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4" r:id="rId3"/>
    <p:sldId id="265" r:id="rId4"/>
    <p:sldId id="266" r:id="rId5"/>
    <p:sldId id="267" r:id="rId6"/>
    <p:sldId id="261" r:id="rId7"/>
    <p:sldId id="270" r:id="rId8"/>
    <p:sldId id="275" r:id="rId9"/>
    <p:sldId id="274" r:id="rId10"/>
    <p:sldId id="271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0A9"/>
    <a:srgbClr val="CCFF99"/>
    <a:srgbClr val="66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FEA53-B26F-4FA0-AF28-2BEA596108C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3596-1287-44FA-B2EF-7C0AAD55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A8A-E88A-4CF8-936B-3C762CF708E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F697-6D9C-406B-88A6-46B6EAFA6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ackground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9333310" y="4462464"/>
            <a:ext cx="188119" cy="70247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5400" kern="10" spc="-54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  <p:pic>
        <p:nvPicPr>
          <p:cNvPr id="3076" name="Picture 8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" y="22151"/>
            <a:ext cx="4502936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Copy (2) of !c_lit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805" y="-6259"/>
            <a:ext cx="462819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862" y="3607595"/>
            <a:ext cx="1100138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07595"/>
            <a:ext cx="1114425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" y="1465283"/>
            <a:ext cx="91440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35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ai</a:t>
            </a:r>
            <a:r>
              <a:rPr lang="en-US" altLang="zh-CN" sz="1035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  ay  </a:t>
            </a:r>
            <a:r>
              <a:rPr lang="en-US" altLang="zh-CN" sz="1035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ây</a:t>
            </a:r>
            <a:endParaRPr lang="zh-CN" altLang="en-US" sz="1035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0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636575" y="3983132"/>
            <a:ext cx="7944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 spc="225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 viên</a:t>
            </a:r>
            <a:r>
              <a:rPr lang="en-US" altLang="zh-CN" sz="2100" b="1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100" b="1" spc="22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Trần</a:t>
            </a:r>
            <a:r>
              <a:rPr lang="en-US" altLang="zh-CN" sz="2100" b="1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spc="22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2100" b="1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Thu </a:t>
            </a:r>
            <a:r>
              <a:rPr lang="en-US" altLang="zh-CN" sz="2100" b="1" spc="22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Hằng</a:t>
            </a:r>
            <a:r>
              <a:rPr lang="en-US" altLang="zh-CN" sz="2100" b="1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2100" b="1" spc="22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Trường</a:t>
            </a:r>
            <a:r>
              <a:rPr lang="en-US" altLang="zh-CN" sz="2100" b="1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TH </a:t>
            </a:r>
            <a:r>
              <a:rPr lang="en-US" altLang="zh-CN" sz="2100" b="1" spc="22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Đồng</a:t>
            </a:r>
            <a:r>
              <a:rPr lang="en-US" altLang="zh-CN" sz="2100" b="1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spc="22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Liên</a:t>
            </a:r>
            <a:r>
              <a:rPr lang="en-US" altLang="zh-CN" sz="2100" b="1" spc="225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TPTN</a:t>
            </a:r>
            <a:endParaRPr lang="zh-CN" altLang="en-US" sz="2100" b="1" spc="225" dirty="0">
              <a:solidFill>
                <a:srgbClr val="0070C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>
            <a:off x="1514303" y="1391409"/>
            <a:ext cx="6188924" cy="34435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794" r="16079" b="94184"/>
          <a:stretch/>
        </p:blipFill>
        <p:spPr>
          <a:xfrm flipH="1">
            <a:off x="1434402" y="3149661"/>
            <a:ext cx="6188924" cy="34435"/>
          </a:xfrm>
          <a:prstGeom prst="rect">
            <a:avLst/>
          </a:prstGeom>
        </p:spPr>
      </p:pic>
      <p:sp>
        <p:nvSpPr>
          <p:cNvPr id="13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-62630" y="585341"/>
            <a:ext cx="914399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950" b="1" dirty="0" err="1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950" b="1" dirty="0">
                <a:solidFill>
                  <a:srgbClr val="00206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38</a:t>
            </a:r>
            <a:endParaRPr lang="zh-CN" altLang="en-US" sz="4950" b="1" dirty="0">
              <a:solidFill>
                <a:srgbClr val="00206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5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9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22-zpg.zdn.vn/8459714368848359333/1eb1443acd8931d768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0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22-zpg.zdn.vn/8459714368848359333/1eb1443acd8931d7689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6" b="84474"/>
          <a:stretch/>
        </p:blipFill>
        <p:spPr bwMode="auto">
          <a:xfrm>
            <a:off x="3503538" y="463402"/>
            <a:ext cx="1802109" cy="495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9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" y="4037474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3560" y="1899139"/>
            <a:ext cx="48533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13" dirty="0"/>
          </a:p>
        </p:txBody>
      </p:sp>
      <p:pic>
        <p:nvPicPr>
          <p:cNvPr id="5" name="Picture 4" descr="https://f29-zpg.zdn.vn/2407533602462530736/11448cf33340cf1e96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3"/>
          <a:stretch/>
        </p:blipFill>
        <p:spPr bwMode="auto">
          <a:xfrm>
            <a:off x="825013" y="374267"/>
            <a:ext cx="7602279" cy="3813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037474"/>
            <a:ext cx="914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ảy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ây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1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329125" y="288484"/>
            <a:ext cx="119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ay</a:t>
            </a:r>
            <a:endParaRPr lang="vi-VN" sz="60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pic>
        <p:nvPicPr>
          <p:cNvPr id="6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31448" y="0"/>
            <a:ext cx="1524101" cy="74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205615" y="49353"/>
            <a:ext cx="92850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95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884728" y="288484"/>
            <a:ext cx="141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ây</a:t>
            </a:r>
            <a:endParaRPr lang="vi-VN" sz="60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37625" y="288485"/>
            <a:ext cx="116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ai</a:t>
            </a:r>
            <a:endParaRPr lang="vi-VN" sz="6000" b="1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1448" y="3870650"/>
            <a:ext cx="31358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	</a:t>
            </a:r>
            <a:r>
              <a:rPr lang="en-US" sz="45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500" dirty="0"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4500" dirty="0" err="1" smtClean="0">
                <a:latin typeface="Arial-SGK-TV" pitchFamily="2" charset="0"/>
                <a:cs typeface="Arial-SGK-TV" pitchFamily="2" charset="0"/>
              </a:rPr>
              <a:t>lái</a:t>
            </a:r>
            <a:endParaRPr lang="en-US" sz="45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71075"/>
              </p:ext>
            </p:extLst>
          </p:nvPr>
        </p:nvGraphicFramePr>
        <p:xfrm>
          <a:off x="3428603" y="1710214"/>
          <a:ext cx="2787314" cy="1521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853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504803" y="1594052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</a:t>
            </a:r>
            <a:endParaRPr lang="vi-VN" sz="5400" dirty="0"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431892" y="2400928"/>
            <a:ext cx="1860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ai</a:t>
            </a:r>
            <a:endParaRPr lang="vi-VN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2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74348" y="1581994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</a:rPr>
              <a:t>ai</a:t>
            </a:r>
            <a:endParaRPr lang="vi-VN" sz="54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6476" y="3831971"/>
            <a:ext cx="3586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	</a:t>
            </a:r>
            <a:r>
              <a:rPr lang="en-US" sz="4500" dirty="0" err="1" smtClean="0">
                <a:latin typeface="Arial-SGK-TV" pitchFamily="2" charset="0"/>
                <a:cs typeface="Arial-SGK-TV" pitchFamily="2" charset="0"/>
              </a:rPr>
              <a:t>nảy</a:t>
            </a:r>
            <a:r>
              <a:rPr lang="en-US" sz="45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500" dirty="0">
                <a:latin typeface="Arial-SGK-TV" pitchFamily="2" charset="0"/>
                <a:cs typeface="Arial-SGK-TV" pitchFamily="2" charset="0"/>
              </a:rPr>
              <a:t>	  </a:t>
            </a:r>
            <a:r>
              <a:rPr lang="en-US" sz="45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4500" dirty="0">
                <a:latin typeface="Arial-SGK-TV" pitchFamily="2" charset="0"/>
                <a:cs typeface="Arial-SGK-TV" pitchFamily="2" charset="0"/>
              </a:rPr>
              <a:t>	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06363" y="3824484"/>
            <a:ext cx="27077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Arial-SGK-TV" pitchFamily="2" charset="0"/>
                <a:cs typeface="Arial-SGK-TV" pitchFamily="2" charset="0"/>
              </a:rPr>
              <a:t>đậy</a:t>
            </a:r>
            <a:r>
              <a:rPr lang="en-US" sz="450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4500" dirty="0" err="1" smtClean="0">
                <a:latin typeface="Arial-SGK-TV" pitchFamily="2" charset="0"/>
                <a:cs typeface="Arial-SGK-TV" pitchFamily="2" charset="0"/>
              </a:rPr>
              <a:t>lẫy</a:t>
            </a:r>
            <a:endParaRPr lang="en-US" sz="45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9" grpId="0"/>
      <p:bldP spid="27" grpId="0"/>
      <p:bldP spid="28" grpId="0"/>
      <p:bldP spid="29" grpId="0"/>
      <p:bldP spid="1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f29-zpg.zdn.vn/4387184622081056054/cebaa0051fb6e3e8baa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" b="26101"/>
          <a:stretch/>
        </p:blipFill>
        <p:spPr bwMode="auto">
          <a:xfrm>
            <a:off x="180125" y="658610"/>
            <a:ext cx="8867905" cy="20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104830" y="3654511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43852" y="3693136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0643" y="3693136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54321" y="3677371"/>
            <a:ext cx="3783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181" y="3018032"/>
            <a:ext cx="2603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chùm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vải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1985" y="3021671"/>
            <a:ext cx="2485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máy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cày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2186" y="2985250"/>
            <a:ext cx="2807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mây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1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26-zpg.zdn.vn/8071333869786197065/098fd30c6cbf90e1c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23-zpg.zdn.vn/8944353776227409670/fa3cdfba60099c57c5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" r="12373"/>
          <a:stretch/>
        </p:blipFill>
        <p:spPr bwMode="auto">
          <a:xfrm>
            <a:off x="819806" y="346842"/>
            <a:ext cx="7577959" cy="36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s://f30-zpg.zdn.vn/8770717328142433907/fc7022fdab4e57100e5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8"/>
          <a:stretch/>
        </p:blipFill>
        <p:spPr bwMode="auto">
          <a:xfrm>
            <a:off x="531628" y="0"/>
            <a:ext cx="8272129" cy="38277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66" y="3495463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/>
              </a:rPr>
              <a:t>	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con ạ.”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26035" y="3998457"/>
            <a:ext cx="513667" cy="403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43159" y="4962429"/>
            <a:ext cx="573213" cy="1540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23679" y="4018259"/>
            <a:ext cx="514758" cy="525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83814" y="4537785"/>
            <a:ext cx="683878" cy="83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43159" y="4529470"/>
            <a:ext cx="506770" cy="831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687583" y="4018259"/>
            <a:ext cx="501281" cy="10514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22393" y="4018259"/>
            <a:ext cx="547858" cy="1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83053" y="4970130"/>
            <a:ext cx="488854" cy="7702"/>
          </a:xfrm>
          <a:prstGeom prst="line">
            <a:avLst/>
          </a:prstGeom>
          <a:ln w="38100">
            <a:solidFill>
              <a:srgbClr val="DE40A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128662" y="4049914"/>
            <a:ext cx="120503" cy="4961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37961" y="4481646"/>
            <a:ext cx="120503" cy="4961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21786" y="4529470"/>
            <a:ext cx="120503" cy="4961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2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3960" y="1561536"/>
            <a:ext cx="8943031" cy="2336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gai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20501" y="2804404"/>
            <a:ext cx="8943032" cy="1588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thở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0501" y="1066564"/>
            <a:ext cx="8943032" cy="15881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con ạ”.</a:t>
            </a:r>
            <a:endParaRPr lang="en-US" sz="5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4" grpId="1" build="p" animBg="1"/>
      <p:bldP spid="5" grpId="0" build="p" animBg="1"/>
      <p:bldP spid="5" grpId="1" build="p" animBg="1"/>
      <p:bldP spid="6" grpId="0" build="p" animBg="1"/>
      <p:bldP spid="6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24358" y="717541"/>
            <a:ext cx="8778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thân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đầy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gai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nhọn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hổn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hển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Nai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tủm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tỉm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: “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nhím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4800" dirty="0">
                <a:latin typeface="Arial-SGK-TV" pitchFamily="2" charset="0"/>
                <a:cs typeface="Arial-SGK-TV" pitchFamily="2" charset="0"/>
              </a:rPr>
              <a:t>, con ạ.” </a:t>
            </a:r>
          </a:p>
        </p:txBody>
      </p:sp>
    </p:spTree>
    <p:extLst>
      <p:ext uri="{BB962C8B-B14F-4D97-AF65-F5344CB8AC3E}">
        <p14:creationId xmlns:p14="http://schemas.microsoft.com/office/powerpoint/2010/main" val="3168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128</Words>
  <Application>Microsoft Office PowerPoint</Application>
  <PresentationFormat>On-screen Show (16:9)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.VnFree</vt:lpstr>
      <vt:lpstr>Arial</vt:lpstr>
      <vt:lpstr>Arial-Rounded</vt:lpstr>
      <vt:lpstr>Arial-SGK-TV</vt:lpstr>
      <vt:lpstr>Calibri</vt:lpstr>
      <vt:lpstr>Calibri Light</vt:lpstr>
      <vt:lpstr>DFPWaWaW5-GB5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ThaoThao</dc:creator>
  <cp:lastModifiedBy>Admin</cp:lastModifiedBy>
  <cp:revision>29</cp:revision>
  <dcterms:created xsi:type="dcterms:W3CDTF">2020-08-19T13:17:51Z</dcterms:created>
  <dcterms:modified xsi:type="dcterms:W3CDTF">2024-11-11T13:33:43Z</dcterms:modified>
</cp:coreProperties>
</file>