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73" r:id="rId4"/>
    <p:sldId id="267" r:id="rId5"/>
    <p:sldId id="271" r:id="rId6"/>
    <p:sldId id="272" r:id="rId7"/>
    <p:sldId id="261" r:id="rId8"/>
    <p:sldId id="259" r:id="rId9"/>
    <p:sldId id="262" r:id="rId10"/>
    <p:sldId id="263" r:id="rId11"/>
    <p:sldId id="264" r:id="rId12"/>
    <p:sldId id="268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" y="15240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3963" y="1674673"/>
            <a:ext cx="8463919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THẦY CÔ ĐẾN VỚI TIẾT HỌC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MĨ THUẬT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GVTH: </a:t>
            </a:r>
            <a:r>
              <a:rPr lang="en-US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Vũ</a:t>
            </a:r>
            <a:r>
              <a:rPr lang="en-US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Thị</a:t>
            </a:r>
            <a:r>
              <a:rPr lang="en-US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Thảo</a:t>
            </a:r>
            <a:endParaRPr lang="en-US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0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8136904" cy="3633267"/>
          </a:xfrm>
        </p:spPr>
      </p:pic>
      <p:sp>
        <p:nvSpPr>
          <p:cNvPr id="6" name="TextBox 5"/>
          <p:cNvSpPr txBox="1"/>
          <p:nvPr/>
        </p:nvSpPr>
        <p:spPr>
          <a:xfrm>
            <a:off x="899592" y="908720"/>
            <a:ext cx="7840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879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821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tích- đánh giá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137" y="1700808"/>
            <a:ext cx="95941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25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1880" y="62068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9" y="1971763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6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</a:t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640960" cy="5040560"/>
          </a:xfrm>
        </p:spPr>
      </p:pic>
    </p:spTree>
    <p:extLst>
      <p:ext uri="{BB962C8B-B14F-4D97-AF65-F5344CB8AC3E}">
        <p14:creationId xmlns:p14="http://schemas.microsoft.com/office/powerpoint/2010/main" val="372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achthietbigiaoduc.vn/public/1/Books/8004/16210/HF_438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34481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41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27584" y="256490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MĨ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KHU RỪNG NHIỆT ĐỚI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3:RỪNG CÂY RẬM RẠP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03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3" y="5446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1556792"/>
            <a:ext cx="3318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168" y="2564904"/>
            <a:ext cx="7499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+ Kể về rừng cây mình biết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+ Chọn vật liệu tạo nền cho sản phẩm.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+ Chỉ ra chấm, nét có thể tạo thân, cành và lá cây.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7072"/>
            <a:ext cx="648072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9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2847975" cy="16002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8720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38828"/>
            <a:ext cx="2800350" cy="162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52" y="2852936"/>
            <a:ext cx="3707904" cy="2283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184283"/>
            <a:ext cx="5672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RỪNG CÂY TRONG THIÊN NHIÊN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338754"/>
            <a:ext cx="6288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Rectangle 5"/>
          <p:cNvSpPr/>
          <p:nvPr/>
        </p:nvSpPr>
        <p:spPr>
          <a:xfrm>
            <a:off x="2844298" y="1010961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067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sáng: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BỨC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RỪNG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achthietbigiaoduc.vn/public/1/Books/8004/16210/HF_438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82" y="740640"/>
            <a:ext cx="4282698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chthietbigiaoduc.vn/public/1/Books/8004/16210/HF_438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52" y="3974628"/>
            <a:ext cx="4219237" cy="24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achthietbigiaoduc.vn/public/1/Books/8004/16210/HF_438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5" y="776934"/>
            <a:ext cx="3456384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524" y="4132948"/>
            <a:ext cx="4191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44334"/>
            <a:ext cx="393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+B1: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9781" y="3188566"/>
            <a:ext cx="434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7758" y="6488668"/>
            <a:ext cx="345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+B3:Dán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21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28047"/>
            <a:ext cx="3960440" cy="2952328"/>
          </a:xfrm>
        </p:spPr>
      </p:pic>
      <p:pic>
        <p:nvPicPr>
          <p:cNvPr id="7" name="Picture 8" descr="http://sachthietbigiaoduc.vn/public/1/Books/8004/16210/HF_438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" y="908720"/>
            <a:ext cx="40957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achthietbigiaoduc.vn/public/1/Books/8004/16210/HF_438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1" y="4077072"/>
            <a:ext cx="3888432" cy="23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chthietbigiaoduc.vn/public/1/Books/8004/16210/HF_438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3465"/>
            <a:ext cx="4032448" cy="25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7032"/>
            <a:ext cx="2836638" cy="2852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3685137"/>
            <a:ext cx="2535787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85137"/>
            <a:ext cx="2562626" cy="2944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138113"/>
            <a:ext cx="2319763" cy="3218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693"/>
            <a:ext cx="2706642" cy="3216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48693"/>
            <a:ext cx="2736304" cy="32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290</Words>
  <Application>Microsoft Office PowerPoint</Application>
  <PresentationFormat>On-screen Show (4:3)</PresentationFormat>
  <Paragraphs>37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KIỂM TRA ĐỒ DÙNG</vt:lpstr>
      <vt:lpstr>PowerPoint Presentation</vt:lpstr>
      <vt:lpstr>PowerPoint Presentation</vt:lpstr>
      <vt:lpstr>PowerPoint Presentation</vt:lpstr>
      <vt:lpstr>PowerPoint Presentation</vt:lpstr>
      <vt:lpstr>Luyện tập – sáng: CÁCH TẠO BỨC TRANH RỪNG CÂY</vt:lpstr>
      <vt:lpstr>BÀI THAM KHẢO</vt:lpstr>
      <vt:lpstr>PowerPoint Presentation</vt:lpstr>
      <vt:lpstr>PowerPoint Presentation</vt:lpstr>
      <vt:lpstr>PowerPoint Presentation</vt:lpstr>
      <vt:lpstr>PowerPoint Presentation</vt:lpstr>
      <vt:lpstr>TIẾT HỌC ĐẾN ĐÂY LÀ KẾT THÚC 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30</cp:revision>
  <dcterms:created xsi:type="dcterms:W3CDTF">2021-07-20T15:11:03Z</dcterms:created>
  <dcterms:modified xsi:type="dcterms:W3CDTF">2023-10-07T03:23:16Z</dcterms:modified>
</cp:coreProperties>
</file>