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0" r:id="rId6"/>
    <p:sldId id="258" r:id="rId7"/>
    <p:sldId id="259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Đường kết nối thẳng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êu đề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9" name="Tiêu đề phụ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vi-VN" smtClean="0"/>
              <a:t>Bấm &amp; sửa kiểu phụ đề</a:t>
            </a:r>
            <a:endParaRPr kumimoji="0" lang="en-US"/>
          </a:p>
        </p:txBody>
      </p:sp>
      <p:sp>
        <p:nvSpPr>
          <p:cNvPr id="16" name="Nơi giữ chỗ cho Ngày tháng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2" name="Nơi giữ chỗ cho Chân trang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Nơi giữ chỗ cho Số hiệu Bản chiế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9B9BE5-D33C-4E0B-A7BD-DC6370F8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êu đề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27" name="Nơi giữ chỗ cho Nội dung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25" name="Nơi giữ chỗ cho Ngày tháng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19" name="Nơi giữ chỗ cho Chân trang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Nơi giữ chỗ cho Số hiệu Bản chiế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9B9BE5-D33C-4E0B-A7BD-DC6370F8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Đường kết nối thẳng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Nơi giữ chỗ cho Văn bản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19" name="Nơi giữ chỗ cho Ngày tháng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11" name="Nơi giữ chỗ cho Chân trang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Nơi giữ chỗ cho Số hiệu Bản chiế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êu đề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êu đề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14" name="Nơi giữ chỗ cho Nội dung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13" name="Nơi giữ chỗ cho Nội dung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21" name="Nơi giữ chỗ cho Ngày tháng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10" name="Nơi giữ chỗ cho Chân trang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Nơi giữ chỗ cho Số hiệu Bản chiế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êu đề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13" name="Nơi giữ chỗ cho Văn bản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25" name="Nơi giữ chỗ cho Văn bản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28" name="Nơi giữ chỗ cho Nội dung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10" name="Nơi giữ chỗ cho Ngày tháng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9B9BE5-D33C-4E0B-A7BD-DC6370F87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Đường kết nối thẳng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êu đề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12" name="Nơi giữ chỗ cho Ngày tháng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21" name="Nơi giữ chỗ cho Chân trang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24" name="Nơi giữ chỗ cho Chân trang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Đường kết nối thẳng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êu đề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26" name="Nơi giữ chỗ cho Văn bản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  <p:sp>
        <p:nvSpPr>
          <p:cNvPr id="14" name="Nơi giữ chỗ cho Nội dung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vi-VN" smtClean="0"/>
              <a:t>Bấm &amp; sửa kiểu tiêu đề</a:t>
            </a:r>
          </a:p>
          <a:p>
            <a:pPr lvl="1" eaLnBrk="1" latinLnBrk="0" hangingPunct="1"/>
            <a:r>
              <a:rPr lang="vi-VN" smtClean="0"/>
              <a:t>Mức hai</a:t>
            </a:r>
          </a:p>
          <a:p>
            <a:pPr lvl="2" eaLnBrk="1" latinLnBrk="0" hangingPunct="1"/>
            <a:r>
              <a:rPr lang="vi-VN" smtClean="0"/>
              <a:t>Mức ba</a:t>
            </a:r>
          </a:p>
          <a:p>
            <a:pPr lvl="3" eaLnBrk="1" latinLnBrk="0" hangingPunct="1"/>
            <a:r>
              <a:rPr lang="vi-VN" smtClean="0"/>
              <a:t>Mức bốn</a:t>
            </a:r>
          </a:p>
          <a:p>
            <a:pPr lvl="4" eaLnBrk="1" latinLnBrk="0" hangingPunct="1"/>
            <a:r>
              <a:rPr lang="vi-VN" smtClean="0"/>
              <a:t>Mức năm</a:t>
            </a:r>
            <a:endParaRPr kumimoji="0" lang="en-US"/>
          </a:p>
        </p:txBody>
      </p:sp>
      <p:sp>
        <p:nvSpPr>
          <p:cNvPr id="25" name="Nơi giữ chỗ cho Ngày tháng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29" name="Nơi giữ chỗ cho Chân trang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ơi giữ chỗ cho Hình ảnh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vi-VN" smtClean="0"/>
              <a:t>Bấm biểu tượng để thêm hình ảnh</a:t>
            </a:r>
            <a:endParaRPr kumimoji="0" lang="en-US" dirty="0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Nơi giữ chỗ cho Số hiệu Bản chiế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êu đề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26" name="Nơi giữ chỗ cho Văn bản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Đường kết nối thẳ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Nơi giữ chỗ cho Văn bản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vi-VN" smtClean="0"/>
              <a:t>Bấm &amp; sửa kiểu tiêu đề</a:t>
            </a:r>
          </a:p>
          <a:p>
            <a:pPr lvl="1" eaLnBrk="1" latinLnBrk="0" hangingPunct="1"/>
            <a:r>
              <a:rPr kumimoji="0" lang="vi-VN" smtClean="0"/>
              <a:t>Mức hai</a:t>
            </a:r>
          </a:p>
          <a:p>
            <a:pPr lvl="2" eaLnBrk="1" latinLnBrk="0" hangingPunct="1"/>
            <a:r>
              <a:rPr kumimoji="0" lang="vi-VN" smtClean="0"/>
              <a:t>Mức ba</a:t>
            </a:r>
          </a:p>
          <a:p>
            <a:pPr lvl="3" eaLnBrk="1" latinLnBrk="0" hangingPunct="1"/>
            <a:r>
              <a:rPr kumimoji="0" lang="vi-VN" smtClean="0"/>
              <a:t>Mức bốn</a:t>
            </a:r>
          </a:p>
          <a:p>
            <a:pPr lvl="4" eaLnBrk="1" latinLnBrk="0" hangingPunct="1"/>
            <a:r>
              <a:rPr kumimoji="0" lang="vi-VN" smtClean="0"/>
              <a:t>Mức năm</a:t>
            </a:r>
            <a:endParaRPr kumimoji="0" lang="en-US"/>
          </a:p>
        </p:txBody>
      </p:sp>
      <p:sp>
        <p:nvSpPr>
          <p:cNvPr id="11" name="Nơi giữ chỗ cho Ngày tháng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01CE19-A022-4B56-B680-A96AEF31BE6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28" name="Nơi giữ chỗ cho Chân trang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9B9BE5-D33C-4E0B-A7BD-DC6370F87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Nơi giữ chỗ cho Tiêu đề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vi-VN" smtClean="0"/>
              <a:t>Bấm &amp; sửa kiểu tiêu đề</a:t>
            </a:r>
            <a:endParaRPr kumimoji="0" lang="en-US"/>
          </a:p>
        </p:txBody>
      </p:sp>
      <p:sp>
        <p:nvSpPr>
          <p:cNvPr id="9" name="Đường kết nối thẳ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Đường kết nối thẳ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GDD\Downloads\NhacThieuNhi-Beat_439ev.mp3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974" y="0"/>
            <a:ext cx="978697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7222" y="1071546"/>
            <a:ext cx="91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vi-V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ỪNG C</a:t>
            </a:r>
            <a:r>
              <a:rPr lang="vi-V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ÁC EM ĐẾN VỚI TIẾT HỌC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3452391"/>
            <a:ext cx="8105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– LỚP 2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2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_Văn_Bản 5"/>
          <p:cNvSpPr txBox="1"/>
          <p:nvPr/>
        </p:nvSpPr>
        <p:spPr>
          <a:xfrm>
            <a:off x="3143240" y="1500174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1538" y="2714620"/>
            <a:ext cx="742955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Củng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cố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vi-VN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HS </a:t>
            </a:r>
            <a:r>
              <a:rPr kumimoji="0" lang="vi-VN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hoàn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vi-VN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chưa </a:t>
            </a:r>
            <a:r>
              <a:rPr kumimoji="0" lang="vi-VN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hoàn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Chuẩn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kumimoji="0" lang="vi-VN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12502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785918" y="3212976"/>
            <a:ext cx="571504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ĐẾN ĐÂY LÀ KẾT THÚC</a:t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</a:p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THANKS!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8136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00" y="1714488"/>
            <a:ext cx="7374750" cy="42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074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28596" y="1714488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 THUẬT </a:t>
            </a:r>
          </a:p>
          <a:p>
            <a:pPr algn="ctr"/>
            <a:r>
              <a:rPr lang="en-US" sz="40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ĐỒ CHƠI THÚ VỊ</a:t>
            </a:r>
          </a:p>
          <a:p>
            <a:pPr algn="ctr"/>
            <a:r>
              <a:rPr lang="en-US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CON RỐI ĐÁNG </a:t>
            </a:r>
            <a:r>
              <a:rPr lang="en-US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vi-VN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(T1)</a:t>
            </a:r>
            <a:endParaRPr lang="en-US" sz="40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77379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42974"/>
          </a:xfrm>
        </p:spPr>
        <p:txBody>
          <a:bodyPr>
            <a:normAutofit/>
          </a:bodyPr>
          <a:lstStyle/>
          <a:p>
            <a:pPr algn="ctr"/>
            <a:r>
              <a:rPr lang="vi-VN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285720" y="2500306"/>
            <a:ext cx="8686800" cy="2643205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vi-VN" sz="5400" dirty="0" smtClean="0">
                <a:latin typeface="+mj-lt"/>
              </a:rPr>
              <a:t> </a:t>
            </a:r>
            <a:r>
              <a:rPr lang="vi-VN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vi-VN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chơi: </a:t>
            </a:r>
            <a:r>
              <a:rPr lang="vi-VN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vi-VN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vi-VN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vi-VN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vi-VN" sz="31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1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1:</a:t>
            </a:r>
            <a:r>
              <a:rPr lang="en-US" sz="31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sz="31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61" y="836712"/>
            <a:ext cx="460353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178" y="1196752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78" y="2971419"/>
            <a:ext cx="435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996" y="4221868"/>
            <a:ext cx="4479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0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3187"/>
            <a:ext cx="8535026" cy="681169"/>
          </a:xfrm>
        </p:spPr>
        <p:txBody>
          <a:bodyPr>
            <a:noAutofit/>
          </a:bodyPr>
          <a:lstStyle/>
          <a:p>
            <a:pPr algn="ctr"/>
            <a:r>
              <a:rPr lang="vi-VN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ĐỘNG 2: </a:t>
            </a:r>
            <a:r>
              <a:rPr lang="vi-VN" sz="28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TẠO </a:t>
            </a:r>
            <a:r>
              <a:rPr lang="vi-VN" sz="28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THỨC- KĨ NĂNG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857232"/>
            <a:ext cx="266960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90" y="980728"/>
            <a:ext cx="263134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8" y="3244334"/>
            <a:ext cx="23241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66" y="3244334"/>
            <a:ext cx="2562225" cy="250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36131"/>
            <a:ext cx="2549606" cy="231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2860" y="1188895"/>
            <a:ext cx="286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25845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39524" y="581636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B5: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49726" y="5984208"/>
            <a:ext cx="295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19088" y="2643085"/>
            <a:ext cx="3078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13144" y="2616970"/>
            <a:ext cx="3102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Trang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7504" y="5984208"/>
            <a:ext cx="2791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B3:Gấp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25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2918"/>
            <a:ext cx="8686800" cy="428628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95738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27" y="1321478"/>
            <a:ext cx="227989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1478"/>
            <a:ext cx="223224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0" y="4357391"/>
            <a:ext cx="4536504" cy="233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83323"/>
            <a:ext cx="352839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ình Chữ nhật 7"/>
          <p:cNvSpPr/>
          <p:nvPr/>
        </p:nvSpPr>
        <p:spPr>
          <a:xfrm>
            <a:off x="785786" y="142853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ĐỘNG 2: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KIẾN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KIẾN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THỨC- KĨ NĂNG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1252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480"/>
            <a:ext cx="8686800" cy="57150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75048"/>
            <a:ext cx="334786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91426"/>
            <a:ext cx="280831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880320" cy="27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30143"/>
            <a:ext cx="276737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30143"/>
            <a:ext cx="2808312" cy="215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44827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ình Chữ nhật 8"/>
          <p:cNvSpPr/>
          <p:nvPr/>
        </p:nvSpPr>
        <p:spPr>
          <a:xfrm>
            <a:off x="500034" y="142853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HOẠT ĐỘNG 2: KIẾN TẠO KIẾN THỨC- KĨ NĂNG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6389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7784" y="476672"/>
            <a:ext cx="3690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588" y="1844824"/>
            <a:ext cx="7983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RỐI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6" name="NhacThieuNhi-Beat_439e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357826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51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̀nh trình">
  <a:themeElements>
    <a:clrScheme name="Hành trình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Hành trình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ành trình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</TotalTime>
  <Words>252</Words>
  <Application>Microsoft Office PowerPoint</Application>
  <PresentationFormat>Trình chiếu trên màn hình (4:3)</PresentationFormat>
  <Paragraphs>33</Paragraphs>
  <Slides>11</Slides>
  <Notes>0</Notes>
  <HiddenSlides>0</HiddenSlides>
  <MMClips>1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11</vt:i4>
      </vt:variant>
    </vt:vector>
  </HeadingPairs>
  <TitlesOfParts>
    <vt:vector size="12" baseType="lpstr">
      <vt:lpstr>Hành trình</vt:lpstr>
      <vt:lpstr>Bản chiếu 1</vt:lpstr>
      <vt:lpstr>KIỂM TRA ĐỒ DÙNG HỌC TẬP </vt:lpstr>
      <vt:lpstr>Bản chiếu 3</vt:lpstr>
      <vt:lpstr>Khởi động</vt:lpstr>
      <vt:lpstr>HoẠT ĐỘNG 1:KHÁM PHÁ  </vt:lpstr>
      <vt:lpstr>HoẠT ĐỘNG 2: KiẾN TẠO KiẾN THỨC- KĨ NĂNG</vt:lpstr>
      <vt:lpstr>BÀI THAM KHẢO</vt:lpstr>
      <vt:lpstr>BÀI THAM KHẢO</vt:lpstr>
      <vt:lpstr>Bản chiếu 9</vt:lpstr>
      <vt:lpstr>Bản chiếu 10</vt:lpstr>
      <vt:lpstr>Bản chiếu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TGDD</cp:lastModifiedBy>
  <cp:revision>32</cp:revision>
  <dcterms:created xsi:type="dcterms:W3CDTF">2021-07-23T14:33:12Z</dcterms:created>
  <dcterms:modified xsi:type="dcterms:W3CDTF">2021-10-15T04:06:44Z</dcterms:modified>
</cp:coreProperties>
</file>