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7" r:id="rId50"/>
    <p:sldId id="306" r:id="rId51"/>
    <p:sldId id="305" r:id="rId52"/>
    <p:sldId id="304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3" r:id="rId66"/>
    <p:sldId id="322" r:id="rId67"/>
    <p:sldId id="321" r:id="rId68"/>
    <p:sldId id="320" r:id="rId69"/>
    <p:sldId id="324" r:id="rId70"/>
    <p:sldId id="329" r:id="rId71"/>
    <p:sldId id="328" r:id="rId72"/>
    <p:sldId id="327" r:id="rId73"/>
    <p:sldId id="325" r:id="rId74"/>
    <p:sldId id="326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29A8E-37F9-B295-5F2A-3CFE79109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BAE3A-7D46-79B3-5B72-B97049F4D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B2D69-3D1F-C457-2DAD-C127C72C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A38B1-7666-F0CF-E8F5-FCB040E9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CB5B8-7BC9-85C2-0258-03BF9F61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6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313D5-5443-CDC7-AE35-1D2AE19F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E62D2-C52A-178D-5BEC-25608D546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46205-0A09-9AFE-AB66-EF162279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EE605-ACB5-19B2-90B7-62950544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7117C-CF13-1108-A4D7-F2676D2E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6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7A2AB-A870-5C36-C5BB-649B15469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84F33-E15B-C50A-8B1A-DB5F63100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AAB74-3428-0B81-2D2C-BF18A8B1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C1C36-8538-8ACE-623A-C1D058AE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4CAF3-831A-926A-B04B-3012904F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18F67-C124-1A63-F3EB-1F124489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C58BF-3409-E2DA-DBA3-30EDD730D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F483C-F7F2-AE26-F8A6-5E140094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C8384-7948-DAF3-5E5E-8E482C95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EB79B-75A9-BBC6-5789-6D0832E7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6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FAB8A-2117-A8A1-0B40-F6AEB9E8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85C23-A8C6-48CB-9584-30396719A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8C8A6-6D66-BDA2-2DF1-9AF8FE574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DA62-B28F-4AF1-99FB-637800DA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5E830-59F2-247C-D443-D2B4F5F6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7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E915-539C-AB57-BB89-8B3EBD80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45013-FC5E-2D95-465B-7750FBFBE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2BA-8DAE-EC11-ACF4-B4C0EC730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CA3E6-0937-22CF-D1F1-80DAA730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753E2-020A-A443-23A6-852808A8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3DC3F-57CA-0877-08EB-54BF8707A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4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F39E-21E8-85CB-6EB5-D3EE6B7F0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7EA45-1BC6-08D1-3045-89BAC1BCD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8B417-7A9D-34F9-5497-DE9BD502B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79345-FB2A-35AE-2279-39A5D2A89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9FD86-68BA-8AE3-FB99-183875B36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FFC85-7449-E150-97A8-C86CEAC3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27149-5F61-9B3D-8003-34B97731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75302A-B92D-DA23-6296-26354A17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6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93B10-2639-E459-6F2A-F590F90D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9486C-2CB5-6CD0-37A2-CA90052F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A1C70-0D20-786A-2C33-F942BFED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33D8F-5EB8-AF49-02B6-5B1F6D32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2AD53B-DDCE-DEE0-5BD1-A2A61E3B4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6FE9D-B294-D9A0-A192-F12B7D771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ACBD0-2BDF-8EEE-6969-CABA4C754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2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A87C-5F03-558A-C6E5-D63CCED1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E8EA1-F614-0CCD-DB65-79BAD0A81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608B44-5CA4-BCA9-6448-081FCC14B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16A4C-0370-A916-7B85-390DE43A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B27FE-3E7B-A093-AD55-FFA33126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39E57-6DB3-4E9B-3C53-AA23D295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30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25AC1-F416-F38B-0B9A-3D5A70B31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786CD-8818-AEE3-993C-56BF958CB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BB752-9617-528F-9406-5A9F7B47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0BCF8-5584-1E23-BC72-FC46F525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47F2-3C95-19E0-7596-2659DED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A6F8-7D49-F0DA-DC0E-70AAFAF6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0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322C2-72DA-C921-AFB9-09BD6714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C4774-7783-1197-7A4C-CAE89712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ED2CC-1342-3488-E300-24B588C9B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B5F3D-BEBB-487D-A494-0AA136056F9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892EE-26B0-ECB1-034A-BB4972C6E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0F73-0A5F-54F5-17EE-CC9FCC177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D8406-3B0B-419E-A937-A636481E8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B98EB-C1AD-BA70-BE28-0F172FB367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22DA2-3AF8-135C-F894-1D19782BAB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ECC4E-60EF-C90C-0A60-E8626D026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3" y="0"/>
            <a:ext cx="9878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85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F051-07CB-5118-859E-E313E304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4C5946-FB2D-1181-305A-74414C535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356746"/>
            <a:ext cx="10898660" cy="6035815"/>
          </a:xfrm>
        </p:spPr>
      </p:pic>
    </p:spTree>
    <p:extLst>
      <p:ext uri="{BB962C8B-B14F-4D97-AF65-F5344CB8AC3E}">
        <p14:creationId xmlns:p14="http://schemas.microsoft.com/office/powerpoint/2010/main" val="261906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9E97-1D7B-9EF6-2BA3-B72B34C19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542F7B-55AA-13CC-37D1-51D7AA540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3140"/>
            <a:ext cx="10694773" cy="5995282"/>
          </a:xfrm>
        </p:spPr>
      </p:pic>
    </p:spTree>
    <p:extLst>
      <p:ext uri="{BB962C8B-B14F-4D97-AF65-F5344CB8AC3E}">
        <p14:creationId xmlns:p14="http://schemas.microsoft.com/office/powerpoint/2010/main" val="3421928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1943A-E2C5-58F9-995A-93B824BD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7997D0-39F8-C62F-49C6-99F1F95C5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30" y="261044"/>
            <a:ext cx="11046940" cy="6016188"/>
          </a:xfrm>
        </p:spPr>
      </p:pic>
    </p:spTree>
    <p:extLst>
      <p:ext uri="{BB962C8B-B14F-4D97-AF65-F5344CB8AC3E}">
        <p14:creationId xmlns:p14="http://schemas.microsoft.com/office/powerpoint/2010/main" val="1315430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67E1-8358-D6F6-898D-34F4A0FE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BE25BB-80D8-83BE-4CC7-6E030EE8E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703011" cy="6219570"/>
          </a:xfrm>
        </p:spPr>
      </p:pic>
    </p:spTree>
    <p:extLst>
      <p:ext uri="{BB962C8B-B14F-4D97-AF65-F5344CB8AC3E}">
        <p14:creationId xmlns:p14="http://schemas.microsoft.com/office/powerpoint/2010/main" val="3731535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0725-DD7B-39A6-9616-63AB6EC49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E52F7-3C7B-1477-C9DC-1E1E4F8AE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6" y="365125"/>
            <a:ext cx="11096367" cy="5870918"/>
          </a:xfrm>
        </p:spPr>
      </p:pic>
    </p:spTree>
    <p:extLst>
      <p:ext uri="{BB962C8B-B14F-4D97-AF65-F5344CB8AC3E}">
        <p14:creationId xmlns:p14="http://schemas.microsoft.com/office/powerpoint/2010/main" val="174162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7FBA1-FB5E-B4B8-BEC4-46DAE23A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CDE64B-43C0-AFF8-1A70-0A26DC66E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1" y="277756"/>
            <a:ext cx="11014479" cy="6411368"/>
          </a:xfrm>
        </p:spPr>
      </p:pic>
    </p:spTree>
    <p:extLst>
      <p:ext uri="{BB962C8B-B14F-4D97-AF65-F5344CB8AC3E}">
        <p14:creationId xmlns:p14="http://schemas.microsoft.com/office/powerpoint/2010/main" val="1970853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AC2CB-46EA-3130-D378-24E3DC128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02A253-649F-59C8-8F79-0B2ECD069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83" y="244285"/>
            <a:ext cx="10239633" cy="6369430"/>
          </a:xfrm>
        </p:spPr>
      </p:pic>
    </p:spTree>
    <p:extLst>
      <p:ext uri="{BB962C8B-B14F-4D97-AF65-F5344CB8AC3E}">
        <p14:creationId xmlns:p14="http://schemas.microsoft.com/office/powerpoint/2010/main" val="99609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1B21-8BA5-40BA-B4E8-8D2C84FB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66F5DD-F07A-453E-F572-1CAD211E8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" y="446616"/>
            <a:ext cx="10948087" cy="5937707"/>
          </a:xfrm>
        </p:spPr>
      </p:pic>
    </p:spTree>
    <p:extLst>
      <p:ext uri="{BB962C8B-B14F-4D97-AF65-F5344CB8AC3E}">
        <p14:creationId xmlns:p14="http://schemas.microsoft.com/office/powerpoint/2010/main" val="1960706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F67D-03EE-F822-B8E1-1FDA62CC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F6FB89-792A-560E-6045-0218B7946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1041"/>
            <a:ext cx="10579443" cy="6114473"/>
          </a:xfrm>
        </p:spPr>
      </p:pic>
    </p:spTree>
    <p:extLst>
      <p:ext uri="{BB962C8B-B14F-4D97-AF65-F5344CB8AC3E}">
        <p14:creationId xmlns:p14="http://schemas.microsoft.com/office/powerpoint/2010/main" val="3824339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B1AC-0C07-488C-A795-4FB3C3E7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C92201-2F37-00D9-451A-0F5460BBA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5087"/>
            <a:ext cx="10785389" cy="6043335"/>
          </a:xfrm>
        </p:spPr>
      </p:pic>
    </p:spTree>
    <p:extLst>
      <p:ext uri="{BB962C8B-B14F-4D97-AF65-F5344CB8AC3E}">
        <p14:creationId xmlns:p14="http://schemas.microsoft.com/office/powerpoint/2010/main" val="129829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160F-AB07-F461-2231-4E669B35E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DEE98-20CD-91AD-EADA-C698606EB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51298-A7D6-78E3-B4CA-909FDCAC7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66" y="189607"/>
            <a:ext cx="10915134" cy="647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0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0E5A-91B8-3D80-9457-578DBAFC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91951E-7B6D-3970-419C-106879149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9656"/>
            <a:ext cx="10976564" cy="6114668"/>
          </a:xfrm>
        </p:spPr>
      </p:pic>
    </p:spTree>
    <p:extLst>
      <p:ext uri="{BB962C8B-B14F-4D97-AF65-F5344CB8AC3E}">
        <p14:creationId xmlns:p14="http://schemas.microsoft.com/office/powerpoint/2010/main" val="107134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4E38C-E065-480F-021E-C0BB6CB53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DFFDE1-1D67-C992-72FD-30E1880D6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94021"/>
            <a:ext cx="10974858" cy="5882942"/>
          </a:xfrm>
        </p:spPr>
      </p:pic>
    </p:spTree>
    <p:extLst>
      <p:ext uri="{BB962C8B-B14F-4D97-AF65-F5344CB8AC3E}">
        <p14:creationId xmlns:p14="http://schemas.microsoft.com/office/powerpoint/2010/main" val="1490006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D6E4-F892-55D0-0705-102A2D7E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550B1F-6C86-44D1-460A-D9B7BA6EC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2" y="279796"/>
            <a:ext cx="11098170" cy="6213079"/>
          </a:xfrm>
        </p:spPr>
      </p:pic>
    </p:spTree>
    <p:extLst>
      <p:ext uri="{BB962C8B-B14F-4D97-AF65-F5344CB8AC3E}">
        <p14:creationId xmlns:p14="http://schemas.microsoft.com/office/powerpoint/2010/main" val="1849138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AC75-5715-3CFD-67FF-DB35EF1CA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64F6C4-FA19-4FCB-37F6-993EE61CC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31303"/>
            <a:ext cx="10793626" cy="5845660"/>
          </a:xfrm>
        </p:spPr>
      </p:pic>
    </p:spTree>
    <p:extLst>
      <p:ext uri="{BB962C8B-B14F-4D97-AF65-F5344CB8AC3E}">
        <p14:creationId xmlns:p14="http://schemas.microsoft.com/office/powerpoint/2010/main" val="1779310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EA4E8-C15D-01B5-00BF-5DAFCFD6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285475-1934-BBAD-5792-7C00FA660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2" y="276255"/>
            <a:ext cx="11244004" cy="6157496"/>
          </a:xfrm>
        </p:spPr>
      </p:pic>
    </p:spTree>
    <p:extLst>
      <p:ext uri="{BB962C8B-B14F-4D97-AF65-F5344CB8AC3E}">
        <p14:creationId xmlns:p14="http://schemas.microsoft.com/office/powerpoint/2010/main" val="2560276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2228-014B-20BD-80B7-2A87D23C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61C183-1154-BE0E-25BE-BF8E3563F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7" y="261969"/>
            <a:ext cx="10748782" cy="6230906"/>
          </a:xfrm>
        </p:spPr>
      </p:pic>
    </p:spTree>
    <p:extLst>
      <p:ext uri="{BB962C8B-B14F-4D97-AF65-F5344CB8AC3E}">
        <p14:creationId xmlns:p14="http://schemas.microsoft.com/office/powerpoint/2010/main" val="1753748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8F70F-5121-2D88-9BA7-D219A63C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275743-B82D-E5D4-1335-672BFFB00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4021"/>
            <a:ext cx="10826577" cy="5882942"/>
          </a:xfrm>
        </p:spPr>
      </p:pic>
    </p:spTree>
    <p:extLst>
      <p:ext uri="{BB962C8B-B14F-4D97-AF65-F5344CB8AC3E}">
        <p14:creationId xmlns:p14="http://schemas.microsoft.com/office/powerpoint/2010/main" val="1963561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A2774-F64C-0525-D2E4-94372546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9008B5-1542-C2A5-3ACA-81C8E4355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1105547" cy="6009546"/>
          </a:xfrm>
        </p:spPr>
      </p:pic>
    </p:spTree>
    <p:extLst>
      <p:ext uri="{BB962C8B-B14F-4D97-AF65-F5344CB8AC3E}">
        <p14:creationId xmlns:p14="http://schemas.microsoft.com/office/powerpoint/2010/main" val="312668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903E-492F-1EC6-2662-F948D15D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80CB53-6952-85CB-3FB3-B027F2750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7900"/>
            <a:ext cx="10744200" cy="6102900"/>
          </a:xfrm>
        </p:spPr>
      </p:pic>
    </p:spTree>
    <p:extLst>
      <p:ext uri="{BB962C8B-B14F-4D97-AF65-F5344CB8AC3E}">
        <p14:creationId xmlns:p14="http://schemas.microsoft.com/office/powerpoint/2010/main" val="1315601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3E5BB-38DE-FFF0-26B7-DC9B9049E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0C8DE3-2718-D93C-D8BE-EA48B69CA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" y="249411"/>
            <a:ext cx="11191894" cy="6243464"/>
          </a:xfrm>
        </p:spPr>
      </p:pic>
    </p:spTree>
    <p:extLst>
      <p:ext uri="{BB962C8B-B14F-4D97-AF65-F5344CB8AC3E}">
        <p14:creationId xmlns:p14="http://schemas.microsoft.com/office/powerpoint/2010/main" val="113347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56CC-C509-03E3-CF38-D2140C65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712C52-5B28-FA64-651A-9EE3FE2F1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8" y="211399"/>
            <a:ext cx="10593859" cy="6281476"/>
          </a:xfrm>
        </p:spPr>
      </p:pic>
    </p:spTree>
    <p:extLst>
      <p:ext uri="{BB962C8B-B14F-4D97-AF65-F5344CB8AC3E}">
        <p14:creationId xmlns:p14="http://schemas.microsoft.com/office/powerpoint/2010/main" val="3657478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7131-1460-AD7E-7795-3E0A09A91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08F7DA-21E8-2F80-D6A1-417F1F54F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2" y="330041"/>
            <a:ext cx="11253730" cy="6078997"/>
          </a:xfrm>
        </p:spPr>
      </p:pic>
    </p:spTree>
    <p:extLst>
      <p:ext uri="{BB962C8B-B14F-4D97-AF65-F5344CB8AC3E}">
        <p14:creationId xmlns:p14="http://schemas.microsoft.com/office/powerpoint/2010/main" val="2149822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CE0C6-A414-3D2D-1F24-2FC686ECE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1F2571-692B-F749-9E7D-F36A7E118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6645"/>
            <a:ext cx="10818341" cy="6196230"/>
          </a:xfrm>
        </p:spPr>
      </p:pic>
    </p:spTree>
    <p:extLst>
      <p:ext uri="{BB962C8B-B14F-4D97-AF65-F5344CB8AC3E}">
        <p14:creationId xmlns:p14="http://schemas.microsoft.com/office/powerpoint/2010/main" val="459472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1CFBD-3852-7935-D223-B41DE8AA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1B0F2F-80C8-350E-A52B-F2C47F73A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3" y="305620"/>
            <a:ext cx="11129979" cy="6078704"/>
          </a:xfrm>
        </p:spPr>
      </p:pic>
    </p:spTree>
    <p:extLst>
      <p:ext uri="{BB962C8B-B14F-4D97-AF65-F5344CB8AC3E}">
        <p14:creationId xmlns:p14="http://schemas.microsoft.com/office/powerpoint/2010/main" val="3397382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08AF-7C79-49C8-C036-037AB6151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5C89B-8545-475A-09AA-99CF47E5E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6" y="250345"/>
            <a:ext cx="11549861" cy="6133979"/>
          </a:xfrm>
        </p:spPr>
      </p:pic>
    </p:spTree>
    <p:extLst>
      <p:ext uri="{BB962C8B-B14F-4D97-AF65-F5344CB8AC3E}">
        <p14:creationId xmlns:p14="http://schemas.microsoft.com/office/powerpoint/2010/main" val="796963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73488-8412-B733-91E4-93606300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45457D-8370-E7AC-6E20-3CFCB343B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0103"/>
            <a:ext cx="11049000" cy="6182772"/>
          </a:xfrm>
        </p:spPr>
      </p:pic>
    </p:spTree>
    <p:extLst>
      <p:ext uri="{BB962C8B-B14F-4D97-AF65-F5344CB8AC3E}">
        <p14:creationId xmlns:p14="http://schemas.microsoft.com/office/powerpoint/2010/main" val="2939782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C0629-F8EF-B9A1-20D2-40C3DF8A9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A9BF6D-F965-373E-BD8B-6BDBF6841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5" y="200457"/>
            <a:ext cx="10997514" cy="6292418"/>
          </a:xfrm>
        </p:spPr>
      </p:pic>
    </p:spTree>
    <p:extLst>
      <p:ext uri="{BB962C8B-B14F-4D97-AF65-F5344CB8AC3E}">
        <p14:creationId xmlns:p14="http://schemas.microsoft.com/office/powerpoint/2010/main" val="2906987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8ADA9-8875-C623-7DB6-879B8A3D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7EFA65-C7AE-DBE5-065F-B548558AF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2408"/>
            <a:ext cx="10933670" cy="6138392"/>
          </a:xfrm>
        </p:spPr>
      </p:pic>
    </p:spTree>
    <p:extLst>
      <p:ext uri="{BB962C8B-B14F-4D97-AF65-F5344CB8AC3E}">
        <p14:creationId xmlns:p14="http://schemas.microsoft.com/office/powerpoint/2010/main" val="3019132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2CB8-719B-6E91-7769-7E8B12C7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008D19-2EF2-97DD-F467-D30C5A8C4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9" y="303432"/>
            <a:ext cx="11140102" cy="6189443"/>
          </a:xfrm>
        </p:spPr>
      </p:pic>
    </p:spTree>
    <p:extLst>
      <p:ext uri="{BB962C8B-B14F-4D97-AF65-F5344CB8AC3E}">
        <p14:creationId xmlns:p14="http://schemas.microsoft.com/office/powerpoint/2010/main" val="1145925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60DA-BF57-9AA1-31EE-4898269A2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339AA8-3D85-B2A5-841B-3BBA69EF5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0289"/>
            <a:ext cx="10991335" cy="6262586"/>
          </a:xfrm>
        </p:spPr>
      </p:pic>
    </p:spTree>
    <p:extLst>
      <p:ext uri="{BB962C8B-B14F-4D97-AF65-F5344CB8AC3E}">
        <p14:creationId xmlns:p14="http://schemas.microsoft.com/office/powerpoint/2010/main" val="428903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FC5F-3AAF-EA4C-DE25-5A901C02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8F0299-691E-C38F-28FD-B75D86DC2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5524"/>
            <a:ext cx="10867767" cy="6058799"/>
          </a:xfrm>
        </p:spPr>
      </p:pic>
    </p:spTree>
    <p:extLst>
      <p:ext uri="{BB962C8B-B14F-4D97-AF65-F5344CB8AC3E}">
        <p14:creationId xmlns:p14="http://schemas.microsoft.com/office/powerpoint/2010/main" val="237093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E11F-537E-FEF9-6C17-45271FC37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A39B38-2F42-50AB-FE67-2160EBC8A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8" y="185949"/>
            <a:ext cx="11162270" cy="6247801"/>
          </a:xfrm>
        </p:spPr>
      </p:pic>
    </p:spTree>
    <p:extLst>
      <p:ext uri="{BB962C8B-B14F-4D97-AF65-F5344CB8AC3E}">
        <p14:creationId xmlns:p14="http://schemas.microsoft.com/office/powerpoint/2010/main" val="1676258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0352A-4280-5047-AD18-68296274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F6DA64-104E-6383-9FA4-586F21996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5680"/>
            <a:ext cx="10859530" cy="6027455"/>
          </a:xfrm>
        </p:spPr>
      </p:pic>
    </p:spTree>
    <p:extLst>
      <p:ext uri="{BB962C8B-B14F-4D97-AF65-F5344CB8AC3E}">
        <p14:creationId xmlns:p14="http://schemas.microsoft.com/office/powerpoint/2010/main" val="4203589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60D3-E07A-2150-9C19-2BAA113D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6F00B0-7D05-FF13-AA99-5243C492D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852"/>
            <a:ext cx="10818340" cy="6127023"/>
          </a:xfrm>
        </p:spPr>
      </p:pic>
    </p:spTree>
    <p:extLst>
      <p:ext uri="{BB962C8B-B14F-4D97-AF65-F5344CB8AC3E}">
        <p14:creationId xmlns:p14="http://schemas.microsoft.com/office/powerpoint/2010/main" val="1165071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EB476-C30C-0A25-4490-6ECEEB35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B6013-EB07-B708-31C8-1849F5BA3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7" y="182068"/>
            <a:ext cx="11203459" cy="6235208"/>
          </a:xfrm>
        </p:spPr>
      </p:pic>
    </p:spTree>
    <p:extLst>
      <p:ext uri="{BB962C8B-B14F-4D97-AF65-F5344CB8AC3E}">
        <p14:creationId xmlns:p14="http://schemas.microsoft.com/office/powerpoint/2010/main" val="862458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B9CB-F7B7-1EA5-017C-93A4F52C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AE29EE-3AA8-ACA2-ABD4-CA7DB8D5E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74086"/>
            <a:ext cx="10974859" cy="6052573"/>
          </a:xfrm>
        </p:spPr>
      </p:pic>
    </p:spTree>
    <p:extLst>
      <p:ext uri="{BB962C8B-B14F-4D97-AF65-F5344CB8AC3E}">
        <p14:creationId xmlns:p14="http://schemas.microsoft.com/office/powerpoint/2010/main" val="5189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AC58-E7C1-D5AC-8731-2F4F7478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7E1E83-95FF-55F4-E006-D4A34D04F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452"/>
            <a:ext cx="10950146" cy="6122062"/>
          </a:xfrm>
        </p:spPr>
      </p:pic>
    </p:spTree>
    <p:extLst>
      <p:ext uri="{BB962C8B-B14F-4D97-AF65-F5344CB8AC3E}">
        <p14:creationId xmlns:p14="http://schemas.microsoft.com/office/powerpoint/2010/main" val="3052009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8FB55-54B8-085C-CE2B-43179275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C83A19-D0EA-ACF0-6EE4-6FDF3D1A2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8" y="199681"/>
            <a:ext cx="10620632" cy="6293194"/>
          </a:xfrm>
        </p:spPr>
      </p:pic>
    </p:spTree>
    <p:extLst>
      <p:ext uri="{BB962C8B-B14F-4D97-AF65-F5344CB8AC3E}">
        <p14:creationId xmlns:p14="http://schemas.microsoft.com/office/powerpoint/2010/main" val="2462185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C4C9C-BE3D-EF6F-2C25-71B4A420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6D2563-888D-43AF-0F82-409C2708D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4" y="365126"/>
            <a:ext cx="10758616" cy="6052150"/>
          </a:xfrm>
        </p:spPr>
      </p:pic>
    </p:spTree>
    <p:extLst>
      <p:ext uri="{BB962C8B-B14F-4D97-AF65-F5344CB8AC3E}">
        <p14:creationId xmlns:p14="http://schemas.microsoft.com/office/powerpoint/2010/main" val="3428913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D5484-7DB9-2311-2335-B22D5965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9341AE-4877-90CF-35D5-CF9A9FDEF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265000"/>
            <a:ext cx="11046941" cy="6119324"/>
          </a:xfrm>
        </p:spPr>
      </p:pic>
    </p:spTree>
    <p:extLst>
      <p:ext uri="{BB962C8B-B14F-4D97-AF65-F5344CB8AC3E}">
        <p14:creationId xmlns:p14="http://schemas.microsoft.com/office/powerpoint/2010/main" val="2846978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C6EA-2AEE-84EB-F190-9B9B1FA7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BCEC9E-28F3-D4B9-9EFB-78960ABD8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4" y="248674"/>
            <a:ext cx="11541212" cy="6360652"/>
          </a:xfrm>
        </p:spPr>
      </p:pic>
    </p:spTree>
    <p:extLst>
      <p:ext uri="{BB962C8B-B14F-4D97-AF65-F5344CB8AC3E}">
        <p14:creationId xmlns:p14="http://schemas.microsoft.com/office/powerpoint/2010/main" val="41384799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F890-552D-F79C-86BD-1F547851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0DB83C-3C2A-E77D-1BFF-1433279C3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9" y="292662"/>
            <a:ext cx="11364870" cy="6132852"/>
          </a:xfrm>
        </p:spPr>
      </p:pic>
    </p:spTree>
    <p:extLst>
      <p:ext uri="{BB962C8B-B14F-4D97-AF65-F5344CB8AC3E}">
        <p14:creationId xmlns:p14="http://schemas.microsoft.com/office/powerpoint/2010/main" val="3150779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FE11-A609-47BC-671E-6C1D36F1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B9CA91-FCBE-3B57-11F4-7F9C07048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7" y="217637"/>
            <a:ext cx="11022226" cy="6275237"/>
          </a:xfrm>
        </p:spPr>
      </p:pic>
    </p:spTree>
    <p:extLst>
      <p:ext uri="{BB962C8B-B14F-4D97-AF65-F5344CB8AC3E}">
        <p14:creationId xmlns:p14="http://schemas.microsoft.com/office/powerpoint/2010/main" val="930934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FE669-36DB-A378-84E8-533012CF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A60BE8-2227-FCB5-9AA9-92E31FE55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5" y="279072"/>
            <a:ext cx="11261124" cy="6113490"/>
          </a:xfrm>
        </p:spPr>
      </p:pic>
    </p:spTree>
    <p:extLst>
      <p:ext uri="{BB962C8B-B14F-4D97-AF65-F5344CB8AC3E}">
        <p14:creationId xmlns:p14="http://schemas.microsoft.com/office/powerpoint/2010/main" val="1445744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F669-643D-F7DA-76E3-2A9B6C0D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D6F3B5-DDF4-4B9E-5CC4-25D2A8796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5" y="249362"/>
            <a:ext cx="10923373" cy="6243513"/>
          </a:xfrm>
        </p:spPr>
      </p:pic>
    </p:spTree>
    <p:extLst>
      <p:ext uri="{BB962C8B-B14F-4D97-AF65-F5344CB8AC3E}">
        <p14:creationId xmlns:p14="http://schemas.microsoft.com/office/powerpoint/2010/main" val="16708891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BFEA1-0411-F440-07A0-920286DEC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D12E1B-5362-F026-40DC-042AB49FD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7841"/>
            <a:ext cx="10925432" cy="6185033"/>
          </a:xfrm>
        </p:spPr>
      </p:pic>
    </p:spTree>
    <p:extLst>
      <p:ext uri="{BB962C8B-B14F-4D97-AF65-F5344CB8AC3E}">
        <p14:creationId xmlns:p14="http://schemas.microsoft.com/office/powerpoint/2010/main" val="8970963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F92F-4739-9129-8893-0A9FB73A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867C84-757C-CFAB-BB26-9C9FB35FF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0" y="303281"/>
            <a:ext cx="10824519" cy="6377926"/>
          </a:xfrm>
        </p:spPr>
      </p:pic>
    </p:spTree>
    <p:extLst>
      <p:ext uri="{BB962C8B-B14F-4D97-AF65-F5344CB8AC3E}">
        <p14:creationId xmlns:p14="http://schemas.microsoft.com/office/powerpoint/2010/main" val="6251700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D7F2-3D6E-8D81-33D2-FB6EC26C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F8FD67-05E4-6660-7E55-E40F00A13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4" y="231232"/>
            <a:ext cx="11487107" cy="6194282"/>
          </a:xfrm>
        </p:spPr>
      </p:pic>
    </p:spTree>
    <p:extLst>
      <p:ext uri="{BB962C8B-B14F-4D97-AF65-F5344CB8AC3E}">
        <p14:creationId xmlns:p14="http://schemas.microsoft.com/office/powerpoint/2010/main" val="2174395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42CD0-FE57-E567-CF63-85C2887A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68B727-A933-9490-EC5E-A120E21BD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52542"/>
            <a:ext cx="10793626" cy="5791470"/>
          </a:xfrm>
        </p:spPr>
      </p:pic>
    </p:spTree>
    <p:extLst>
      <p:ext uri="{BB962C8B-B14F-4D97-AF65-F5344CB8AC3E}">
        <p14:creationId xmlns:p14="http://schemas.microsoft.com/office/powerpoint/2010/main" val="30468113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CAE5-BCE3-E482-889E-B04510EC9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9085ED-D3F7-DB1B-6665-BCD26AE6B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8" y="254753"/>
            <a:ext cx="10635048" cy="6238122"/>
          </a:xfrm>
        </p:spPr>
      </p:pic>
    </p:spTree>
    <p:extLst>
      <p:ext uri="{BB962C8B-B14F-4D97-AF65-F5344CB8AC3E}">
        <p14:creationId xmlns:p14="http://schemas.microsoft.com/office/powerpoint/2010/main" val="1141763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4D41C-A607-F1F3-2444-9B1482CD6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F3FB9A-D809-2650-AE1C-16AB43DFE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156621"/>
            <a:ext cx="11327027" cy="5970915"/>
          </a:xfrm>
        </p:spPr>
      </p:pic>
    </p:spTree>
    <p:extLst>
      <p:ext uri="{BB962C8B-B14F-4D97-AF65-F5344CB8AC3E}">
        <p14:creationId xmlns:p14="http://schemas.microsoft.com/office/powerpoint/2010/main" val="19016383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47E88-CD0E-114E-CC88-B0E6BEEF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D196D1-36B3-F69D-8A87-B8AD4FDA7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4" y="281532"/>
            <a:ext cx="10898660" cy="5846003"/>
          </a:xfrm>
        </p:spPr>
      </p:pic>
    </p:spTree>
    <p:extLst>
      <p:ext uri="{BB962C8B-B14F-4D97-AF65-F5344CB8AC3E}">
        <p14:creationId xmlns:p14="http://schemas.microsoft.com/office/powerpoint/2010/main" val="1916253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E838-546C-28F9-23B1-72CD0CCD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938494-A7EB-32DC-999D-A9CDCBF49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0" y="323993"/>
            <a:ext cx="11395690" cy="6035617"/>
          </a:xfrm>
        </p:spPr>
      </p:pic>
    </p:spTree>
    <p:extLst>
      <p:ext uri="{BB962C8B-B14F-4D97-AF65-F5344CB8AC3E}">
        <p14:creationId xmlns:p14="http://schemas.microsoft.com/office/powerpoint/2010/main" val="1169427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71918-143E-7401-ED3A-AA14B5C5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DD183C-1595-C524-85DE-AA4DA9BF4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62" y="0"/>
            <a:ext cx="10760676" cy="6328643"/>
          </a:xfrm>
        </p:spPr>
      </p:pic>
    </p:spTree>
    <p:extLst>
      <p:ext uri="{BB962C8B-B14F-4D97-AF65-F5344CB8AC3E}">
        <p14:creationId xmlns:p14="http://schemas.microsoft.com/office/powerpoint/2010/main" val="27711850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BD715-FA67-48EC-30FD-8B7B8A18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B3A91F-B1A5-BF3E-9EF1-FF0ACD20D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7" y="365125"/>
            <a:ext cx="11005751" cy="5978010"/>
          </a:xfrm>
        </p:spPr>
      </p:pic>
    </p:spTree>
    <p:extLst>
      <p:ext uri="{BB962C8B-B14F-4D97-AF65-F5344CB8AC3E}">
        <p14:creationId xmlns:p14="http://schemas.microsoft.com/office/powerpoint/2010/main" val="1212039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9ADE-7FF8-13E6-65F5-F8871E6A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E0B1B1-D28D-2CFD-0483-F97825649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3" y="369563"/>
            <a:ext cx="11365860" cy="6123312"/>
          </a:xfrm>
        </p:spPr>
      </p:pic>
    </p:spTree>
    <p:extLst>
      <p:ext uri="{BB962C8B-B14F-4D97-AF65-F5344CB8AC3E}">
        <p14:creationId xmlns:p14="http://schemas.microsoft.com/office/powerpoint/2010/main" val="2548564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A011F-C82D-1D4C-164A-59D9553F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A75254-6FF5-670F-13A4-A4A934F27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1" y="551935"/>
            <a:ext cx="10912773" cy="5940940"/>
          </a:xfrm>
        </p:spPr>
      </p:pic>
    </p:spTree>
    <p:extLst>
      <p:ext uri="{BB962C8B-B14F-4D97-AF65-F5344CB8AC3E}">
        <p14:creationId xmlns:p14="http://schemas.microsoft.com/office/powerpoint/2010/main" val="3507573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D2F6F-3CBE-5D2C-1A9F-AA3BD715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6CFE80-38EE-B245-FDC3-C86D2C807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2" y="195748"/>
            <a:ext cx="10742141" cy="5948264"/>
          </a:xfrm>
        </p:spPr>
      </p:pic>
    </p:spTree>
    <p:extLst>
      <p:ext uri="{BB962C8B-B14F-4D97-AF65-F5344CB8AC3E}">
        <p14:creationId xmlns:p14="http://schemas.microsoft.com/office/powerpoint/2010/main" val="15345277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9AF1-27C5-4002-55DC-9112003E9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7A0B4A-BEDB-CB86-DD09-8BF1F158E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79216"/>
            <a:ext cx="10801865" cy="5873034"/>
          </a:xfrm>
        </p:spPr>
      </p:pic>
    </p:spTree>
    <p:extLst>
      <p:ext uri="{BB962C8B-B14F-4D97-AF65-F5344CB8AC3E}">
        <p14:creationId xmlns:p14="http://schemas.microsoft.com/office/powerpoint/2010/main" val="561698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3806-D522-1FAE-A65A-0D628791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603C53-9A9F-5558-83C1-2EA602AB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2998"/>
            <a:ext cx="10637107" cy="5853965"/>
          </a:xfrm>
        </p:spPr>
      </p:pic>
    </p:spTree>
    <p:extLst>
      <p:ext uri="{BB962C8B-B14F-4D97-AF65-F5344CB8AC3E}">
        <p14:creationId xmlns:p14="http://schemas.microsoft.com/office/powerpoint/2010/main" val="954030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FEF48-A72D-BB89-662C-F053080CA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5CBAAA-806F-20BE-2D12-DD6F0779C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517"/>
            <a:ext cx="10777151" cy="6066905"/>
          </a:xfrm>
        </p:spPr>
      </p:pic>
    </p:spTree>
    <p:extLst>
      <p:ext uri="{BB962C8B-B14F-4D97-AF65-F5344CB8AC3E}">
        <p14:creationId xmlns:p14="http://schemas.microsoft.com/office/powerpoint/2010/main" val="31221996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A7721-C8A4-59AA-DCD1-FAA79255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40F9D4-15F5-9973-978D-BD1632237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74782"/>
            <a:ext cx="10810102" cy="5802181"/>
          </a:xfrm>
        </p:spPr>
      </p:pic>
    </p:spTree>
    <p:extLst>
      <p:ext uri="{BB962C8B-B14F-4D97-AF65-F5344CB8AC3E}">
        <p14:creationId xmlns:p14="http://schemas.microsoft.com/office/powerpoint/2010/main" val="1998667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64B9F-76F7-F0E5-CCA6-08996965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D8B09D-0126-CF50-3FCE-DE3B3282C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9" y="276241"/>
            <a:ext cx="11112843" cy="6305517"/>
          </a:xfrm>
        </p:spPr>
      </p:pic>
    </p:spTree>
    <p:extLst>
      <p:ext uri="{BB962C8B-B14F-4D97-AF65-F5344CB8AC3E}">
        <p14:creationId xmlns:p14="http://schemas.microsoft.com/office/powerpoint/2010/main" val="33292277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03132-6221-368E-BEC1-974021569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6396B7-2A67-E0B5-E1D4-6FED5B279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4" y="284782"/>
            <a:ext cx="11055179" cy="6140732"/>
          </a:xfrm>
        </p:spPr>
      </p:pic>
    </p:spTree>
    <p:extLst>
      <p:ext uri="{BB962C8B-B14F-4D97-AF65-F5344CB8AC3E}">
        <p14:creationId xmlns:p14="http://schemas.microsoft.com/office/powerpoint/2010/main" val="3257911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04D7-779A-B225-9CCE-8AF0D927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C172D6-46E3-650A-7278-4DF065C7E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1708"/>
            <a:ext cx="10908957" cy="6141167"/>
          </a:xfrm>
        </p:spPr>
      </p:pic>
    </p:spTree>
    <p:extLst>
      <p:ext uri="{BB962C8B-B14F-4D97-AF65-F5344CB8AC3E}">
        <p14:creationId xmlns:p14="http://schemas.microsoft.com/office/powerpoint/2010/main" val="37958192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1538A-C25D-EAEC-0CEE-D8833B6F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D1F677-E587-C36E-B72C-6C169CBF2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61358"/>
            <a:ext cx="10876004" cy="6032350"/>
          </a:xfrm>
        </p:spPr>
      </p:pic>
    </p:spTree>
    <p:extLst>
      <p:ext uri="{BB962C8B-B14F-4D97-AF65-F5344CB8AC3E}">
        <p14:creationId xmlns:p14="http://schemas.microsoft.com/office/powerpoint/2010/main" val="21179095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9B19-38C8-166B-40F6-ED83E062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6C0A63-993B-841B-042D-F4DC6CF22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9945"/>
            <a:ext cx="10801865" cy="5900812"/>
          </a:xfrm>
        </p:spPr>
      </p:pic>
    </p:spTree>
    <p:extLst>
      <p:ext uri="{BB962C8B-B14F-4D97-AF65-F5344CB8AC3E}">
        <p14:creationId xmlns:p14="http://schemas.microsoft.com/office/powerpoint/2010/main" val="7021172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F7B15-6812-FE16-C778-10A5DCAE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C3495F-29AA-545F-9E5F-EB9782282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" y="246166"/>
            <a:ext cx="11046941" cy="6179348"/>
          </a:xfrm>
        </p:spPr>
      </p:pic>
    </p:spTree>
    <p:extLst>
      <p:ext uri="{BB962C8B-B14F-4D97-AF65-F5344CB8AC3E}">
        <p14:creationId xmlns:p14="http://schemas.microsoft.com/office/powerpoint/2010/main" val="9852209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741EF-9852-3938-1B51-4B02E20A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CD12D3-8339-CF68-2A06-2A64FD461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6" y="242483"/>
            <a:ext cx="11178746" cy="6117128"/>
          </a:xfrm>
        </p:spPr>
      </p:pic>
    </p:spTree>
    <p:extLst>
      <p:ext uri="{BB962C8B-B14F-4D97-AF65-F5344CB8AC3E}">
        <p14:creationId xmlns:p14="http://schemas.microsoft.com/office/powerpoint/2010/main" val="29676433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62161-251E-CD63-B12D-C1911370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F83124-BA70-F425-5018-220B77EF1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24754"/>
            <a:ext cx="10999572" cy="5852209"/>
          </a:xfrm>
        </p:spPr>
      </p:pic>
    </p:spTree>
    <p:extLst>
      <p:ext uri="{BB962C8B-B14F-4D97-AF65-F5344CB8AC3E}">
        <p14:creationId xmlns:p14="http://schemas.microsoft.com/office/powerpoint/2010/main" val="27555494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A3BD-5831-3A32-6194-A38F14F7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732F25-A8AC-9479-FAC0-CFF3F4641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1726"/>
            <a:ext cx="10834816" cy="5895237"/>
          </a:xfrm>
        </p:spPr>
      </p:pic>
    </p:spTree>
    <p:extLst>
      <p:ext uri="{BB962C8B-B14F-4D97-AF65-F5344CB8AC3E}">
        <p14:creationId xmlns:p14="http://schemas.microsoft.com/office/powerpoint/2010/main" val="15136888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693-922D-C61A-72F9-0B9EA98C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D73458-7A84-5603-1869-558077026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" y="184333"/>
            <a:ext cx="10898659" cy="5992630"/>
          </a:xfrm>
        </p:spPr>
      </p:pic>
    </p:spTree>
    <p:extLst>
      <p:ext uri="{BB962C8B-B14F-4D97-AF65-F5344CB8AC3E}">
        <p14:creationId xmlns:p14="http://schemas.microsoft.com/office/powerpoint/2010/main" val="36462047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5E1D9-BCED-4B6D-6E91-D4ECA857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C89BE3-33C3-1A38-7FDE-ED0BCAEA4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9488"/>
            <a:ext cx="10768914" cy="6136597"/>
          </a:xfrm>
        </p:spPr>
      </p:pic>
    </p:spTree>
    <p:extLst>
      <p:ext uri="{BB962C8B-B14F-4D97-AF65-F5344CB8AC3E}">
        <p14:creationId xmlns:p14="http://schemas.microsoft.com/office/powerpoint/2010/main" val="36338647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7B1CA-501B-9677-13E0-B5E90AD7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E630BC-B0B1-8BE5-F63B-39F819DF5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2" y="208401"/>
            <a:ext cx="10857470" cy="6019403"/>
          </a:xfrm>
        </p:spPr>
      </p:pic>
    </p:spTree>
    <p:extLst>
      <p:ext uri="{BB962C8B-B14F-4D97-AF65-F5344CB8AC3E}">
        <p14:creationId xmlns:p14="http://schemas.microsoft.com/office/powerpoint/2010/main" val="26794255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DF15-D130-836A-12E8-89EC4ACB8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326C4D-D583-8FC7-29B3-C2DEDDD45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9107"/>
            <a:ext cx="10719486" cy="5857856"/>
          </a:xfrm>
        </p:spPr>
      </p:pic>
    </p:spTree>
    <p:extLst>
      <p:ext uri="{BB962C8B-B14F-4D97-AF65-F5344CB8AC3E}">
        <p14:creationId xmlns:p14="http://schemas.microsoft.com/office/powerpoint/2010/main" val="233627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633F1-3F71-71C2-B074-AAA44F8BE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8A3574-35D7-ED7D-ED4E-5E63E1A08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4" y="249742"/>
            <a:ext cx="10832757" cy="6159296"/>
          </a:xfrm>
        </p:spPr>
      </p:pic>
    </p:spTree>
    <p:extLst>
      <p:ext uri="{BB962C8B-B14F-4D97-AF65-F5344CB8AC3E}">
        <p14:creationId xmlns:p14="http://schemas.microsoft.com/office/powerpoint/2010/main" val="13366666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6DB1-A6E8-B52A-E7BB-4568C17A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95D21E-6E1C-B718-3A29-6C95569B3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6" y="263354"/>
            <a:ext cx="11088129" cy="6055068"/>
          </a:xfrm>
        </p:spPr>
      </p:pic>
    </p:spTree>
    <p:extLst>
      <p:ext uri="{BB962C8B-B14F-4D97-AF65-F5344CB8AC3E}">
        <p14:creationId xmlns:p14="http://schemas.microsoft.com/office/powerpoint/2010/main" val="39178490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89479-6A62-C926-39CA-87BF8FE42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10B322-19C1-1DC8-765E-F0EE21ED5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3" y="260575"/>
            <a:ext cx="11046939" cy="5916388"/>
          </a:xfrm>
        </p:spPr>
      </p:pic>
    </p:spTree>
    <p:extLst>
      <p:ext uri="{BB962C8B-B14F-4D97-AF65-F5344CB8AC3E}">
        <p14:creationId xmlns:p14="http://schemas.microsoft.com/office/powerpoint/2010/main" val="15768997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BC82-F7B2-4EAF-8D9A-F7B508D6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984ED1-D699-88A2-8AC2-0FD762BFF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0417"/>
            <a:ext cx="10653584" cy="5886546"/>
          </a:xfrm>
        </p:spPr>
      </p:pic>
    </p:spTree>
    <p:extLst>
      <p:ext uri="{BB962C8B-B14F-4D97-AF65-F5344CB8AC3E}">
        <p14:creationId xmlns:p14="http://schemas.microsoft.com/office/powerpoint/2010/main" val="21044658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0CD8E-E738-265A-5FC6-3695278AA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408844-E793-4CE1-9E5E-AFA95F8AA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9" y="350217"/>
            <a:ext cx="10775092" cy="5826746"/>
          </a:xfrm>
        </p:spPr>
      </p:pic>
    </p:spTree>
    <p:extLst>
      <p:ext uri="{BB962C8B-B14F-4D97-AF65-F5344CB8AC3E}">
        <p14:creationId xmlns:p14="http://schemas.microsoft.com/office/powerpoint/2010/main" val="18101241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070D-5EA3-FE50-D230-6E73CE24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EAA295-DBE6-99B4-0D9A-A1049B780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0523"/>
            <a:ext cx="10628870" cy="5861727"/>
          </a:xfrm>
        </p:spPr>
      </p:pic>
    </p:spTree>
    <p:extLst>
      <p:ext uri="{BB962C8B-B14F-4D97-AF65-F5344CB8AC3E}">
        <p14:creationId xmlns:p14="http://schemas.microsoft.com/office/powerpoint/2010/main" val="5669114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1CC2-0181-8FD7-4ADC-AF05D34F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579CE-6B34-2AA7-606B-2E1DBD21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1" y="286129"/>
            <a:ext cx="10898660" cy="5982865"/>
          </a:xfrm>
        </p:spPr>
      </p:pic>
    </p:spTree>
    <p:extLst>
      <p:ext uri="{BB962C8B-B14F-4D97-AF65-F5344CB8AC3E}">
        <p14:creationId xmlns:p14="http://schemas.microsoft.com/office/powerpoint/2010/main" val="8886558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0A48-3678-0E86-F0A7-A41150F1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1651C2-C288-49BE-E952-ADBD4016D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87505"/>
            <a:ext cx="10983096" cy="5989727"/>
          </a:xfrm>
        </p:spPr>
      </p:pic>
    </p:spTree>
    <p:extLst>
      <p:ext uri="{BB962C8B-B14F-4D97-AF65-F5344CB8AC3E}">
        <p14:creationId xmlns:p14="http://schemas.microsoft.com/office/powerpoint/2010/main" val="6154849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B24CA-1E35-84D5-1F0B-BD627764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2783F7-7790-B1F8-CA9C-7A21C0792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9" y="518984"/>
            <a:ext cx="11066282" cy="6038335"/>
          </a:xfrm>
        </p:spPr>
      </p:pic>
    </p:spTree>
    <p:extLst>
      <p:ext uri="{BB962C8B-B14F-4D97-AF65-F5344CB8AC3E}">
        <p14:creationId xmlns:p14="http://schemas.microsoft.com/office/powerpoint/2010/main" val="1027629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D1A45-4F3B-C841-D44D-73684DD7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C61B16-1094-7DB1-8B93-AFD9CE5EA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7" y="378621"/>
            <a:ext cx="10824518" cy="6114254"/>
          </a:xfrm>
        </p:spPr>
      </p:pic>
    </p:spTree>
    <p:extLst>
      <p:ext uri="{BB962C8B-B14F-4D97-AF65-F5344CB8AC3E}">
        <p14:creationId xmlns:p14="http://schemas.microsoft.com/office/powerpoint/2010/main" val="74463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2025-12-15T02:34:04Z</dcterms:created>
  <dcterms:modified xsi:type="dcterms:W3CDTF">2025-12-15T02:39:26Z</dcterms:modified>
</cp:coreProperties>
</file>