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Lst>
  <p:notesMasterIdLst>
    <p:notesMasterId r:id="rId34"/>
  </p:notesMasterIdLst>
  <p:sldIdLst>
    <p:sldId id="356" r:id="rId5"/>
    <p:sldId id="409" r:id="rId6"/>
    <p:sldId id="374" r:id="rId7"/>
    <p:sldId id="378" r:id="rId8"/>
    <p:sldId id="379" r:id="rId9"/>
    <p:sldId id="377" r:id="rId10"/>
    <p:sldId id="380" r:id="rId11"/>
    <p:sldId id="391" r:id="rId12"/>
    <p:sldId id="383" r:id="rId13"/>
    <p:sldId id="412" r:id="rId14"/>
    <p:sldId id="413" r:id="rId15"/>
    <p:sldId id="414" r:id="rId16"/>
    <p:sldId id="415" r:id="rId17"/>
    <p:sldId id="388" r:id="rId18"/>
    <p:sldId id="394" r:id="rId19"/>
    <p:sldId id="418" r:id="rId20"/>
    <p:sldId id="417" r:id="rId21"/>
    <p:sldId id="397" r:id="rId22"/>
    <p:sldId id="395" r:id="rId23"/>
    <p:sldId id="396" r:id="rId24"/>
    <p:sldId id="389" r:id="rId25"/>
    <p:sldId id="398" r:id="rId26"/>
    <p:sldId id="399" r:id="rId27"/>
    <p:sldId id="402" r:id="rId28"/>
    <p:sldId id="403" r:id="rId29"/>
    <p:sldId id="404" r:id="rId30"/>
    <p:sldId id="406" r:id="rId31"/>
    <p:sldId id="400" r:id="rId32"/>
    <p:sldId id="40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0">
          <p15:clr>
            <a:srgbClr val="A4A3A4"/>
          </p15:clr>
        </p15:guide>
        <p15:guide id="2" pos="387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65" autoAdjust="0"/>
    <p:restoredTop sz="94660"/>
  </p:normalViewPr>
  <p:slideViewPr>
    <p:cSldViewPr snapToGrid="0">
      <p:cViewPr>
        <p:scale>
          <a:sx n="89" d="100"/>
          <a:sy n="89" d="100"/>
        </p:scale>
        <p:origin x="1332" y="66"/>
      </p:cViewPr>
      <p:guideLst>
        <p:guide orient="horz" pos="2120"/>
        <p:guide pos="387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82B3CE-4B46-473B-9C95-D0D84A13758B}" type="datetimeFigureOut">
              <a:rPr lang="en-US" smtClean="0"/>
              <a:t>9/14/2022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0ACEFB-C7C0-4BEC-BCFF-0419A0FF987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9/14/2022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9/14/2022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9/14/2022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t>9/14/2022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t>9/14/2022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t>9/14/2022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t>9/14/2022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t>9/14/2022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9/14/2022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t>9/14/2022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t>9/14/2022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t>9/14/2022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t>9/14/2022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t>9/14/2022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CF9CB7-831C-4E79-9B25-85EFFA48F11F}" type="datetimeFigureOut">
              <a:rPr lang="en-US" smtClean="0">
                <a:solidFill>
                  <a:prstClr val="black">
                    <a:tint val="75000"/>
                  </a:prstClr>
                </a:solidFill>
              </a:rPr>
              <a:t>9/14/2022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CF9CB7-831C-4E79-9B25-85EFFA48F11F}" type="datetimeFigureOut">
              <a:rPr lang="en-US" smtClean="0">
                <a:solidFill>
                  <a:prstClr val="black">
                    <a:tint val="75000"/>
                  </a:prstClr>
                </a:solidFill>
              </a:rPr>
              <a:t>9/14/2022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CF9CB7-831C-4E79-9B25-85EFFA48F11F}" type="datetimeFigureOut">
              <a:rPr lang="en-US" smtClean="0">
                <a:solidFill>
                  <a:prstClr val="black">
                    <a:tint val="75000"/>
                  </a:prstClr>
                </a:solidFill>
              </a:rPr>
              <a:t>9/14/2022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9/14/2022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t>9/14/2022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CF9CB7-831C-4E79-9B25-85EFFA48F11F}" type="datetimeFigureOut">
              <a:rPr lang="en-US" smtClean="0">
                <a:solidFill>
                  <a:prstClr val="black">
                    <a:tint val="75000"/>
                  </a:prstClr>
                </a:solidFill>
              </a:rPr>
              <a:t>9/14/2022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t>9/14/2022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CF9CB7-831C-4E79-9B25-85EFFA48F11F}" type="datetimeFigureOut">
              <a:rPr lang="en-US" smtClean="0">
                <a:solidFill>
                  <a:prstClr val="black">
                    <a:tint val="75000"/>
                  </a:prstClr>
                </a:solidFill>
              </a:rPr>
              <a:t>9/14/2022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7"/>
            <a:ext cx="9144000" cy="2387599"/>
          </a:xfrm>
        </p:spPr>
        <p:txBody>
          <a:bodyPr anchor="b"/>
          <a:lstStyle>
            <a:lvl1pPr algn="ctr">
              <a:defRPr sz="7500"/>
            </a:lvl1pPr>
          </a:lstStyle>
          <a:p>
            <a:r>
              <a:rPr lang="en-US"/>
              <a:t>Click to edit Master title style</a:t>
            </a:r>
          </a:p>
        </p:txBody>
      </p:sp>
      <p:sp>
        <p:nvSpPr>
          <p:cNvPr id="3" name="Subtitle 2"/>
          <p:cNvSpPr>
            <a:spLocks noGrp="1"/>
          </p:cNvSpPr>
          <p:nvPr>
            <p:ph type="subTitle" idx="1"/>
          </p:nvPr>
        </p:nvSpPr>
        <p:spPr>
          <a:xfrm>
            <a:off x="1524000" y="3602041"/>
            <a:ext cx="9144000" cy="1655763"/>
          </a:xfrm>
        </p:spPr>
        <p:txBody>
          <a:bodyPr/>
          <a:lstStyle>
            <a:lvl1pPr marL="0" indent="0" algn="ctr">
              <a:buNone/>
              <a:defRPr sz="3000"/>
            </a:lvl1pPr>
            <a:lvl2pPr marL="571500" indent="0" algn="ctr">
              <a:buNone/>
              <a:defRPr sz="2500"/>
            </a:lvl2pPr>
            <a:lvl3pPr marL="1143000" indent="0" algn="ctr">
              <a:buNone/>
              <a:defRPr sz="2200"/>
            </a:lvl3pPr>
            <a:lvl4pPr marL="1714500" indent="0" algn="ctr">
              <a:buNone/>
              <a:defRPr sz="2000"/>
            </a:lvl4pPr>
            <a:lvl5pPr marL="2286000" indent="0" algn="ctr">
              <a:buNone/>
              <a:defRPr sz="2000"/>
            </a:lvl5pPr>
            <a:lvl6pPr marL="2857500" indent="0" algn="ctr">
              <a:buNone/>
              <a:defRPr sz="2000"/>
            </a:lvl6pPr>
            <a:lvl7pPr marL="3429000" indent="0" algn="ctr">
              <a:buNone/>
              <a:defRPr sz="2000"/>
            </a:lvl7pPr>
            <a:lvl8pPr marL="3999865" indent="0" algn="ctr">
              <a:buNone/>
              <a:defRPr sz="2000"/>
            </a:lvl8pPr>
            <a:lvl9pPr marL="4571365" indent="0" algn="ctr">
              <a:buNone/>
              <a:defRPr sz="2000"/>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9C507A9-4D9E-49FE-9E5A-C6F024BF45C8}"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D33A3FC-411F-4005-9664-93E0B612B0A7}"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3"/>
            <a:ext cx="10515600" cy="2852737"/>
          </a:xfrm>
        </p:spPr>
        <p:txBody>
          <a:bodyPr anchor="b"/>
          <a:lstStyle>
            <a:lvl1pPr>
              <a:defRPr sz="7500"/>
            </a:lvl1pPr>
          </a:lstStyle>
          <a:p>
            <a:r>
              <a:rPr lang="en-US"/>
              <a:t>Click to edit Master title style</a:t>
            </a:r>
          </a:p>
        </p:txBody>
      </p:sp>
      <p:sp>
        <p:nvSpPr>
          <p:cNvPr id="3" name="Text Placeholder 2"/>
          <p:cNvSpPr>
            <a:spLocks noGrp="1"/>
          </p:cNvSpPr>
          <p:nvPr>
            <p:ph type="body" idx="1"/>
          </p:nvPr>
        </p:nvSpPr>
        <p:spPr>
          <a:xfrm>
            <a:off x="831852" y="4589466"/>
            <a:ext cx="10515600" cy="1500188"/>
          </a:xfrm>
        </p:spPr>
        <p:txBody>
          <a:bodyPr/>
          <a:lstStyle>
            <a:lvl1pPr marL="0" indent="0">
              <a:buNone/>
              <a:defRPr sz="3000"/>
            </a:lvl1pPr>
            <a:lvl2pPr marL="571500" indent="0">
              <a:buNone/>
              <a:defRPr sz="2500"/>
            </a:lvl2pPr>
            <a:lvl3pPr marL="1143000" indent="0">
              <a:buNone/>
              <a:defRPr sz="2200"/>
            </a:lvl3pPr>
            <a:lvl4pPr marL="1714500" indent="0">
              <a:buNone/>
              <a:defRPr sz="2000"/>
            </a:lvl4pPr>
            <a:lvl5pPr marL="2286000" indent="0">
              <a:buNone/>
              <a:defRPr sz="2000"/>
            </a:lvl5pPr>
            <a:lvl6pPr marL="2857500" indent="0">
              <a:buNone/>
              <a:defRPr sz="2000"/>
            </a:lvl6pPr>
            <a:lvl7pPr marL="3429000" indent="0">
              <a:buNone/>
              <a:defRPr sz="2000"/>
            </a:lvl7pPr>
            <a:lvl8pPr marL="3999865" indent="0">
              <a:buNone/>
              <a:defRPr sz="2000"/>
            </a:lvl8pPr>
            <a:lvl9pPr marL="4571365" indent="0">
              <a:buNone/>
              <a:defRPr sz="20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06C2280-E5B6-4BEF-BB17-AFA46D3E56B5}"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D1A4A23-50FB-445D-8CB9-96A0384F1899}"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9" y="365126"/>
            <a:ext cx="10515600" cy="1325562"/>
          </a:xfrm>
        </p:spPr>
        <p:txBody>
          <a:bodyPr/>
          <a:lstStyle/>
          <a:p>
            <a:r>
              <a:rPr lang="en-US"/>
              <a:t>Click to edit Master title style</a:t>
            </a:r>
          </a:p>
        </p:txBody>
      </p:sp>
      <p:sp>
        <p:nvSpPr>
          <p:cNvPr id="3" name="Text Placeholder 2"/>
          <p:cNvSpPr>
            <a:spLocks noGrp="1"/>
          </p:cNvSpPr>
          <p:nvPr>
            <p:ph type="body" idx="1"/>
          </p:nvPr>
        </p:nvSpPr>
        <p:spPr>
          <a:xfrm>
            <a:off x="840323" y="1681163"/>
            <a:ext cx="5158316" cy="823912"/>
          </a:xfrm>
        </p:spPr>
        <p:txBody>
          <a:bodyPr anchor="b"/>
          <a:lstStyle>
            <a:lvl1pPr marL="0" indent="0">
              <a:buNone/>
              <a:defRPr sz="3000" b="1"/>
            </a:lvl1pPr>
            <a:lvl2pPr marL="571500" indent="0">
              <a:buNone/>
              <a:defRPr sz="2500" b="1"/>
            </a:lvl2pPr>
            <a:lvl3pPr marL="1143000" indent="0">
              <a:buNone/>
              <a:defRPr sz="2200" b="1"/>
            </a:lvl3pPr>
            <a:lvl4pPr marL="1714500" indent="0">
              <a:buNone/>
              <a:defRPr sz="2000" b="1"/>
            </a:lvl4pPr>
            <a:lvl5pPr marL="2286000" indent="0">
              <a:buNone/>
              <a:defRPr sz="2000" b="1"/>
            </a:lvl5pPr>
            <a:lvl6pPr marL="2857500" indent="0">
              <a:buNone/>
              <a:defRPr sz="2000" b="1"/>
            </a:lvl6pPr>
            <a:lvl7pPr marL="3429000" indent="0">
              <a:buNone/>
              <a:defRPr sz="2000" b="1"/>
            </a:lvl7pPr>
            <a:lvl8pPr marL="3999865" indent="0">
              <a:buNone/>
              <a:defRPr sz="2000" b="1"/>
            </a:lvl8pPr>
            <a:lvl9pPr marL="4571365" indent="0">
              <a:buNone/>
              <a:defRPr sz="2000" b="1"/>
            </a:lvl9pPr>
          </a:lstStyle>
          <a:p>
            <a:pPr lvl="0"/>
            <a:r>
              <a:rPr lang="en-US"/>
              <a:t>Click to edit Master text styles</a:t>
            </a:r>
          </a:p>
        </p:txBody>
      </p:sp>
      <p:sp>
        <p:nvSpPr>
          <p:cNvPr id="4" name="Content Placeholder 3"/>
          <p:cNvSpPr>
            <a:spLocks noGrp="1"/>
          </p:cNvSpPr>
          <p:nvPr>
            <p:ph sz="half" idx="2"/>
          </p:nvPr>
        </p:nvSpPr>
        <p:spPr>
          <a:xfrm>
            <a:off x="840323"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3000" b="1"/>
            </a:lvl1pPr>
            <a:lvl2pPr marL="571500" indent="0">
              <a:buNone/>
              <a:defRPr sz="2500" b="1"/>
            </a:lvl2pPr>
            <a:lvl3pPr marL="1143000" indent="0">
              <a:buNone/>
              <a:defRPr sz="2200" b="1"/>
            </a:lvl3pPr>
            <a:lvl4pPr marL="1714500" indent="0">
              <a:buNone/>
              <a:defRPr sz="2000" b="1"/>
            </a:lvl4pPr>
            <a:lvl5pPr marL="2286000" indent="0">
              <a:buNone/>
              <a:defRPr sz="2000" b="1"/>
            </a:lvl5pPr>
            <a:lvl6pPr marL="2857500" indent="0">
              <a:buNone/>
              <a:defRPr sz="2000" b="1"/>
            </a:lvl6pPr>
            <a:lvl7pPr marL="3429000" indent="0">
              <a:buNone/>
              <a:defRPr sz="2000" b="1"/>
            </a:lvl7pPr>
            <a:lvl8pPr marL="3999865" indent="0">
              <a:buNone/>
              <a:defRPr sz="2000" b="1"/>
            </a:lvl8pPr>
            <a:lvl9pPr marL="4571365"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6F5BAAF6-2568-4A33-9EAF-2916344CFD4D}"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DC35BF7B-9D52-457A-8B12-AB76266A39BA}"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9/14/2022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021098EE-F4F6-488F-99DB-BE8F6CC23B07}"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1" y="457199"/>
            <a:ext cx="3932767" cy="1600200"/>
          </a:xfrm>
        </p:spPr>
        <p:txBody>
          <a:bodyPr anchor="b"/>
          <a:lstStyle>
            <a:lvl1pPr>
              <a:defRPr sz="4000"/>
            </a:lvl1pPr>
          </a:lstStyle>
          <a:p>
            <a:r>
              <a:rPr lang="en-US"/>
              <a:t>Click to edit Master title style</a:t>
            </a:r>
          </a:p>
        </p:txBody>
      </p:sp>
      <p:sp>
        <p:nvSpPr>
          <p:cNvPr id="3" name="Content Placeholder 2"/>
          <p:cNvSpPr>
            <a:spLocks noGrp="1"/>
          </p:cNvSpPr>
          <p:nvPr>
            <p:ph idx="1"/>
          </p:nvPr>
        </p:nvSpPr>
        <p:spPr>
          <a:xfrm>
            <a:off x="5183717" y="987428"/>
            <a:ext cx="6172200" cy="487362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21" y="2057403"/>
            <a:ext cx="3932767" cy="3811588"/>
          </a:xfrm>
        </p:spPr>
        <p:txBody>
          <a:bodyPr/>
          <a:lstStyle>
            <a:lvl1pPr marL="0" indent="0">
              <a:buNone/>
              <a:defRPr sz="2000"/>
            </a:lvl1pPr>
            <a:lvl2pPr marL="571500" indent="0">
              <a:buNone/>
              <a:defRPr sz="1700"/>
            </a:lvl2pPr>
            <a:lvl3pPr marL="1143000" indent="0">
              <a:buNone/>
              <a:defRPr sz="1500"/>
            </a:lvl3pPr>
            <a:lvl4pPr marL="1714500" indent="0">
              <a:buNone/>
              <a:defRPr sz="1200"/>
            </a:lvl4pPr>
            <a:lvl5pPr marL="2286000" indent="0">
              <a:buNone/>
              <a:defRPr sz="1200"/>
            </a:lvl5pPr>
            <a:lvl6pPr marL="2857500" indent="0">
              <a:buNone/>
              <a:defRPr sz="1200"/>
            </a:lvl6pPr>
            <a:lvl7pPr marL="3429000" indent="0">
              <a:buNone/>
              <a:defRPr sz="1200"/>
            </a:lvl7pPr>
            <a:lvl8pPr marL="3999865" indent="0">
              <a:buNone/>
              <a:defRPr sz="1200"/>
            </a:lvl8pPr>
            <a:lvl9pPr marL="4571365" indent="0">
              <a:buNone/>
              <a:defRPr sz="12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DA890B2-7B80-449E-800C-863E995A336B}"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1" y="457199"/>
            <a:ext cx="3932767" cy="1600200"/>
          </a:xfrm>
        </p:spPr>
        <p:txBody>
          <a:bodyPr anchor="b"/>
          <a:lstStyle>
            <a:lvl1pPr>
              <a:defRPr sz="4000"/>
            </a:lvl1pPr>
          </a:lstStyle>
          <a:p>
            <a:r>
              <a:rPr lang="en-US"/>
              <a:t>Click to edit Master title style</a:t>
            </a:r>
          </a:p>
        </p:txBody>
      </p:sp>
      <p:sp>
        <p:nvSpPr>
          <p:cNvPr id="3" name="Picture Placeholder 2"/>
          <p:cNvSpPr>
            <a:spLocks noGrp="1"/>
          </p:cNvSpPr>
          <p:nvPr>
            <p:ph type="pic" idx="1"/>
          </p:nvPr>
        </p:nvSpPr>
        <p:spPr>
          <a:xfrm>
            <a:off x="5183717" y="987428"/>
            <a:ext cx="6172200" cy="4873626"/>
          </a:xfrm>
        </p:spPr>
        <p:txBody>
          <a:bodyPr/>
          <a:lstStyle>
            <a:lvl1pPr marL="0" indent="0">
              <a:buNone/>
              <a:defRPr sz="4000"/>
            </a:lvl1pPr>
            <a:lvl2pPr marL="571500" indent="0">
              <a:buNone/>
              <a:defRPr sz="3500"/>
            </a:lvl2pPr>
            <a:lvl3pPr marL="1143000" indent="0">
              <a:buNone/>
              <a:defRPr sz="3000"/>
            </a:lvl3pPr>
            <a:lvl4pPr marL="1714500" indent="0">
              <a:buNone/>
              <a:defRPr sz="2500"/>
            </a:lvl4pPr>
            <a:lvl5pPr marL="2286000" indent="0">
              <a:buNone/>
              <a:defRPr sz="2500"/>
            </a:lvl5pPr>
            <a:lvl6pPr marL="2857500" indent="0">
              <a:buNone/>
              <a:defRPr sz="2500"/>
            </a:lvl6pPr>
            <a:lvl7pPr marL="3429000" indent="0">
              <a:buNone/>
              <a:defRPr sz="2500"/>
            </a:lvl7pPr>
            <a:lvl8pPr marL="3999865" indent="0">
              <a:buNone/>
              <a:defRPr sz="2500"/>
            </a:lvl8pPr>
            <a:lvl9pPr marL="4571365" indent="0">
              <a:buNone/>
              <a:defRPr sz="2500"/>
            </a:lvl9pPr>
          </a:lstStyle>
          <a:p>
            <a:pPr lvl="0"/>
            <a:endParaRPr lang="en-US" noProof="0"/>
          </a:p>
        </p:txBody>
      </p:sp>
      <p:sp>
        <p:nvSpPr>
          <p:cNvPr id="4" name="Text Placeholder 3"/>
          <p:cNvSpPr>
            <a:spLocks noGrp="1"/>
          </p:cNvSpPr>
          <p:nvPr>
            <p:ph type="body" sz="half" idx="2"/>
          </p:nvPr>
        </p:nvSpPr>
        <p:spPr>
          <a:xfrm>
            <a:off x="840321" y="2057403"/>
            <a:ext cx="3932767" cy="3811588"/>
          </a:xfrm>
        </p:spPr>
        <p:txBody>
          <a:bodyPr/>
          <a:lstStyle>
            <a:lvl1pPr marL="0" indent="0">
              <a:buNone/>
              <a:defRPr sz="2000"/>
            </a:lvl1pPr>
            <a:lvl2pPr marL="571500" indent="0">
              <a:buNone/>
              <a:defRPr sz="1700"/>
            </a:lvl2pPr>
            <a:lvl3pPr marL="1143000" indent="0">
              <a:buNone/>
              <a:defRPr sz="1500"/>
            </a:lvl3pPr>
            <a:lvl4pPr marL="1714500" indent="0">
              <a:buNone/>
              <a:defRPr sz="1200"/>
            </a:lvl4pPr>
            <a:lvl5pPr marL="2286000" indent="0">
              <a:buNone/>
              <a:defRPr sz="1200"/>
            </a:lvl5pPr>
            <a:lvl6pPr marL="2857500" indent="0">
              <a:buNone/>
              <a:defRPr sz="1200"/>
            </a:lvl6pPr>
            <a:lvl7pPr marL="3429000" indent="0">
              <a:buNone/>
              <a:defRPr sz="1200"/>
            </a:lvl7pPr>
            <a:lvl8pPr marL="3999865" indent="0">
              <a:buNone/>
              <a:defRPr sz="1200"/>
            </a:lvl8pPr>
            <a:lvl9pPr marL="4571365" indent="0">
              <a:buNone/>
              <a:defRPr sz="12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BC3BAC22-E2F5-4635-8FB8-FF9BDDD6F10C}"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1BFF0A9C-EE68-41EE-8E94-FD48178437F3}"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39"/>
            <a:ext cx="2743200" cy="58515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93E6DE01-5E40-4665-8BFE-2BE7887DF405}"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788A82D2-1262-441B-895D-9F236F76CDA4}"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3"/>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2"/>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a:defRPr/>
            </a:pPr>
            <a:fld id="{F74ED02D-BEA0-4FDB-B0D3-99BCE883DF02}" type="slidenum">
              <a:rPr lang="en-US" altLang="en-US">
                <a:solidFill>
                  <a:srgbClr val="000000"/>
                </a:solidFill>
              </a:rPr>
              <a:t>‹#›</a:t>
            </a:fld>
            <a:endParaRPr lang="en-US" altLang="en-US">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t>9/14/2022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t>9/14/2022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t>9/14/2022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9/14/2022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9/14/2022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nchorCtr="0"/>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fld id="{5DF482EC-926D-4C5A-9790-48C7BDC6D9F0}" type="datetimeFigureOut">
              <a:rPr lang="en-US" smtClean="0">
                <a:solidFill>
                  <a:prstClr val="black">
                    <a:tint val="75000"/>
                  </a:prstClr>
                </a:solidFill>
              </a:rPr>
              <a:t>9/14/2022</a:t>
            </a:fld>
            <a:endParaRPr lang="en-US">
              <a:solidFill>
                <a:prstClr val="black">
                  <a:tint val="75000"/>
                </a:prstClr>
              </a:solidFill>
            </a:endParaRPr>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endParaRPr lang="en-US">
              <a:solidFill>
                <a:prstClr val="black">
                  <a:tint val="75000"/>
                </a:prstClr>
              </a:solidFill>
            </a:endParaRPr>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t>9/14/2022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C558D8-6DA1-4F07-9137-7451619A972C}" type="datetimeFigureOut">
              <a:rPr lang="en-US" smtClean="0">
                <a:solidFill>
                  <a:prstClr val="black">
                    <a:tint val="75000"/>
                  </a:prstClr>
                </a:solidFill>
              </a:rPr>
              <a:t>9/14/2022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3EDBD4-B2D3-4BF9-8CE2-C490C99821DD}"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10307" y="274638"/>
            <a:ext cx="1097138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ctr" anchorCtr="0" compatLnSpc="1"/>
          <a:lstStyle/>
          <a:p>
            <a:pPr lvl="0"/>
            <a:r>
              <a:rPr lang="en-US" altLang="en-US"/>
              <a:t>Click to edit Master title style</a:t>
            </a:r>
          </a:p>
        </p:txBody>
      </p:sp>
      <p:sp>
        <p:nvSpPr>
          <p:cNvPr id="27651" name="Rectangle 3"/>
          <p:cNvSpPr>
            <a:spLocks noGrp="1" noChangeArrowheads="1"/>
          </p:cNvSpPr>
          <p:nvPr>
            <p:ph type="body" idx="1"/>
          </p:nvPr>
        </p:nvSpPr>
        <p:spPr bwMode="auto">
          <a:xfrm>
            <a:off x="610307" y="1600204"/>
            <a:ext cx="1097138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7652" name="Rectangle 4"/>
          <p:cNvSpPr>
            <a:spLocks noGrp="1" noChangeArrowheads="1"/>
          </p:cNvSpPr>
          <p:nvPr>
            <p:ph type="dt" sz="half" idx="2"/>
          </p:nvPr>
        </p:nvSpPr>
        <p:spPr bwMode="auto">
          <a:xfrm>
            <a:off x="610307" y="6245225"/>
            <a:ext cx="2843389" cy="476250"/>
          </a:xfrm>
          <a:prstGeom prst="rect">
            <a:avLst/>
          </a:prstGeom>
          <a:noFill/>
          <a:ln>
            <a:noFill/>
          </a:ln>
          <a:effectLst/>
        </p:spPr>
        <p:txBody>
          <a:bodyPr vert="horz" wrap="square" lIns="114291" tIns="57145" rIns="114291" bIns="57145" numCol="1" anchor="t" anchorCtr="0" compatLnSpc="1"/>
          <a:lstStyle>
            <a:lvl1pPr algn="l" eaLnBrk="1" hangingPunct="1">
              <a:defRPr sz="1700">
                <a:latin typeface="+mn-lt"/>
              </a:defRPr>
            </a:lvl1pPr>
          </a:lstStyle>
          <a:p>
            <a:pPr fontAlgn="base">
              <a:spcBef>
                <a:spcPct val="0"/>
              </a:spcBef>
              <a:spcAft>
                <a:spcPct val="0"/>
              </a:spcAft>
              <a:defRPr/>
            </a:pPr>
            <a:endParaRPr lang="en-US">
              <a:solidFill>
                <a:srgbClr val="000000"/>
              </a:solidFill>
            </a:endParaRPr>
          </a:p>
        </p:txBody>
      </p:sp>
      <p:sp>
        <p:nvSpPr>
          <p:cNvPr id="27653" name="Rectangle 5"/>
          <p:cNvSpPr>
            <a:spLocks noGrp="1" noChangeArrowheads="1"/>
          </p:cNvSpPr>
          <p:nvPr>
            <p:ph type="ftr" sz="quarter" idx="3"/>
          </p:nvPr>
        </p:nvSpPr>
        <p:spPr bwMode="auto">
          <a:xfrm>
            <a:off x="4166307" y="6245225"/>
            <a:ext cx="3859389" cy="476250"/>
          </a:xfrm>
          <a:prstGeom prst="rect">
            <a:avLst/>
          </a:prstGeom>
          <a:noFill/>
          <a:ln>
            <a:noFill/>
          </a:ln>
          <a:effectLst/>
        </p:spPr>
        <p:txBody>
          <a:bodyPr vert="horz" wrap="square" lIns="114291" tIns="57145" rIns="114291" bIns="57145" numCol="1" anchor="t" anchorCtr="0" compatLnSpc="1"/>
          <a:lstStyle>
            <a:lvl1pPr algn="ctr" eaLnBrk="1" hangingPunct="1">
              <a:defRPr sz="1700">
                <a:latin typeface="+mn-lt"/>
              </a:defRPr>
            </a:lvl1pPr>
          </a:lstStyle>
          <a:p>
            <a:pPr fontAlgn="base">
              <a:spcBef>
                <a:spcPct val="0"/>
              </a:spcBef>
              <a:spcAft>
                <a:spcPct val="0"/>
              </a:spcAft>
              <a:defRPr/>
            </a:pPr>
            <a:endParaRPr lang="en-US">
              <a:solidFill>
                <a:srgbClr val="000000"/>
              </a:solidFill>
            </a:endParaRPr>
          </a:p>
        </p:txBody>
      </p:sp>
      <p:sp>
        <p:nvSpPr>
          <p:cNvPr id="27654" name="Rectangle 6"/>
          <p:cNvSpPr>
            <a:spLocks noGrp="1" noChangeArrowheads="1"/>
          </p:cNvSpPr>
          <p:nvPr>
            <p:ph type="sldNum" sz="quarter" idx="4"/>
          </p:nvPr>
        </p:nvSpPr>
        <p:spPr bwMode="auto">
          <a:xfrm>
            <a:off x="8738307" y="6245225"/>
            <a:ext cx="2843389" cy="476250"/>
          </a:xfrm>
          <a:prstGeom prst="rect">
            <a:avLst/>
          </a:prstGeom>
          <a:noFill/>
          <a:ln>
            <a:noFill/>
          </a:ln>
          <a:effectLst/>
        </p:spPr>
        <p:txBody>
          <a:bodyPr vert="horz" wrap="square" lIns="114291" tIns="57145" rIns="114291" bIns="57145" numCol="1" anchor="t" anchorCtr="0" compatLnSpc="1"/>
          <a:lstStyle>
            <a:lvl1pPr algn="r" eaLnBrk="1" hangingPunct="1">
              <a:defRPr sz="1700" smtClean="0">
                <a:latin typeface="Arial" panose="020B0604020202020204" pitchFamily="34" charset="0"/>
              </a:defRPr>
            </a:lvl1pPr>
          </a:lstStyle>
          <a:p>
            <a:pPr fontAlgn="base">
              <a:spcBef>
                <a:spcPct val="0"/>
              </a:spcBef>
              <a:spcAft>
                <a:spcPct val="0"/>
              </a:spcAft>
              <a:defRPr/>
            </a:pPr>
            <a:fld id="{C870FB28-C0E2-479B-8452-04007B2524FB}" type="slidenum">
              <a:rPr lang="en-US" altLang="en-US">
                <a:solidFill>
                  <a:srgbClr val="000000"/>
                </a:solidFill>
              </a:rPr>
              <a:t>‹#›</a:t>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1000"/>
                                        <p:tgtEl>
                                          <p:spTgt spid="27651">
                                            <p:txEl>
                                              <p:pRg st="1" end="1"/>
                                            </p:txEl>
                                          </p:spTgt>
                                        </p:tgtEl>
                                      </p:cBhvr>
                                    </p:animEffect>
                                    <p:anim calcmode="lin" valueType="num">
                                      <p:cBhvr>
                                        <p:cTn id="13" dur="10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65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1000"/>
                                        <p:tgtEl>
                                          <p:spTgt spid="27651">
                                            <p:txEl>
                                              <p:pRg st="2" end="2"/>
                                            </p:txEl>
                                          </p:spTgt>
                                        </p:tgtEl>
                                      </p:cBhvr>
                                    </p:animEffect>
                                    <p:anim calcmode="lin" valueType="num">
                                      <p:cBhvr>
                                        <p:cTn id="18"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765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1000"/>
                                        <p:tgtEl>
                                          <p:spTgt spid="27651">
                                            <p:txEl>
                                              <p:pRg st="3" end="3"/>
                                            </p:txEl>
                                          </p:spTgt>
                                        </p:tgtEl>
                                      </p:cBhvr>
                                    </p:animEffect>
                                    <p:anim calcmode="lin" valueType="num">
                                      <p:cBhvr>
                                        <p:cTn id="23" dur="10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765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fade">
                                      <p:cBhvr>
                                        <p:cTn id="27" dur="1000"/>
                                        <p:tgtEl>
                                          <p:spTgt spid="27651">
                                            <p:txEl>
                                              <p:pRg st="4" end="4"/>
                                            </p:txEl>
                                          </p:spTgt>
                                        </p:tgtEl>
                                      </p:cBhvr>
                                    </p:animEffect>
                                    <p:anim calcmode="lin" valueType="num">
                                      <p:cBhvr>
                                        <p:cTn id="28" dur="10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tmplLst>
          <p:tmpl lvl="1">
            <p:tnLst>
              <p:par>
                <p:cTn presetID="47" presetClass="entr" presetSubtype="0" fill="hold" nodeType="click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5500" kern="1200">
          <a:solidFill>
            <a:schemeClr val="tx2"/>
          </a:solidFill>
          <a:latin typeface="+mj-lt"/>
          <a:ea typeface="+mj-ea"/>
          <a:cs typeface="+mj-cs"/>
        </a:defRPr>
      </a:lvl1pPr>
      <a:lvl2pPr algn="ctr" rtl="0" eaLnBrk="0" fontAlgn="base" hangingPunct="0">
        <a:spcBef>
          <a:spcPct val="0"/>
        </a:spcBef>
        <a:spcAft>
          <a:spcPct val="0"/>
        </a:spcAft>
        <a:defRPr sz="5500">
          <a:solidFill>
            <a:schemeClr val="tx2"/>
          </a:solidFill>
          <a:latin typeface="Arial" panose="020B0604020202020204" pitchFamily="34" charset="0"/>
        </a:defRPr>
      </a:lvl2pPr>
      <a:lvl3pPr algn="ctr" rtl="0" eaLnBrk="0" fontAlgn="base" hangingPunct="0">
        <a:spcBef>
          <a:spcPct val="0"/>
        </a:spcBef>
        <a:spcAft>
          <a:spcPct val="0"/>
        </a:spcAft>
        <a:defRPr sz="5500">
          <a:solidFill>
            <a:schemeClr val="tx2"/>
          </a:solidFill>
          <a:latin typeface="Arial" panose="020B0604020202020204" pitchFamily="34" charset="0"/>
        </a:defRPr>
      </a:lvl3pPr>
      <a:lvl4pPr algn="ctr" rtl="0" eaLnBrk="0" fontAlgn="base" hangingPunct="0">
        <a:spcBef>
          <a:spcPct val="0"/>
        </a:spcBef>
        <a:spcAft>
          <a:spcPct val="0"/>
        </a:spcAft>
        <a:defRPr sz="5500">
          <a:solidFill>
            <a:schemeClr val="tx2"/>
          </a:solidFill>
          <a:latin typeface="Arial" panose="020B0604020202020204" pitchFamily="34" charset="0"/>
        </a:defRPr>
      </a:lvl4pPr>
      <a:lvl5pPr algn="ctr" rtl="0" eaLnBrk="0" fontAlgn="base" hangingPunct="0">
        <a:spcBef>
          <a:spcPct val="0"/>
        </a:spcBef>
        <a:spcAft>
          <a:spcPct val="0"/>
        </a:spcAft>
        <a:defRPr sz="5500">
          <a:solidFill>
            <a:schemeClr val="tx2"/>
          </a:solidFill>
          <a:latin typeface="Arial" panose="020B0604020202020204" pitchFamily="34" charset="0"/>
        </a:defRPr>
      </a:lvl5pPr>
      <a:lvl6pPr marL="571500" algn="ctr" rtl="0" fontAlgn="base">
        <a:spcBef>
          <a:spcPct val="0"/>
        </a:spcBef>
        <a:spcAft>
          <a:spcPct val="0"/>
        </a:spcAft>
        <a:defRPr sz="5500">
          <a:solidFill>
            <a:schemeClr val="tx2"/>
          </a:solidFill>
          <a:latin typeface="Arial" panose="020B0604020202020204" pitchFamily="34" charset="0"/>
        </a:defRPr>
      </a:lvl6pPr>
      <a:lvl7pPr marL="1143000" algn="ctr" rtl="0" fontAlgn="base">
        <a:spcBef>
          <a:spcPct val="0"/>
        </a:spcBef>
        <a:spcAft>
          <a:spcPct val="0"/>
        </a:spcAft>
        <a:defRPr sz="5500">
          <a:solidFill>
            <a:schemeClr val="tx2"/>
          </a:solidFill>
          <a:latin typeface="Arial" panose="020B0604020202020204" pitchFamily="34" charset="0"/>
        </a:defRPr>
      </a:lvl7pPr>
      <a:lvl8pPr marL="1714500" algn="ctr" rtl="0" fontAlgn="base">
        <a:spcBef>
          <a:spcPct val="0"/>
        </a:spcBef>
        <a:spcAft>
          <a:spcPct val="0"/>
        </a:spcAft>
        <a:defRPr sz="5500">
          <a:solidFill>
            <a:schemeClr val="tx2"/>
          </a:solidFill>
          <a:latin typeface="Arial" panose="020B0604020202020204" pitchFamily="34" charset="0"/>
        </a:defRPr>
      </a:lvl8pPr>
      <a:lvl9pPr marL="2286000" algn="ctr" rtl="0" fontAlgn="base">
        <a:spcBef>
          <a:spcPct val="0"/>
        </a:spcBef>
        <a:spcAft>
          <a:spcPct val="0"/>
        </a:spcAft>
        <a:defRPr sz="5500">
          <a:solidFill>
            <a:schemeClr val="tx2"/>
          </a:solidFill>
          <a:latin typeface="Arial" panose="020B0604020202020204" pitchFamily="34" charset="0"/>
        </a:defRPr>
      </a:lvl9pPr>
    </p:titleStyle>
    <p:bodyStyle>
      <a:lvl1pPr marL="427355" indent="-427355" algn="l" rtl="0" eaLnBrk="0" fontAlgn="base" hangingPunct="0">
        <a:spcBef>
          <a:spcPct val="20000"/>
        </a:spcBef>
        <a:spcAft>
          <a:spcPct val="0"/>
        </a:spcAft>
        <a:buChar char="•"/>
        <a:defRPr sz="4000" kern="1200">
          <a:solidFill>
            <a:schemeClr val="tx1"/>
          </a:solidFill>
          <a:latin typeface="+mn-lt"/>
          <a:ea typeface="+mn-ea"/>
          <a:cs typeface="+mn-cs"/>
        </a:defRPr>
      </a:lvl1pPr>
      <a:lvl2pPr marL="927100" indent="-355600" algn="l" rtl="0" eaLnBrk="0" fontAlgn="base" hangingPunct="0">
        <a:spcBef>
          <a:spcPct val="20000"/>
        </a:spcBef>
        <a:spcAft>
          <a:spcPct val="0"/>
        </a:spcAft>
        <a:buChar char="–"/>
        <a:defRPr sz="3500" kern="1200">
          <a:solidFill>
            <a:schemeClr val="tx1"/>
          </a:solidFill>
          <a:latin typeface="+mn-lt"/>
          <a:ea typeface="+mn-ea"/>
          <a:cs typeface="+mn-cs"/>
        </a:defRPr>
      </a:lvl2pPr>
      <a:lvl3pPr marL="1427480" indent="-284480" algn="l" rtl="0" eaLnBrk="0" fontAlgn="base" hangingPunct="0">
        <a:spcBef>
          <a:spcPct val="20000"/>
        </a:spcBef>
        <a:spcAft>
          <a:spcPct val="0"/>
        </a:spcAft>
        <a:buChar char="•"/>
        <a:defRPr sz="3000" kern="1200">
          <a:solidFill>
            <a:schemeClr val="tx1"/>
          </a:solidFill>
          <a:latin typeface="+mn-lt"/>
          <a:ea typeface="+mn-ea"/>
          <a:cs typeface="+mn-cs"/>
        </a:defRPr>
      </a:lvl3pPr>
      <a:lvl4pPr marL="1998980" indent="-284480" algn="l" rtl="0" eaLnBrk="0" fontAlgn="base" hangingPunct="0">
        <a:spcBef>
          <a:spcPct val="20000"/>
        </a:spcBef>
        <a:spcAft>
          <a:spcPct val="0"/>
        </a:spcAft>
        <a:buChar char="–"/>
        <a:defRPr sz="2500" kern="1200">
          <a:solidFill>
            <a:schemeClr val="tx1"/>
          </a:solidFill>
          <a:latin typeface="+mn-lt"/>
          <a:ea typeface="+mn-ea"/>
          <a:cs typeface="+mn-cs"/>
        </a:defRPr>
      </a:lvl4pPr>
      <a:lvl5pPr marL="2570480" indent="-284480" algn="l" rtl="0" eaLnBrk="0" fontAlgn="base" hangingPunct="0">
        <a:spcBef>
          <a:spcPct val="20000"/>
        </a:spcBef>
        <a:spcAft>
          <a:spcPct val="0"/>
        </a:spcAft>
        <a:buChar char="»"/>
        <a:defRPr sz="2500" kern="1200">
          <a:solidFill>
            <a:schemeClr val="tx1"/>
          </a:solidFill>
          <a:latin typeface="+mn-lt"/>
          <a:ea typeface="+mn-ea"/>
          <a:cs typeface="+mn-cs"/>
        </a:defRPr>
      </a:lvl5pPr>
      <a:lvl6pPr marL="3143250" indent="-285750" algn="l" defTabSz="1143000"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6pPr>
      <a:lvl7pPr marL="3714750" indent="-285750" algn="l" defTabSz="1143000"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7pPr>
      <a:lvl8pPr marL="4285615" indent="-285750" algn="l" defTabSz="1143000"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8pPr>
      <a:lvl9pPr marL="4857115" indent="-285750" algn="l" defTabSz="1143000"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143000" rtl="0" eaLnBrk="1" latinLnBrk="0" hangingPunct="1">
        <a:defRPr sz="2200" kern="1200">
          <a:solidFill>
            <a:schemeClr val="tx1"/>
          </a:solidFill>
          <a:latin typeface="+mn-lt"/>
          <a:ea typeface="+mn-ea"/>
          <a:cs typeface="+mn-cs"/>
        </a:defRPr>
      </a:lvl1pPr>
      <a:lvl2pPr marL="571500" algn="l" defTabSz="1143000" rtl="0" eaLnBrk="1" latinLnBrk="0" hangingPunct="1">
        <a:defRPr sz="2200" kern="1200">
          <a:solidFill>
            <a:schemeClr val="tx1"/>
          </a:solidFill>
          <a:latin typeface="+mn-lt"/>
          <a:ea typeface="+mn-ea"/>
          <a:cs typeface="+mn-cs"/>
        </a:defRPr>
      </a:lvl2pPr>
      <a:lvl3pPr marL="1143000" algn="l" defTabSz="1143000" rtl="0" eaLnBrk="1" latinLnBrk="0" hangingPunct="1">
        <a:defRPr sz="2200" kern="1200">
          <a:solidFill>
            <a:schemeClr val="tx1"/>
          </a:solidFill>
          <a:latin typeface="+mn-lt"/>
          <a:ea typeface="+mn-ea"/>
          <a:cs typeface="+mn-cs"/>
        </a:defRPr>
      </a:lvl3pPr>
      <a:lvl4pPr marL="1714500" algn="l" defTabSz="1143000" rtl="0" eaLnBrk="1" latinLnBrk="0" hangingPunct="1">
        <a:defRPr sz="2200" kern="1200">
          <a:solidFill>
            <a:schemeClr val="tx1"/>
          </a:solidFill>
          <a:latin typeface="+mn-lt"/>
          <a:ea typeface="+mn-ea"/>
          <a:cs typeface="+mn-cs"/>
        </a:defRPr>
      </a:lvl4pPr>
      <a:lvl5pPr marL="2286000" algn="l" defTabSz="1143000" rtl="0" eaLnBrk="1" latinLnBrk="0" hangingPunct="1">
        <a:defRPr sz="2200" kern="1200">
          <a:solidFill>
            <a:schemeClr val="tx1"/>
          </a:solidFill>
          <a:latin typeface="+mn-lt"/>
          <a:ea typeface="+mn-ea"/>
          <a:cs typeface="+mn-cs"/>
        </a:defRPr>
      </a:lvl5pPr>
      <a:lvl6pPr marL="2857500" algn="l" defTabSz="1143000" rtl="0" eaLnBrk="1" latinLnBrk="0" hangingPunct="1">
        <a:defRPr sz="2200" kern="1200">
          <a:solidFill>
            <a:schemeClr val="tx1"/>
          </a:solidFill>
          <a:latin typeface="+mn-lt"/>
          <a:ea typeface="+mn-ea"/>
          <a:cs typeface="+mn-cs"/>
        </a:defRPr>
      </a:lvl6pPr>
      <a:lvl7pPr marL="3429000" algn="l" defTabSz="1143000" rtl="0" eaLnBrk="1" latinLnBrk="0" hangingPunct="1">
        <a:defRPr sz="2200" kern="1200">
          <a:solidFill>
            <a:schemeClr val="tx1"/>
          </a:solidFill>
          <a:latin typeface="+mn-lt"/>
          <a:ea typeface="+mn-ea"/>
          <a:cs typeface="+mn-cs"/>
        </a:defRPr>
      </a:lvl7pPr>
      <a:lvl8pPr marL="3999865" algn="l" defTabSz="1143000" rtl="0" eaLnBrk="1" latinLnBrk="0" hangingPunct="1">
        <a:defRPr sz="2200" kern="1200">
          <a:solidFill>
            <a:schemeClr val="tx1"/>
          </a:solidFill>
          <a:latin typeface="+mn-lt"/>
          <a:ea typeface="+mn-ea"/>
          <a:cs typeface="+mn-cs"/>
        </a:defRPr>
      </a:lvl8pPr>
      <a:lvl9pPr marL="4571365" algn="l" defTabSz="1143000"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28.sv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4.pn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8.sv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4.png"/><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28.sv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4.png"/><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9.mp3"/><Relationship Id="rId7" Type="http://schemas.openxmlformats.org/officeDocument/2006/relationships/image" Target="../media/image6.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4.png"/><Relationship Id="rId11" Type="http://schemas.openxmlformats.org/officeDocument/2006/relationships/image" Target="../media/image33.png"/><Relationship Id="rId5" Type="http://schemas.openxmlformats.org/officeDocument/2006/relationships/slideLayout" Target="../slideLayouts/slideLayout2.xml"/><Relationship Id="rId10" Type="http://schemas.openxmlformats.org/officeDocument/2006/relationships/image" Target="../media/image28.svg"/><Relationship Id="rId4" Type="http://schemas.openxmlformats.org/officeDocument/2006/relationships/audio" Target="../media/media9.mp3"/><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slideLayout" Target="../slideLayouts/slideLayout2.xml"/><Relationship Id="rId7" Type="http://schemas.openxmlformats.org/officeDocument/2006/relationships/image" Target="../media/image28.sv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7.png"/><Relationship Id="rId5" Type="http://schemas.openxmlformats.org/officeDocument/2006/relationships/image" Target="../media/image32.png"/><Relationship Id="rId4" Type="http://schemas.openxmlformats.org/officeDocument/2006/relationships/image" Target="../media/image24.pn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image" Target="../media/image41.jpeg"/><Relationship Id="rId5" Type="http://schemas.openxmlformats.org/officeDocument/2006/relationships/image" Target="../media/image14.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39.png"/><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45.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video" Target="../media/media18.mp4"/><Relationship Id="rId13" Type="http://schemas.openxmlformats.org/officeDocument/2006/relationships/image" Target="../media/image52.png"/><Relationship Id="rId3" Type="http://schemas.microsoft.com/office/2007/relationships/media" Target="../media/media16.mp3"/><Relationship Id="rId7" Type="http://schemas.microsoft.com/office/2007/relationships/media" Target="../media/media18.mp4"/><Relationship Id="rId12" Type="http://schemas.openxmlformats.org/officeDocument/2006/relationships/image" Target="../media/image51.jpe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audio" Target="../media/media17.mp3"/><Relationship Id="rId11" Type="http://schemas.openxmlformats.org/officeDocument/2006/relationships/image" Target="../media/image50.png"/><Relationship Id="rId5" Type="http://schemas.microsoft.com/office/2007/relationships/media" Target="../media/media17.mp3"/><Relationship Id="rId15" Type="http://schemas.openxmlformats.org/officeDocument/2006/relationships/image" Target="../media/image54.png"/><Relationship Id="rId10" Type="http://schemas.openxmlformats.org/officeDocument/2006/relationships/image" Target="../media/image43.png"/><Relationship Id="rId4" Type="http://schemas.openxmlformats.org/officeDocument/2006/relationships/audio" Target="../media/media16.mp3"/><Relationship Id="rId9" Type="http://schemas.openxmlformats.org/officeDocument/2006/relationships/slideLayout" Target="../slideLayouts/slideLayout2.xml"/><Relationship Id="rId1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GIF"/><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5.png"/><Relationship Id="rId5" Type="http://schemas.openxmlformats.org/officeDocument/2006/relationships/image" Target="../media/image6.png"/><Relationship Id="rId4" Type="http://schemas.openxmlformats.org/officeDocument/2006/relationships/image" Target="../media/image24.png"/><Relationship Id="rId9"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ltLang="en-US"/>
          </a:p>
        </p:txBody>
      </p:sp>
      <p:pic>
        <p:nvPicPr>
          <p:cNvPr id="4" name="Content Placeholder 3"/>
          <p:cNvPicPr>
            <a:picLocks noGrp="1" noChangeAspect="1"/>
          </p:cNvPicPr>
          <p:nvPr>
            <p:ph idx="1"/>
          </p:nvPr>
        </p:nvPicPr>
        <p:blipFill>
          <a:blip r:embed="rId4"/>
          <a:stretch>
            <a:fillRect/>
          </a:stretch>
        </p:blipFill>
        <p:spPr>
          <a:xfrm>
            <a:off x="635" y="0"/>
            <a:ext cx="12191365" cy="6858000"/>
          </a:xfrm>
          <a:prstGeom prst="rect">
            <a:avLst/>
          </a:prstGeom>
        </p:spPr>
      </p:pic>
      <p:sp>
        <p:nvSpPr>
          <p:cNvPr id="5" name="Rectangles 4"/>
          <p:cNvSpPr/>
          <p:nvPr/>
        </p:nvSpPr>
        <p:spPr>
          <a:xfrm>
            <a:off x="2482215" y="2348230"/>
            <a:ext cx="7687310" cy="1198880"/>
          </a:xfrm>
          <a:prstGeom prst="rect">
            <a:avLst/>
          </a:prstGeom>
          <a:noFill/>
          <a:ln>
            <a:noFill/>
          </a:ln>
        </p:spPr>
        <p:txBody>
          <a:bodyPr wrap="none" rtlCol="0" anchor="t">
            <a:spAutoFit/>
          </a:bodyPr>
          <a:lstStyle/>
          <a:p>
            <a:pPr algn="ctr"/>
            <a:r>
              <a:rPr lang="en-US" sz="5400" b="1" kern="0" cap="all" dirty="0">
                <a:solidFill>
                  <a:srgbClr val="C0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MÔN ÂM NHẠC LỚP 1</a:t>
            </a:r>
            <a:r>
              <a:rPr lang="en-US" sz="7200" b="1" kern="0" cap="all" dirty="0">
                <a:solidFill>
                  <a:schemeClr val="accent1">
                    <a:lumMod val="75000"/>
                  </a:schemeClr>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endParaRPr lang="en-US" altLang="en-US" sz="7200" b="1" kern="0" cap="all" dirty="0">
              <a:solidFill>
                <a:schemeClr val="accent1">
                  <a:lumMod val="75000"/>
                </a:schemeClr>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endParaRPr>
          </a:p>
        </p:txBody>
      </p:sp>
      <p:pic>
        <p:nvPicPr>
          <p:cNvPr id="5122" name="Picture 2" descr="C:\Users\Administrator\Desktop\unname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60000" flipH="1">
            <a:off x="193040" y="1780540"/>
            <a:ext cx="2484120" cy="5318760"/>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6" name="Content Placeholder 3"/>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flipH="1">
            <a:off x="7419340" y="3383280"/>
            <a:ext cx="4293235" cy="3009900"/>
          </a:xfrm>
          <a:prstGeom prst="rect">
            <a:avLst/>
          </a:prstGeom>
        </p:spPr>
      </p:pic>
      <p:pic>
        <p:nvPicPr>
          <p:cNvPr id="24"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V="1">
            <a:off x="10015855" y="-250190"/>
            <a:ext cx="3203575" cy="1438275"/>
          </a:xfrm>
          <a:prstGeom prst="rect">
            <a:avLst/>
          </a:prstGeom>
        </p:spPr>
      </p:pic>
      <p:pic>
        <p:nvPicPr>
          <p:cNvPr id="14"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160000" flipH="1">
            <a:off x="10431145" y="24130"/>
            <a:ext cx="2881630" cy="1539240"/>
          </a:xfrm>
          <a:prstGeom prst="rect">
            <a:avLst/>
          </a:prstGeom>
        </p:spPr>
      </p:pic>
      <p:pic>
        <p:nvPicPr>
          <p:cNvPr id="16" name="ngayvuimoi">
            <a:hlinkClick r:id="" action="ppaction://media"/>
          </p:cNvPr>
          <p:cNvPicPr/>
          <p:nvPr>
            <a:audioFile r:link="rId2"/>
            <p:extLst>
              <p:ext uri="{DAA4B4D4-6D71-4841-9C94-3DE7FCFB9230}">
                <p14:media xmlns:p14="http://schemas.microsoft.com/office/powerpoint/2010/main" r:embed="rId1"/>
              </p:ext>
            </p:extLst>
          </p:nvPr>
        </p:nvPicPr>
        <p:blipFill>
          <a:blip r:embed="rId9"/>
          <a:stretch>
            <a:fillRect/>
          </a:stretch>
        </p:blipFill>
        <p:spPr>
          <a:xfrm>
            <a:off x="9970699" y="930043"/>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6000" numSld="999" showWhenStopped="0">
                <p:cTn id="7" repeatCount="indefinite" fill="hold" display="1">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4">
            <a:clrChange>
              <a:clrFrom>
                <a:srgbClr val="F5F5F5">
                  <a:alpha val="100000"/>
                </a:srgbClr>
              </a:clrFrom>
              <a:clrTo>
                <a:srgbClr val="F5F5F5">
                  <a:alpha val="100000"/>
                  <a:alpha val="0"/>
                </a:srgbClr>
              </a:clrTo>
            </a:clrChange>
          </a:blip>
          <a:stretch>
            <a:fillRect/>
          </a:stretch>
        </p:blipFill>
        <p:spPr>
          <a:xfrm>
            <a:off x="10080978" y="3865847"/>
            <a:ext cx="2434590" cy="2992153"/>
          </a:xfrm>
          <a:prstGeom prst="rect">
            <a:avLst/>
          </a:prstGeom>
        </p:spPr>
      </p:pic>
      <p:sp>
        <p:nvSpPr>
          <p:cNvPr id="6" name="TextBox 7"/>
          <p:cNvSpPr txBox="1"/>
          <p:nvPr/>
        </p:nvSpPr>
        <p:spPr>
          <a:xfrm>
            <a:off x="3533422" y="580218"/>
            <a:ext cx="5755640" cy="706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HỌC HÁT TỪNG CÂU</a:t>
            </a:r>
          </a:p>
        </p:txBody>
      </p:sp>
      <p:pic>
        <p:nvPicPr>
          <p:cNvPr id="11" name="Content Placeholder 4">
            <a:extLst>
              <a:ext uri="{FF2B5EF4-FFF2-40B4-BE49-F238E27FC236}">
                <a16:creationId xmlns:a16="http://schemas.microsoft.com/office/drawing/2014/main" id="{A5EAC9BE-0D92-A543-B353-C7782B418BEF}"/>
              </a:ext>
            </a:extLst>
          </p:cNvPr>
          <p:cNvPicPr>
            <a:picLocks noGrp="1" noChangeAspect="1"/>
          </p:cNvPicPr>
          <p:nvPr>
            <p:ph idx="1"/>
          </p:nvPr>
        </p:nvPicPr>
        <p:blipFill>
          <a:blip r:embed="rId5">
            <a:clrChange>
              <a:clrFrom>
                <a:srgbClr val="FFFFFF">
                  <a:alpha val="100000"/>
                </a:srgbClr>
              </a:clrFrom>
              <a:clrTo>
                <a:srgbClr val="FFFFFF">
                  <a:alpha val="100000"/>
                  <a:alpha val="0"/>
                </a:srgbClr>
              </a:clrTo>
            </a:clrChange>
          </a:blip>
          <a:stretch>
            <a:fillRect/>
          </a:stretch>
        </p:blipFill>
        <p:spPr>
          <a:xfrm>
            <a:off x="-113949" y="-74741"/>
            <a:ext cx="2020712" cy="2056599"/>
          </a:xfrm>
          <a:prstGeom prst="rect">
            <a:avLst/>
          </a:prstGeom>
          <a:noFill/>
          <a:ln>
            <a:noFill/>
          </a:ln>
          <a:effectLst/>
        </p:spPr>
      </p:pic>
      <p:pic>
        <p:nvPicPr>
          <p:cNvPr id="15" name="Picture 3">
            <a:extLst>
              <a:ext uri="{FF2B5EF4-FFF2-40B4-BE49-F238E27FC236}">
                <a16:creationId xmlns:a16="http://schemas.microsoft.com/office/drawing/2014/main" id="{2CF39323-13CF-8580-A40D-FC15172FD9C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0780" y="5647765"/>
            <a:ext cx="12332780" cy="1210235"/>
          </a:xfrm>
          <a:prstGeom prst="rect">
            <a:avLst/>
          </a:prstGeom>
        </p:spPr>
      </p:pic>
      <p:sp>
        <p:nvSpPr>
          <p:cNvPr id="2" name="Title 1">
            <a:extLst>
              <a:ext uri="{FF2B5EF4-FFF2-40B4-BE49-F238E27FC236}">
                <a16:creationId xmlns:a16="http://schemas.microsoft.com/office/drawing/2014/main" id="{E38B56F6-7C3E-2F06-26D5-B78E14276997}"/>
              </a:ext>
            </a:extLst>
          </p:cNvPr>
          <p:cNvSpPr>
            <a:spLocks noGrp="1"/>
          </p:cNvSpPr>
          <p:nvPr>
            <p:ph type="title"/>
          </p:nvPr>
        </p:nvSpPr>
        <p:spPr>
          <a:xfrm>
            <a:off x="1798279" y="1111531"/>
            <a:ext cx="1449575" cy="874714"/>
          </a:xfrm>
        </p:spPr>
        <p:txBody>
          <a:bodyPr>
            <a:normAutofit/>
          </a:bodyPr>
          <a:lstStyle/>
          <a:p>
            <a:pPr algn="ct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2:</a:t>
            </a:r>
          </a:p>
        </p:txBody>
      </p:sp>
      <p:pic>
        <p:nvPicPr>
          <p:cNvPr id="9" name="Hình ảnh 8">
            <a:extLst>
              <a:ext uri="{FF2B5EF4-FFF2-40B4-BE49-F238E27FC236}">
                <a16:creationId xmlns:a16="http://schemas.microsoft.com/office/drawing/2014/main" id="{CB06BCB6-8E35-C035-5007-85D4265FD60B}"/>
              </a:ext>
            </a:extLst>
          </p:cNvPr>
          <p:cNvPicPr>
            <a:picLocks noChangeAspect="1"/>
          </p:cNvPicPr>
          <p:nvPr/>
        </p:nvPicPr>
        <p:blipFill>
          <a:blip r:embed="rId8"/>
          <a:stretch>
            <a:fillRect/>
          </a:stretch>
        </p:blipFill>
        <p:spPr>
          <a:xfrm>
            <a:off x="205240" y="2263741"/>
            <a:ext cx="11640740" cy="1610300"/>
          </a:xfrm>
          <a:prstGeom prst="rect">
            <a:avLst/>
          </a:prstGeom>
        </p:spPr>
      </p:pic>
      <p:sp>
        <p:nvSpPr>
          <p:cNvPr id="10" name="Content Placeholder 2">
            <a:extLst>
              <a:ext uri="{FF2B5EF4-FFF2-40B4-BE49-F238E27FC236}">
                <a16:creationId xmlns:a16="http://schemas.microsoft.com/office/drawing/2014/main" id="{092F2A9C-3CBE-4DEC-D112-E1799A583CDF}"/>
              </a:ext>
            </a:extLst>
          </p:cNvPr>
          <p:cNvSpPr txBox="1"/>
          <p:nvPr/>
        </p:nvSpPr>
        <p:spPr>
          <a:xfrm>
            <a:off x="2036590" y="3755582"/>
            <a:ext cx="9603184" cy="13525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rgbClr val="7030A0"/>
                </a:solidFill>
                <a:latin typeface="Times New Roman" panose="02020603050405020304" pitchFamily="18" charset="0"/>
                <a:cs typeface="Times New Roman" panose="02020603050405020304" pitchFamily="18" charset="0"/>
              </a:rPr>
              <a:t>Con </a:t>
            </a:r>
            <a:r>
              <a:rPr lang="en-US" sz="2400" b="1" dirty="0" err="1">
                <a:solidFill>
                  <a:srgbClr val="7030A0"/>
                </a:solidFill>
                <a:latin typeface="Times New Roman" panose="02020603050405020304" pitchFamily="18" charset="0"/>
                <a:cs typeface="Times New Roman" panose="02020603050405020304" pitchFamily="18" charset="0"/>
              </a:rPr>
              <a:t>cầm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cây</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đàn</a:t>
            </a:r>
            <a:r>
              <a:rPr lang="en-US" sz="2400" b="1" dirty="0">
                <a:solidFill>
                  <a:srgbClr val="7030A0"/>
                </a:solidFill>
                <a:latin typeface="Times New Roman" panose="02020603050405020304" pitchFamily="18" charset="0"/>
                <a:cs typeface="Times New Roman" panose="02020603050405020304" pitchFamily="18" charset="0"/>
              </a:rPr>
              <a:t>  con    </a:t>
            </a:r>
            <a:r>
              <a:rPr lang="en-US" sz="2400" b="1" dirty="0" err="1">
                <a:solidFill>
                  <a:srgbClr val="7030A0"/>
                </a:solidFill>
                <a:latin typeface="Times New Roman" panose="02020603050405020304" pitchFamily="18" charset="0"/>
                <a:cs typeface="Times New Roman" panose="02020603050405020304" pitchFamily="18" charset="0"/>
              </a:rPr>
              <a:t>hát</a:t>
            </a:r>
            <a:r>
              <a:rPr lang="en-US" sz="2400" b="1" dirty="0">
                <a:solidFill>
                  <a:srgbClr val="7030A0"/>
                </a:solidFill>
                <a:latin typeface="Times New Roman" panose="02020603050405020304" pitchFamily="18" charset="0"/>
                <a:cs typeface="Times New Roman" panose="02020603050405020304" pitchFamily="18" charset="0"/>
              </a:rPr>
              <a:t>,         Con  </a:t>
            </a:r>
            <a:r>
              <a:rPr lang="en-US" sz="2400" b="1" dirty="0" err="1">
                <a:solidFill>
                  <a:srgbClr val="7030A0"/>
                </a:solidFill>
                <a:latin typeface="Times New Roman" panose="02020603050405020304" pitchFamily="18" charset="0"/>
                <a:cs typeface="Times New Roman" panose="02020603050405020304" pitchFamily="18" charset="0"/>
              </a:rPr>
              <a:t>cầm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cây</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đàn</a:t>
            </a:r>
            <a:r>
              <a:rPr lang="en-US" sz="2400" b="1" dirty="0">
                <a:solidFill>
                  <a:srgbClr val="7030A0"/>
                </a:solidFill>
                <a:latin typeface="Times New Roman" panose="02020603050405020304" pitchFamily="18" charset="0"/>
                <a:cs typeface="Times New Roman" panose="02020603050405020304" pitchFamily="18" charset="0"/>
              </a:rPr>
              <a:t> con   </a:t>
            </a:r>
            <a:r>
              <a:rPr lang="en-US" sz="2400" b="1" dirty="0" err="1">
                <a:solidFill>
                  <a:srgbClr val="7030A0"/>
                </a:solidFill>
                <a:latin typeface="Times New Roman" panose="02020603050405020304" pitchFamily="18" charset="0"/>
                <a:cs typeface="Times New Roman" panose="02020603050405020304" pitchFamily="18" charset="0"/>
              </a:rPr>
              <a:t>hát</a:t>
            </a:r>
            <a:r>
              <a:rPr lang="en-US" sz="2400" b="1" dirty="0">
                <a:solidFill>
                  <a:srgbClr val="7030A0"/>
                </a:solidFill>
                <a:latin typeface="Times New Roman" panose="02020603050405020304" pitchFamily="18" charset="0"/>
                <a:cs typeface="Times New Roman" panose="02020603050405020304" pitchFamily="18" charset="0"/>
              </a:rPr>
              <a:t>.</a:t>
            </a:r>
          </a:p>
          <a:p>
            <a:pPr marL="0" indent="0">
              <a:buFont typeface="Arial" panose="020B0604020202020204" pitchFamily="34" charset="0"/>
              <a:buNone/>
            </a:pPr>
            <a:endParaRPr lang="en-US" b="1" dirty="0">
              <a:solidFill>
                <a:srgbClr val="7030A0"/>
              </a:solidFill>
              <a:latin typeface="Times New Roman" panose="02020603050405020304" pitchFamily="18" charset="0"/>
              <a:cs typeface="Times New Roman" panose="02020603050405020304" pitchFamily="18" charset="0"/>
            </a:endParaRPr>
          </a:p>
        </p:txBody>
      </p:sp>
      <p:pic>
        <p:nvPicPr>
          <p:cNvPr id="12" name="Unknown_cau2-0">
            <a:hlinkClick r:id="" action="ppaction://media"/>
            <a:extLst>
              <a:ext uri="{FF2B5EF4-FFF2-40B4-BE49-F238E27FC236}">
                <a16:creationId xmlns:a16="http://schemas.microsoft.com/office/drawing/2014/main" id="{D41706AE-E4CC-A9B5-9199-20887D6296DF}"/>
              </a:ext>
            </a:extLst>
          </p:cNvPr>
          <p:cNvPicPr/>
          <p:nvPr>
            <a:audioFile r:link="rId2"/>
            <p:extLst>
              <p:ext uri="{DAA4B4D4-6D71-4841-9C94-3DE7FCFB9230}">
                <p14:media xmlns:p14="http://schemas.microsoft.com/office/powerpoint/2010/main" r:embed="rId1"/>
              </p:ext>
            </p:extLst>
          </p:nvPr>
        </p:nvPicPr>
        <p:blipFill>
          <a:blip r:embed="rId9"/>
          <a:stretch>
            <a:fillRect/>
          </a:stretch>
        </p:blipFill>
        <p:spPr>
          <a:xfrm>
            <a:off x="11330211" y="977410"/>
            <a:ext cx="619125" cy="619125"/>
          </a:xfrm>
          <a:prstGeom prst="rect">
            <a:avLst/>
          </a:prstGeom>
        </p:spPr>
      </p:pic>
    </p:spTree>
    <p:extLst>
      <p:ext uri="{BB962C8B-B14F-4D97-AF65-F5344CB8AC3E}">
        <p14:creationId xmlns:p14="http://schemas.microsoft.com/office/powerpoint/2010/main" val="422526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additive="base">
                                        <p:cTn id="24" dur="6347" fill="hold"/>
                                        <p:tgtEl>
                                          <p:spTgt spid="12"/>
                                        </p:tgtEl>
                                      </p:cBhvr>
                                    </p:cmd>
                                  </p:childTnLst>
                                </p:cTn>
                              </p:par>
                            </p:childTnLst>
                          </p:cTn>
                        </p:par>
                      </p:childTnLst>
                    </p:cTn>
                  </p:par>
                </p:childTnLst>
              </p:cTn>
              <p:nextCondLst>
                <p:cond evt="onClick" delay="0">
                  <p:tgtEl>
                    <p:spTgt spid="12"/>
                  </p:tgtEl>
                </p:cond>
              </p:nextCondLst>
            </p:seq>
            <p:audio>
              <p:cMediaNode vol="100000">
                <p:cTn id="25" fill="hold" display="1">
                  <p:stCondLst>
                    <p:cond delay="indefinite"/>
                  </p:stCondLst>
                  <p:endCondLst>
                    <p:cond evt="onStopAudio" delay="0">
                      <p:tgtEl>
                        <p:sldTgt/>
                      </p:tgtEl>
                    </p:cond>
                  </p:endCondLst>
                </p:cTn>
                <p:tgtEl>
                  <p:spTgt spid="12"/>
                </p:tgtEl>
              </p:cMediaNode>
            </p:audio>
          </p:childTnLst>
        </p:cTn>
      </p:par>
    </p:tnLst>
    <p:bldLst>
      <p:bldP spid="6" grpId="0"/>
      <p:bldP spid="6" grpId="1"/>
      <p:bldP spid="2"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4">
            <a:clrChange>
              <a:clrFrom>
                <a:srgbClr val="F5F5F5">
                  <a:alpha val="100000"/>
                </a:srgbClr>
              </a:clrFrom>
              <a:clrTo>
                <a:srgbClr val="F5F5F5">
                  <a:alpha val="100000"/>
                  <a:alpha val="0"/>
                </a:srgbClr>
              </a:clrTo>
            </a:clrChange>
          </a:blip>
          <a:stretch>
            <a:fillRect/>
          </a:stretch>
        </p:blipFill>
        <p:spPr>
          <a:xfrm>
            <a:off x="10080978" y="3865847"/>
            <a:ext cx="2434590" cy="2992153"/>
          </a:xfrm>
          <a:prstGeom prst="rect">
            <a:avLst/>
          </a:prstGeom>
        </p:spPr>
      </p:pic>
      <p:sp>
        <p:nvSpPr>
          <p:cNvPr id="6" name="TextBox 7"/>
          <p:cNvSpPr txBox="1"/>
          <p:nvPr/>
        </p:nvSpPr>
        <p:spPr>
          <a:xfrm>
            <a:off x="3533422" y="580218"/>
            <a:ext cx="5755640" cy="706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HỌC HÁT TỪNG CÂU</a:t>
            </a:r>
          </a:p>
        </p:txBody>
      </p:sp>
      <p:pic>
        <p:nvPicPr>
          <p:cNvPr id="11" name="Content Placeholder 4">
            <a:extLst>
              <a:ext uri="{FF2B5EF4-FFF2-40B4-BE49-F238E27FC236}">
                <a16:creationId xmlns:a16="http://schemas.microsoft.com/office/drawing/2014/main" id="{A5EAC9BE-0D92-A543-B353-C7782B418BEF}"/>
              </a:ext>
            </a:extLst>
          </p:cNvPr>
          <p:cNvPicPr>
            <a:picLocks noGrp="1" noChangeAspect="1"/>
          </p:cNvPicPr>
          <p:nvPr>
            <p:ph idx="1"/>
          </p:nvPr>
        </p:nvPicPr>
        <p:blipFill>
          <a:blip r:embed="rId5">
            <a:clrChange>
              <a:clrFrom>
                <a:srgbClr val="FFFFFF">
                  <a:alpha val="100000"/>
                </a:srgbClr>
              </a:clrFrom>
              <a:clrTo>
                <a:srgbClr val="FFFFFF">
                  <a:alpha val="100000"/>
                  <a:alpha val="0"/>
                </a:srgbClr>
              </a:clrTo>
            </a:clrChange>
          </a:blip>
          <a:stretch>
            <a:fillRect/>
          </a:stretch>
        </p:blipFill>
        <p:spPr>
          <a:xfrm>
            <a:off x="-113949" y="-74741"/>
            <a:ext cx="2020712" cy="2056599"/>
          </a:xfrm>
          <a:prstGeom prst="rect">
            <a:avLst/>
          </a:prstGeom>
          <a:noFill/>
          <a:ln>
            <a:noFill/>
          </a:ln>
          <a:effectLst/>
        </p:spPr>
      </p:pic>
      <p:pic>
        <p:nvPicPr>
          <p:cNvPr id="15" name="Picture 3">
            <a:extLst>
              <a:ext uri="{FF2B5EF4-FFF2-40B4-BE49-F238E27FC236}">
                <a16:creationId xmlns:a16="http://schemas.microsoft.com/office/drawing/2014/main" id="{2CF39323-13CF-8580-A40D-FC15172FD9C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0780" y="5647765"/>
            <a:ext cx="12332780" cy="1210235"/>
          </a:xfrm>
          <a:prstGeom prst="rect">
            <a:avLst/>
          </a:prstGeom>
        </p:spPr>
      </p:pic>
      <p:sp>
        <p:nvSpPr>
          <p:cNvPr id="2" name="Content Placeholder 2">
            <a:extLst>
              <a:ext uri="{FF2B5EF4-FFF2-40B4-BE49-F238E27FC236}">
                <a16:creationId xmlns:a16="http://schemas.microsoft.com/office/drawing/2014/main" id="{4775C354-7BC3-1176-8F19-33FDE5930652}"/>
              </a:ext>
            </a:extLst>
          </p:cNvPr>
          <p:cNvSpPr txBox="1"/>
          <p:nvPr/>
        </p:nvSpPr>
        <p:spPr>
          <a:xfrm>
            <a:off x="2285535" y="933595"/>
            <a:ext cx="2495774" cy="5338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latin typeface="Times New Roman" panose="02020603050405020304" pitchFamily="18" charset="0"/>
                <a:cs typeface="Times New Roman" panose="02020603050405020304" pitchFamily="18" charset="0"/>
              </a:rPr>
              <a:t>                        </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Nối</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câu</a:t>
            </a:r>
            <a:r>
              <a:rPr lang="en-US" b="1" dirty="0">
                <a:solidFill>
                  <a:srgbClr val="7030A0"/>
                </a:solidFill>
                <a:latin typeface="Times New Roman" panose="02020603050405020304" pitchFamily="18" charset="0"/>
                <a:cs typeface="Times New Roman" panose="02020603050405020304" pitchFamily="18" charset="0"/>
              </a:rPr>
              <a:t>  1+2 </a:t>
            </a:r>
          </a:p>
          <a:p>
            <a:pPr marL="0" indent="0">
              <a:buFont typeface="Arial" panose="020B0604020202020204" pitchFamily="34" charset="0"/>
              <a:buNone/>
            </a:pPr>
            <a:endParaRPr lang="en-US" b="1" dirty="0">
              <a:solidFill>
                <a:srgbClr val="7030A0"/>
              </a:solidFill>
              <a:latin typeface="Times New Roman" panose="02020603050405020304" pitchFamily="18" charset="0"/>
              <a:cs typeface="Times New Roman" panose="02020603050405020304" pitchFamily="18" charset="0"/>
            </a:endParaRPr>
          </a:p>
        </p:txBody>
      </p:sp>
      <p:pic>
        <p:nvPicPr>
          <p:cNvPr id="5" name="Hình ảnh 4">
            <a:extLst>
              <a:ext uri="{FF2B5EF4-FFF2-40B4-BE49-F238E27FC236}">
                <a16:creationId xmlns:a16="http://schemas.microsoft.com/office/drawing/2014/main" id="{40DF0FB9-9AA1-56C7-354F-C0629FB93FEF}"/>
              </a:ext>
            </a:extLst>
          </p:cNvPr>
          <p:cNvPicPr>
            <a:picLocks noChangeAspect="1"/>
          </p:cNvPicPr>
          <p:nvPr/>
        </p:nvPicPr>
        <p:blipFill>
          <a:blip r:embed="rId8"/>
          <a:stretch>
            <a:fillRect/>
          </a:stretch>
        </p:blipFill>
        <p:spPr>
          <a:xfrm>
            <a:off x="179297" y="1993728"/>
            <a:ext cx="11611083" cy="2249355"/>
          </a:xfrm>
          <a:prstGeom prst="rect">
            <a:avLst/>
          </a:prstGeom>
        </p:spPr>
      </p:pic>
      <p:pic>
        <p:nvPicPr>
          <p:cNvPr id="7" name="Unknown_cau12">
            <a:hlinkClick r:id="" action="ppaction://media"/>
            <a:extLst>
              <a:ext uri="{FF2B5EF4-FFF2-40B4-BE49-F238E27FC236}">
                <a16:creationId xmlns:a16="http://schemas.microsoft.com/office/drawing/2014/main" id="{1041E117-7B70-2459-DF7D-323103F1DAD1}"/>
              </a:ext>
            </a:extLst>
          </p:cNvPr>
          <p:cNvPicPr/>
          <p:nvPr>
            <a:audioFile r:link="rId2"/>
            <p:extLst>
              <p:ext uri="{DAA4B4D4-6D71-4841-9C94-3DE7FCFB9230}">
                <p14:media xmlns:p14="http://schemas.microsoft.com/office/powerpoint/2010/main" r:embed="rId1"/>
              </p:ext>
            </p:extLst>
          </p:nvPr>
        </p:nvPicPr>
        <p:blipFill>
          <a:blip r:embed="rId9"/>
          <a:stretch>
            <a:fillRect/>
          </a:stretch>
        </p:blipFill>
        <p:spPr>
          <a:xfrm>
            <a:off x="11480817" y="279483"/>
            <a:ext cx="619125" cy="619125"/>
          </a:xfrm>
          <a:prstGeom prst="rect">
            <a:avLst/>
          </a:prstGeom>
        </p:spPr>
      </p:pic>
      <p:sp>
        <p:nvSpPr>
          <p:cNvPr id="8" name="Content Placeholder 2">
            <a:extLst>
              <a:ext uri="{FF2B5EF4-FFF2-40B4-BE49-F238E27FC236}">
                <a16:creationId xmlns:a16="http://schemas.microsoft.com/office/drawing/2014/main" id="{3808ADB8-613E-094E-F838-34FD39587DA5}"/>
              </a:ext>
            </a:extLst>
          </p:cNvPr>
          <p:cNvSpPr txBox="1"/>
          <p:nvPr/>
        </p:nvSpPr>
        <p:spPr>
          <a:xfrm>
            <a:off x="1559859" y="2992153"/>
            <a:ext cx="10181646" cy="13525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300" b="1" dirty="0" err="1">
                <a:solidFill>
                  <a:srgbClr val="7030A0"/>
                </a:solidFill>
                <a:latin typeface="Times New Roman" panose="02020603050405020304" pitchFamily="18" charset="0"/>
                <a:cs typeface="Times New Roman" panose="02020603050405020304" pitchFamily="18" charset="0"/>
              </a:rPr>
              <a:t>Mẹ</a:t>
            </a:r>
            <a:r>
              <a:rPr lang="en-US" sz="2300" b="1" dirty="0">
                <a:solidFill>
                  <a:srgbClr val="7030A0"/>
                </a:solidFill>
                <a:latin typeface="Times New Roman" panose="02020603050405020304" pitchFamily="18" charset="0"/>
                <a:cs typeface="Times New Roman" panose="02020603050405020304" pitchFamily="18" charset="0"/>
              </a:rPr>
              <a:t>    </a:t>
            </a:r>
            <a:r>
              <a:rPr lang="en-US" sz="2300" b="1" dirty="0" err="1">
                <a:solidFill>
                  <a:srgbClr val="7030A0"/>
                </a:solidFill>
                <a:latin typeface="Times New Roman" panose="02020603050405020304" pitchFamily="18" charset="0"/>
                <a:cs typeface="Times New Roman" panose="02020603050405020304" pitchFamily="18" charset="0"/>
              </a:rPr>
              <a:t>đi</a:t>
            </a:r>
            <a:r>
              <a:rPr lang="en-US" sz="2300" b="1" dirty="0">
                <a:solidFill>
                  <a:srgbClr val="7030A0"/>
                </a:solidFill>
                <a:latin typeface="Times New Roman" panose="02020603050405020304" pitchFamily="18" charset="0"/>
                <a:cs typeface="Times New Roman" panose="02020603050405020304" pitchFamily="18" charset="0"/>
              </a:rPr>
              <a:t>     </a:t>
            </a:r>
            <a:r>
              <a:rPr lang="en-US" sz="2300" b="1" dirty="0" err="1">
                <a:solidFill>
                  <a:srgbClr val="7030A0"/>
                </a:solidFill>
                <a:latin typeface="Times New Roman" panose="02020603050405020304" pitchFamily="18" charset="0"/>
                <a:cs typeface="Times New Roman" panose="02020603050405020304" pitchFamily="18" charset="0"/>
              </a:rPr>
              <a:t>vắng</a:t>
            </a:r>
            <a:r>
              <a:rPr lang="en-US" sz="2300" b="1" dirty="0">
                <a:solidFill>
                  <a:srgbClr val="7030A0"/>
                </a:solidFill>
                <a:latin typeface="Times New Roman" panose="02020603050405020304" pitchFamily="18" charset="0"/>
                <a:cs typeface="Times New Roman" panose="02020603050405020304" pitchFamily="18" charset="0"/>
              </a:rPr>
              <a:t>,            </a:t>
            </a:r>
            <a:r>
              <a:rPr lang="en-US" sz="2300" b="1" dirty="0" err="1">
                <a:solidFill>
                  <a:srgbClr val="7030A0"/>
                </a:solidFill>
                <a:latin typeface="Times New Roman" panose="02020603050405020304" pitchFamily="18" charset="0"/>
                <a:cs typeface="Times New Roman" panose="02020603050405020304" pitchFamily="18" charset="0"/>
              </a:rPr>
              <a:t>mẹ</a:t>
            </a:r>
            <a:r>
              <a:rPr lang="en-US" sz="2300" b="1" dirty="0">
                <a:solidFill>
                  <a:srgbClr val="7030A0"/>
                </a:solidFill>
                <a:latin typeface="Times New Roman" panose="02020603050405020304" pitchFamily="18" charset="0"/>
                <a:cs typeface="Times New Roman" panose="02020603050405020304" pitchFamily="18" charset="0"/>
              </a:rPr>
              <a:t>    </a:t>
            </a:r>
            <a:r>
              <a:rPr lang="en-US" sz="2300" b="1" dirty="0" err="1">
                <a:solidFill>
                  <a:srgbClr val="7030A0"/>
                </a:solidFill>
                <a:latin typeface="Times New Roman" panose="02020603050405020304" pitchFamily="18" charset="0"/>
                <a:cs typeface="Times New Roman" panose="02020603050405020304" pitchFamily="18" charset="0"/>
              </a:rPr>
              <a:t>đi</a:t>
            </a:r>
            <a:r>
              <a:rPr lang="en-US" sz="2300" b="1" dirty="0">
                <a:solidFill>
                  <a:srgbClr val="7030A0"/>
                </a:solidFill>
                <a:latin typeface="Times New Roman" panose="02020603050405020304" pitchFamily="18" charset="0"/>
                <a:cs typeface="Times New Roman" panose="02020603050405020304" pitchFamily="18" charset="0"/>
              </a:rPr>
              <a:t>     </a:t>
            </a:r>
            <a:r>
              <a:rPr lang="en-US" sz="2300" b="1" dirty="0" err="1">
                <a:solidFill>
                  <a:srgbClr val="7030A0"/>
                </a:solidFill>
                <a:latin typeface="Times New Roman" panose="02020603050405020304" pitchFamily="18" charset="0"/>
                <a:cs typeface="Times New Roman" panose="02020603050405020304" pitchFamily="18" charset="0"/>
              </a:rPr>
              <a:t>vắng</a:t>
            </a:r>
            <a:r>
              <a:rPr lang="en-US" sz="2300" b="1" dirty="0">
                <a:solidFill>
                  <a:srgbClr val="7030A0"/>
                </a:solidFill>
                <a:latin typeface="Times New Roman" panose="02020603050405020304" pitchFamily="18" charset="0"/>
                <a:cs typeface="Times New Roman" panose="02020603050405020304" pitchFamily="18" charset="0"/>
              </a:rPr>
              <a:t>,          Con  sang </a:t>
            </a:r>
            <a:r>
              <a:rPr lang="en-US" sz="2300" b="1" dirty="0" err="1">
                <a:solidFill>
                  <a:srgbClr val="7030A0"/>
                </a:solidFill>
                <a:latin typeface="Times New Roman" panose="02020603050405020304" pitchFamily="18" charset="0"/>
                <a:cs typeface="Times New Roman" panose="02020603050405020304" pitchFamily="18" charset="0"/>
              </a:rPr>
              <a:t>chơi</a:t>
            </a:r>
            <a:r>
              <a:rPr lang="en-US" sz="2300" b="1" dirty="0">
                <a:solidFill>
                  <a:srgbClr val="7030A0"/>
                </a:solidFill>
                <a:latin typeface="Times New Roman" panose="02020603050405020304" pitchFamily="18" charset="0"/>
                <a:cs typeface="Times New Roman" panose="02020603050405020304" pitchFamily="18" charset="0"/>
              </a:rPr>
              <a:t>  </a:t>
            </a:r>
            <a:r>
              <a:rPr lang="en-US" sz="2300" b="1" dirty="0" err="1">
                <a:solidFill>
                  <a:srgbClr val="7030A0"/>
                </a:solidFill>
                <a:latin typeface="Times New Roman" panose="02020603050405020304" pitchFamily="18" charset="0"/>
                <a:cs typeface="Times New Roman" panose="02020603050405020304" pitchFamily="18" charset="0"/>
              </a:rPr>
              <a:t>nhà</a:t>
            </a:r>
            <a:r>
              <a:rPr lang="en-US" sz="2300" b="1" dirty="0">
                <a:solidFill>
                  <a:srgbClr val="7030A0"/>
                </a:solidFill>
                <a:latin typeface="Times New Roman" panose="02020603050405020304" pitchFamily="18" charset="0"/>
                <a:cs typeface="Times New Roman" panose="02020603050405020304" pitchFamily="18" charset="0"/>
              </a:rPr>
              <a:t>   </a:t>
            </a:r>
            <a:r>
              <a:rPr lang="en-US" sz="2300" b="1" dirty="0" err="1">
                <a:solidFill>
                  <a:srgbClr val="7030A0"/>
                </a:solidFill>
                <a:latin typeface="Times New Roman" panose="02020603050405020304" pitchFamily="18" charset="0"/>
                <a:cs typeface="Times New Roman" panose="02020603050405020304" pitchFamily="18" charset="0"/>
              </a:rPr>
              <a:t>bạn</a:t>
            </a:r>
            <a:r>
              <a:rPr lang="en-US" sz="2300" b="1" dirty="0">
                <a:solidFill>
                  <a:srgbClr val="7030A0"/>
                </a:solidFill>
                <a:latin typeface="Times New Roman" panose="02020603050405020304" pitchFamily="18" charset="0"/>
                <a:cs typeface="Times New Roman" panose="02020603050405020304" pitchFamily="18" charset="0"/>
              </a:rPr>
              <a:t>         í      </a:t>
            </a:r>
          </a:p>
          <a:p>
            <a:pPr marL="0" indent="0">
              <a:buFont typeface="Arial" panose="020B0604020202020204" pitchFamily="34" charset="0"/>
              <a:buNone/>
            </a:pPr>
            <a:endParaRPr lang="en-US" b="1" dirty="0">
              <a:solidFill>
                <a:srgbClr val="7030A0"/>
              </a:solidFill>
              <a:latin typeface="Times New Roman" panose="02020603050405020304" pitchFamily="18" charset="0"/>
              <a:cs typeface="Times New Roman" panose="02020603050405020304" pitchFamily="18" charset="0"/>
            </a:endParaRPr>
          </a:p>
        </p:txBody>
      </p:sp>
      <p:sp>
        <p:nvSpPr>
          <p:cNvPr id="9" name="Content Placeholder 2">
            <a:extLst>
              <a:ext uri="{FF2B5EF4-FFF2-40B4-BE49-F238E27FC236}">
                <a16:creationId xmlns:a16="http://schemas.microsoft.com/office/drawing/2014/main" id="{D45481DB-F5FD-7B25-0ACC-5C8998C68A58}"/>
              </a:ext>
            </a:extLst>
          </p:cNvPr>
          <p:cNvSpPr txBox="1"/>
          <p:nvPr/>
        </p:nvSpPr>
        <p:spPr>
          <a:xfrm>
            <a:off x="896406" y="4295215"/>
            <a:ext cx="10452911" cy="13525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rgbClr val="7030A0"/>
                </a:solidFill>
                <a:latin typeface="Times New Roman" panose="02020603050405020304" pitchFamily="18" charset="0"/>
                <a:cs typeface="Times New Roman" panose="02020603050405020304" pitchFamily="18" charset="0"/>
              </a:rPr>
              <a:t>a.            Con </a:t>
            </a:r>
            <a:r>
              <a:rPr lang="en-US" sz="2400" b="1" dirty="0" err="1">
                <a:solidFill>
                  <a:srgbClr val="7030A0"/>
                </a:solidFill>
                <a:latin typeface="Times New Roman" panose="02020603050405020304" pitchFamily="18" charset="0"/>
                <a:cs typeface="Times New Roman" panose="02020603050405020304" pitchFamily="18" charset="0"/>
              </a:rPr>
              <a:t>cầm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cây</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đàn</a:t>
            </a:r>
            <a:r>
              <a:rPr lang="en-US" sz="2400" b="1" dirty="0">
                <a:solidFill>
                  <a:srgbClr val="7030A0"/>
                </a:solidFill>
                <a:latin typeface="Times New Roman" panose="02020603050405020304" pitchFamily="18" charset="0"/>
                <a:cs typeface="Times New Roman" panose="02020603050405020304" pitchFamily="18" charset="0"/>
              </a:rPr>
              <a:t>  con    </a:t>
            </a:r>
            <a:r>
              <a:rPr lang="en-US" sz="2400" b="1" dirty="0" err="1">
                <a:solidFill>
                  <a:srgbClr val="7030A0"/>
                </a:solidFill>
                <a:latin typeface="Times New Roman" panose="02020603050405020304" pitchFamily="18" charset="0"/>
                <a:cs typeface="Times New Roman" panose="02020603050405020304" pitchFamily="18" charset="0"/>
              </a:rPr>
              <a:t>hát</a:t>
            </a:r>
            <a:r>
              <a:rPr lang="en-US" sz="2400" b="1" dirty="0">
                <a:solidFill>
                  <a:srgbClr val="7030A0"/>
                </a:solidFill>
                <a:latin typeface="Times New Roman" panose="02020603050405020304" pitchFamily="18" charset="0"/>
                <a:cs typeface="Times New Roman" panose="02020603050405020304" pitchFamily="18" charset="0"/>
              </a:rPr>
              <a:t>,         Con  </a:t>
            </a:r>
            <a:r>
              <a:rPr lang="en-US" sz="2400" b="1" dirty="0" err="1">
                <a:solidFill>
                  <a:srgbClr val="7030A0"/>
                </a:solidFill>
                <a:latin typeface="Times New Roman" panose="02020603050405020304" pitchFamily="18" charset="0"/>
                <a:cs typeface="Times New Roman" panose="02020603050405020304" pitchFamily="18" charset="0"/>
              </a:rPr>
              <a:t>cầm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cây</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đàn</a:t>
            </a:r>
            <a:r>
              <a:rPr lang="en-US" sz="2400" b="1" dirty="0">
                <a:solidFill>
                  <a:srgbClr val="7030A0"/>
                </a:solidFill>
                <a:latin typeface="Times New Roman" panose="02020603050405020304" pitchFamily="18" charset="0"/>
                <a:cs typeface="Times New Roman" panose="02020603050405020304" pitchFamily="18" charset="0"/>
              </a:rPr>
              <a:t> con   </a:t>
            </a:r>
            <a:r>
              <a:rPr lang="en-US" sz="2400" b="1" dirty="0" err="1">
                <a:solidFill>
                  <a:srgbClr val="7030A0"/>
                </a:solidFill>
                <a:latin typeface="Times New Roman" panose="02020603050405020304" pitchFamily="18" charset="0"/>
                <a:cs typeface="Times New Roman" panose="02020603050405020304" pitchFamily="18" charset="0"/>
              </a:rPr>
              <a:t>hát</a:t>
            </a:r>
            <a:r>
              <a:rPr lang="en-US" sz="2400" b="1" dirty="0">
                <a:solidFill>
                  <a:srgbClr val="7030A0"/>
                </a:solidFill>
                <a:latin typeface="Times New Roman" panose="02020603050405020304" pitchFamily="18" charset="0"/>
                <a:cs typeface="Times New Roman" panose="02020603050405020304" pitchFamily="18" charset="0"/>
              </a:rPr>
              <a:t>.</a:t>
            </a:r>
          </a:p>
          <a:p>
            <a:pPr marL="0" indent="0">
              <a:buFont typeface="Arial" panose="020B0604020202020204" pitchFamily="34" charset="0"/>
              <a:buNone/>
            </a:pPr>
            <a:endParaRPr lang="en-US"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312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2"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2"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additive="base">
                                        <p:cTn id="24" dur="16822" fill="hold"/>
                                        <p:tgtEl>
                                          <p:spTgt spid="7"/>
                                        </p:tgtEl>
                                      </p:cBhvr>
                                    </p:cmd>
                                  </p:childTnLst>
                                </p:cTn>
                              </p:par>
                            </p:childTnLst>
                          </p:cTn>
                        </p:par>
                      </p:childTnLst>
                    </p:cTn>
                  </p:par>
                </p:childTnLst>
              </p:cTn>
              <p:nextCondLst>
                <p:cond evt="onClick" delay="0">
                  <p:tgtEl>
                    <p:spTgt spid="7"/>
                  </p:tgtEl>
                </p:cond>
              </p:nextCondLst>
            </p:seq>
            <p:audio>
              <p:cMediaNode vol="100000">
                <p:cTn id="25" fill="hold" display="1">
                  <p:stCondLst>
                    <p:cond delay="indefinite"/>
                  </p:stCondLst>
                  <p:endCondLst>
                    <p:cond evt="onStopAudio" delay="0">
                      <p:tgtEl>
                        <p:sldTgt/>
                      </p:tgtEl>
                    </p:cond>
                  </p:endCondLst>
                </p:cTn>
                <p:tgtEl>
                  <p:spTgt spid="7"/>
                </p:tgtEl>
              </p:cMediaNode>
            </p:audio>
          </p:childTnLst>
        </p:cTn>
      </p:par>
    </p:tnLst>
    <p:bldLst>
      <p:bldP spid="6" grpId="1"/>
      <p:bldP spid="6" grpId="2"/>
      <p:bldP spid="2" grpId="0"/>
      <p:bldP spid="8" grpId="1"/>
      <p:bldP spid="8" grpId="2"/>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4">
            <a:clrChange>
              <a:clrFrom>
                <a:srgbClr val="F5F5F5">
                  <a:alpha val="100000"/>
                </a:srgbClr>
              </a:clrFrom>
              <a:clrTo>
                <a:srgbClr val="F5F5F5">
                  <a:alpha val="100000"/>
                  <a:alpha val="0"/>
                </a:srgbClr>
              </a:clrTo>
            </a:clrChange>
          </a:blip>
          <a:stretch>
            <a:fillRect/>
          </a:stretch>
        </p:blipFill>
        <p:spPr>
          <a:xfrm>
            <a:off x="10080978" y="3865847"/>
            <a:ext cx="2434590" cy="2992153"/>
          </a:xfrm>
          <a:prstGeom prst="rect">
            <a:avLst/>
          </a:prstGeom>
        </p:spPr>
      </p:pic>
      <p:sp>
        <p:nvSpPr>
          <p:cNvPr id="6" name="TextBox 7"/>
          <p:cNvSpPr txBox="1"/>
          <p:nvPr/>
        </p:nvSpPr>
        <p:spPr>
          <a:xfrm>
            <a:off x="3533422" y="580218"/>
            <a:ext cx="5755640" cy="706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HỌC HÁT TỪNG CÂU</a:t>
            </a:r>
          </a:p>
        </p:txBody>
      </p:sp>
      <p:pic>
        <p:nvPicPr>
          <p:cNvPr id="11" name="Content Placeholder 4">
            <a:extLst>
              <a:ext uri="{FF2B5EF4-FFF2-40B4-BE49-F238E27FC236}">
                <a16:creationId xmlns:a16="http://schemas.microsoft.com/office/drawing/2014/main" id="{A5EAC9BE-0D92-A543-B353-C7782B418BEF}"/>
              </a:ext>
            </a:extLst>
          </p:cNvPr>
          <p:cNvPicPr>
            <a:picLocks noGrp="1" noChangeAspect="1"/>
          </p:cNvPicPr>
          <p:nvPr>
            <p:ph idx="1"/>
          </p:nvPr>
        </p:nvPicPr>
        <p:blipFill>
          <a:blip r:embed="rId5">
            <a:clrChange>
              <a:clrFrom>
                <a:srgbClr val="FFFFFF">
                  <a:alpha val="100000"/>
                </a:srgbClr>
              </a:clrFrom>
              <a:clrTo>
                <a:srgbClr val="FFFFFF">
                  <a:alpha val="100000"/>
                  <a:alpha val="0"/>
                </a:srgbClr>
              </a:clrTo>
            </a:clrChange>
          </a:blip>
          <a:stretch>
            <a:fillRect/>
          </a:stretch>
        </p:blipFill>
        <p:spPr>
          <a:xfrm>
            <a:off x="-113949" y="-74741"/>
            <a:ext cx="2020712" cy="2056599"/>
          </a:xfrm>
          <a:prstGeom prst="rect">
            <a:avLst/>
          </a:prstGeom>
          <a:noFill/>
          <a:ln>
            <a:noFill/>
          </a:ln>
          <a:effectLst/>
        </p:spPr>
      </p:pic>
      <p:pic>
        <p:nvPicPr>
          <p:cNvPr id="15" name="Picture 3">
            <a:extLst>
              <a:ext uri="{FF2B5EF4-FFF2-40B4-BE49-F238E27FC236}">
                <a16:creationId xmlns:a16="http://schemas.microsoft.com/office/drawing/2014/main" id="{2CF39323-13CF-8580-A40D-FC15172FD9C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0780" y="5647765"/>
            <a:ext cx="12332780" cy="1210235"/>
          </a:xfrm>
          <a:prstGeom prst="rect">
            <a:avLst/>
          </a:prstGeom>
        </p:spPr>
      </p:pic>
      <p:pic>
        <p:nvPicPr>
          <p:cNvPr id="4" name="Hình ảnh 3">
            <a:extLst>
              <a:ext uri="{FF2B5EF4-FFF2-40B4-BE49-F238E27FC236}">
                <a16:creationId xmlns:a16="http://schemas.microsoft.com/office/drawing/2014/main" id="{1B5DD84F-317A-8197-CA48-7EA8613F48CE}"/>
              </a:ext>
            </a:extLst>
          </p:cNvPr>
          <p:cNvPicPr>
            <a:picLocks noChangeAspect="1"/>
          </p:cNvPicPr>
          <p:nvPr/>
        </p:nvPicPr>
        <p:blipFill>
          <a:blip r:embed="rId8"/>
          <a:stretch>
            <a:fillRect/>
          </a:stretch>
        </p:blipFill>
        <p:spPr>
          <a:xfrm>
            <a:off x="462580" y="2218764"/>
            <a:ext cx="11456894" cy="1210236"/>
          </a:xfrm>
          <a:prstGeom prst="rect">
            <a:avLst/>
          </a:prstGeom>
        </p:spPr>
      </p:pic>
      <p:sp>
        <p:nvSpPr>
          <p:cNvPr id="5" name="Content Placeholder 2">
            <a:extLst>
              <a:ext uri="{FF2B5EF4-FFF2-40B4-BE49-F238E27FC236}">
                <a16:creationId xmlns:a16="http://schemas.microsoft.com/office/drawing/2014/main" id="{78F66055-F7D5-A7F1-C98E-B576AA58F593}"/>
              </a:ext>
            </a:extLst>
          </p:cNvPr>
          <p:cNvSpPr txBox="1"/>
          <p:nvPr/>
        </p:nvSpPr>
        <p:spPr>
          <a:xfrm>
            <a:off x="1721372" y="1305583"/>
            <a:ext cx="1613498" cy="13525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b="1"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2400" b="1" dirty="0">
                <a:latin typeface="Times New Roman" panose="02020603050405020304" pitchFamily="18" charset="0"/>
                <a:cs typeface="Times New Roman" panose="02020603050405020304" pitchFamily="18" charset="0"/>
              </a:rPr>
              <a:t>   </a:t>
            </a:r>
            <a:r>
              <a:rPr lang="en-US" b="1" dirty="0">
                <a:solidFill>
                  <a:srgbClr val="7030A0"/>
                </a:solidFill>
                <a:latin typeface="Times New Roman" panose="02020603050405020304" pitchFamily="18" charset="0"/>
                <a:cs typeface="Times New Roman" panose="02020603050405020304" pitchFamily="18" charset="0"/>
              </a:rPr>
              <a:t>CÂU 3:</a:t>
            </a:r>
          </a:p>
          <a:p>
            <a:pPr marL="0" indent="0">
              <a:buFont typeface="Arial" panose="020B0604020202020204" pitchFamily="34" charset="0"/>
              <a:buNone/>
            </a:pPr>
            <a:endParaRPr lang="en-US" b="1" dirty="0">
              <a:solidFill>
                <a:srgbClr val="7030A0"/>
              </a:solidFill>
              <a:latin typeface="Times New Roman" panose="02020603050405020304" pitchFamily="18"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104BECA8-CA2A-1CA6-FC8F-A5A565178A21}"/>
              </a:ext>
            </a:extLst>
          </p:cNvPr>
          <p:cNvSpPr txBox="1"/>
          <p:nvPr/>
        </p:nvSpPr>
        <p:spPr>
          <a:xfrm>
            <a:off x="2140922" y="3044246"/>
            <a:ext cx="9018270" cy="13525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b="1"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2400" b="1" dirty="0" err="1">
                <a:solidFill>
                  <a:srgbClr val="7030A0"/>
                </a:solidFill>
                <a:latin typeface="Times New Roman" panose="02020603050405020304" pitchFamily="18" charset="0"/>
                <a:cs typeface="Times New Roman" panose="02020603050405020304" pitchFamily="18" charset="0"/>
              </a:rPr>
              <a:t>Hát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cho</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mẹ</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về</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với</a:t>
            </a:r>
            <a:r>
              <a:rPr lang="en-US" sz="2400" b="1" dirty="0">
                <a:solidFill>
                  <a:srgbClr val="7030A0"/>
                </a:solidFill>
                <a:latin typeface="Times New Roman" panose="02020603050405020304" pitchFamily="18" charset="0"/>
                <a:cs typeface="Times New Roman" panose="02020603050405020304" pitchFamily="18" charset="0"/>
              </a:rPr>
              <a:t>    con,            </a:t>
            </a:r>
            <a:r>
              <a:rPr lang="en-US" sz="2400" b="1" dirty="0" err="1">
                <a:solidFill>
                  <a:srgbClr val="7030A0"/>
                </a:solidFill>
                <a:latin typeface="Times New Roman" panose="02020603050405020304" pitchFamily="18" charset="0"/>
                <a:cs typeface="Times New Roman" panose="02020603050405020304" pitchFamily="18" charset="0"/>
              </a:rPr>
              <a:t>hát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cho</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mẹ</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về</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với</a:t>
            </a:r>
            <a:r>
              <a:rPr lang="en-US" sz="2400" b="1" dirty="0">
                <a:solidFill>
                  <a:srgbClr val="7030A0"/>
                </a:solidFill>
                <a:latin typeface="Times New Roman" panose="02020603050405020304" pitchFamily="18" charset="0"/>
                <a:cs typeface="Times New Roman" panose="02020603050405020304" pitchFamily="18" charset="0"/>
              </a:rPr>
              <a:t>      con.</a:t>
            </a:r>
          </a:p>
          <a:p>
            <a:pPr marL="0" indent="0">
              <a:buFont typeface="Arial" panose="020B0604020202020204" pitchFamily="34" charset="0"/>
              <a:buNone/>
            </a:pPr>
            <a:endParaRPr lang="en-US" b="1" dirty="0">
              <a:solidFill>
                <a:srgbClr val="7030A0"/>
              </a:solidFill>
              <a:latin typeface="Times New Roman" panose="02020603050405020304" pitchFamily="18" charset="0"/>
              <a:cs typeface="Times New Roman" panose="02020603050405020304" pitchFamily="18" charset="0"/>
            </a:endParaRPr>
          </a:p>
        </p:txBody>
      </p:sp>
      <p:pic>
        <p:nvPicPr>
          <p:cNvPr id="8" name="Unknown_cau3">
            <a:hlinkClick r:id="" action="ppaction://media"/>
            <a:extLst>
              <a:ext uri="{FF2B5EF4-FFF2-40B4-BE49-F238E27FC236}">
                <a16:creationId xmlns:a16="http://schemas.microsoft.com/office/drawing/2014/main" id="{3096143E-404C-6ABB-C352-45EA2D3D6D91}"/>
              </a:ext>
            </a:extLst>
          </p:cNvPr>
          <p:cNvPicPr/>
          <p:nvPr>
            <a:audioFile r:link="rId2"/>
            <p:extLst>
              <p:ext uri="{DAA4B4D4-6D71-4841-9C94-3DE7FCFB9230}">
                <p14:media xmlns:p14="http://schemas.microsoft.com/office/powerpoint/2010/main" r:embed="rId1"/>
              </p:ext>
            </p:extLst>
          </p:nvPr>
        </p:nvPicPr>
        <p:blipFill>
          <a:blip r:embed="rId9"/>
          <a:stretch>
            <a:fillRect/>
          </a:stretch>
        </p:blipFill>
        <p:spPr>
          <a:xfrm>
            <a:off x="10915721" y="708680"/>
            <a:ext cx="619125" cy="619125"/>
          </a:xfrm>
          <a:prstGeom prst="rect">
            <a:avLst/>
          </a:prstGeom>
        </p:spPr>
      </p:pic>
    </p:spTree>
    <p:extLst>
      <p:ext uri="{BB962C8B-B14F-4D97-AF65-F5344CB8AC3E}">
        <p14:creationId xmlns:p14="http://schemas.microsoft.com/office/powerpoint/2010/main" val="192199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additive="base">
                                        <p:cTn id="21" dur="6608" fill="hold"/>
                                        <p:tgtEl>
                                          <p:spTgt spid="8"/>
                                        </p:tgtEl>
                                      </p:cBhvr>
                                    </p:cmd>
                                  </p:childTnLst>
                                </p:cTn>
                              </p:par>
                            </p:childTnLst>
                          </p:cTn>
                        </p:par>
                      </p:childTnLst>
                    </p:cTn>
                  </p:par>
                </p:childTnLst>
              </p:cTn>
              <p:nextCondLst>
                <p:cond evt="onClick" delay="0">
                  <p:tgtEl>
                    <p:spTgt spid="8"/>
                  </p:tgtEl>
                </p:cond>
              </p:nextCondLst>
            </p:seq>
            <p:audio>
              <p:cMediaNode vol="100000">
                <p:cTn id="22" fill="hold" display="1">
                  <p:stCondLst>
                    <p:cond delay="indefinite"/>
                  </p:stCondLst>
                  <p:endCondLst>
                    <p:cond evt="onStopAudio" delay="0">
                      <p:tgtEl>
                        <p:sldTgt/>
                      </p:tgtEl>
                    </p:cond>
                  </p:endCondLst>
                </p:cTn>
                <p:tgtEl>
                  <p:spTgt spid="8"/>
                </p:tgtEl>
              </p:cMediaNode>
            </p:audio>
          </p:childTnLst>
        </p:cTn>
      </p:par>
    </p:tnLst>
    <p:bldLst>
      <p:bldP spid="6" grpId="1"/>
      <p:bldP spid="6" grpId="2"/>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6">
            <a:clrChange>
              <a:clrFrom>
                <a:srgbClr val="F5F5F5">
                  <a:alpha val="100000"/>
                </a:srgbClr>
              </a:clrFrom>
              <a:clrTo>
                <a:srgbClr val="F5F5F5">
                  <a:alpha val="100000"/>
                  <a:alpha val="0"/>
                </a:srgbClr>
              </a:clrTo>
            </a:clrChange>
          </a:blip>
          <a:stretch>
            <a:fillRect/>
          </a:stretch>
        </p:blipFill>
        <p:spPr>
          <a:xfrm>
            <a:off x="10725374" y="4657821"/>
            <a:ext cx="1790194" cy="2200179"/>
          </a:xfrm>
          <a:prstGeom prst="rect">
            <a:avLst/>
          </a:prstGeom>
        </p:spPr>
      </p:pic>
      <p:sp>
        <p:nvSpPr>
          <p:cNvPr id="6" name="TextBox 7"/>
          <p:cNvSpPr txBox="1"/>
          <p:nvPr/>
        </p:nvSpPr>
        <p:spPr>
          <a:xfrm>
            <a:off x="0" y="14509"/>
            <a:ext cx="57556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kern="0" dirty="0">
                <a:solidFill>
                  <a:srgbClr val="C00000"/>
                </a:solidFill>
                <a:latin typeface="Times New Roman" panose="02020603050405020304" pitchFamily="18" charset="0"/>
                <a:cs typeface="Times New Roman" panose="02020603050405020304" pitchFamily="18" charset="0"/>
              </a:rPr>
              <a:t>GHÉP TOÀN BÀI</a:t>
            </a:r>
            <a:endPar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10" name="Content Placeholder 2">
            <a:extLst>
              <a:ext uri="{FF2B5EF4-FFF2-40B4-BE49-F238E27FC236}">
                <a16:creationId xmlns:a16="http://schemas.microsoft.com/office/drawing/2014/main" id="{3E2C64C8-B125-106B-28ED-3456135DB0BC}"/>
              </a:ext>
            </a:extLst>
          </p:cNvPr>
          <p:cNvSpPr txBox="1"/>
          <p:nvPr/>
        </p:nvSpPr>
        <p:spPr>
          <a:xfrm>
            <a:off x="989852" y="4551427"/>
            <a:ext cx="10298506" cy="13525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b="1"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2400" b="1" dirty="0" err="1">
                <a:solidFill>
                  <a:srgbClr val="7030A0"/>
                </a:solidFill>
                <a:latin typeface="Times New Roman" panose="02020603050405020304" pitchFamily="18" charset="0"/>
                <a:cs typeface="Times New Roman" panose="02020603050405020304" pitchFamily="18" charset="0"/>
              </a:rPr>
              <a:t>hát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Hát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cho</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mẹ</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về</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với</a:t>
            </a:r>
            <a:r>
              <a:rPr lang="en-US" sz="2400" b="1" dirty="0">
                <a:solidFill>
                  <a:srgbClr val="7030A0"/>
                </a:solidFill>
                <a:latin typeface="Times New Roman" panose="02020603050405020304" pitchFamily="18" charset="0"/>
                <a:cs typeface="Times New Roman" panose="02020603050405020304" pitchFamily="18" charset="0"/>
              </a:rPr>
              <a:t>   con,            </a:t>
            </a:r>
            <a:r>
              <a:rPr lang="en-US" sz="2400" b="1" dirty="0" err="1">
                <a:solidFill>
                  <a:srgbClr val="7030A0"/>
                </a:solidFill>
                <a:latin typeface="Times New Roman" panose="02020603050405020304" pitchFamily="18" charset="0"/>
                <a:cs typeface="Times New Roman" panose="02020603050405020304" pitchFamily="18" charset="0"/>
              </a:rPr>
              <a:t>hát</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cho</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mẹ</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về</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với</a:t>
            </a:r>
            <a:r>
              <a:rPr lang="en-US" sz="2400" b="1" dirty="0">
                <a:solidFill>
                  <a:srgbClr val="7030A0"/>
                </a:solidFill>
                <a:latin typeface="Times New Roman" panose="02020603050405020304" pitchFamily="18" charset="0"/>
                <a:cs typeface="Times New Roman" panose="02020603050405020304" pitchFamily="18" charset="0"/>
              </a:rPr>
              <a:t>      con.</a:t>
            </a:r>
          </a:p>
          <a:p>
            <a:pPr marL="0" indent="0">
              <a:buFont typeface="Arial" panose="020B0604020202020204" pitchFamily="34" charset="0"/>
              <a:buNone/>
            </a:pPr>
            <a:endParaRPr lang="en-US" b="1" dirty="0">
              <a:solidFill>
                <a:srgbClr val="7030A0"/>
              </a:solidFill>
              <a:latin typeface="Times New Roman" panose="020206030504050203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3113C020-2550-45C0-4E89-359518A2F5A0}"/>
              </a:ext>
            </a:extLst>
          </p:cNvPr>
          <p:cNvSpPr>
            <a:spLocks noGrp="1"/>
          </p:cNvSpPr>
          <p:nvPr>
            <p:ph type="title"/>
          </p:nvPr>
        </p:nvSpPr>
        <p:spPr>
          <a:xfrm>
            <a:off x="3285914" y="134926"/>
            <a:ext cx="5911873" cy="874714"/>
          </a:xfrm>
        </p:spPr>
        <p:txBody>
          <a:bodyPr>
            <a:normAutofit/>
          </a:bodyPr>
          <a:lstStyle/>
          <a:p>
            <a:pPr algn="ctr"/>
            <a:r>
              <a:rPr lang="en-US" sz="3600" b="1" dirty="0"/>
              <a:t>MẸ ĐI VẮNG</a:t>
            </a:r>
          </a:p>
        </p:txBody>
      </p:sp>
      <p:sp>
        <p:nvSpPr>
          <p:cNvPr id="13" name="Title 1">
            <a:extLst>
              <a:ext uri="{FF2B5EF4-FFF2-40B4-BE49-F238E27FC236}">
                <a16:creationId xmlns:a16="http://schemas.microsoft.com/office/drawing/2014/main" id="{E542151A-5A51-E045-7B1F-8079E73EE98A}"/>
              </a:ext>
            </a:extLst>
          </p:cNvPr>
          <p:cNvSpPr txBox="1"/>
          <p:nvPr/>
        </p:nvSpPr>
        <p:spPr>
          <a:xfrm>
            <a:off x="5869780" y="625650"/>
            <a:ext cx="4645674" cy="8747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1800" b="1" i="1" dirty="0" err="1">
                <a:latin typeface="Times New Roman" panose="02020603050405020304" pitchFamily="18" charset="0"/>
                <a:cs typeface="Times New Roman" panose="02020603050405020304" pitchFamily="18" charset="0"/>
              </a:rPr>
              <a:t>Nhạc</a:t>
            </a:r>
            <a:r>
              <a:rPr lang="en-US" sz="1800" b="1" i="1" dirty="0">
                <a:latin typeface="Times New Roman" panose="02020603050405020304" pitchFamily="18" charset="0"/>
                <a:cs typeface="Times New Roman" panose="02020603050405020304" pitchFamily="18" charset="0"/>
              </a:rPr>
              <a:t> : </a:t>
            </a:r>
            <a:r>
              <a:rPr lang="en-US" sz="1800" b="1" i="1" dirty="0" err="1">
                <a:latin typeface="Times New Roman" panose="02020603050405020304" pitchFamily="18" charset="0"/>
                <a:cs typeface="Times New Roman" panose="02020603050405020304" pitchFamily="18" charset="0"/>
              </a:rPr>
              <a:t>Trịnh</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Công</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Sơn</a:t>
            </a:r>
            <a:endParaRPr lang="en-US" sz="1800" b="1" i="1" dirty="0">
              <a:latin typeface="Times New Roman" panose="02020603050405020304" pitchFamily="18" charset="0"/>
              <a:cs typeface="Times New Roman" panose="02020603050405020304" pitchFamily="18" charset="0"/>
            </a:endParaRPr>
          </a:p>
          <a:p>
            <a:pPr algn="r"/>
            <a:r>
              <a:rPr lang="en-US" sz="1800" b="1" i="1" dirty="0" err="1">
                <a:latin typeface="Times New Roman" panose="02020603050405020304" pitchFamily="18" charset="0"/>
                <a:cs typeface="Times New Roman" panose="02020603050405020304" pitchFamily="18" charset="0"/>
              </a:rPr>
              <a:t>Lời</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Việt</a:t>
            </a:r>
            <a:r>
              <a:rPr lang="en-US" sz="1800" b="1" i="1" dirty="0">
                <a:latin typeface="Times New Roman" panose="02020603050405020304" pitchFamily="18" charset="0"/>
                <a:cs typeface="Times New Roman" panose="02020603050405020304" pitchFamily="18" charset="0"/>
              </a:rPr>
              <a:t>: </a:t>
            </a:r>
            <a:r>
              <a:rPr lang="en-US" sz="1800" b="1" i="1" dirty="0" err="1">
                <a:latin typeface="Times New Roman" panose="02020603050405020304" pitchFamily="18" charset="0"/>
                <a:cs typeface="Times New Roman" panose="02020603050405020304" pitchFamily="18" charset="0"/>
              </a:rPr>
              <a:t>Nguyễn</a:t>
            </a:r>
            <a:r>
              <a:rPr lang="en-US" sz="1800" b="1" i="1" dirty="0">
                <a:latin typeface="Times New Roman" panose="02020603050405020304" pitchFamily="18" charset="0"/>
                <a:cs typeface="Times New Roman" panose="02020603050405020304" pitchFamily="18" charset="0"/>
              </a:rPr>
              <a:t> Quang </a:t>
            </a:r>
            <a:r>
              <a:rPr lang="en-US" sz="1800" b="1" i="1" dirty="0" err="1">
                <a:latin typeface="Times New Roman" panose="02020603050405020304" pitchFamily="18" charset="0"/>
                <a:cs typeface="Times New Roman" panose="02020603050405020304" pitchFamily="18" charset="0"/>
              </a:rPr>
              <a:t>Dũng</a:t>
            </a:r>
            <a:endParaRPr lang="en-US" sz="1800" b="1" i="1" dirty="0">
              <a:latin typeface="Times New Roman" panose="02020603050405020304" pitchFamily="18" charset="0"/>
              <a:cs typeface="Times New Roman" panose="02020603050405020304" pitchFamily="18" charset="0"/>
            </a:endParaRPr>
          </a:p>
        </p:txBody>
      </p:sp>
      <p:pic>
        <p:nvPicPr>
          <p:cNvPr id="14" name="Unknown_cabai.piano.!">
            <a:hlinkClick r:id="" action="ppaction://media"/>
            <a:extLst>
              <a:ext uri="{FF2B5EF4-FFF2-40B4-BE49-F238E27FC236}">
                <a16:creationId xmlns:a16="http://schemas.microsoft.com/office/drawing/2014/main" id="{A7E35116-FC8A-3251-2E4A-96B61F498520}"/>
              </a:ext>
            </a:extLst>
          </p:cNvPr>
          <p:cNvPicPr/>
          <p:nvPr>
            <a:audioFile r:link="rId2"/>
            <p:extLst>
              <p:ext uri="{DAA4B4D4-6D71-4841-9C94-3DE7FCFB9230}">
                <p14:media xmlns:p14="http://schemas.microsoft.com/office/powerpoint/2010/main" r:embed="rId1"/>
              </p:ext>
            </p:extLst>
          </p:nvPr>
        </p:nvPicPr>
        <p:blipFill>
          <a:blip r:embed="rId7"/>
          <a:stretch>
            <a:fillRect/>
          </a:stretch>
        </p:blipFill>
        <p:spPr>
          <a:xfrm>
            <a:off x="11310908" y="215370"/>
            <a:ext cx="619125" cy="619125"/>
          </a:xfrm>
          <a:prstGeom prst="rect">
            <a:avLst/>
          </a:prstGeom>
        </p:spPr>
      </p:pic>
      <p:pic>
        <p:nvPicPr>
          <p:cNvPr id="17" name="Hình ảnh 16">
            <a:extLst>
              <a:ext uri="{FF2B5EF4-FFF2-40B4-BE49-F238E27FC236}">
                <a16:creationId xmlns:a16="http://schemas.microsoft.com/office/drawing/2014/main" id="{593B1545-96CA-C884-3295-22205B9946FE}"/>
              </a:ext>
            </a:extLst>
          </p:cNvPr>
          <p:cNvPicPr>
            <a:picLocks noChangeAspect="1"/>
          </p:cNvPicPr>
          <p:nvPr/>
        </p:nvPicPr>
        <p:blipFill>
          <a:blip r:embed="rId8"/>
          <a:stretch>
            <a:fillRect/>
          </a:stretch>
        </p:blipFill>
        <p:spPr>
          <a:xfrm>
            <a:off x="246174" y="1381233"/>
            <a:ext cx="11802391" cy="3668819"/>
          </a:xfrm>
          <a:prstGeom prst="rect">
            <a:avLst/>
          </a:prstGeom>
        </p:spPr>
      </p:pic>
      <p:sp>
        <p:nvSpPr>
          <p:cNvPr id="19" name="Content Placeholder 2">
            <a:extLst>
              <a:ext uri="{FF2B5EF4-FFF2-40B4-BE49-F238E27FC236}">
                <a16:creationId xmlns:a16="http://schemas.microsoft.com/office/drawing/2014/main" id="{CD1230E7-7849-C3E5-8173-B1EAB96A55A6}"/>
              </a:ext>
            </a:extLst>
          </p:cNvPr>
          <p:cNvSpPr txBox="1"/>
          <p:nvPr/>
        </p:nvSpPr>
        <p:spPr>
          <a:xfrm>
            <a:off x="946747" y="3624229"/>
            <a:ext cx="10880194" cy="13525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rgbClr val="7030A0"/>
                </a:solidFill>
                <a:latin typeface="Times New Roman" panose="02020603050405020304" pitchFamily="18" charset="0"/>
                <a:cs typeface="Times New Roman" panose="02020603050405020304" pitchFamily="18" charset="0"/>
              </a:rPr>
              <a:t>a.                Con   </a:t>
            </a:r>
            <a:r>
              <a:rPr lang="en-US" sz="2400" b="1" dirty="0" err="1">
                <a:solidFill>
                  <a:srgbClr val="7030A0"/>
                </a:solidFill>
                <a:latin typeface="Times New Roman" panose="02020603050405020304" pitchFamily="18" charset="0"/>
                <a:cs typeface="Times New Roman" panose="02020603050405020304" pitchFamily="18" charset="0"/>
              </a:rPr>
              <a:t>cầm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cây</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đàn</a:t>
            </a:r>
            <a:r>
              <a:rPr lang="en-US" sz="2400" b="1" dirty="0">
                <a:solidFill>
                  <a:srgbClr val="7030A0"/>
                </a:solidFill>
                <a:latin typeface="Times New Roman" panose="02020603050405020304" pitchFamily="18" charset="0"/>
                <a:cs typeface="Times New Roman" panose="02020603050405020304" pitchFamily="18" charset="0"/>
              </a:rPr>
              <a:t>   con     </a:t>
            </a:r>
            <a:r>
              <a:rPr lang="en-US" sz="2400" b="1" dirty="0" err="1">
                <a:solidFill>
                  <a:srgbClr val="7030A0"/>
                </a:solidFill>
                <a:latin typeface="Times New Roman" panose="02020603050405020304" pitchFamily="18" charset="0"/>
                <a:cs typeface="Times New Roman" panose="02020603050405020304" pitchFamily="18" charset="0"/>
              </a:rPr>
              <a:t>hát</a:t>
            </a:r>
            <a:r>
              <a:rPr lang="en-US" sz="2400" b="1" dirty="0">
                <a:solidFill>
                  <a:srgbClr val="7030A0"/>
                </a:solidFill>
                <a:latin typeface="Times New Roman" panose="02020603050405020304" pitchFamily="18" charset="0"/>
                <a:cs typeface="Times New Roman" panose="02020603050405020304" pitchFamily="18" charset="0"/>
              </a:rPr>
              <a:t>,             Con  </a:t>
            </a:r>
            <a:r>
              <a:rPr lang="en-US" sz="2400" b="1" dirty="0" err="1">
                <a:solidFill>
                  <a:srgbClr val="7030A0"/>
                </a:solidFill>
                <a:latin typeface="Times New Roman" panose="02020603050405020304" pitchFamily="18" charset="0"/>
                <a:cs typeface="Times New Roman" panose="02020603050405020304" pitchFamily="18" charset="0"/>
              </a:rPr>
              <a:t>cầm</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cây</a:t>
            </a: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err="1">
                <a:solidFill>
                  <a:srgbClr val="7030A0"/>
                </a:solidFill>
                <a:latin typeface="Times New Roman" panose="02020603050405020304" pitchFamily="18" charset="0"/>
                <a:cs typeface="Times New Roman" panose="02020603050405020304" pitchFamily="18" charset="0"/>
              </a:rPr>
              <a:t>đàn</a:t>
            </a:r>
            <a:r>
              <a:rPr lang="en-US" sz="2400" b="1" dirty="0">
                <a:solidFill>
                  <a:srgbClr val="7030A0"/>
                </a:solidFill>
                <a:latin typeface="Times New Roman" panose="02020603050405020304" pitchFamily="18" charset="0"/>
                <a:cs typeface="Times New Roman" panose="02020603050405020304" pitchFamily="18" charset="0"/>
              </a:rPr>
              <a:t>    con</a:t>
            </a:r>
          </a:p>
          <a:p>
            <a:pPr marL="0" indent="0">
              <a:buFont typeface="Arial" panose="020B0604020202020204" pitchFamily="34" charset="0"/>
              <a:buNone/>
            </a:pPr>
            <a:endParaRPr lang="en-US" b="1" dirty="0">
              <a:solidFill>
                <a:srgbClr val="7030A0"/>
              </a:solidFill>
              <a:latin typeface="Times New Roman" panose="02020603050405020304" pitchFamily="18" charset="0"/>
              <a:cs typeface="Times New Roman" panose="02020603050405020304" pitchFamily="18" charset="0"/>
            </a:endParaRPr>
          </a:p>
        </p:txBody>
      </p:sp>
      <p:pic>
        <p:nvPicPr>
          <p:cNvPr id="21" name="Picture 3">
            <a:extLst>
              <a:ext uri="{FF2B5EF4-FFF2-40B4-BE49-F238E27FC236}">
                <a16:creationId xmlns:a16="http://schemas.microsoft.com/office/drawing/2014/main" id="{F2261FF4-5A3C-A591-8730-7A6427FE42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0780" y="5977250"/>
            <a:ext cx="12332780" cy="855233"/>
          </a:xfrm>
          <a:prstGeom prst="rect">
            <a:avLst/>
          </a:prstGeom>
        </p:spPr>
      </p:pic>
      <p:sp>
        <p:nvSpPr>
          <p:cNvPr id="22" name="Content Placeholder 2">
            <a:extLst>
              <a:ext uri="{FF2B5EF4-FFF2-40B4-BE49-F238E27FC236}">
                <a16:creationId xmlns:a16="http://schemas.microsoft.com/office/drawing/2014/main" id="{8C766699-6C02-35BC-0D73-DBFD18D62A30}"/>
              </a:ext>
            </a:extLst>
          </p:cNvPr>
          <p:cNvSpPr txBox="1"/>
          <p:nvPr/>
        </p:nvSpPr>
        <p:spPr>
          <a:xfrm>
            <a:off x="1645295" y="2427562"/>
            <a:ext cx="10181646" cy="13525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300" b="1" dirty="0" err="1">
                <a:solidFill>
                  <a:srgbClr val="7030A0"/>
                </a:solidFill>
                <a:latin typeface="Times New Roman" panose="02020603050405020304" pitchFamily="18" charset="0"/>
                <a:cs typeface="Times New Roman" panose="02020603050405020304" pitchFamily="18" charset="0"/>
              </a:rPr>
              <a:t>Mẹ</a:t>
            </a:r>
            <a:r>
              <a:rPr lang="en-US" sz="2300" b="1" dirty="0">
                <a:solidFill>
                  <a:srgbClr val="7030A0"/>
                </a:solidFill>
                <a:latin typeface="Times New Roman" panose="02020603050405020304" pitchFamily="18" charset="0"/>
                <a:cs typeface="Times New Roman" panose="02020603050405020304" pitchFamily="18" charset="0"/>
              </a:rPr>
              <a:t>    </a:t>
            </a:r>
            <a:r>
              <a:rPr lang="en-US" sz="2300" b="1" dirty="0" err="1">
                <a:solidFill>
                  <a:srgbClr val="7030A0"/>
                </a:solidFill>
                <a:latin typeface="Times New Roman" panose="02020603050405020304" pitchFamily="18" charset="0"/>
                <a:cs typeface="Times New Roman" panose="02020603050405020304" pitchFamily="18" charset="0"/>
              </a:rPr>
              <a:t>đi</a:t>
            </a:r>
            <a:r>
              <a:rPr lang="en-US" sz="2300" b="1" dirty="0">
                <a:solidFill>
                  <a:srgbClr val="7030A0"/>
                </a:solidFill>
                <a:latin typeface="Times New Roman" panose="02020603050405020304" pitchFamily="18" charset="0"/>
                <a:cs typeface="Times New Roman" panose="02020603050405020304" pitchFamily="18" charset="0"/>
              </a:rPr>
              <a:t>     </a:t>
            </a:r>
            <a:r>
              <a:rPr lang="en-US" sz="2300" b="1" dirty="0" err="1">
                <a:solidFill>
                  <a:srgbClr val="7030A0"/>
                </a:solidFill>
                <a:latin typeface="Times New Roman" panose="02020603050405020304" pitchFamily="18" charset="0"/>
                <a:cs typeface="Times New Roman" panose="02020603050405020304" pitchFamily="18" charset="0"/>
              </a:rPr>
              <a:t>vắng</a:t>
            </a:r>
            <a:r>
              <a:rPr lang="en-US" sz="2300" b="1" dirty="0">
                <a:solidFill>
                  <a:srgbClr val="7030A0"/>
                </a:solidFill>
                <a:latin typeface="Times New Roman" panose="02020603050405020304" pitchFamily="18" charset="0"/>
                <a:cs typeface="Times New Roman" panose="02020603050405020304" pitchFamily="18" charset="0"/>
              </a:rPr>
              <a:t>,           </a:t>
            </a:r>
            <a:r>
              <a:rPr lang="en-US" sz="2300" b="1" dirty="0" err="1">
                <a:solidFill>
                  <a:srgbClr val="7030A0"/>
                </a:solidFill>
                <a:latin typeface="Times New Roman" panose="02020603050405020304" pitchFamily="18" charset="0"/>
                <a:cs typeface="Times New Roman" panose="02020603050405020304" pitchFamily="18" charset="0"/>
              </a:rPr>
              <a:t>mẹ</a:t>
            </a:r>
            <a:r>
              <a:rPr lang="en-US" sz="2300" b="1" dirty="0">
                <a:solidFill>
                  <a:srgbClr val="7030A0"/>
                </a:solidFill>
                <a:latin typeface="Times New Roman" panose="02020603050405020304" pitchFamily="18" charset="0"/>
                <a:cs typeface="Times New Roman" panose="02020603050405020304" pitchFamily="18" charset="0"/>
              </a:rPr>
              <a:t>    </a:t>
            </a:r>
            <a:r>
              <a:rPr lang="en-US" sz="2300" b="1" dirty="0" err="1">
                <a:solidFill>
                  <a:srgbClr val="7030A0"/>
                </a:solidFill>
                <a:latin typeface="Times New Roman" panose="02020603050405020304" pitchFamily="18" charset="0"/>
                <a:cs typeface="Times New Roman" panose="02020603050405020304" pitchFamily="18" charset="0"/>
              </a:rPr>
              <a:t>đi</a:t>
            </a:r>
            <a:r>
              <a:rPr lang="en-US" sz="2300" b="1" dirty="0">
                <a:solidFill>
                  <a:srgbClr val="7030A0"/>
                </a:solidFill>
                <a:latin typeface="Times New Roman" panose="02020603050405020304" pitchFamily="18" charset="0"/>
                <a:cs typeface="Times New Roman" panose="02020603050405020304" pitchFamily="18" charset="0"/>
              </a:rPr>
              <a:t>     </a:t>
            </a:r>
            <a:r>
              <a:rPr lang="en-US" sz="2300" b="1" dirty="0" err="1">
                <a:solidFill>
                  <a:srgbClr val="7030A0"/>
                </a:solidFill>
                <a:latin typeface="Times New Roman" panose="02020603050405020304" pitchFamily="18" charset="0"/>
                <a:cs typeface="Times New Roman" panose="02020603050405020304" pitchFamily="18" charset="0"/>
              </a:rPr>
              <a:t>vắng</a:t>
            </a:r>
            <a:r>
              <a:rPr lang="en-US" sz="2300" b="1" dirty="0">
                <a:solidFill>
                  <a:srgbClr val="7030A0"/>
                </a:solidFill>
                <a:latin typeface="Times New Roman" panose="02020603050405020304" pitchFamily="18" charset="0"/>
                <a:cs typeface="Times New Roman" panose="02020603050405020304" pitchFamily="18" charset="0"/>
              </a:rPr>
              <a:t>,          Con  sang </a:t>
            </a:r>
            <a:r>
              <a:rPr lang="en-US" sz="2300" b="1" dirty="0" err="1">
                <a:solidFill>
                  <a:srgbClr val="7030A0"/>
                </a:solidFill>
                <a:latin typeface="Times New Roman" panose="02020603050405020304" pitchFamily="18" charset="0"/>
                <a:cs typeface="Times New Roman" panose="02020603050405020304" pitchFamily="18" charset="0"/>
              </a:rPr>
              <a:t>chơi</a:t>
            </a:r>
            <a:r>
              <a:rPr lang="en-US" sz="2300" b="1" dirty="0">
                <a:solidFill>
                  <a:srgbClr val="7030A0"/>
                </a:solidFill>
                <a:latin typeface="Times New Roman" panose="02020603050405020304" pitchFamily="18" charset="0"/>
                <a:cs typeface="Times New Roman" panose="02020603050405020304" pitchFamily="18" charset="0"/>
              </a:rPr>
              <a:t>  </a:t>
            </a:r>
            <a:r>
              <a:rPr lang="en-US" sz="2300" b="1" dirty="0" err="1">
                <a:solidFill>
                  <a:srgbClr val="7030A0"/>
                </a:solidFill>
                <a:latin typeface="Times New Roman" panose="02020603050405020304" pitchFamily="18" charset="0"/>
                <a:cs typeface="Times New Roman" panose="02020603050405020304" pitchFamily="18" charset="0"/>
              </a:rPr>
              <a:t>nhà</a:t>
            </a:r>
            <a:r>
              <a:rPr lang="en-US" sz="2300" b="1" dirty="0">
                <a:solidFill>
                  <a:srgbClr val="7030A0"/>
                </a:solidFill>
                <a:latin typeface="Times New Roman" panose="02020603050405020304" pitchFamily="18" charset="0"/>
                <a:cs typeface="Times New Roman" panose="02020603050405020304" pitchFamily="18" charset="0"/>
              </a:rPr>
              <a:t>   </a:t>
            </a:r>
            <a:r>
              <a:rPr lang="en-US" sz="2300" b="1" dirty="0" err="1">
                <a:solidFill>
                  <a:srgbClr val="7030A0"/>
                </a:solidFill>
                <a:latin typeface="Times New Roman" panose="02020603050405020304" pitchFamily="18" charset="0"/>
                <a:cs typeface="Times New Roman" panose="02020603050405020304" pitchFamily="18" charset="0"/>
              </a:rPr>
              <a:t>bạn</a:t>
            </a:r>
            <a:r>
              <a:rPr lang="en-US" sz="2300" b="1" dirty="0">
                <a:solidFill>
                  <a:srgbClr val="7030A0"/>
                </a:solidFill>
                <a:latin typeface="Times New Roman" panose="02020603050405020304" pitchFamily="18" charset="0"/>
                <a:cs typeface="Times New Roman" panose="02020603050405020304" pitchFamily="18" charset="0"/>
              </a:rPr>
              <a:t>         í      </a:t>
            </a:r>
          </a:p>
          <a:p>
            <a:pPr marL="0" indent="0">
              <a:buFont typeface="Arial" panose="020B0604020202020204" pitchFamily="34" charset="0"/>
              <a:buNone/>
            </a:pPr>
            <a:endParaRPr lang="en-US" b="1" dirty="0">
              <a:solidFill>
                <a:srgbClr val="7030A0"/>
              </a:solidFill>
              <a:latin typeface="Times New Roman" panose="02020603050405020304" pitchFamily="18" charset="0"/>
              <a:cs typeface="Times New Roman" panose="02020603050405020304" pitchFamily="18" charset="0"/>
            </a:endParaRPr>
          </a:p>
        </p:txBody>
      </p:sp>
      <p:pic>
        <p:nvPicPr>
          <p:cNvPr id="23" name="Karaoke Mẹ đi vắng- Chủ đề 5 - SGK Âm nhạc 1 - Cánh diều">
            <a:hlinkClick r:id="" action="ppaction://media"/>
            <a:extLst>
              <a:ext uri="{FF2B5EF4-FFF2-40B4-BE49-F238E27FC236}">
                <a16:creationId xmlns:a16="http://schemas.microsoft.com/office/drawing/2014/main" id="{04D1E291-0CD4-3EDC-0EEA-B41CBF411E4D}"/>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924554" y="625650"/>
            <a:ext cx="609600" cy="609600"/>
          </a:xfrm>
          <a:prstGeom prst="rect">
            <a:avLst/>
          </a:prstGeom>
        </p:spPr>
      </p:pic>
    </p:spTree>
    <p:extLst>
      <p:ext uri="{BB962C8B-B14F-4D97-AF65-F5344CB8AC3E}">
        <p14:creationId xmlns:p14="http://schemas.microsoft.com/office/powerpoint/2010/main" val="312251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9302"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additive="base">
                                        <p:cTn id="17" dur="21890" fill="hold"/>
                                        <p:tgtEl>
                                          <p:spTgt spid="14"/>
                                        </p:tgtEl>
                                      </p:cBhvr>
                                    </p:cmd>
                                  </p:childTnLst>
                                </p:cTn>
                              </p:par>
                            </p:childTnLst>
                          </p:cTn>
                        </p:par>
                      </p:childTnLst>
                    </p:cTn>
                  </p:par>
                </p:childTnLst>
              </p:cTn>
              <p:nextCondLst>
                <p:cond evt="onClick" delay="0">
                  <p:tgtEl>
                    <p:spTgt spid="14"/>
                  </p:tgtEl>
                </p:cond>
              </p:nextCondLst>
            </p:seq>
            <p:audio>
              <p:cMediaNode vol="100000">
                <p:cTn id="18" fill="hold" display="1">
                  <p:stCondLst>
                    <p:cond delay="indefinite"/>
                  </p:stCondLst>
                  <p:endCondLst>
                    <p:cond evt="onStopAudio" delay="0">
                      <p:tgtEl>
                        <p:sldTgt/>
                      </p:tgtEl>
                    </p:cond>
                  </p:endCondLst>
                </p:cTn>
                <p:tgtEl>
                  <p:spTgt spid="14"/>
                </p:tgtEl>
              </p:cMediaNode>
            </p:audio>
            <p:audio>
              <p:cMediaNode vol="80000">
                <p:cTn id="19" fill="hold" display="0">
                  <p:stCondLst>
                    <p:cond delay="indefinite"/>
                  </p:stCondLst>
                  <p:endCondLst>
                    <p:cond evt="onStopAudio" delay="0">
                      <p:tgtEl>
                        <p:sldTgt/>
                      </p:tgtEl>
                    </p:cond>
                  </p:endCondLst>
                </p:cTn>
                <p:tgtEl>
                  <p:spTgt spid="23"/>
                </p:tgtEl>
              </p:cMediaNode>
            </p:audio>
          </p:childTnLst>
        </p:cTn>
      </p:par>
    </p:tnLst>
    <p:bldLst>
      <p:bldP spid="6" grpId="0"/>
      <p:bldP spid="6" grpId="1"/>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36" y="-635"/>
            <a:ext cx="12192635" cy="7026910"/>
          </a:xfrm>
          <a:prstGeom prst="rect">
            <a:avLst/>
          </a:prstGeom>
        </p:spPr>
      </p:pic>
      <p:pic>
        <p:nvPicPr>
          <p:cNvPr id="3" name="Content Placeholder 3"/>
          <p:cNvPicPr>
            <a:picLocks noChangeAspect="1"/>
          </p:cNvPicPr>
          <p:nvPr/>
        </p:nvPicPr>
        <p:blipFill>
          <a:blip r:embed="rId3">
            <a:clrChange>
              <a:clrFrom>
                <a:srgbClr val="F5F5F5">
                  <a:alpha val="100000"/>
                </a:srgbClr>
              </a:clrFrom>
              <a:clrTo>
                <a:srgbClr val="F5F5F5">
                  <a:alpha val="100000"/>
                  <a:alpha val="0"/>
                </a:srgbClr>
              </a:clrTo>
            </a:clrChange>
          </a:blip>
          <a:stretch>
            <a:fillRect/>
          </a:stretch>
        </p:blipFill>
        <p:spPr>
          <a:xfrm>
            <a:off x="8911515" y="2506345"/>
            <a:ext cx="3540760" cy="4351655"/>
          </a:xfrm>
          <a:prstGeom prst="rect">
            <a:avLst/>
          </a:prstGeom>
        </p:spPr>
      </p:pic>
      <p:sp>
        <p:nvSpPr>
          <p:cNvPr id="11" name="TextBox 10"/>
          <p:cNvSpPr txBox="1"/>
          <p:nvPr/>
        </p:nvSpPr>
        <p:spPr>
          <a:xfrm>
            <a:off x="2958354" y="2147421"/>
            <a:ext cx="7019664" cy="1077218"/>
          </a:xfrm>
          <a:prstGeom prst="rect">
            <a:avLst/>
          </a:prstGeom>
          <a:noFill/>
        </p:spPr>
        <p:txBody>
          <a:bodyPr wrap="square" rtlCol="0">
            <a:spAutoFit/>
          </a:bodyPr>
          <a:lstStyle/>
          <a:p>
            <a:r>
              <a:rPr lang="en-US" sz="320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GHÉP TOÀN BÀI </a:t>
            </a:r>
          </a:p>
          <a:p>
            <a:r>
              <a:rPr lang="en-US" sz="3200"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320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CÙNG NHẠC ĐỆM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4"/>
          <a:stretch>
            <a:fillRect/>
          </a:stretch>
        </p:blipFill>
        <p:spPr>
          <a:xfrm>
            <a:off x="0" y="635"/>
            <a:ext cx="12192635" cy="6857365"/>
          </a:xfrm>
          <a:prstGeom prst="rect">
            <a:avLst/>
          </a:prstGeom>
        </p:spPr>
      </p:pic>
      <p:pic>
        <p:nvPicPr>
          <p:cNvPr id="2" name="MP4 Karaoke Mẹ đi vắng - SGK Âm nhạc 1 - Cánh diều.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7030" y="360680"/>
            <a:ext cx="11501120" cy="618172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36" y="-635"/>
            <a:ext cx="12192635" cy="7026910"/>
          </a:xfrm>
          <a:prstGeom prst="rect">
            <a:avLst/>
          </a:prstGeom>
        </p:spPr>
      </p:pic>
      <p:pic>
        <p:nvPicPr>
          <p:cNvPr id="3" name="Content Placeholder 3"/>
          <p:cNvPicPr>
            <a:picLocks noChangeAspect="1"/>
          </p:cNvPicPr>
          <p:nvPr/>
        </p:nvPicPr>
        <p:blipFill>
          <a:blip r:embed="rId3">
            <a:clrChange>
              <a:clrFrom>
                <a:srgbClr val="F5F5F5">
                  <a:alpha val="100000"/>
                </a:srgbClr>
              </a:clrFrom>
              <a:clrTo>
                <a:srgbClr val="F5F5F5">
                  <a:alpha val="100000"/>
                  <a:alpha val="0"/>
                </a:srgbClr>
              </a:clrTo>
            </a:clrChange>
          </a:blip>
          <a:stretch>
            <a:fillRect/>
          </a:stretch>
        </p:blipFill>
        <p:spPr>
          <a:xfrm>
            <a:off x="8911515" y="2506345"/>
            <a:ext cx="3540760" cy="4351655"/>
          </a:xfrm>
          <a:prstGeom prst="rect">
            <a:avLst/>
          </a:prstGeom>
        </p:spPr>
      </p:pic>
      <p:sp>
        <p:nvSpPr>
          <p:cNvPr id="2" name="TextBox 7">
            <a:extLst>
              <a:ext uri="{FF2B5EF4-FFF2-40B4-BE49-F238E27FC236}">
                <a16:creationId xmlns:a16="http://schemas.microsoft.com/office/drawing/2014/main" id="{01FC8C2E-EDA5-D73E-1B8A-2587A41C9C51}"/>
              </a:ext>
            </a:extLst>
          </p:cNvPr>
          <p:cNvSpPr txBox="1"/>
          <p:nvPr/>
        </p:nvSpPr>
        <p:spPr>
          <a:xfrm>
            <a:off x="2678456" y="2089772"/>
            <a:ext cx="1072537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HÁT</a:t>
            </a:r>
            <a:r>
              <a:rPr kumimoji="0" lang="en-US" sz="3600" b="1" i="0" u="none" strike="noStrike" kern="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KẾT HỢP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kern="0" dirty="0">
                <a:solidFill>
                  <a:srgbClr val="C00000"/>
                </a:solidFill>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GÕ ĐỆM THEO NHỊP</a:t>
            </a:r>
            <a:endPar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956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4">
            <a:clrChange>
              <a:clrFrom>
                <a:srgbClr val="F5F5F5">
                  <a:alpha val="100000"/>
                </a:srgbClr>
              </a:clrFrom>
              <a:clrTo>
                <a:srgbClr val="F5F5F5">
                  <a:alpha val="100000"/>
                  <a:alpha val="0"/>
                </a:srgbClr>
              </a:clrTo>
            </a:clrChange>
          </a:blip>
          <a:stretch>
            <a:fillRect/>
          </a:stretch>
        </p:blipFill>
        <p:spPr>
          <a:xfrm>
            <a:off x="10725374" y="4657821"/>
            <a:ext cx="1790194" cy="2200179"/>
          </a:xfrm>
          <a:prstGeom prst="rect">
            <a:avLst/>
          </a:prstGeom>
        </p:spPr>
      </p:pic>
      <p:sp>
        <p:nvSpPr>
          <p:cNvPr id="10" name="Content Placeholder 2">
            <a:extLst>
              <a:ext uri="{FF2B5EF4-FFF2-40B4-BE49-F238E27FC236}">
                <a16:creationId xmlns:a16="http://schemas.microsoft.com/office/drawing/2014/main" id="{3E2C64C8-B125-106B-28ED-3456135DB0BC}"/>
              </a:ext>
            </a:extLst>
          </p:cNvPr>
          <p:cNvSpPr txBox="1"/>
          <p:nvPr/>
        </p:nvSpPr>
        <p:spPr>
          <a:xfrm>
            <a:off x="989852" y="4551427"/>
            <a:ext cx="10298506" cy="13525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hát</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Hát</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cho</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mẹ</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về</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với</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con,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hát</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cho</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mẹ</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về</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với</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con.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3113C020-2550-45C0-4E89-359518A2F5A0}"/>
              </a:ext>
            </a:extLst>
          </p:cNvPr>
          <p:cNvSpPr>
            <a:spLocks noGrp="1"/>
          </p:cNvSpPr>
          <p:nvPr>
            <p:ph type="title"/>
          </p:nvPr>
        </p:nvSpPr>
        <p:spPr>
          <a:xfrm>
            <a:off x="3291713" y="583680"/>
            <a:ext cx="5911873" cy="874714"/>
          </a:xfrm>
        </p:spPr>
        <p:txBody>
          <a:bodyPr>
            <a:normAutofit/>
          </a:bodyPr>
          <a:lstStyle/>
          <a:p>
            <a:pPr algn="ctr"/>
            <a:r>
              <a:rPr lang="en-US" sz="3600" b="1" dirty="0"/>
              <a:t>MẸ ĐI VẮNG</a:t>
            </a:r>
          </a:p>
        </p:txBody>
      </p:sp>
      <p:pic>
        <p:nvPicPr>
          <p:cNvPr id="17" name="Hình ảnh 16">
            <a:extLst>
              <a:ext uri="{FF2B5EF4-FFF2-40B4-BE49-F238E27FC236}">
                <a16:creationId xmlns:a16="http://schemas.microsoft.com/office/drawing/2014/main" id="{593B1545-96CA-C884-3295-22205B9946FE}"/>
              </a:ext>
            </a:extLst>
          </p:cNvPr>
          <p:cNvPicPr>
            <a:picLocks noChangeAspect="1"/>
          </p:cNvPicPr>
          <p:nvPr/>
        </p:nvPicPr>
        <p:blipFill>
          <a:blip r:embed="rId5"/>
          <a:stretch>
            <a:fillRect/>
          </a:stretch>
        </p:blipFill>
        <p:spPr>
          <a:xfrm>
            <a:off x="237909" y="1342013"/>
            <a:ext cx="11802391" cy="3668819"/>
          </a:xfrm>
          <a:prstGeom prst="rect">
            <a:avLst/>
          </a:prstGeom>
        </p:spPr>
      </p:pic>
      <p:sp>
        <p:nvSpPr>
          <p:cNvPr id="19" name="Content Placeholder 2">
            <a:extLst>
              <a:ext uri="{FF2B5EF4-FFF2-40B4-BE49-F238E27FC236}">
                <a16:creationId xmlns:a16="http://schemas.microsoft.com/office/drawing/2014/main" id="{CD1230E7-7849-C3E5-8173-B1EAB96A55A6}"/>
              </a:ext>
            </a:extLst>
          </p:cNvPr>
          <p:cNvSpPr txBox="1"/>
          <p:nvPr/>
        </p:nvSpPr>
        <p:spPr>
          <a:xfrm>
            <a:off x="946747" y="3624229"/>
            <a:ext cx="10880194" cy="13525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a.                Con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cầm</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cây</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đàn</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con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hát</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Con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cầm</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cây</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đàn</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con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pic>
        <p:nvPicPr>
          <p:cNvPr id="21" name="Picture 3">
            <a:extLst>
              <a:ext uri="{FF2B5EF4-FFF2-40B4-BE49-F238E27FC236}">
                <a16:creationId xmlns:a16="http://schemas.microsoft.com/office/drawing/2014/main" id="{F2261FF4-5A3C-A591-8730-7A6427FE42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0780" y="5977250"/>
            <a:ext cx="12332780" cy="855233"/>
          </a:xfrm>
          <a:prstGeom prst="rect">
            <a:avLst/>
          </a:prstGeom>
        </p:spPr>
      </p:pic>
      <p:sp>
        <p:nvSpPr>
          <p:cNvPr id="22" name="Content Placeholder 2">
            <a:extLst>
              <a:ext uri="{FF2B5EF4-FFF2-40B4-BE49-F238E27FC236}">
                <a16:creationId xmlns:a16="http://schemas.microsoft.com/office/drawing/2014/main" id="{8C766699-6C02-35BC-0D73-DBFD18D62A30}"/>
              </a:ext>
            </a:extLst>
          </p:cNvPr>
          <p:cNvSpPr txBox="1"/>
          <p:nvPr/>
        </p:nvSpPr>
        <p:spPr>
          <a:xfrm>
            <a:off x="1476523" y="2349072"/>
            <a:ext cx="10181646" cy="13525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3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Mẹ</a:t>
            </a:r>
            <a:r>
              <a:rPr kumimoji="0" lang="en-US" sz="23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3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đi</a:t>
            </a:r>
            <a:r>
              <a:rPr kumimoji="0" lang="en-US" sz="23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3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vắng</a:t>
            </a:r>
            <a:r>
              <a:rPr kumimoji="0" lang="en-US" sz="23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3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mẹ</a:t>
            </a:r>
            <a:r>
              <a:rPr kumimoji="0" lang="en-US" sz="23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3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đi</a:t>
            </a:r>
            <a:r>
              <a:rPr kumimoji="0" lang="en-US" sz="23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3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vắng</a:t>
            </a:r>
            <a:r>
              <a:rPr kumimoji="0" lang="en-US" sz="23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Con  sang </a:t>
            </a:r>
            <a:r>
              <a:rPr kumimoji="0" lang="en-US" sz="23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chơi</a:t>
            </a:r>
            <a:r>
              <a:rPr kumimoji="0" lang="en-US" sz="23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3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nhà</a:t>
            </a:r>
            <a:r>
              <a:rPr kumimoji="0" lang="en-US" sz="23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23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bạn</a:t>
            </a:r>
            <a:r>
              <a:rPr kumimoji="0" lang="en-US" sz="23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í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F499FE42-4963-E5C6-E674-16B781610B63}"/>
              </a:ext>
            </a:extLst>
          </p:cNvPr>
          <p:cNvSpPr txBox="1"/>
          <p:nvPr/>
        </p:nvSpPr>
        <p:spPr>
          <a:xfrm>
            <a:off x="6386844" y="816513"/>
            <a:ext cx="4645674" cy="8747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18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Nhạc</a:t>
            </a:r>
            <a:r>
              <a:rPr kumimoji="0" lang="en-US" sz="18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 </a:t>
            </a:r>
            <a:r>
              <a:rPr kumimoji="0" lang="en-US" sz="18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Trịnh</a:t>
            </a:r>
            <a:r>
              <a:rPr kumimoji="0" lang="en-US" sz="18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8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Công</a:t>
            </a:r>
            <a:r>
              <a:rPr kumimoji="0" lang="en-US" sz="18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8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Sơn</a:t>
            </a:r>
            <a:endParaRPr kumimoji="0" lang="en-US" sz="18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18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Lời</a:t>
            </a:r>
            <a:r>
              <a:rPr kumimoji="0" lang="en-US" sz="18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8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Việt</a:t>
            </a:r>
            <a:r>
              <a:rPr kumimoji="0" lang="en-US" sz="18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8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Nguyễn</a:t>
            </a:r>
            <a:r>
              <a:rPr kumimoji="0" lang="en-US" sz="18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Quang </a:t>
            </a:r>
            <a:r>
              <a:rPr kumimoji="0" lang="en-US" sz="1800" b="1" i="1"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Dũng</a:t>
            </a:r>
            <a:endParaRPr kumimoji="0" lang="en-US" sz="1800" b="1" i="1"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5" name="TextBox 7">
            <a:extLst>
              <a:ext uri="{FF2B5EF4-FFF2-40B4-BE49-F238E27FC236}">
                <a16:creationId xmlns:a16="http://schemas.microsoft.com/office/drawing/2014/main" id="{8658B6F2-EE1B-7DA4-C768-9EF74AE7CB3C}"/>
              </a:ext>
            </a:extLst>
          </p:cNvPr>
          <p:cNvSpPr txBox="1"/>
          <p:nvPr/>
        </p:nvSpPr>
        <p:spPr>
          <a:xfrm>
            <a:off x="1204659" y="-6523"/>
            <a:ext cx="107253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HÁT</a:t>
            </a:r>
            <a:r>
              <a:rPr kumimoji="0" lang="en-US" sz="3600" b="1" i="0" u="none" strike="noStrike" kern="0" cap="none" spc="0" normalizeH="0" noProof="0" dirty="0">
                <a:ln>
                  <a:noFill/>
                </a:ln>
                <a:solidFill>
                  <a:srgbClr val="C00000"/>
                </a:solidFill>
                <a:effectLst/>
                <a:uLnTx/>
                <a:uFillTx/>
                <a:latin typeface="Times New Roman" panose="02020603050405020304" pitchFamily="18" charset="0"/>
                <a:cs typeface="Times New Roman" panose="02020603050405020304" pitchFamily="18" charset="0"/>
              </a:rPr>
              <a:t> KẾT HỢP GÕ ĐỆM THEO NHỊP</a:t>
            </a:r>
            <a:endPar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8" name="Content Placeholder 3" descr="mặt phách">
            <a:extLst>
              <a:ext uri="{FF2B5EF4-FFF2-40B4-BE49-F238E27FC236}">
                <a16:creationId xmlns:a16="http://schemas.microsoft.com/office/drawing/2014/main" id="{717E75F6-BE23-4F88-87A7-863CB1BE4AB9}"/>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2904986" y="5481034"/>
            <a:ext cx="548775" cy="420476"/>
          </a:xfrm>
          <a:prstGeom prst="rect">
            <a:avLst/>
          </a:prstGeom>
          <a:noFill/>
          <a:ln w="9525">
            <a:noFill/>
          </a:ln>
        </p:spPr>
      </p:pic>
      <p:pic>
        <p:nvPicPr>
          <p:cNvPr id="9" name="Content Placeholder 3" descr="mặt phách">
            <a:extLst>
              <a:ext uri="{FF2B5EF4-FFF2-40B4-BE49-F238E27FC236}">
                <a16:creationId xmlns:a16="http://schemas.microsoft.com/office/drawing/2014/main" id="{82CEC545-0085-9297-06AA-66AA45383BED}"/>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989852" y="5414812"/>
            <a:ext cx="548775" cy="420476"/>
          </a:xfrm>
          <a:prstGeom prst="rect">
            <a:avLst/>
          </a:prstGeom>
          <a:noFill/>
          <a:ln w="9525">
            <a:noFill/>
          </a:ln>
        </p:spPr>
      </p:pic>
      <p:pic>
        <p:nvPicPr>
          <p:cNvPr id="11" name="Content Placeholder 3" descr="mặt phách">
            <a:extLst>
              <a:ext uri="{FF2B5EF4-FFF2-40B4-BE49-F238E27FC236}">
                <a16:creationId xmlns:a16="http://schemas.microsoft.com/office/drawing/2014/main" id="{67C6AF11-3FC6-209E-5DCD-2FD91143FDE0}"/>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8488572" y="3915625"/>
            <a:ext cx="548775" cy="420476"/>
          </a:xfrm>
          <a:prstGeom prst="rect">
            <a:avLst/>
          </a:prstGeom>
          <a:noFill/>
          <a:ln w="9525">
            <a:noFill/>
          </a:ln>
        </p:spPr>
      </p:pic>
      <p:pic>
        <p:nvPicPr>
          <p:cNvPr id="15" name="Content Placeholder 3" descr="mặt phách">
            <a:extLst>
              <a:ext uri="{FF2B5EF4-FFF2-40B4-BE49-F238E27FC236}">
                <a16:creationId xmlns:a16="http://schemas.microsoft.com/office/drawing/2014/main" id="{0E6EBB7A-39F0-703F-DB1D-9D4986D82302}"/>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6154004" y="3935891"/>
            <a:ext cx="548775" cy="420476"/>
          </a:xfrm>
          <a:prstGeom prst="rect">
            <a:avLst/>
          </a:prstGeom>
          <a:noFill/>
          <a:ln w="9525">
            <a:noFill/>
          </a:ln>
        </p:spPr>
      </p:pic>
      <p:pic>
        <p:nvPicPr>
          <p:cNvPr id="16" name="Content Placeholder 3" descr="mặt phách">
            <a:extLst>
              <a:ext uri="{FF2B5EF4-FFF2-40B4-BE49-F238E27FC236}">
                <a16:creationId xmlns:a16="http://schemas.microsoft.com/office/drawing/2014/main" id="{D3253BB0-21CC-4DAF-07E1-11996955E74C}"/>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3259243" y="3915625"/>
            <a:ext cx="548775" cy="420476"/>
          </a:xfrm>
          <a:prstGeom prst="rect">
            <a:avLst/>
          </a:prstGeom>
          <a:noFill/>
          <a:ln w="9525">
            <a:noFill/>
          </a:ln>
        </p:spPr>
      </p:pic>
      <p:pic>
        <p:nvPicPr>
          <p:cNvPr id="18" name="Content Placeholder 3" descr="mặt phách">
            <a:extLst>
              <a:ext uri="{FF2B5EF4-FFF2-40B4-BE49-F238E27FC236}">
                <a16:creationId xmlns:a16="http://schemas.microsoft.com/office/drawing/2014/main" id="{26FADC9C-335B-2CA7-5839-3E3300BD6EC5}"/>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839653" y="3915625"/>
            <a:ext cx="548775" cy="420476"/>
          </a:xfrm>
          <a:prstGeom prst="rect">
            <a:avLst/>
          </a:prstGeom>
          <a:noFill/>
          <a:ln w="9525">
            <a:noFill/>
          </a:ln>
        </p:spPr>
      </p:pic>
      <p:pic>
        <p:nvPicPr>
          <p:cNvPr id="20" name="Content Placeholder 3" descr="mặt phách">
            <a:extLst>
              <a:ext uri="{FF2B5EF4-FFF2-40B4-BE49-F238E27FC236}">
                <a16:creationId xmlns:a16="http://schemas.microsoft.com/office/drawing/2014/main" id="{79C833C8-C85C-CF05-F1BF-8989002B9507}"/>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9962281" y="2642413"/>
            <a:ext cx="548775" cy="420476"/>
          </a:xfrm>
          <a:prstGeom prst="rect">
            <a:avLst/>
          </a:prstGeom>
          <a:noFill/>
          <a:ln w="9525">
            <a:noFill/>
          </a:ln>
        </p:spPr>
      </p:pic>
      <p:pic>
        <p:nvPicPr>
          <p:cNvPr id="23" name="Content Placeholder 3" descr="mặt phách">
            <a:extLst>
              <a:ext uri="{FF2B5EF4-FFF2-40B4-BE49-F238E27FC236}">
                <a16:creationId xmlns:a16="http://schemas.microsoft.com/office/drawing/2014/main" id="{E9C10157-2C39-15F3-E65D-06B6AAD4F386}"/>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8517071" y="2672283"/>
            <a:ext cx="548775" cy="420476"/>
          </a:xfrm>
          <a:prstGeom prst="rect">
            <a:avLst/>
          </a:prstGeom>
          <a:noFill/>
          <a:ln w="9525">
            <a:noFill/>
          </a:ln>
        </p:spPr>
      </p:pic>
      <p:pic>
        <p:nvPicPr>
          <p:cNvPr id="24" name="Content Placeholder 3" descr="mặt phách">
            <a:extLst>
              <a:ext uri="{FF2B5EF4-FFF2-40B4-BE49-F238E27FC236}">
                <a16:creationId xmlns:a16="http://schemas.microsoft.com/office/drawing/2014/main" id="{856DF4B5-E08A-9FD4-D2B3-29C32613DCEC}"/>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7148401" y="2632548"/>
            <a:ext cx="548775" cy="420476"/>
          </a:xfrm>
          <a:prstGeom prst="rect">
            <a:avLst/>
          </a:prstGeom>
          <a:noFill/>
          <a:ln w="9525">
            <a:noFill/>
          </a:ln>
        </p:spPr>
      </p:pic>
      <p:pic>
        <p:nvPicPr>
          <p:cNvPr id="25" name="Content Placeholder 3" descr="mặt phách">
            <a:extLst>
              <a:ext uri="{FF2B5EF4-FFF2-40B4-BE49-F238E27FC236}">
                <a16:creationId xmlns:a16="http://schemas.microsoft.com/office/drawing/2014/main" id="{CF581AE6-4FF5-C549-17AB-EB047DB61B34}"/>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5789252" y="2632548"/>
            <a:ext cx="548775" cy="420476"/>
          </a:xfrm>
          <a:prstGeom prst="rect">
            <a:avLst/>
          </a:prstGeom>
          <a:noFill/>
          <a:ln w="9525">
            <a:noFill/>
          </a:ln>
        </p:spPr>
      </p:pic>
      <p:pic>
        <p:nvPicPr>
          <p:cNvPr id="26" name="Content Placeholder 3" descr="mặt phách">
            <a:extLst>
              <a:ext uri="{FF2B5EF4-FFF2-40B4-BE49-F238E27FC236}">
                <a16:creationId xmlns:a16="http://schemas.microsoft.com/office/drawing/2014/main" id="{E4B18579-D331-59EC-458F-5E52F827CFA3}"/>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4409144" y="2657811"/>
            <a:ext cx="548775" cy="420476"/>
          </a:xfrm>
          <a:prstGeom prst="rect">
            <a:avLst/>
          </a:prstGeom>
          <a:noFill/>
          <a:ln w="9525">
            <a:noFill/>
          </a:ln>
        </p:spPr>
      </p:pic>
      <p:pic>
        <p:nvPicPr>
          <p:cNvPr id="27" name="Content Placeholder 3" descr="mặt phách">
            <a:extLst>
              <a:ext uri="{FF2B5EF4-FFF2-40B4-BE49-F238E27FC236}">
                <a16:creationId xmlns:a16="http://schemas.microsoft.com/office/drawing/2014/main" id="{5F990A7F-E2EC-AD09-C706-BD452CAE7630}"/>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3025939" y="2672283"/>
            <a:ext cx="548775" cy="420476"/>
          </a:xfrm>
          <a:prstGeom prst="rect">
            <a:avLst/>
          </a:prstGeom>
          <a:noFill/>
          <a:ln w="9525">
            <a:noFill/>
          </a:ln>
        </p:spPr>
      </p:pic>
      <p:pic>
        <p:nvPicPr>
          <p:cNvPr id="28" name="Content Placeholder 3" descr="mặt phách">
            <a:extLst>
              <a:ext uri="{FF2B5EF4-FFF2-40B4-BE49-F238E27FC236}">
                <a16:creationId xmlns:a16="http://schemas.microsoft.com/office/drawing/2014/main" id="{0EA7DB1C-7BEE-29A9-3A53-7CD1DE6907EE}"/>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1512938" y="2672283"/>
            <a:ext cx="548775" cy="420476"/>
          </a:xfrm>
          <a:prstGeom prst="rect">
            <a:avLst/>
          </a:prstGeom>
          <a:noFill/>
          <a:ln w="9525">
            <a:noFill/>
          </a:ln>
        </p:spPr>
      </p:pic>
      <p:pic>
        <p:nvPicPr>
          <p:cNvPr id="30" name="Content Placeholder 3" descr="mặt phách">
            <a:extLst>
              <a:ext uri="{FF2B5EF4-FFF2-40B4-BE49-F238E27FC236}">
                <a16:creationId xmlns:a16="http://schemas.microsoft.com/office/drawing/2014/main" id="{C802E08A-AB59-F531-63E9-169AFB145A58}"/>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5222771" y="5496260"/>
            <a:ext cx="548775" cy="420476"/>
          </a:xfrm>
          <a:prstGeom prst="rect">
            <a:avLst/>
          </a:prstGeom>
          <a:noFill/>
          <a:ln w="9525">
            <a:noFill/>
          </a:ln>
        </p:spPr>
      </p:pic>
      <p:pic>
        <p:nvPicPr>
          <p:cNvPr id="31" name="Content Placeholder 3" descr="mặt phách">
            <a:extLst>
              <a:ext uri="{FF2B5EF4-FFF2-40B4-BE49-F238E27FC236}">
                <a16:creationId xmlns:a16="http://schemas.microsoft.com/office/drawing/2014/main" id="{1B735B4E-5AD6-DDD0-D10B-77CE9B677299}"/>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7239897" y="5496260"/>
            <a:ext cx="548775" cy="420476"/>
          </a:xfrm>
          <a:prstGeom prst="rect">
            <a:avLst/>
          </a:prstGeom>
          <a:noFill/>
          <a:ln w="9525">
            <a:noFill/>
          </a:ln>
        </p:spPr>
      </p:pic>
      <p:pic>
        <p:nvPicPr>
          <p:cNvPr id="32" name="Content Placeholder 3" descr="mặt phách">
            <a:extLst>
              <a:ext uri="{FF2B5EF4-FFF2-40B4-BE49-F238E27FC236}">
                <a16:creationId xmlns:a16="http://schemas.microsoft.com/office/drawing/2014/main" id="{E7027C53-66D2-B2EA-0F65-E616219AC542}"/>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9853031" y="5575596"/>
            <a:ext cx="548775" cy="420476"/>
          </a:xfrm>
          <a:prstGeom prst="rect">
            <a:avLst/>
          </a:prstGeom>
          <a:noFill/>
          <a:ln w="9525">
            <a:noFill/>
          </a:ln>
        </p:spPr>
      </p:pic>
      <p:pic>
        <p:nvPicPr>
          <p:cNvPr id="33" name="Karaoke Mẹ đi vắng- Chủ đề 5 - SGK Âm nhạc 1 - Cánh diều">
            <a:hlinkClick r:id="" action="ppaction://media"/>
            <a:extLst>
              <a:ext uri="{FF2B5EF4-FFF2-40B4-BE49-F238E27FC236}">
                <a16:creationId xmlns:a16="http://schemas.microsoft.com/office/drawing/2014/main" id="{6424B988-950D-BF6C-EB94-64062A9C49F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27718" y="198898"/>
            <a:ext cx="609600" cy="609600"/>
          </a:xfrm>
          <a:prstGeom prst="rect">
            <a:avLst/>
          </a:prstGeom>
        </p:spPr>
      </p:pic>
    </p:spTree>
    <p:extLst>
      <p:ext uri="{BB962C8B-B14F-4D97-AF65-F5344CB8AC3E}">
        <p14:creationId xmlns:p14="http://schemas.microsoft.com/office/powerpoint/2010/main" val="159790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9302"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3"/>
                </p:tgtEl>
              </p:cMediaNode>
            </p:audio>
          </p:childTnLst>
        </p:cTn>
      </p:par>
    </p:tnLst>
    <p:bldLst>
      <p:bldP spid="22" grpId="0"/>
      <p:bldP spid="5" grpId="0"/>
      <p:bldP spid="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ltLang="en-US"/>
          </a:p>
        </p:txBody>
      </p:sp>
      <p:pic>
        <p:nvPicPr>
          <p:cNvPr id="4" name="Content Placeholder 3"/>
          <p:cNvPicPr>
            <a:picLocks noGrp="1" noChangeAspect="1"/>
          </p:cNvPicPr>
          <p:nvPr>
            <p:ph idx="1"/>
          </p:nvPr>
        </p:nvPicPr>
        <p:blipFill>
          <a:blip r:embed="rId2"/>
          <a:stretch>
            <a:fillRect/>
          </a:stretch>
        </p:blipFill>
        <p:spPr>
          <a:xfrm>
            <a:off x="635" y="0"/>
            <a:ext cx="12191365" cy="6936740"/>
          </a:xfrm>
          <a:prstGeom prst="rect">
            <a:avLst/>
          </a:prstGeom>
        </p:spPr>
      </p:pic>
      <p:sp>
        <p:nvSpPr>
          <p:cNvPr id="3" name="Rectangles 2"/>
          <p:cNvSpPr/>
          <p:nvPr/>
        </p:nvSpPr>
        <p:spPr>
          <a:xfrm>
            <a:off x="2942273" y="2413635"/>
            <a:ext cx="5431790" cy="1845310"/>
          </a:xfrm>
          <a:prstGeom prst="rect">
            <a:avLst/>
          </a:prstGeom>
          <a:noFill/>
          <a:ln>
            <a:noFill/>
          </a:ln>
        </p:spPr>
        <p:txBody>
          <a:bodyPr wrap="none" rtlCol="0" anchor="t">
            <a:spAutoFit/>
          </a:bodyPr>
          <a:lstStyle/>
          <a:p>
            <a:pPr algn="ctr"/>
            <a:r>
              <a:rPr lang="en-US" altLang="en-GB" sz="5400" b="1">
                <a:ln/>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Trò chơi</a:t>
            </a:r>
          </a:p>
          <a:p>
            <a:pPr algn="ctr"/>
            <a:r>
              <a:rPr lang="en-US" altLang="en-GB" sz="6000" b="1">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“Ai nhanh hơn”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9674" t="32688" r="34348" b="45699"/>
          <a:stretch>
            <a:fillRect/>
          </a:stretch>
        </p:blipFill>
        <p:spPr>
          <a:xfrm>
            <a:off x="1215390" y="2297430"/>
            <a:ext cx="9923780" cy="2262505"/>
          </a:xfrm>
          <a:prstGeom prst="rect">
            <a:avLst/>
          </a:prstGeom>
        </p:spPr>
      </p:pic>
      <p:sp>
        <p:nvSpPr>
          <p:cNvPr id="6" name="Oval 5"/>
          <p:cNvSpPr/>
          <p:nvPr/>
        </p:nvSpPr>
        <p:spPr>
          <a:xfrm>
            <a:off x="8079740" y="3829685"/>
            <a:ext cx="840105" cy="5969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D</a:t>
            </a:r>
            <a:endParaRPr lang="en-US" b="1" dirty="0"/>
          </a:p>
        </p:txBody>
      </p:sp>
      <p:pic>
        <p:nvPicPr>
          <p:cNvPr id="8" name="Picture 2" descr="Hình ảnh Tai Nghe Màu Hồng Biểu Tượng Phong Cách Hoạt Hình, Hồng, Biểu  Tượng Phong Cách, Biểu Tượng Hoạt Hình Vector và PNG với nền trong suốt để  tải xuống miễ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5756" y="2929539"/>
            <a:ext cx="998015" cy="998015"/>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4"/>
          <p:cNvPicPr>
            <a:picLocks noGrp="1" noChangeAspect="1"/>
          </p:cNvPicPr>
          <p:nvPr>
            <p:ph idx="1"/>
          </p:nvPr>
        </p:nvPicPr>
        <p:blipFill>
          <a:blip r:embed="rId4">
            <a:clrChange>
              <a:clrFrom>
                <a:srgbClr val="FFFFFF">
                  <a:alpha val="100000"/>
                </a:srgbClr>
              </a:clrFrom>
              <a:clrTo>
                <a:srgbClr val="FFFFFF">
                  <a:alpha val="100000"/>
                  <a:alpha val="0"/>
                </a:srgbClr>
              </a:clrTo>
            </a:clrChange>
          </a:blip>
          <a:stretch>
            <a:fillRect/>
          </a:stretch>
        </p:blipFill>
        <p:spPr>
          <a:xfrm>
            <a:off x="0" y="4559935"/>
            <a:ext cx="2324100" cy="2365375"/>
          </a:xfrm>
          <a:prstGeom prst="rect">
            <a:avLst/>
          </a:prstGeom>
          <a:noFill/>
          <a:ln>
            <a:noFill/>
          </a:ln>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438150"/>
            <a:ext cx="12192000" cy="1360805"/>
          </a:xfrm>
          <a:prstGeom prst="rect">
            <a:avLst/>
          </a:prstGeom>
        </p:spPr>
      </p:pic>
      <p:pic>
        <p:nvPicPr>
          <p:cNvPr id="1030" name="Picture 6" descr="Cartoon group of children singing in the school ch"/>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4781" r="39018" b="13643"/>
          <a:stretch>
            <a:fillRect/>
          </a:stretch>
        </p:blipFill>
        <p:spPr bwMode="auto">
          <a:xfrm>
            <a:off x="9693275" y="13970"/>
            <a:ext cx="2498725" cy="11868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stretch>
            <a:fillRect/>
          </a:stretch>
        </p:blipFill>
        <p:spPr>
          <a:xfrm>
            <a:off x="142240" y="0"/>
            <a:ext cx="11186795" cy="6857365"/>
          </a:xfrm>
          <a:prstGeom prst="rect">
            <a:avLst/>
          </a:prstGeom>
        </p:spPr>
      </p:pic>
      <p:pic>
        <p:nvPicPr>
          <p:cNvPr id="5" name="Content Placeholder 3"/>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flipH="1">
            <a:off x="-185420" y="2740025"/>
            <a:ext cx="2851150" cy="4117975"/>
          </a:xfrm>
          <a:prstGeom prst="rect">
            <a:avLst/>
          </a:prstGeom>
          <a:noFill/>
          <a:ln w="9525">
            <a:noFill/>
          </a:ln>
        </p:spPr>
      </p:pic>
      <p:sp>
        <p:nvSpPr>
          <p:cNvPr id="7" name="Rectangles 6"/>
          <p:cNvSpPr/>
          <p:nvPr/>
        </p:nvSpPr>
        <p:spPr>
          <a:xfrm>
            <a:off x="4198303" y="2348230"/>
            <a:ext cx="3444875" cy="1198880"/>
          </a:xfrm>
          <a:prstGeom prst="rect">
            <a:avLst/>
          </a:prstGeom>
          <a:noFill/>
          <a:ln>
            <a:noFill/>
          </a:ln>
        </p:spPr>
        <p:txBody>
          <a:bodyPr wrap="none" rtlCol="0" anchor="t">
            <a:spAutoFit/>
          </a:bodyPr>
          <a:lstStyle/>
          <a:p>
            <a:pPr algn="ctr"/>
            <a:r>
              <a:rPr lang="en-US" sz="4000" b="1" kern="0" cap="all" dirty="0">
                <a:solidFill>
                  <a:srgbClr val="C0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khởi động</a:t>
            </a:r>
            <a:r>
              <a:rPr lang="en-US" sz="7200" b="1" kern="0" cap="all" dirty="0">
                <a:solidFill>
                  <a:schemeClr val="accent1">
                    <a:lumMod val="75000"/>
                  </a:schemeClr>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 </a:t>
            </a:r>
            <a:endParaRPr lang="en-US" altLang="en-US" sz="7200" b="1" kern="0" cap="all" dirty="0">
              <a:solidFill>
                <a:schemeClr val="accent1">
                  <a:lumMod val="75000"/>
                </a:schemeClr>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endParaRPr>
          </a:p>
        </p:txBody>
      </p:sp>
      <p:sp>
        <p:nvSpPr>
          <p:cNvPr id="9" name="TextBox 7"/>
          <p:cNvSpPr txBox="1"/>
          <p:nvPr/>
        </p:nvSpPr>
        <p:spPr>
          <a:xfrm>
            <a:off x="3291840" y="3547110"/>
            <a:ext cx="5437505" cy="64516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rPr>
              <a:t>LỚP MỘT THÂN YÊU</a:t>
            </a:r>
          </a:p>
        </p:txBody>
      </p:sp>
      <p:pic>
        <p:nvPicPr>
          <p:cNvPr id="8" name="lop mot than yeu ca bai">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11261302" y="368229"/>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ppt_x</p:attrName>
                                        </p:attrNameLst>
                                      </p:cBhvr>
                                      <p:tavLst>
                                        <p:tav tm="0">
                                          <p:val>
                                            <p:strVal val="#ppt_x-.2"/>
                                          </p:val>
                                        </p:tav>
                                        <p:tav tm="100000">
                                          <p:val>
                                            <p:strVal val="#ppt_x"/>
                                          </p:val>
                                        </p:tav>
                                      </p:tavLst>
                                    </p:anim>
                                    <p:anim calcmode="lin" valueType="num">
                                      <p:cBhvr>
                                        <p:cTn id="1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5" fill="hold" display="1">
                  <p:stCondLst>
                    <p:cond delay="indefinite"/>
                  </p:stCondLst>
                  <p:endCondLst>
                    <p:cond evt="onStopAudio" delay="0">
                      <p:tgtEl>
                        <p:sldTgt/>
                      </p:tgtEl>
                    </p:cond>
                  </p:endCondLst>
                </p:cTn>
                <p:tgtEl>
                  <p:spTgt spid="8"/>
                </p:tgtEl>
              </p:cMediaNode>
            </p:audio>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additive="base">
                                        <p:cTn id="20" dur="77740" fill="hold"/>
                                        <p:tgtEl>
                                          <p:spTgt spid="8"/>
                                        </p:tgtEl>
                                      </p:cBhvr>
                                    </p:cmd>
                                  </p:childTnLst>
                                </p:cTn>
                              </p:par>
                            </p:childTnLst>
                          </p:cTn>
                        </p:par>
                      </p:childTnLst>
                    </p:cTn>
                  </p:par>
                </p:childTnLst>
              </p:cTn>
              <p:nextCondLst>
                <p:cond evt="onClick" delay="0">
                  <p:tgtEl>
                    <p:spTgt spid="8"/>
                  </p:tgtEl>
                </p:cond>
              </p:nextCondLst>
            </p:seq>
          </p:childTnLst>
        </p:cTn>
      </p:par>
    </p:tnLst>
    <p:bldLst>
      <p:bldP spid="7" grpId="0"/>
      <p:bldP spid="7" grpId="1"/>
      <p:bldP spid="9" grpId="0"/>
      <p:bldP spid="9"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30109" t="53142" r="33913" b="24046"/>
          <a:stretch>
            <a:fillRect/>
          </a:stretch>
        </p:blipFill>
        <p:spPr>
          <a:xfrm>
            <a:off x="1161869" y="1200673"/>
            <a:ext cx="9143999" cy="2024492"/>
          </a:xfrm>
          <a:prstGeom prst="rect">
            <a:avLst/>
          </a:prstGeom>
        </p:spPr>
      </p:pic>
      <p:sp>
        <p:nvSpPr>
          <p:cNvPr id="7" name="Oval 6"/>
          <p:cNvSpPr/>
          <p:nvPr/>
        </p:nvSpPr>
        <p:spPr>
          <a:xfrm>
            <a:off x="7406731" y="1753142"/>
            <a:ext cx="740228" cy="57426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C</a:t>
            </a:r>
            <a:endParaRPr lang="en-US" b="1" dirty="0"/>
          </a:p>
        </p:txBody>
      </p:sp>
      <p:pic>
        <p:nvPicPr>
          <p:cNvPr id="6" name="Content Placeholder 5"/>
          <p:cNvPicPr>
            <a:picLocks noGrp="1" noChangeAspect="1"/>
          </p:cNvPicPr>
          <p:nvPr>
            <p:ph idx="1"/>
          </p:nvPr>
        </p:nvPicPr>
        <p:blipFill>
          <a:blip r:embed="rId3"/>
          <a:stretch>
            <a:fillRect/>
          </a:stretch>
        </p:blipFill>
        <p:spPr>
          <a:xfrm flipH="1">
            <a:off x="-213360" y="3248025"/>
            <a:ext cx="3531235" cy="3609975"/>
          </a:xfrm>
          <a:prstGeom prst="rect">
            <a:avLst/>
          </a:prstGeom>
        </p:spPr>
      </p:pic>
      <p:pic>
        <p:nvPicPr>
          <p:cNvPr id="1030" name="Picture 6" descr="Cartoon group of children singing in the school ch"/>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781" r="39018" b="13643"/>
          <a:stretch>
            <a:fillRect/>
          </a:stretch>
        </p:blipFill>
        <p:spPr bwMode="auto">
          <a:xfrm>
            <a:off x="9693275" y="13970"/>
            <a:ext cx="2498725" cy="11868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ox(in)">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ltLang="en-US"/>
          </a:p>
        </p:txBody>
      </p:sp>
      <p:pic>
        <p:nvPicPr>
          <p:cNvPr id="4" name="Content Placeholder 3"/>
          <p:cNvPicPr>
            <a:picLocks noGrp="1" noChangeAspect="1"/>
          </p:cNvPicPr>
          <p:nvPr>
            <p:ph idx="1"/>
          </p:nvPr>
        </p:nvPicPr>
        <p:blipFill>
          <a:blip r:embed="rId2"/>
          <a:stretch>
            <a:fillRect/>
          </a:stretch>
        </p:blipFill>
        <p:spPr>
          <a:xfrm>
            <a:off x="-635" y="-635"/>
            <a:ext cx="12193270" cy="7026910"/>
          </a:xfrm>
          <a:prstGeom prst="rect">
            <a:avLst/>
          </a:prstGeom>
        </p:spPr>
      </p:pic>
      <p:sp>
        <p:nvSpPr>
          <p:cNvPr id="5" name="TextBox 2"/>
          <p:cNvSpPr txBox="1"/>
          <p:nvPr/>
        </p:nvSpPr>
        <p:spPr>
          <a:xfrm>
            <a:off x="3716655" y="2313305"/>
            <a:ext cx="5549265" cy="645160"/>
          </a:xfrm>
          <a:prstGeom prst="rect">
            <a:avLst/>
          </a:prstGeom>
          <a:noFill/>
        </p:spPr>
        <p:txBody>
          <a:bodyPr wrap="square" rtlCol="0">
            <a:spAutoFit/>
          </a:bodyPr>
          <a:lstStyle/>
          <a:p>
            <a:r>
              <a:rPr lang="en-US" sz="3600" b="1" dirty="0">
                <a:solidFill>
                  <a:srgbClr val="002060"/>
                </a:solidFill>
              </a:rPr>
              <a:t>ĐỌC NHẠC: MI-SON-LA</a:t>
            </a:r>
          </a:p>
        </p:txBody>
      </p:sp>
      <p:pic>
        <p:nvPicPr>
          <p:cNvPr id="6" name="Content Placeholder 3"/>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flipH="1">
            <a:off x="109855" y="1844675"/>
            <a:ext cx="4438015" cy="491553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ltLang="en-US"/>
          </a:p>
        </p:txBody>
      </p:sp>
      <p:pic>
        <p:nvPicPr>
          <p:cNvPr id="4" name="Content Placeholder 3"/>
          <p:cNvPicPr>
            <a:picLocks noGrp="1" noChangeAspect="1"/>
          </p:cNvPicPr>
          <p:nvPr>
            <p:ph idx="1"/>
          </p:nvPr>
        </p:nvPicPr>
        <p:blipFill>
          <a:blip r:embed="rId4"/>
          <a:stretch>
            <a:fillRect/>
          </a:stretch>
        </p:blipFill>
        <p:spPr>
          <a:xfrm>
            <a:off x="-120015" y="0"/>
            <a:ext cx="12312650" cy="6857365"/>
          </a:xfrm>
          <a:prstGeom prst="rect">
            <a:avLst/>
          </a:prstGeom>
        </p:spPr>
      </p:pic>
      <p:pic>
        <p:nvPicPr>
          <p:cNvPr id="5" name="DOC MAU KY HIEU BAN TA M S 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4335" y="2435225"/>
            <a:ext cx="11262995" cy="410718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ltLang="en-US"/>
          </a:p>
        </p:txBody>
      </p:sp>
      <p:pic>
        <p:nvPicPr>
          <p:cNvPr id="4" name="Content Placeholder 3"/>
          <p:cNvPicPr>
            <a:picLocks noGrp="1" noChangeAspect="1"/>
          </p:cNvPicPr>
          <p:nvPr>
            <p:ph idx="1"/>
          </p:nvPr>
        </p:nvPicPr>
        <p:blipFill>
          <a:blip r:embed="rId4"/>
          <a:stretch>
            <a:fillRect/>
          </a:stretch>
        </p:blipFill>
        <p:spPr>
          <a:xfrm>
            <a:off x="-120015" y="0"/>
            <a:ext cx="12312650" cy="6857365"/>
          </a:xfrm>
          <a:prstGeom prst="rect">
            <a:avLst/>
          </a:prstGeom>
        </p:spPr>
      </p:pic>
      <p:pic>
        <p:nvPicPr>
          <p:cNvPr id="6" name="NHAC NEN KY HIEU BAN TA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0990" y="2444750"/>
            <a:ext cx="11354435" cy="410146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100000">
                <p:cTn id="7" fill="hold" display="0">
                  <p:stCondLst>
                    <p:cond delay="indefinite"/>
                  </p:st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oc mau doc nhac mau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ac nen doc mau doc nhac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33798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050" name="Picture 2" descr="C:\Users\Administrator\Desktop\2021-07-03_16155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23220"/>
            <a:ext cx="9283849" cy="3784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2">
            <a:extLst>
              <a:ext uri="{FF2B5EF4-FFF2-40B4-BE49-F238E27FC236}">
                <a16:creationId xmlns:a16="http://schemas.microsoft.com/office/drawing/2014/main" id="{FEFEA5EF-C7CC-08D7-6F47-F47756161C6C}"/>
              </a:ext>
            </a:extLst>
          </p:cNvPr>
          <p:cNvSpPr txBox="1"/>
          <p:nvPr/>
        </p:nvSpPr>
        <p:spPr>
          <a:xfrm>
            <a:off x="1592132" y="0"/>
            <a:ext cx="10122946" cy="523220"/>
          </a:xfrm>
          <a:prstGeom prst="rect">
            <a:avLst/>
          </a:prstGeom>
          <a:noFill/>
        </p:spPr>
        <p:txBody>
          <a:bodyPr wrap="squar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LUYỆN ĐỌC NHẠC THEO KÍ HIỆU BÀN TAY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ppt_x</p:attrName>
                                        </p:attrNameLst>
                                      </p:cBhvr>
                                      <p:tavLst>
                                        <p:tav tm="0">
                                          <p:val>
                                            <p:strVal val="#ppt_x-.2"/>
                                          </p:val>
                                        </p:tav>
                                        <p:tav tm="100000">
                                          <p:val>
                                            <p:strVal val="#ppt_x"/>
                                          </p:val>
                                        </p:tav>
                                      </p:tavLst>
                                    </p:anim>
                                    <p:anim calcmode="lin" valueType="num">
                                      <p:cBhvr>
                                        <p:cTn id="8" dur="1000" fill="hold"/>
                                        <p:tgtEl>
                                          <p:spTgt spid="2050"/>
                                        </p:tgtEl>
                                        <p:attrNameLst>
                                          <p:attrName>ppt_y</p:attrName>
                                        </p:attrNameLst>
                                      </p:cBhvr>
                                      <p:tavLst>
                                        <p:tav tm="0">
                                          <p:val>
                                            <p:strVal val="#ppt_y"/>
                                          </p:val>
                                        </p:tav>
                                        <p:tav tm="100000">
                                          <p:val>
                                            <p:strVal val="#ppt_y"/>
                                          </p:val>
                                        </p:tav>
                                      </p:tavLst>
                                    </p:anim>
                                    <p:animEffect transition="in" filter="wipe(right)" prLst="gradientSize: 0.1">
                                      <p:cBhvr>
                                        <p:cTn id="9" dur="10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ppt_x</p:attrName>
                                        </p:attrNameLst>
                                      </p:cBhvr>
                                      <p:tavLst>
                                        <p:tav tm="0">
                                          <p:val>
                                            <p:strVal val="#ppt_x-.2"/>
                                          </p:val>
                                        </p:tav>
                                        <p:tav tm="100000">
                                          <p:val>
                                            <p:strVal val="#ppt_x"/>
                                          </p:val>
                                        </p:tav>
                                      </p:tavLst>
                                    </p:anim>
                                    <p:anim calcmode="lin" valueType="num">
                                      <p:cBhvr>
                                        <p:cTn id="15"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ltLang="en-US"/>
          </a:p>
        </p:txBody>
      </p:sp>
      <p:pic>
        <p:nvPicPr>
          <p:cNvPr id="4" name="Content Placeholder 3"/>
          <p:cNvPicPr>
            <a:picLocks noGrp="1" noChangeAspect="1"/>
          </p:cNvPicPr>
          <p:nvPr>
            <p:ph idx="1"/>
          </p:nvPr>
        </p:nvPicPr>
        <p:blipFill>
          <a:blip r:embed="rId2"/>
          <a:stretch>
            <a:fillRect/>
          </a:stretch>
        </p:blipFill>
        <p:spPr>
          <a:xfrm>
            <a:off x="-635" y="-635"/>
            <a:ext cx="12193270" cy="7026910"/>
          </a:xfrm>
          <a:prstGeom prst="rect">
            <a:avLst/>
          </a:prstGeom>
        </p:spPr>
      </p:pic>
      <p:pic>
        <p:nvPicPr>
          <p:cNvPr id="6" name="Content Placeholder 3"/>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flipH="1">
            <a:off x="109855" y="1844675"/>
            <a:ext cx="4438015" cy="4915535"/>
          </a:xfrm>
          <a:prstGeom prst="rect">
            <a:avLst/>
          </a:prstGeom>
          <a:noFill/>
          <a:ln w="9525">
            <a:noFill/>
          </a:ln>
        </p:spPr>
      </p:pic>
      <p:sp>
        <p:nvSpPr>
          <p:cNvPr id="12" name="TextBox 11"/>
          <p:cNvSpPr txBox="1"/>
          <p:nvPr/>
        </p:nvSpPr>
        <p:spPr>
          <a:xfrm>
            <a:off x="2227162" y="1844498"/>
            <a:ext cx="8561940" cy="95313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sz="2000" b="1" kern="0">
                <a:solidFill>
                  <a:srgbClr val="002060"/>
                </a:solidFill>
              </a:rPr>
              <a:t>             </a:t>
            </a:r>
            <a:r>
              <a:rPr lang="en-US" sz="2800" b="1" kern="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TRẢI NGHIỆM VÀ KHÁM PHÁ</a:t>
            </a:r>
            <a:r>
              <a:rPr kumimoji="0" lang="en-US" sz="2800" b="1" i="0" u="none" strike="noStrike" kern="0" cap="none" spc="0" normalizeH="0" baseline="0" noProof="0">
                <a:ln w="22225">
                  <a:solidFill>
                    <a:schemeClr val="accent2"/>
                  </a:solidFill>
                  <a:prstDash val="solid"/>
                </a:ln>
                <a:solidFill>
                  <a:schemeClr val="accent2">
                    <a:lumMod val="40000"/>
                    <a:lumOff val="60000"/>
                  </a:schemeClr>
                </a:solidFill>
                <a:effectLst/>
                <a:uLnTx/>
                <a:uFillTx/>
                <a:latin typeface="Times New Roman" panose="02020603050405020304" pitchFamily="18" charset="0"/>
                <a:cs typeface="Times New Roman" panose="02020603050405020304" pitchFamily="18" charset="0"/>
              </a:rPr>
              <a:t>:</a:t>
            </a:r>
          </a:p>
          <a:p>
            <a:pPr marL="0" marR="0" lvl="0" indent="0" defTabSz="91440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a:ln w="22225">
                  <a:solidFill>
                    <a:schemeClr val="accent2"/>
                  </a:solidFill>
                  <a:prstDash val="solid"/>
                </a:ln>
                <a:solidFill>
                  <a:schemeClr val="accent2">
                    <a:lumMod val="40000"/>
                    <a:lumOff val="60000"/>
                  </a:schemeClr>
                </a:solidFill>
                <a:effectLst/>
                <a:uLnTx/>
                <a:uFillTx/>
                <a:latin typeface="Times New Roman" panose="02020603050405020304" pitchFamily="18" charset="0"/>
                <a:cs typeface="Times New Roman" panose="02020603050405020304" pitchFamily="18" charset="0"/>
              </a:rPr>
              <a:t>                            VẬN ĐỘNG THEO TIẾNG TRỐNG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2"/>
                                          </p:val>
                                        </p:tav>
                                        <p:tav tm="100000">
                                          <p:val>
                                            <p:strVal val="#ppt_x"/>
                                          </p:val>
                                        </p:tav>
                                      </p:tavLst>
                                    </p:anim>
                                    <p:anim calcmode="lin" valueType="num">
                                      <p:cBhvr>
                                        <p:cTn id="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10"/>
          <a:stretch>
            <a:fillRect/>
          </a:stretch>
        </p:blipFill>
        <p:spPr>
          <a:xfrm>
            <a:off x="-120015" y="0"/>
            <a:ext cx="10105390" cy="6857365"/>
          </a:xfrm>
          <a:prstGeom prst="rect">
            <a:avLst/>
          </a:prstGeom>
        </p:spPr>
      </p:pic>
      <p:pic>
        <p:nvPicPr>
          <p:cNvPr id="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8280" y="2441575"/>
            <a:ext cx="5942965" cy="40671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51245" y="2442210"/>
            <a:ext cx="3221355" cy="4066540"/>
          </a:xfrm>
          <a:prstGeom prst="rect">
            <a:avLst/>
          </a:prstGeom>
        </p:spPr>
      </p:pic>
      <p:pic>
        <p:nvPicPr>
          <p:cNvPr id="10" name="AT TROG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87964" y="217896"/>
            <a:ext cx="609600" cy="609600"/>
          </a:xfrm>
          <a:prstGeom prst="rect">
            <a:avLst/>
          </a:prstGeom>
        </p:spPr>
      </p:pic>
      <p:pic>
        <p:nvPicPr>
          <p:cNvPr id="9" name="AT TROG 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1398429" y="3124381"/>
            <a:ext cx="609600" cy="609600"/>
          </a:xfrm>
          <a:prstGeom prst="rect">
            <a:avLst/>
          </a:prstGeom>
        </p:spPr>
      </p:pic>
      <p:pic>
        <p:nvPicPr>
          <p:cNvPr id="12" name="AT TROG 3.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1259999" y="5492932"/>
            <a:ext cx="609600" cy="609600"/>
          </a:xfrm>
          <a:prstGeom prst="rect">
            <a:avLst/>
          </a:prstGeom>
        </p:spPr>
      </p:pic>
      <p:pic>
        <p:nvPicPr>
          <p:cNvPr id="17" name="GO TRONG">
            <a:hlinkClick r:id="" action="ppaction://media"/>
          </p:cNvPr>
          <p:cNvPicPr/>
          <p:nvPr>
            <a:videoFile r:link="rId8"/>
            <p:extLst>
              <p:ext uri="{DAA4B4D4-6D71-4841-9C94-3DE7FCFB9230}">
                <p14:media xmlns:p14="http://schemas.microsoft.com/office/powerpoint/2010/main" r:embed="rId7"/>
              </p:ext>
            </p:extLst>
          </p:nvPr>
        </p:nvPicPr>
        <p:blipFill>
          <a:blip r:embed="rId15"/>
          <a:stretch>
            <a:fillRect/>
          </a:stretch>
        </p:blipFill>
        <p:spPr>
          <a:xfrm flipH="1">
            <a:off x="12007850" y="230505"/>
            <a:ext cx="219710" cy="5969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1972" fill="hold"/>
                                        <p:tgtEl>
                                          <p:spTgt spid="10"/>
                                        </p:tgtEl>
                                      </p:cBhvr>
                                    </p:cmd>
                                  </p:childTnLst>
                                </p:cTn>
                              </p:par>
                            </p:childTnLst>
                          </p:cTn>
                        </p:par>
                      </p:childTnLst>
                    </p:cTn>
                  </p:par>
                </p:childTnLst>
              </p:cTn>
              <p:nextCondLst>
                <p:cond evt="onClick" delay="0">
                  <p:tgtEl>
                    <p:spTgt spid="10"/>
                  </p:tgtEl>
                </p:cond>
              </p:nextCondLst>
            </p:seq>
            <p:audio>
              <p:cMediaNode vol="100000">
                <p:cTn id="16" fill="hold" display="0">
                  <p:stCondLst>
                    <p:cond delay="indefinite"/>
                  </p:stCondLst>
                  <p:endCondLst>
                    <p:cond evt="onStopAudio" delay="0">
                      <p:tgtEl>
                        <p:sldTgt/>
                      </p:tgtEl>
                    </p:cond>
                  </p:endCondLst>
                </p:cTn>
                <p:tgtEl>
                  <p:spTgt spid="10"/>
                </p:tgtEl>
              </p:cMediaNode>
            </p:audio>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3945" fill="hold"/>
                                        <p:tgtEl>
                                          <p:spTgt spid="9"/>
                                        </p:tgtEl>
                                      </p:cBhvr>
                                    </p:cmd>
                                  </p:childTnLst>
                                </p:cTn>
                              </p:par>
                            </p:childTnLst>
                          </p:cTn>
                        </p:par>
                      </p:childTnLst>
                    </p:cTn>
                  </p:par>
                </p:childTnLst>
              </p:cTn>
              <p:nextCondLst>
                <p:cond evt="onClick" delay="0">
                  <p:tgtEl>
                    <p:spTgt spid="9"/>
                  </p:tgtEl>
                </p:cond>
              </p:nextCondLst>
            </p:seq>
            <p:audio>
              <p:cMediaNode vol="100000">
                <p:cTn id="22" fill="hold" display="0">
                  <p:stCondLst>
                    <p:cond delay="indefinite"/>
                  </p:stCondLst>
                  <p:endCondLst>
                    <p:cond evt="onStopAudio" delay="0">
                      <p:tgtEl>
                        <p:sldTgt/>
                      </p:tgtEl>
                    </p:cond>
                  </p:endCondLst>
                </p:cTn>
                <p:tgtEl>
                  <p:spTgt spid="9"/>
                </p:tgtEl>
              </p:cMediaNode>
            </p:audio>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0158" fill="hold"/>
                                        <p:tgtEl>
                                          <p:spTgt spid="12"/>
                                        </p:tgtEl>
                                      </p:cBhvr>
                                    </p:cmd>
                                  </p:childTnLst>
                                </p:cTn>
                              </p:par>
                            </p:childTnLst>
                          </p:cTn>
                        </p:par>
                      </p:childTnLst>
                    </p:cTn>
                  </p:par>
                </p:childTnLst>
              </p:cTn>
              <p:nextCondLst>
                <p:cond evt="onClick" delay="0">
                  <p:tgtEl>
                    <p:spTgt spid="12"/>
                  </p:tgtEl>
                </p:cond>
              </p:nextCondLst>
            </p:seq>
            <p:audio>
              <p:cMediaNode vol="100000">
                <p:cTn id="28" fill="hold" display="0">
                  <p:stCondLst>
                    <p:cond delay="indefinite"/>
                  </p:stCondLst>
                  <p:endCondLst>
                    <p:cond evt="onStopAudio" delay="0">
                      <p:tgtEl>
                        <p:sldTgt/>
                      </p:tgtEl>
                    </p:cond>
                  </p:endCondLst>
                </p:cTn>
                <p:tgtEl>
                  <p:spTgt spid="12"/>
                </p:tgtEl>
              </p:cMediaNode>
            </p:audio>
            <p:video>
              <p:cMediaNode>
                <p:cTn id="29" fill="hold" display="1">
                  <p:stCondLst>
                    <p:cond delay="indefinite"/>
                  </p:stCondLst>
                </p:cTn>
                <p:tgtEl>
                  <p:spTgt spid="17"/>
                </p:tgtEl>
              </p:cMediaNode>
            </p:video>
            <p:seq concurrent="1" nextAc="seek">
              <p:cTn id="30" restart="whenNotActive" fill="hold" evtFilter="cancelBubble" nodeType="interactiveSeq">
                <p:stCondLst>
                  <p:cond evt="onClick" delay="0">
                    <p:tgtEl>
                      <p:spTgt spid="17"/>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additive="base">
                                        <p:cTn id="34"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stretch>
            <a:fillRect/>
          </a:stretch>
        </p:blipFill>
        <p:spPr>
          <a:xfrm flipH="1">
            <a:off x="1270" y="922655"/>
            <a:ext cx="5358130" cy="593471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438150"/>
            <a:ext cx="12192000" cy="1360805"/>
          </a:xfrm>
          <a:prstGeom prst="rect">
            <a:avLst/>
          </a:prstGeom>
        </p:spPr>
      </p:pic>
      <p:pic>
        <p:nvPicPr>
          <p:cNvPr id="56" name="Picture 55"/>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9975215" y="2806700"/>
            <a:ext cx="2370455" cy="4050665"/>
          </a:xfrm>
          <a:prstGeom prst="rect">
            <a:avLst/>
          </a:prstGeom>
        </p:spPr>
      </p:pic>
      <p:sp>
        <p:nvSpPr>
          <p:cNvPr id="8" name="TextBox 6"/>
          <p:cNvSpPr txBox="1"/>
          <p:nvPr/>
        </p:nvSpPr>
        <p:spPr>
          <a:xfrm>
            <a:off x="4879702" y="570094"/>
            <a:ext cx="2014510" cy="5835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TIẾT 13</a:t>
            </a:r>
          </a:p>
        </p:txBody>
      </p:sp>
      <p:sp>
        <p:nvSpPr>
          <p:cNvPr id="9" name="TextBox 7"/>
          <p:cNvSpPr txBox="1"/>
          <p:nvPr/>
        </p:nvSpPr>
        <p:spPr>
          <a:xfrm>
            <a:off x="3520894" y="1144511"/>
            <a:ext cx="6313713" cy="4603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sz="2400" b="1" kern="0">
                <a:solidFill>
                  <a:srgbClr val="7030A0"/>
                </a:solidFill>
                <a:latin typeface="Times New Roman" panose="02020603050405020304" pitchFamily="18" charset="0"/>
                <a:cs typeface="Times New Roman" panose="02020603050405020304" pitchFamily="18" charset="0"/>
              </a:rPr>
              <a:t>- HỌC HÁT BÀI: MẸ ĐI VẮNG</a:t>
            </a:r>
            <a:endParaRPr kumimoji="0" lang="en-US" sz="2400" b="1" i="0" u="none" strike="noStrike" kern="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endParaRPr>
          </a:p>
        </p:txBody>
      </p:sp>
      <p:sp>
        <p:nvSpPr>
          <p:cNvPr id="10" name="TextBox 8"/>
          <p:cNvSpPr txBox="1"/>
          <p:nvPr/>
        </p:nvSpPr>
        <p:spPr>
          <a:xfrm>
            <a:off x="3520893" y="1671825"/>
            <a:ext cx="3156856" cy="4603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sz="2400" b="1" kern="0">
                <a:solidFill>
                  <a:srgbClr val="7030A0"/>
                </a:solidFill>
                <a:latin typeface="Times New Roman" panose="02020603050405020304" pitchFamily="18" charset="0"/>
                <a:cs typeface="Times New Roman" panose="02020603050405020304" pitchFamily="18" charset="0"/>
              </a:rPr>
              <a:t>- ĐỌC NHẠC</a:t>
            </a:r>
            <a:endParaRPr kumimoji="0" lang="en-US" sz="2400" b="1" i="0" u="none" strike="noStrike" kern="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endParaRPr>
          </a:p>
        </p:txBody>
      </p:sp>
      <p:sp>
        <p:nvSpPr>
          <p:cNvPr id="11" name="TextBox 9"/>
          <p:cNvSpPr txBox="1"/>
          <p:nvPr/>
        </p:nvSpPr>
        <p:spPr>
          <a:xfrm>
            <a:off x="3599180" y="2141855"/>
            <a:ext cx="8961120" cy="82994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sz="2400" b="1" kern="0" noProof="0">
                <a:solidFill>
                  <a:srgbClr val="7030A0"/>
                </a:solidFill>
                <a:latin typeface="Times New Roman" panose="02020603050405020304" pitchFamily="18" charset="0"/>
                <a:cs typeface="Times New Roman" panose="02020603050405020304" pitchFamily="18" charset="0"/>
              </a:rPr>
              <a:t>- TRẢI NGHIỆM KHÁM PHÁ:</a:t>
            </a:r>
          </a:p>
          <a:p>
            <a:pPr marL="0" marR="0" lvl="0" indent="0" defTabSz="914400" eaLnBrk="1" fontAlgn="auto" latinLnBrk="0" hangingPunct="1">
              <a:lnSpc>
                <a:spcPct val="100000"/>
              </a:lnSpc>
              <a:spcBef>
                <a:spcPts val="0"/>
              </a:spcBef>
              <a:spcAft>
                <a:spcPts val="0"/>
              </a:spcAft>
              <a:buClrTx/>
              <a:buSzTx/>
              <a:buFontTx/>
              <a:buNone/>
              <a:defRPr/>
            </a:pPr>
            <a:r>
              <a:rPr lang="en-US" sz="2400" b="1" kern="0" noProof="0">
                <a:solidFill>
                  <a:srgbClr val="7030A0"/>
                </a:solidFill>
                <a:latin typeface="Times New Roman" panose="02020603050405020304" pitchFamily="18" charset="0"/>
                <a:cs typeface="Times New Roman" panose="02020603050405020304" pitchFamily="18" charset="0"/>
              </a:rPr>
              <a:t>                                   VẬN ĐỘNG THEO TIẾNG TRỐNG</a:t>
            </a:r>
            <a:endParaRPr kumimoji="0" lang="en-US" sz="2400" b="1" i="0" u="none" strike="noStrike" kern="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endParaRPr>
          </a:p>
        </p:txBody>
      </p:sp>
      <p:pic>
        <p:nvPicPr>
          <p:cNvPr id="5" name="bensound-adventure">
            <a:hlinkClick r:id="" action="ppaction://media"/>
          </p:cNvPr>
          <p:cNvPicPr/>
          <p:nvPr>
            <a:audioFile r:link="rId2"/>
            <p:extLst>
              <p:ext uri="{DAA4B4D4-6D71-4841-9C94-3DE7FCFB9230}">
                <p14:media xmlns:p14="http://schemas.microsoft.com/office/powerpoint/2010/main" r:embed="rId1"/>
              </p:ext>
            </p:extLst>
          </p:nvPr>
        </p:nvPicPr>
        <p:blipFill>
          <a:blip r:embed="rId7"/>
          <a:stretch>
            <a:fillRect/>
          </a:stretch>
        </p:blipFill>
        <p:spPr>
          <a:xfrm>
            <a:off x="11381105" y="10922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ppt_h*1.125000"/>
                                          </p:val>
                                        </p:tav>
                                        <p:tav tm="100000">
                                          <p:val>
                                            <p:strVal val="#ppt_y"/>
                                          </p:val>
                                        </p:tav>
                                      </p:tavLst>
                                    </p:anim>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ppt_x</p:attrName>
                                        </p:attrNameLst>
                                      </p:cBhvr>
                                      <p:tavLst>
                                        <p:tav tm="0">
                                          <p:val>
                                            <p:strVal val="#ppt_x-.2"/>
                                          </p:val>
                                        </p:tav>
                                        <p:tav tm="100000">
                                          <p:val>
                                            <p:strVal val="#ppt_x"/>
                                          </p:val>
                                        </p:tav>
                                      </p:tavLst>
                                    </p:anim>
                                    <p:anim calcmode="lin" valueType="num">
                                      <p:cBhvr>
                                        <p:cTn id="1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ppt_x</p:attrName>
                                        </p:attrNameLst>
                                      </p:cBhvr>
                                      <p:tavLst>
                                        <p:tav tm="0">
                                          <p:val>
                                            <p:strVal val="#ppt_x-.2"/>
                                          </p:val>
                                        </p:tav>
                                        <p:tav tm="100000">
                                          <p:val>
                                            <p:strVal val="#ppt_x"/>
                                          </p:val>
                                        </p:tav>
                                      </p:tavLst>
                                    </p:anim>
                                    <p:anim calcmode="lin" valueType="num">
                                      <p:cBhvr>
                                        <p:cTn id="25"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ppt_x</p:attrName>
                                        </p:attrNameLst>
                                      </p:cBhvr>
                                      <p:tavLst>
                                        <p:tav tm="0">
                                          <p:val>
                                            <p:strVal val="#ppt_x-.2"/>
                                          </p:val>
                                        </p:tav>
                                        <p:tav tm="100000">
                                          <p:val>
                                            <p:strVal val="#ppt_x"/>
                                          </p:val>
                                        </p:tav>
                                      </p:tavLst>
                                    </p:anim>
                                    <p:anim calcmode="lin" valueType="num">
                                      <p:cBhvr>
                                        <p:cTn id="32"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numSld="975" showWhenStopped="0">
                <p:cTn id="34" repeatCount="indefinite" fill="hold" display="1">
                  <p:stCondLst>
                    <p:cond delay="indefinite"/>
                  </p:stCondLst>
                  <p:endCondLst>
                    <p:cond evt="onStopAudio" delay="0">
                      <p:tgtEl>
                        <p:sldTgt/>
                      </p:tgtEl>
                    </p:cond>
                  </p:endCondLst>
                </p:cTn>
                <p:tgtEl>
                  <p:spTgt spid="5"/>
                </p:tgtEl>
              </p:cMediaNode>
            </p:audio>
          </p:childTnLst>
        </p:cTn>
      </p:par>
    </p:tnLst>
    <p:bldLst>
      <p:bldP spid="8" grpId="0"/>
      <p:bldP spid="8" grpId="1"/>
      <p:bldP spid="9" grpId="0"/>
      <p:bldP spid="9" grpId="1"/>
      <p:bldP spid="10" grpId="0"/>
      <p:bldP spid="10" grpId="1"/>
      <p:bldP spid="11" grpId="0"/>
      <p:bldP spid="11"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ltLang="en-US"/>
          </a:p>
        </p:txBody>
      </p:sp>
      <p:pic>
        <p:nvPicPr>
          <p:cNvPr id="4" name="Content Placeholder 3"/>
          <p:cNvPicPr>
            <a:picLocks noGrp="1" noChangeAspect="1"/>
          </p:cNvPicPr>
          <p:nvPr>
            <p:ph idx="1"/>
          </p:nvPr>
        </p:nvPicPr>
        <p:blipFill>
          <a:blip r:embed="rId3"/>
          <a:stretch>
            <a:fillRect/>
          </a:stretch>
        </p:blipFill>
        <p:spPr>
          <a:xfrm>
            <a:off x="635" y="0"/>
            <a:ext cx="12191365" cy="6858635"/>
          </a:xfrm>
          <a:prstGeom prst="rect">
            <a:avLst/>
          </a:prstGeom>
        </p:spPr>
      </p:pic>
      <p:pic>
        <p:nvPicPr>
          <p:cNvPr id="7" name="Picture 6"/>
          <p:cNvPicPr>
            <a:picLocks noChangeAspect="1"/>
          </p:cNvPicPr>
          <p:nvPr/>
        </p:nvPicPr>
        <p:blipFill>
          <a:blip r:embed="rId4"/>
          <a:stretch>
            <a:fillRect/>
          </a:stretch>
        </p:blipFill>
        <p:spPr>
          <a:xfrm>
            <a:off x="0" y="0"/>
            <a:ext cx="5989320" cy="3198495"/>
          </a:xfrm>
          <a:prstGeom prst="rect">
            <a:avLst/>
          </a:prstGeom>
        </p:spPr>
      </p:pic>
      <p:pic>
        <p:nvPicPr>
          <p:cNvPr id="9" name="Picture 8"/>
          <p:cNvPicPr>
            <a:picLocks noChangeAspect="1"/>
          </p:cNvPicPr>
          <p:nvPr/>
        </p:nvPicPr>
        <p:blipFill>
          <a:blip r:embed="rId5"/>
          <a:stretch>
            <a:fillRect/>
          </a:stretch>
        </p:blipFill>
        <p:spPr>
          <a:xfrm>
            <a:off x="5989955" y="3198495"/>
            <a:ext cx="6202045" cy="3659505"/>
          </a:xfrm>
          <a:prstGeom prst="rect">
            <a:avLst/>
          </a:prstGeom>
        </p:spPr>
      </p:pic>
      <p:pic>
        <p:nvPicPr>
          <p:cNvPr id="11" name="Picture 10"/>
          <p:cNvPicPr>
            <a:picLocks noChangeAspect="1"/>
          </p:cNvPicPr>
          <p:nvPr/>
        </p:nvPicPr>
        <p:blipFill>
          <a:blip r:embed="rId6"/>
          <a:stretch>
            <a:fillRect/>
          </a:stretch>
        </p:blipFill>
        <p:spPr>
          <a:xfrm>
            <a:off x="635" y="3198495"/>
            <a:ext cx="5989955" cy="3659505"/>
          </a:xfrm>
          <a:prstGeom prst="rect">
            <a:avLst/>
          </a:prstGeom>
        </p:spPr>
      </p:pic>
      <p:pic>
        <p:nvPicPr>
          <p:cNvPr id="13" name="Picture 12"/>
          <p:cNvPicPr>
            <a:picLocks noChangeAspect="1"/>
          </p:cNvPicPr>
          <p:nvPr/>
        </p:nvPicPr>
        <p:blipFill>
          <a:blip r:embed="rId7"/>
          <a:stretch>
            <a:fillRect/>
          </a:stretch>
        </p:blipFill>
        <p:spPr>
          <a:xfrm>
            <a:off x="5989955" y="0"/>
            <a:ext cx="6202045" cy="3198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ppt_x</p:attrName>
                                        </p:attrNameLst>
                                      </p:cBhvr>
                                      <p:tavLst>
                                        <p:tav tm="0">
                                          <p:val>
                                            <p:strVal val="#ppt_x-.2"/>
                                          </p:val>
                                        </p:tav>
                                        <p:tav tm="100000">
                                          <p:val>
                                            <p:strVal val="#ppt_x"/>
                                          </p:val>
                                        </p:tav>
                                      </p:tavLst>
                                    </p:anim>
                                    <p:anim calcmode="lin" valueType="num">
                                      <p:cBhvr>
                                        <p:cTn id="15"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ppt_x</p:attrName>
                                        </p:attrNameLst>
                                      </p:cBhvr>
                                      <p:tavLst>
                                        <p:tav tm="0">
                                          <p:val>
                                            <p:strVal val="#ppt_x-.2"/>
                                          </p:val>
                                        </p:tav>
                                        <p:tav tm="100000">
                                          <p:val>
                                            <p:strVal val="#ppt_x"/>
                                          </p:val>
                                        </p:tav>
                                      </p:tavLst>
                                    </p:anim>
                                    <p:anim calcmode="lin" valueType="num">
                                      <p:cBhvr>
                                        <p:cTn id="22"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ppt_x</p:attrName>
                                        </p:attrNameLst>
                                      </p:cBhvr>
                                      <p:tavLst>
                                        <p:tav tm="0">
                                          <p:val>
                                            <p:strVal val="#ppt_x-.2"/>
                                          </p:val>
                                        </p:tav>
                                        <p:tav tm="100000">
                                          <p:val>
                                            <p:strVal val="#ppt_x"/>
                                          </p:val>
                                        </p:tav>
                                      </p:tavLst>
                                    </p:anim>
                                    <p:anim calcmode="lin" valueType="num">
                                      <p:cBhvr>
                                        <p:cTn id="29"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3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flipH="1">
            <a:off x="1270" y="922655"/>
            <a:ext cx="5358130" cy="593471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438150"/>
            <a:ext cx="12192000" cy="1360805"/>
          </a:xfrm>
          <a:prstGeom prst="rect">
            <a:avLst/>
          </a:prstGeom>
        </p:spPr>
      </p:pic>
      <p:pic>
        <p:nvPicPr>
          <p:cNvPr id="56" name="Picture 55"/>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9975215" y="2806700"/>
            <a:ext cx="2370455" cy="4050665"/>
          </a:xfrm>
          <a:prstGeom prst="rect">
            <a:avLst/>
          </a:prstGeom>
        </p:spPr>
      </p:pic>
      <p:sp>
        <p:nvSpPr>
          <p:cNvPr id="8" name="TextBox 6"/>
          <p:cNvSpPr txBox="1"/>
          <p:nvPr/>
        </p:nvSpPr>
        <p:spPr>
          <a:xfrm>
            <a:off x="4879702" y="570094"/>
            <a:ext cx="2014510" cy="5835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TIẾT 13</a:t>
            </a:r>
          </a:p>
        </p:txBody>
      </p:sp>
      <p:sp>
        <p:nvSpPr>
          <p:cNvPr id="9" name="TextBox 7"/>
          <p:cNvSpPr txBox="1"/>
          <p:nvPr/>
        </p:nvSpPr>
        <p:spPr>
          <a:xfrm>
            <a:off x="3520894" y="1144511"/>
            <a:ext cx="6313713" cy="4603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sz="2400" b="1" kern="0">
                <a:solidFill>
                  <a:srgbClr val="7030A0"/>
                </a:solidFill>
                <a:latin typeface="Times New Roman" panose="02020603050405020304" pitchFamily="18" charset="0"/>
                <a:cs typeface="Times New Roman" panose="02020603050405020304" pitchFamily="18" charset="0"/>
              </a:rPr>
              <a:t>- HỌC HÁT BÀI: MẸ ĐI VẮNG</a:t>
            </a:r>
            <a:endParaRPr kumimoji="0" lang="en-US" sz="2400" b="1" i="0" u="none" strike="noStrike" kern="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endParaRPr>
          </a:p>
        </p:txBody>
      </p:sp>
      <p:sp>
        <p:nvSpPr>
          <p:cNvPr id="10" name="TextBox 8"/>
          <p:cNvSpPr txBox="1"/>
          <p:nvPr/>
        </p:nvSpPr>
        <p:spPr>
          <a:xfrm>
            <a:off x="3520893" y="1671825"/>
            <a:ext cx="3156856" cy="4603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sz="2400" b="1" kern="0">
                <a:solidFill>
                  <a:srgbClr val="7030A0"/>
                </a:solidFill>
                <a:latin typeface="Times New Roman" panose="02020603050405020304" pitchFamily="18" charset="0"/>
                <a:cs typeface="Times New Roman" panose="02020603050405020304" pitchFamily="18" charset="0"/>
              </a:rPr>
              <a:t>- ĐỌC NHẠC</a:t>
            </a:r>
            <a:endParaRPr kumimoji="0" lang="en-US" sz="2400" b="1" i="0" u="none" strike="noStrike" kern="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endParaRPr>
          </a:p>
        </p:txBody>
      </p:sp>
      <p:sp>
        <p:nvSpPr>
          <p:cNvPr id="11" name="TextBox 9"/>
          <p:cNvSpPr txBox="1"/>
          <p:nvPr/>
        </p:nvSpPr>
        <p:spPr>
          <a:xfrm>
            <a:off x="3599180" y="2141855"/>
            <a:ext cx="8961120" cy="82994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sz="2400" b="1" kern="0" noProof="0">
                <a:solidFill>
                  <a:srgbClr val="7030A0"/>
                </a:solidFill>
                <a:latin typeface="Times New Roman" panose="02020603050405020304" pitchFamily="18" charset="0"/>
                <a:cs typeface="Times New Roman" panose="02020603050405020304" pitchFamily="18" charset="0"/>
              </a:rPr>
              <a:t>- TRẢI NGHIỆM KHÁM PHÁ:</a:t>
            </a:r>
          </a:p>
          <a:p>
            <a:pPr marL="0" marR="0" lvl="0" indent="0" defTabSz="914400" eaLnBrk="1" fontAlgn="auto" latinLnBrk="0" hangingPunct="1">
              <a:lnSpc>
                <a:spcPct val="100000"/>
              </a:lnSpc>
              <a:spcBef>
                <a:spcPts val="0"/>
              </a:spcBef>
              <a:spcAft>
                <a:spcPts val="0"/>
              </a:spcAft>
              <a:buClrTx/>
              <a:buSzTx/>
              <a:buFontTx/>
              <a:buNone/>
              <a:defRPr/>
            </a:pPr>
            <a:r>
              <a:rPr lang="en-US" sz="2400" b="1" kern="0" noProof="0">
                <a:solidFill>
                  <a:srgbClr val="7030A0"/>
                </a:solidFill>
                <a:latin typeface="Times New Roman" panose="02020603050405020304" pitchFamily="18" charset="0"/>
                <a:cs typeface="Times New Roman" panose="02020603050405020304" pitchFamily="18" charset="0"/>
              </a:rPr>
              <a:t>                                   VẬN ĐỘNG THEO TIẾNG TRỐNG</a:t>
            </a:r>
            <a:endParaRPr kumimoji="0" lang="en-US" sz="2400" b="1" i="0" u="none" strike="noStrike" kern="0" cap="none" spc="0" normalizeH="0" baseline="0" noProof="0">
              <a:ln>
                <a:noFill/>
              </a:ln>
              <a:solidFill>
                <a:srgbClr val="7030A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ppt_x</p:attrName>
                                        </p:attrNameLst>
                                      </p:cBhvr>
                                      <p:tavLst>
                                        <p:tav tm="0">
                                          <p:val>
                                            <p:strVal val="#ppt_x-.2"/>
                                          </p:val>
                                        </p:tav>
                                        <p:tav tm="100000">
                                          <p:val>
                                            <p:strVal val="#ppt_x"/>
                                          </p:val>
                                        </p:tav>
                                      </p:tavLst>
                                    </p:anim>
                                    <p:anim calcmode="lin" valueType="num">
                                      <p:cBhvr>
                                        <p:cTn id="14"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9"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ppt_x</p:attrName>
                                        </p:attrNameLst>
                                      </p:cBhvr>
                                      <p:tavLst>
                                        <p:tav tm="0">
                                          <p:val>
                                            <p:strVal val="#ppt_x-.2"/>
                                          </p:val>
                                        </p:tav>
                                        <p:tav tm="100000">
                                          <p:val>
                                            <p:strVal val="#ppt_x"/>
                                          </p:val>
                                        </p:tav>
                                      </p:tavLst>
                                    </p:anim>
                                    <p:anim calcmode="lin" valueType="num">
                                      <p:cBhvr>
                                        <p:cTn id="21"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ppt_x</p:attrName>
                                        </p:attrNameLst>
                                      </p:cBhvr>
                                      <p:tavLst>
                                        <p:tav tm="0">
                                          <p:val>
                                            <p:strVal val="#ppt_x-.2"/>
                                          </p:val>
                                        </p:tav>
                                        <p:tav tm="100000">
                                          <p:val>
                                            <p:strVal val="#ppt_x"/>
                                          </p:val>
                                        </p:tav>
                                      </p:tavLst>
                                    </p:anim>
                                    <p:anim calcmode="lin" valueType="num">
                                      <p:cBhvr>
                                        <p:cTn id="2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0" grpId="1"/>
      <p:bldP spid="11" grpId="0"/>
      <p:bldP spid="1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ltLang="en-US"/>
          </a:p>
        </p:txBody>
      </p:sp>
      <p:sp>
        <p:nvSpPr>
          <p:cNvPr id="3" name="Subtitle 2"/>
          <p:cNvSpPr>
            <a:spLocks noGrp="1"/>
          </p:cNvSpPr>
          <p:nvPr>
            <p:ph type="subTitle" idx="1"/>
          </p:nvPr>
        </p:nvSpPr>
        <p:spPr/>
        <p:txBody>
          <a:bodyPr/>
          <a:lstStyle/>
          <a:p>
            <a:endParaRPr lang="en-GB" altLang="en-US"/>
          </a:p>
        </p:txBody>
      </p:sp>
      <p:pic>
        <p:nvPicPr>
          <p:cNvPr id="4" name="Picture 3"/>
          <p:cNvPicPr>
            <a:picLocks noChangeAspect="1"/>
          </p:cNvPicPr>
          <p:nvPr/>
        </p:nvPicPr>
        <p:blipFill>
          <a:blip r:embed="rId2"/>
          <a:stretch>
            <a:fillRect/>
          </a:stretch>
        </p:blipFill>
        <p:spPr>
          <a:xfrm>
            <a:off x="0" y="635"/>
            <a:ext cx="12191365" cy="6930390"/>
          </a:xfrm>
          <a:prstGeom prst="rect">
            <a:avLst/>
          </a:prstGeom>
        </p:spPr>
      </p:pic>
      <p:sp>
        <p:nvSpPr>
          <p:cNvPr id="5" name="Title 1"/>
          <p:cNvSpPr txBox="1"/>
          <p:nvPr/>
        </p:nvSpPr>
        <p:spPr>
          <a:xfrm>
            <a:off x="5039088" y="2844627"/>
            <a:ext cx="4644571" cy="8747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2000" b="1" i="1" dirty="0" err="1">
                <a:solidFill>
                  <a:schemeClr val="accent1">
                    <a:lumMod val="50000"/>
                  </a:schemeClr>
                </a:solidFill>
                <a:latin typeface="Times New Roman" panose="02020603050405020304" pitchFamily="18" charset="0"/>
                <a:cs typeface="Times New Roman" panose="02020603050405020304" pitchFamily="18" charset="0"/>
              </a:rPr>
              <a:t>Nhạc</a:t>
            </a:r>
            <a:r>
              <a:rPr lang="en-US" sz="2000" b="1" i="1" dirty="0">
                <a:solidFill>
                  <a:schemeClr val="accent1">
                    <a:lumMod val="50000"/>
                  </a:schemeClr>
                </a:solidFill>
                <a:latin typeface="Times New Roman" panose="02020603050405020304" pitchFamily="18" charset="0"/>
                <a:cs typeface="Times New Roman" panose="02020603050405020304" pitchFamily="18" charset="0"/>
              </a:rPr>
              <a:t> : </a:t>
            </a:r>
            <a:r>
              <a:rPr lang="en-US" sz="2000" b="1" i="1" dirty="0" err="1">
                <a:solidFill>
                  <a:schemeClr val="accent1">
                    <a:lumMod val="50000"/>
                  </a:schemeClr>
                </a:solidFill>
                <a:latin typeface="Times New Roman" panose="02020603050405020304" pitchFamily="18" charset="0"/>
                <a:cs typeface="Times New Roman" panose="02020603050405020304" pitchFamily="18" charset="0"/>
              </a:rPr>
              <a:t>Trịnh</a:t>
            </a:r>
            <a:r>
              <a:rPr lang="en-US" sz="20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000" b="1" i="1" dirty="0" err="1">
                <a:solidFill>
                  <a:schemeClr val="accent1">
                    <a:lumMod val="50000"/>
                  </a:schemeClr>
                </a:solidFill>
                <a:latin typeface="Times New Roman" panose="02020603050405020304" pitchFamily="18" charset="0"/>
                <a:cs typeface="Times New Roman" panose="02020603050405020304" pitchFamily="18" charset="0"/>
              </a:rPr>
              <a:t>Công</a:t>
            </a:r>
            <a:r>
              <a:rPr lang="en-US" sz="2000" b="1" i="1" dirty="0">
                <a:solidFill>
                  <a:schemeClr val="accent1">
                    <a:lumMod val="50000"/>
                  </a:schemeClr>
                </a:solidFill>
                <a:latin typeface="Times New Roman" panose="02020603050405020304" pitchFamily="18" charset="0"/>
                <a:cs typeface="Times New Roman" panose="02020603050405020304" pitchFamily="18" charset="0"/>
              </a:rPr>
              <a:t> </a:t>
            </a:r>
            <a:r>
              <a:rPr lang="en-US" sz="2000" b="1" i="1" dirty="0" err="1">
                <a:solidFill>
                  <a:schemeClr val="accent1">
                    <a:lumMod val="50000"/>
                  </a:schemeClr>
                </a:solidFill>
                <a:latin typeface="Times New Roman" panose="02020603050405020304" pitchFamily="18" charset="0"/>
                <a:cs typeface="Times New Roman" panose="02020603050405020304" pitchFamily="18" charset="0"/>
              </a:rPr>
              <a:t>Sơn</a:t>
            </a:r>
            <a:endParaRPr lang="en-US" sz="2000" b="1" i="1" dirty="0">
              <a:solidFill>
                <a:schemeClr val="accent1">
                  <a:lumMod val="50000"/>
                </a:schemeClr>
              </a:solidFill>
              <a:latin typeface="Times New Roman" panose="02020603050405020304" pitchFamily="18" charset="0"/>
              <a:cs typeface="Times New Roman" panose="02020603050405020304" pitchFamily="18" charset="0"/>
            </a:endParaRPr>
          </a:p>
          <a:p>
            <a:pPr algn="l"/>
            <a:r>
              <a:rPr lang="en-US" sz="2000" b="1" i="1" dirty="0" err="1">
                <a:solidFill>
                  <a:schemeClr val="accent1">
                    <a:lumMod val="50000"/>
                  </a:schemeClr>
                </a:solidFill>
                <a:latin typeface="Times New Roman" panose="02020603050405020304" pitchFamily="18" charset="0"/>
                <a:cs typeface="Times New Roman" panose="02020603050405020304" pitchFamily="18" charset="0"/>
              </a:rPr>
              <a:t>Lời</a:t>
            </a:r>
            <a:r>
              <a:rPr lang="en-US" sz="2000" b="1" i="1" dirty="0">
                <a:solidFill>
                  <a:schemeClr val="accent1">
                    <a:lumMod val="50000"/>
                  </a:schemeClr>
                </a:solidFill>
                <a:latin typeface="Times New Roman" panose="02020603050405020304" pitchFamily="18" charset="0"/>
                <a:cs typeface="Times New Roman" panose="02020603050405020304" pitchFamily="18" charset="0"/>
              </a:rPr>
              <a:t> : </a:t>
            </a:r>
            <a:r>
              <a:rPr lang="en-US" sz="2000" b="1" i="1" dirty="0" err="1">
                <a:solidFill>
                  <a:schemeClr val="accent1">
                    <a:lumMod val="50000"/>
                  </a:schemeClr>
                </a:solidFill>
                <a:latin typeface="Times New Roman" panose="02020603050405020304" pitchFamily="18" charset="0"/>
                <a:cs typeface="Times New Roman" panose="02020603050405020304" pitchFamily="18" charset="0"/>
              </a:rPr>
              <a:t>Nguyễn</a:t>
            </a:r>
            <a:r>
              <a:rPr lang="en-US" sz="2000" b="1" i="1" dirty="0">
                <a:solidFill>
                  <a:schemeClr val="accent1">
                    <a:lumMod val="50000"/>
                  </a:schemeClr>
                </a:solidFill>
                <a:latin typeface="Times New Roman" panose="02020603050405020304" pitchFamily="18" charset="0"/>
                <a:cs typeface="Times New Roman" panose="02020603050405020304" pitchFamily="18" charset="0"/>
              </a:rPr>
              <a:t> Quang </a:t>
            </a:r>
            <a:r>
              <a:rPr lang="en-US" sz="2000" b="1" i="1" dirty="0" err="1">
                <a:solidFill>
                  <a:schemeClr val="accent1">
                    <a:lumMod val="50000"/>
                  </a:schemeClr>
                </a:solidFill>
                <a:latin typeface="Times New Roman" panose="02020603050405020304" pitchFamily="18" charset="0"/>
                <a:cs typeface="Times New Roman" panose="02020603050405020304" pitchFamily="18" charset="0"/>
              </a:rPr>
              <a:t>Dũng</a:t>
            </a:r>
          </a:p>
        </p:txBody>
      </p:sp>
      <p:sp>
        <p:nvSpPr>
          <p:cNvPr id="6" name="TextBox 7"/>
          <p:cNvSpPr txBox="1"/>
          <p:nvPr/>
        </p:nvSpPr>
        <p:spPr>
          <a:xfrm>
            <a:off x="2086429" y="2261476"/>
            <a:ext cx="6313713" cy="5835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sz="3200" b="1" kern="0">
                <a:solidFill>
                  <a:srgbClr val="C00000"/>
                </a:solidFill>
                <a:latin typeface="Times New Roman" panose="02020603050405020304" pitchFamily="18" charset="0"/>
                <a:cs typeface="Times New Roman" panose="02020603050405020304" pitchFamily="18" charset="0"/>
              </a:rPr>
              <a:t>HỌC HÁT BÀI: MẸ ĐI VẮNG</a:t>
            </a:r>
            <a:endPar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endParaRPr>
          </a:p>
        </p:txBody>
      </p:sp>
      <p:pic>
        <p:nvPicPr>
          <p:cNvPr id="8" name="Content Placeholder 3">
            <a:extLst>
              <a:ext uri="{FF2B5EF4-FFF2-40B4-BE49-F238E27FC236}">
                <a16:creationId xmlns:a16="http://schemas.microsoft.com/office/drawing/2014/main" id="{1A3AD05D-A79E-DE37-9EA2-FFEA4F365047}"/>
              </a:ext>
            </a:extLst>
          </p:cNvPr>
          <p:cNvPicPr>
            <a:picLocks noChangeAspect="1"/>
          </p:cNvPicPr>
          <p:nvPr/>
        </p:nvPicPr>
        <p:blipFill>
          <a:blip r:embed="rId3"/>
          <a:stretch>
            <a:fillRect/>
          </a:stretch>
        </p:blipFill>
        <p:spPr>
          <a:xfrm flipH="1">
            <a:off x="2012955" y="2925437"/>
            <a:ext cx="2537178" cy="28102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ppt_x</p:attrName>
                                        </p:attrNameLst>
                                      </p:cBhvr>
                                      <p:tavLst>
                                        <p:tav tm="0">
                                          <p:val>
                                            <p:strVal val="#ppt_x-.2"/>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54000"/>
          </a:blip>
          <a:tile tx="0" ty="0" sx="100000" sy="100000" flip="none" algn="tl"/>
        </a:blipFill>
        <a:effectLst/>
      </p:bgPr>
    </p:bg>
    <p:spTree>
      <p:nvGrpSpPr>
        <p:cNvPr id="1" name=""/>
        <p:cNvGrpSpPr/>
        <p:nvPr/>
      </p:nvGrpSpPr>
      <p:grpSpPr>
        <a:xfrm>
          <a:off x="0" y="0"/>
          <a:ext cx="0" cy="0"/>
          <a:chOff x="0" y="0"/>
          <a:chExt cx="0" cy="0"/>
        </a:xfrm>
      </p:grpSpPr>
      <p:sp>
        <p:nvSpPr>
          <p:cNvPr id="6" name="TextBox 7"/>
          <p:cNvSpPr txBox="1"/>
          <p:nvPr/>
        </p:nvSpPr>
        <p:spPr>
          <a:xfrm>
            <a:off x="2344420" y="168910"/>
            <a:ext cx="4704080" cy="5835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TÁC GIẢ - TÁC PHẨM</a:t>
            </a:r>
          </a:p>
        </p:txBody>
      </p:sp>
      <p:pic>
        <p:nvPicPr>
          <p:cNvPr id="5" name="Picture 4"/>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7957185" y="968375"/>
            <a:ext cx="4311650" cy="2524760"/>
          </a:xfrm>
          <a:prstGeom prst="rect">
            <a:avLst/>
          </a:prstGeom>
        </p:spPr>
      </p:pic>
      <p:pic>
        <p:nvPicPr>
          <p:cNvPr id="8" name="Picture 7"/>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7891780" y="3804285"/>
            <a:ext cx="4234815" cy="3053080"/>
          </a:xfrm>
          <a:prstGeom prst="rect">
            <a:avLst/>
          </a:prstGeom>
        </p:spPr>
      </p:pic>
      <p:sp>
        <p:nvSpPr>
          <p:cNvPr id="11" name="Text Box 10"/>
          <p:cNvSpPr txBox="1"/>
          <p:nvPr/>
        </p:nvSpPr>
        <p:spPr>
          <a:xfrm>
            <a:off x="788670" y="1163320"/>
            <a:ext cx="7301865" cy="1506855"/>
          </a:xfrm>
          <a:prstGeom prst="rect">
            <a:avLst/>
          </a:prstGeom>
          <a:noFill/>
        </p:spPr>
        <p:txBody>
          <a:bodyPr wrap="square" rtlCol="0" anchor="t">
            <a:spAutoFit/>
          </a:bodyPr>
          <a:lstStyle/>
          <a:p>
            <a:r>
              <a:rPr lang="en-US" altLang="en-GB" sz="2300">
                <a:latin typeface="Times New Roman" panose="02020603050405020304" pitchFamily="18" charset="0"/>
                <a:cs typeface="Times New Roman" panose="02020603050405020304" pitchFamily="18" charset="0"/>
              </a:rPr>
              <a:t>NS </a:t>
            </a:r>
            <a:r>
              <a:rPr lang="en-GB" altLang="en-US" sz="2300">
                <a:latin typeface="Times New Roman" panose="02020603050405020304" pitchFamily="18" charset="0"/>
                <a:cs typeface="Times New Roman" panose="02020603050405020304" pitchFamily="18" charset="0"/>
              </a:rPr>
              <a:t>Trịnh Công Sơn là một nhạc sĩ nổi</a:t>
            </a:r>
            <a:r>
              <a:rPr lang="en-US" altLang="en-GB" sz="2300">
                <a:latin typeface="Times New Roman" panose="02020603050405020304" pitchFamily="18" charset="0"/>
                <a:cs typeface="Times New Roman" panose="02020603050405020304" pitchFamily="18" charset="0"/>
              </a:rPr>
              <a:t> tiếng.</a:t>
            </a:r>
            <a:r>
              <a:rPr lang="en-GB" altLang="en-US" sz="2300">
                <a:latin typeface="Times New Roman" panose="02020603050405020304" pitchFamily="18" charset="0"/>
                <a:cs typeface="Times New Roman" panose="02020603050405020304" pitchFamily="18" charset="0"/>
              </a:rPr>
              <a:t> Ông được coi là một trong những nhạc sĩ lớn nhất của Tân nhạc Việt Nam</a:t>
            </a:r>
            <a:r>
              <a:rPr lang="en-US" altLang="en-GB" sz="2300">
                <a:latin typeface="Times New Roman" panose="02020603050405020304" pitchFamily="18" charset="0"/>
                <a:cs typeface="Times New Roman" panose="02020603050405020304" pitchFamily="18" charset="0"/>
              </a:rPr>
              <a:t>.</a:t>
            </a:r>
          </a:p>
          <a:p>
            <a:r>
              <a:rPr lang="en-GB" altLang="en-US" sz="2300">
                <a:latin typeface="Times New Roman" panose="02020603050405020304" pitchFamily="18" charset="0"/>
                <a:cs typeface="Times New Roman" panose="02020603050405020304" pitchFamily="18" charset="0"/>
              </a:rPr>
              <a:t> </a:t>
            </a:r>
            <a:r>
              <a:rPr lang="en-US" altLang="en-GB" sz="2300">
                <a:latin typeface="Times New Roman" panose="02020603050405020304" pitchFamily="18" charset="0"/>
                <a:cs typeface="Times New Roman" panose="02020603050405020304" pitchFamily="18" charset="0"/>
              </a:rPr>
              <a:t>S</a:t>
            </a:r>
            <a:r>
              <a:rPr lang="en-GB" altLang="en-US" sz="2300">
                <a:latin typeface="Times New Roman" panose="02020603050405020304" pitchFamily="18" charset="0"/>
                <a:cs typeface="Times New Roman" panose="02020603050405020304" pitchFamily="18" charset="0"/>
              </a:rPr>
              <a:t>inh</a:t>
            </a:r>
            <a:r>
              <a:rPr lang="en-US" altLang="en-GB" sz="2300">
                <a:latin typeface="Times New Roman" panose="02020603050405020304" pitchFamily="18" charset="0"/>
                <a:cs typeface="Times New Roman" panose="02020603050405020304" pitchFamily="18" charset="0"/>
              </a:rPr>
              <a:t> ngày</a:t>
            </a:r>
            <a:r>
              <a:rPr lang="en-GB" altLang="en-US" sz="2300">
                <a:latin typeface="Times New Roman" panose="02020603050405020304" pitchFamily="18" charset="0"/>
                <a:cs typeface="Times New Roman" panose="02020603050405020304" pitchFamily="18" charset="0"/>
              </a:rPr>
              <a:t>: 28 tháng 2, 1939</a:t>
            </a:r>
            <a:r>
              <a:rPr lang="en-US" altLang="en-GB" sz="2300">
                <a:latin typeface="Times New Roman" panose="02020603050405020304" pitchFamily="18" charset="0"/>
                <a:cs typeface="Times New Roman" panose="02020603050405020304" pitchFamily="18" charset="0"/>
              </a:rPr>
              <a:t>.</a:t>
            </a:r>
            <a:r>
              <a:rPr lang="en-GB" altLang="en-US" sz="2300">
                <a:latin typeface="Times New Roman" panose="02020603050405020304" pitchFamily="18" charset="0"/>
                <a:cs typeface="Times New Roman" panose="02020603050405020304" pitchFamily="18" charset="0"/>
              </a:rPr>
              <a:t> Thành phố Buôn Ma Thuột</a:t>
            </a:r>
          </a:p>
          <a:p>
            <a:r>
              <a:rPr lang="en-US" altLang="en-GB" sz="2300">
                <a:latin typeface="Times New Roman" panose="02020603050405020304" pitchFamily="18" charset="0"/>
                <a:cs typeface="Times New Roman" panose="02020603050405020304" pitchFamily="18" charset="0"/>
              </a:rPr>
              <a:t>M</a:t>
            </a:r>
            <a:r>
              <a:rPr lang="en-GB" altLang="en-US" sz="2300">
                <a:latin typeface="Times New Roman" panose="02020603050405020304" pitchFamily="18" charset="0"/>
                <a:cs typeface="Times New Roman" panose="02020603050405020304" pitchFamily="18" charset="0"/>
              </a:rPr>
              <a:t>ất: 1 tháng 4, 2001, Hồ Chí Minh</a:t>
            </a:r>
          </a:p>
        </p:txBody>
      </p:sp>
      <p:sp>
        <p:nvSpPr>
          <p:cNvPr id="12" name="Text Box 11"/>
          <p:cNvSpPr txBox="1"/>
          <p:nvPr/>
        </p:nvSpPr>
        <p:spPr>
          <a:xfrm>
            <a:off x="701040" y="3571875"/>
            <a:ext cx="6896735" cy="2568575"/>
          </a:xfrm>
          <a:prstGeom prst="rect">
            <a:avLst/>
          </a:prstGeom>
          <a:noFill/>
        </p:spPr>
        <p:txBody>
          <a:bodyPr wrap="square" rtlCol="0" anchor="t">
            <a:spAutoFit/>
          </a:bodyPr>
          <a:lstStyle/>
          <a:p>
            <a:r>
              <a:rPr lang="en-GB" altLang="en-US" sz="2300" dirty="0">
                <a:latin typeface="Times New Roman" panose="02020603050405020304" pitchFamily="18" charset="0"/>
                <a:cs typeface="Times New Roman" panose="02020603050405020304" pitchFamily="18" charset="0"/>
              </a:rPr>
              <a:t>“</a:t>
            </a:r>
            <a:r>
              <a:rPr lang="en-GB" altLang="en-US" sz="2300" dirty="0" err="1">
                <a:latin typeface="Times New Roman" panose="02020603050405020304" pitchFamily="18" charset="0"/>
                <a:cs typeface="Times New Roman" panose="02020603050405020304" pitchFamily="18" charset="0"/>
              </a:rPr>
              <a:t>Mẹ</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Đi</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Vắng</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là</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một</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trong</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những</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sáng</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tác</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dành</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cho</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thiếu</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nhi</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nổi</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tiếng</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trong</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sự</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nghiệp</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đồ</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sộ</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của</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nhạc</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sĩ</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Trịnh</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Công</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Sơn</a:t>
            </a:r>
            <a:r>
              <a:rPr lang="en-GB" altLang="en-US" sz="2300" dirty="0">
                <a:latin typeface="Times New Roman" panose="02020603050405020304" pitchFamily="18" charset="0"/>
                <a:cs typeface="Times New Roman" panose="02020603050405020304" pitchFamily="18" charset="0"/>
              </a:rPr>
              <a:t>.</a:t>
            </a:r>
            <a:r>
              <a:rPr lang="en-US" altLang="en-GB" sz="2300" dirty="0">
                <a:latin typeface="Times New Roman" panose="02020603050405020304" pitchFamily="18" charset="0"/>
                <a:cs typeface="Times New Roman" panose="02020603050405020304" pitchFamily="18" charset="0"/>
              </a:rPr>
              <a:t>C</a:t>
            </a:r>
            <a:r>
              <a:rPr lang="en-GB" altLang="en-US" sz="2300" dirty="0">
                <a:latin typeface="Times New Roman" panose="02020603050405020304" pitchFamily="18" charset="0"/>
                <a:cs typeface="Times New Roman" panose="02020603050405020304" pitchFamily="18" charset="0"/>
              </a:rPr>
              <a:t>a </a:t>
            </a:r>
            <a:r>
              <a:rPr lang="en-GB" altLang="en-US" sz="2300" dirty="0" err="1">
                <a:latin typeface="Times New Roman" panose="02020603050405020304" pitchFamily="18" charset="0"/>
                <a:cs typeface="Times New Roman" panose="02020603050405020304" pitchFamily="18" charset="0"/>
              </a:rPr>
              <a:t>khúc</a:t>
            </a:r>
            <a:r>
              <a:rPr lang="en-US" altLang="en-GB" sz="2300" dirty="0">
                <a:latin typeface="Times New Roman" panose="02020603050405020304" pitchFamily="18" charset="0"/>
                <a:cs typeface="Times New Roman" panose="02020603050405020304" pitchFamily="18" charset="0"/>
              </a:rPr>
              <a:t> </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xuất</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phát</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từ</a:t>
            </a:r>
            <a:r>
              <a:rPr lang="en-GB" altLang="en-US" sz="2300" dirty="0">
                <a:latin typeface="Times New Roman" panose="02020603050405020304" pitchFamily="18" charset="0"/>
                <a:cs typeface="Times New Roman" panose="02020603050405020304" pitchFamily="18" charset="0"/>
              </a:rPr>
              <a:t> </a:t>
            </a:r>
            <a:r>
              <a:rPr lang="en-US" altLang="en-GB" sz="2300" dirty="0" err="1">
                <a:latin typeface="Times New Roman" panose="02020603050405020304" pitchFamily="18" charset="0"/>
                <a:cs typeface="Times New Roman" panose="02020603050405020304" pitchFamily="18" charset="0"/>
              </a:rPr>
              <a:t>những</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câu</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ngân</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nga</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của</a:t>
            </a:r>
            <a:r>
              <a:rPr lang="en-US" altLang="en-GB" sz="2300" dirty="0">
                <a:latin typeface="Times New Roman" panose="02020603050405020304" pitchFamily="18" charset="0"/>
                <a:cs typeface="Times New Roman" panose="02020603050405020304" pitchFamily="18" charset="0"/>
              </a:rPr>
              <a:t> </a:t>
            </a:r>
            <a:r>
              <a:rPr lang="en-US" altLang="en-GB" sz="2300" dirty="0" err="1">
                <a:latin typeface="Times New Roman" panose="02020603050405020304" pitchFamily="18" charset="0"/>
                <a:cs typeface="Times New Roman" panose="02020603050405020304" pitchFamily="18" charset="0"/>
              </a:rPr>
              <a:t>đạo</a:t>
            </a:r>
            <a:r>
              <a:rPr lang="en-US" altLang="en-GB" sz="2300" dirty="0">
                <a:latin typeface="Times New Roman" panose="02020603050405020304" pitchFamily="18" charset="0"/>
                <a:cs typeface="Times New Roman" panose="02020603050405020304" pitchFamily="18" charset="0"/>
              </a:rPr>
              <a:t> </a:t>
            </a:r>
            <a:r>
              <a:rPr lang="en-US" altLang="en-GB" sz="2300" dirty="0" err="1">
                <a:latin typeface="Times New Roman" panose="02020603050405020304" pitchFamily="18" charset="0"/>
                <a:cs typeface="Times New Roman" panose="02020603050405020304" pitchFamily="18" charset="0"/>
              </a:rPr>
              <a:t>diễn</a:t>
            </a:r>
            <a:r>
              <a:rPr lang="en-US" altLang="en-GB" sz="2300" dirty="0">
                <a:latin typeface="Times New Roman" panose="02020603050405020304" pitchFamily="18" charset="0"/>
                <a:cs typeface="Times New Roman" panose="02020603050405020304" pitchFamily="18" charset="0"/>
              </a:rPr>
              <a:t> </a:t>
            </a:r>
            <a:r>
              <a:rPr lang="en-US" altLang="en-GB" sz="2300" dirty="0" err="1">
                <a:latin typeface="Times New Roman" panose="02020603050405020304" pitchFamily="18" charset="0"/>
                <a:cs typeface="Times New Roman" panose="02020603050405020304" pitchFamily="18" charset="0"/>
              </a:rPr>
              <a:t>Nguyễn</a:t>
            </a:r>
            <a:r>
              <a:rPr lang="en-US" altLang="en-GB" sz="2300" dirty="0">
                <a:latin typeface="Times New Roman" panose="02020603050405020304" pitchFamily="18" charset="0"/>
                <a:cs typeface="Times New Roman" panose="02020603050405020304" pitchFamily="18" charset="0"/>
              </a:rPr>
              <a:t> Quang </a:t>
            </a:r>
            <a:r>
              <a:rPr lang="en-US" altLang="en-GB" sz="2300" dirty="0" err="1">
                <a:latin typeface="Times New Roman" panose="02020603050405020304" pitchFamily="18" charset="0"/>
                <a:cs typeface="Times New Roman" panose="02020603050405020304" pitchFamily="18" charset="0"/>
              </a:rPr>
              <a:t>Dũng</a:t>
            </a:r>
            <a:r>
              <a:rPr lang="en-US" altLang="en-GB"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vô</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tư</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hát</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trong</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năm</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tháng</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tuổi</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thơ</a:t>
            </a:r>
            <a:r>
              <a:rPr lang="en-US" altLang="en-GB" sz="2300" dirty="0">
                <a:latin typeface="Times New Roman" panose="02020603050405020304" pitchFamily="18" charset="0"/>
                <a:cs typeface="Times New Roman" panose="02020603050405020304" pitchFamily="18" charset="0"/>
              </a:rPr>
              <a:t>...</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được</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nhạc</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sĩ</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Trịnh</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Công</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Sơn</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ghi</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nhớ</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rồi</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phổ</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nhạc</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để</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trở</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thành</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một</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bài</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hát</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hoàn</a:t>
            </a:r>
            <a:r>
              <a:rPr lang="en-GB" altLang="en-US" sz="2300" dirty="0">
                <a:latin typeface="Times New Roman" panose="02020603050405020304" pitchFamily="18" charset="0"/>
                <a:cs typeface="Times New Roman" panose="02020603050405020304" pitchFamily="18" charset="0"/>
              </a:rPr>
              <a:t> </a:t>
            </a:r>
            <a:r>
              <a:rPr lang="en-GB" altLang="en-US" sz="2300" dirty="0" err="1">
                <a:latin typeface="Times New Roman" panose="02020603050405020304" pitchFamily="18" charset="0"/>
                <a:cs typeface="Times New Roman" panose="02020603050405020304" pitchFamily="18" charset="0"/>
              </a:rPr>
              <a:t>chỉnh</a:t>
            </a:r>
            <a:r>
              <a:rPr lang="en-US" altLang="en-GB" sz="2300" dirty="0">
                <a:latin typeface="Times New Roman" panose="02020603050405020304" pitchFamily="18" charset="0"/>
                <a:cs typeface="Times New Roman" panose="02020603050405020304" pitchFamily="18" charset="0"/>
              </a:rPr>
              <a:t> </a:t>
            </a:r>
            <a:r>
              <a:rPr lang="en-US" altLang="en-GB" sz="2300" dirty="0" err="1">
                <a:latin typeface="Times New Roman" panose="02020603050405020304" pitchFamily="18" charset="0"/>
                <a:cs typeface="Times New Roman" panose="02020603050405020304" pitchFamily="18" charset="0"/>
              </a:rPr>
              <a:t>như</a:t>
            </a:r>
            <a:r>
              <a:rPr lang="en-US" altLang="en-GB" sz="2300" dirty="0">
                <a:latin typeface="Times New Roman" panose="02020603050405020304" pitchFamily="18" charset="0"/>
                <a:cs typeface="Times New Roman" panose="02020603050405020304" pitchFamily="18" charset="0"/>
              </a:rPr>
              <a:t> </a:t>
            </a:r>
            <a:r>
              <a:rPr lang="en-US" altLang="en-GB" sz="2300" dirty="0" err="1">
                <a:latin typeface="Times New Roman" panose="02020603050405020304" pitchFamily="18" charset="0"/>
                <a:cs typeface="Times New Roman" panose="02020603050405020304" pitchFamily="18" charset="0"/>
              </a:rPr>
              <a:t>bây</a:t>
            </a:r>
            <a:r>
              <a:rPr lang="en-US" altLang="en-GB" sz="2300" dirty="0">
                <a:latin typeface="Times New Roman" panose="02020603050405020304" pitchFamily="18" charset="0"/>
                <a:cs typeface="Times New Roman" panose="02020603050405020304" pitchFamily="18" charset="0"/>
              </a:rPr>
              <a:t> </a:t>
            </a:r>
            <a:r>
              <a:rPr lang="en-US" altLang="en-GB" sz="2300" dirty="0" err="1">
                <a:latin typeface="Times New Roman" panose="02020603050405020304" pitchFamily="18" charset="0"/>
                <a:cs typeface="Times New Roman" panose="02020603050405020304" pitchFamily="18" charset="0"/>
              </a:rPr>
              <a:t>giờ</a:t>
            </a:r>
            <a:r>
              <a:rPr lang="en-US" altLang="en-GB" sz="2300" dirty="0">
                <a:latin typeface="Times New Roman" panose="02020603050405020304" pitchFamily="18" charset="0"/>
                <a:cs typeface="Times New Roman" panose="02020603050405020304" pitchFamily="18" charset="0"/>
              </a:rPr>
              <a:t> .</a:t>
            </a:r>
          </a:p>
        </p:txBody>
      </p:sp>
      <p:grpSp>
        <p:nvGrpSpPr>
          <p:cNvPr id="13" name="Group 12"/>
          <p:cNvGrpSpPr/>
          <p:nvPr/>
        </p:nvGrpSpPr>
        <p:grpSpPr>
          <a:xfrm>
            <a:off x="0" y="316"/>
            <a:ext cx="2183394" cy="2243139"/>
            <a:chOff x="40066" y="61911"/>
            <a:chExt cx="2183394" cy="2243139"/>
          </a:xfrm>
        </p:grpSpPr>
        <p:pic>
          <p:nvPicPr>
            <p:cNvPr id="14" name="Picture 13" descr="C:\Users\Public\Pictures\Sample Pictures\878031oq6iuoirb6.gif"/>
            <p:cNvPicPr/>
            <p:nvPr/>
          </p:nvPicPr>
          <p:blipFill>
            <a:blip r:embed="rId5"/>
            <a:srcRect/>
            <a:stretch>
              <a:fillRect/>
            </a:stretch>
          </p:blipFill>
          <p:spPr bwMode="auto">
            <a:xfrm>
              <a:off x="76200" y="76200"/>
              <a:ext cx="752475" cy="2228850"/>
            </a:xfrm>
            <a:prstGeom prst="rect">
              <a:avLst/>
            </a:prstGeom>
            <a:noFill/>
            <a:ln>
              <a:noFill/>
            </a:ln>
          </p:spPr>
        </p:pic>
        <p:pic>
          <p:nvPicPr>
            <p:cNvPr id="15" name="Picture 14" descr="C:\Users\Public\Pictures\Sample Pictures\878031oq6iuoirb6.gif"/>
            <p:cNvPicPr/>
            <p:nvPr/>
          </p:nvPicPr>
          <p:blipFill>
            <a:blip r:embed="rId5"/>
            <a:srcRect/>
            <a:stretch>
              <a:fillRect/>
            </a:stretch>
          </p:blipFill>
          <p:spPr bwMode="auto">
            <a:xfrm rot="16200000">
              <a:off x="755525" y="-653548"/>
              <a:ext cx="752475" cy="2183394"/>
            </a:xfrm>
            <a:prstGeom prst="rect">
              <a:avLst/>
            </a:prstGeom>
            <a:noFill/>
            <a:ln>
              <a:noFill/>
            </a:ln>
          </p:spPr>
        </p:pic>
      </p:grpSp>
      <p:grpSp>
        <p:nvGrpSpPr>
          <p:cNvPr id="16" name="Group 15"/>
          <p:cNvGrpSpPr/>
          <p:nvPr/>
        </p:nvGrpSpPr>
        <p:grpSpPr>
          <a:xfrm rot="5400000">
            <a:off x="10328116" y="-216377"/>
            <a:ext cx="2116138" cy="2286001"/>
            <a:chOff x="40066" y="61911"/>
            <a:chExt cx="2116138" cy="2286001"/>
          </a:xfrm>
        </p:grpSpPr>
        <p:pic>
          <p:nvPicPr>
            <p:cNvPr id="17" name="Picture 16" descr="C:\Users\Public\Pictures\Sample Pictures\878031oq6iuoirb6.gif"/>
            <p:cNvPicPr/>
            <p:nvPr/>
          </p:nvPicPr>
          <p:blipFill>
            <a:blip r:embed="rId5"/>
            <a:srcRect/>
            <a:stretch>
              <a:fillRect/>
            </a:stretch>
          </p:blipFill>
          <p:spPr bwMode="auto">
            <a:xfrm>
              <a:off x="76201" y="138112"/>
              <a:ext cx="752475" cy="2209800"/>
            </a:xfrm>
            <a:prstGeom prst="rect">
              <a:avLst/>
            </a:prstGeom>
            <a:noFill/>
            <a:ln>
              <a:noFill/>
            </a:ln>
          </p:spPr>
        </p:pic>
        <p:pic>
          <p:nvPicPr>
            <p:cNvPr id="18" name="Picture 17" descr="C:\Users\Public\Pictures\Sample Pictures\878031oq6iuoirb6.gif"/>
            <p:cNvPicPr/>
            <p:nvPr/>
          </p:nvPicPr>
          <p:blipFill>
            <a:blip r:embed="rId5"/>
            <a:srcRect/>
            <a:stretch>
              <a:fillRect/>
            </a:stretch>
          </p:blipFill>
          <p:spPr bwMode="auto">
            <a:xfrm rot="16200000">
              <a:off x="721897" y="-619920"/>
              <a:ext cx="752475" cy="2116138"/>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ppt_x</p:attrName>
                                        </p:attrNameLst>
                                      </p:cBhvr>
                                      <p:tavLst>
                                        <p:tav tm="0">
                                          <p:val>
                                            <p:strVal val="#ppt_x-.2"/>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9"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ppt_x</p:attrName>
                                        </p:attrNameLst>
                                      </p:cBhvr>
                                      <p:tavLst>
                                        <p:tav tm="0">
                                          <p:val>
                                            <p:strVal val="#ppt_x-.2"/>
                                          </p:val>
                                        </p:tav>
                                        <p:tav tm="100000">
                                          <p:val>
                                            <p:strVal val="#ppt_x"/>
                                          </p:val>
                                        </p:tav>
                                      </p:tavLst>
                                    </p:anim>
                                    <p:anim calcmode="lin" valueType="num">
                                      <p:cBhvr>
                                        <p:cTn id="21"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ppt_x</p:attrName>
                                        </p:attrNameLst>
                                      </p:cBhvr>
                                      <p:tavLst>
                                        <p:tav tm="0">
                                          <p:val>
                                            <p:strVal val="#ppt_x-.2"/>
                                          </p:val>
                                        </p:tav>
                                        <p:tav tm="100000">
                                          <p:val>
                                            <p:strVal val="#ppt_x"/>
                                          </p:val>
                                        </p:tav>
                                      </p:tavLst>
                                    </p:anim>
                                    <p:anim calcmode="lin" valueType="num">
                                      <p:cBhvr>
                                        <p:cTn id="2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2"/>
                                        </p:tgtEl>
                                      </p:cBhvr>
                                    </p:animEffect>
                                  </p:childTnLst>
                                </p:cTn>
                              </p:par>
                              <p:par>
                                <p:cTn id="30" presetID="29"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ppt_x</p:attrName>
                                        </p:attrNameLst>
                                      </p:cBhvr>
                                      <p:tavLst>
                                        <p:tav tm="0">
                                          <p:val>
                                            <p:strVal val="#ppt_x-.2"/>
                                          </p:val>
                                        </p:tav>
                                        <p:tav tm="100000">
                                          <p:val>
                                            <p:strVal val="#ppt_x"/>
                                          </p:val>
                                        </p:tav>
                                      </p:tavLst>
                                    </p:anim>
                                    <p:anim calcmode="lin" valueType="num">
                                      <p:cBhvr>
                                        <p:cTn id="33"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1" grpId="0"/>
      <p:bldP spid="11" grpId="1"/>
      <p:bldP spid="12" grpId="0"/>
      <p:bldP spid="1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ltLang="en-US"/>
          </a:p>
        </p:txBody>
      </p:sp>
      <p:pic>
        <p:nvPicPr>
          <p:cNvPr id="2" name="Content Placeholder 1"/>
          <p:cNvPicPr>
            <a:picLocks noGrp="1" noChangeAspect="1"/>
          </p:cNvPicPr>
          <p:nvPr>
            <p:ph idx="1"/>
          </p:nvPr>
        </p:nvPicPr>
        <p:blipFill>
          <a:blip r:embed="rId4"/>
          <a:stretch>
            <a:fillRect/>
          </a:stretch>
        </p:blipFill>
        <p:spPr>
          <a:xfrm>
            <a:off x="0" y="-635"/>
            <a:ext cx="12192635" cy="6858000"/>
          </a:xfrm>
          <a:prstGeom prst="rect">
            <a:avLst/>
          </a:prstGeom>
        </p:spPr>
      </p:pic>
      <p:pic>
        <p:nvPicPr>
          <p:cNvPr id="5" name="Mẹ đi vắng (Bài hát mẫu).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1235" y="817880"/>
            <a:ext cx="10213975" cy="52057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38780" y="1025905"/>
            <a:ext cx="5911873" cy="874714"/>
          </a:xfrm>
        </p:spPr>
        <p:txBody>
          <a:bodyPr>
            <a:normAutofit/>
          </a:bodyPr>
          <a:lstStyle/>
          <a:p>
            <a:pPr algn="ctr"/>
            <a:r>
              <a:rPr lang="en-US" sz="3600" b="1" dirty="0"/>
              <a:t>MẸ ĐI VẮNG</a:t>
            </a:r>
          </a:p>
        </p:txBody>
      </p:sp>
      <p:sp>
        <p:nvSpPr>
          <p:cNvPr id="4" name="Title 1"/>
          <p:cNvSpPr txBox="1"/>
          <p:nvPr/>
        </p:nvSpPr>
        <p:spPr>
          <a:xfrm>
            <a:off x="3890373" y="1593677"/>
            <a:ext cx="4645674" cy="8747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000" b="1" dirty="0" err="1"/>
              <a:t>Nhạc</a:t>
            </a:r>
            <a:r>
              <a:rPr lang="en-US" sz="2000" b="1" dirty="0"/>
              <a:t> : </a:t>
            </a:r>
            <a:r>
              <a:rPr lang="en-US" sz="2000" b="1" dirty="0" err="1"/>
              <a:t>Trịnh</a:t>
            </a:r>
            <a:r>
              <a:rPr lang="en-US" sz="2000" b="1" dirty="0"/>
              <a:t> </a:t>
            </a:r>
            <a:r>
              <a:rPr lang="en-US" sz="2000" b="1" dirty="0" err="1"/>
              <a:t>Công</a:t>
            </a:r>
            <a:r>
              <a:rPr lang="en-US" sz="2000" b="1" dirty="0"/>
              <a:t> </a:t>
            </a:r>
            <a:r>
              <a:rPr lang="en-US" sz="2000" b="1" dirty="0" err="1"/>
              <a:t>Sơn</a:t>
            </a:r>
            <a:endParaRPr lang="en-US" sz="2000" b="1" dirty="0"/>
          </a:p>
          <a:p>
            <a:pPr algn="r"/>
            <a:r>
              <a:rPr lang="en-US" sz="2000" b="1" dirty="0" err="1"/>
              <a:t>Lời</a:t>
            </a:r>
            <a:r>
              <a:rPr lang="en-US" sz="2000" b="1" dirty="0"/>
              <a:t> </a:t>
            </a:r>
            <a:r>
              <a:rPr lang="en-US" sz="2000" b="1" dirty="0" err="1"/>
              <a:t>Việt</a:t>
            </a:r>
            <a:r>
              <a:rPr lang="en-US" sz="2000" b="1" dirty="0"/>
              <a:t>: </a:t>
            </a:r>
            <a:r>
              <a:rPr lang="en-US" sz="2000" b="1" dirty="0" err="1"/>
              <a:t>Nguyễn</a:t>
            </a:r>
            <a:r>
              <a:rPr lang="en-US" sz="2000" b="1" dirty="0"/>
              <a:t> Quang </a:t>
            </a:r>
            <a:r>
              <a:rPr lang="en-US" sz="2000" b="1" dirty="0" err="1"/>
              <a:t>Dũng</a:t>
            </a:r>
            <a:endParaRPr lang="en-US" sz="2000" b="1" dirty="0"/>
          </a:p>
        </p:txBody>
      </p:sp>
      <p:sp>
        <p:nvSpPr>
          <p:cNvPr id="5" name="Content Placeholder 2"/>
          <p:cNvSpPr txBox="1"/>
          <p:nvPr/>
        </p:nvSpPr>
        <p:spPr>
          <a:xfrm>
            <a:off x="312420" y="2752725"/>
            <a:ext cx="9018270" cy="13525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latin typeface="Times New Roman" panose="02020603050405020304" pitchFamily="18" charset="0"/>
                <a:cs typeface="Times New Roman" panose="02020603050405020304" pitchFamily="18" charset="0"/>
              </a:rPr>
              <a:t>CÂU 1: </a:t>
            </a:r>
            <a:r>
              <a:rPr lang="en-US" sz="2400" b="1" dirty="0" err="1">
                <a:latin typeface="Times New Roman" panose="02020603050405020304" pitchFamily="18" charset="0"/>
                <a:cs typeface="Times New Roman" panose="02020603050405020304" pitchFamily="18" charset="0"/>
              </a:rPr>
              <a:t>Mẹ</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mẹ</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vắng</a:t>
            </a:r>
            <a:r>
              <a:rPr lang="en-US" sz="2400" b="1" dirty="0">
                <a:latin typeface="Times New Roman" panose="02020603050405020304" pitchFamily="18" charset="0"/>
                <a:cs typeface="Times New Roman" panose="02020603050405020304" pitchFamily="18" charset="0"/>
              </a:rPr>
              <a:t>, Con sang </a:t>
            </a:r>
            <a:r>
              <a:rPr lang="en-US" sz="2400" b="1" dirty="0" err="1">
                <a:latin typeface="Times New Roman" panose="02020603050405020304" pitchFamily="18" charset="0"/>
                <a:cs typeface="Times New Roman" panose="02020603050405020304" pitchFamily="18" charset="0"/>
              </a:rPr>
              <a:t>chơi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bạn</a:t>
            </a:r>
            <a:r>
              <a:rPr lang="en-US" sz="2400" b="1" dirty="0">
                <a:latin typeface="Times New Roman" panose="02020603050405020304" pitchFamily="18" charset="0"/>
                <a:cs typeface="Times New Roman" panose="02020603050405020304" pitchFamily="18" charset="0"/>
              </a:rPr>
              <a:t> í a.</a:t>
            </a:r>
          </a:p>
          <a:p>
            <a:pPr marL="0" indent="0">
              <a:buFont typeface="Arial" panose="020B0604020202020204" pitchFamily="34" charset="0"/>
              <a:buNone/>
            </a:pPr>
            <a:r>
              <a:rPr lang="en-US" sz="2400" b="1" dirty="0">
                <a:latin typeface="Times New Roman" panose="02020603050405020304" pitchFamily="18" charset="0"/>
                <a:cs typeface="Times New Roman" panose="02020603050405020304" pitchFamily="18" charset="0"/>
              </a:rPr>
              <a:t>CÂU 2: Con </a:t>
            </a:r>
            <a:r>
              <a:rPr lang="en-US" sz="2400" b="1" dirty="0" err="1">
                <a:latin typeface="Times New Roman" panose="02020603050405020304" pitchFamily="18" charset="0"/>
                <a:cs typeface="Times New Roman" panose="02020603050405020304" pitchFamily="18" charset="0"/>
              </a:rPr>
              <a:t>cầm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đàn</a:t>
            </a:r>
            <a:r>
              <a:rPr lang="en-US" sz="2400" b="1" dirty="0">
                <a:latin typeface="Times New Roman" panose="02020603050405020304" pitchFamily="18" charset="0"/>
                <a:cs typeface="Times New Roman" panose="02020603050405020304" pitchFamily="18" charset="0"/>
              </a:rPr>
              <a:t> con </a:t>
            </a:r>
            <a:r>
              <a:rPr lang="en-US" sz="2400" b="1" dirty="0" err="1">
                <a:latin typeface="Times New Roman" panose="02020603050405020304" pitchFamily="18" charset="0"/>
                <a:cs typeface="Times New Roman" panose="02020603050405020304" pitchFamily="18" charset="0"/>
              </a:rPr>
              <a:t>hát</a:t>
            </a:r>
            <a:r>
              <a:rPr lang="en-US" sz="2400" b="1" dirty="0">
                <a:latin typeface="Times New Roman" panose="02020603050405020304" pitchFamily="18" charset="0"/>
                <a:cs typeface="Times New Roman" panose="02020603050405020304" pitchFamily="18" charset="0"/>
              </a:rPr>
              <a:t>, Con </a:t>
            </a:r>
            <a:r>
              <a:rPr lang="en-US" sz="2400" b="1" dirty="0" err="1">
                <a:latin typeface="Times New Roman" panose="02020603050405020304" pitchFamily="18" charset="0"/>
                <a:cs typeface="Times New Roman" panose="02020603050405020304" pitchFamily="18" charset="0"/>
              </a:rPr>
              <a:t>cầm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đàn</a:t>
            </a:r>
            <a:r>
              <a:rPr lang="en-US" sz="2400" b="1" dirty="0">
                <a:latin typeface="Times New Roman" panose="02020603050405020304" pitchFamily="18" charset="0"/>
                <a:cs typeface="Times New Roman" panose="02020603050405020304" pitchFamily="18" charset="0"/>
              </a:rPr>
              <a:t> con </a:t>
            </a:r>
            <a:r>
              <a:rPr lang="en-US" sz="2400" b="1" dirty="0" err="1">
                <a:latin typeface="Times New Roman" panose="02020603050405020304" pitchFamily="18" charset="0"/>
                <a:cs typeface="Times New Roman" panose="02020603050405020304" pitchFamily="18" charset="0"/>
              </a:rPr>
              <a:t>hát</a:t>
            </a:r>
            <a:r>
              <a:rPr lang="en-US" sz="2400" b="1" dirty="0">
                <a:latin typeface="Times New Roman" panose="02020603050405020304" pitchFamily="18" charset="0"/>
                <a:cs typeface="Times New Roman" panose="02020603050405020304" pitchFamily="18" charset="0"/>
              </a:rPr>
              <a:t>.</a:t>
            </a:r>
          </a:p>
          <a:p>
            <a:pPr marL="0" indent="0">
              <a:buFont typeface="Arial" panose="020B0604020202020204" pitchFamily="34" charset="0"/>
              <a:buNone/>
            </a:pPr>
            <a:r>
              <a:rPr lang="en-US" sz="2400" b="1" dirty="0">
                <a:latin typeface="Times New Roman" panose="02020603050405020304" pitchFamily="18" charset="0"/>
                <a:cs typeface="Times New Roman" panose="02020603050405020304" pitchFamily="18" charset="0"/>
              </a:rPr>
              <a:t>CÂU 3:Hát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mẹ</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con, </a:t>
            </a:r>
            <a:r>
              <a:rPr lang="en-US" sz="2400" b="1" dirty="0" err="1">
                <a:latin typeface="Times New Roman" panose="02020603050405020304" pitchFamily="18" charset="0"/>
                <a:cs typeface="Times New Roman" panose="02020603050405020304" pitchFamily="18" charset="0"/>
              </a:rPr>
              <a:t>hát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mẹ</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con.</a:t>
            </a:r>
          </a:p>
          <a:p>
            <a:pPr marL="0" indent="0">
              <a:buFont typeface="Arial" panose="020B0604020202020204" pitchFamily="34" charset="0"/>
              <a:buNone/>
            </a:pPr>
            <a:endParaRPr lang="en-US" sz="24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3076575" y="170180"/>
            <a:ext cx="5002530" cy="645160"/>
          </a:xfrm>
          <a:prstGeom prst="rect">
            <a:avLst/>
          </a:prstGeom>
          <a:noFill/>
        </p:spPr>
        <p:txBody>
          <a:bodyPr wrap="square" rtlCol="0">
            <a:spAutoFit/>
          </a:bodyPr>
          <a:lstStyle/>
          <a:p>
            <a:r>
              <a:rPr lang="en-US" sz="3600">
                <a:ln w="22225">
                  <a:solidFill>
                    <a:schemeClr val="accent2"/>
                  </a:solidFill>
                  <a:prstDash val="solid"/>
                </a:ln>
                <a:solidFill>
                  <a:schemeClr val="accent2">
                    <a:lumMod val="40000"/>
                    <a:lumOff val="60000"/>
                  </a:schemeClr>
                </a:solidFill>
                <a:effectLst/>
                <a:latin typeface="UVN Minh Map" panose="00000400000000000000" charset="0"/>
                <a:cs typeface="UVN Minh Map" panose="00000400000000000000" charset="0"/>
              </a:rPr>
              <a:t>Đọc lời ca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11" grpId="0"/>
      <p:bldP spid="11"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4">
            <a:clrChange>
              <a:clrFrom>
                <a:srgbClr val="F5F5F5">
                  <a:alpha val="100000"/>
                </a:srgbClr>
              </a:clrFrom>
              <a:clrTo>
                <a:srgbClr val="F5F5F5">
                  <a:alpha val="100000"/>
                  <a:alpha val="0"/>
                </a:srgbClr>
              </a:clrTo>
            </a:clrChange>
          </a:blip>
          <a:stretch>
            <a:fillRect/>
          </a:stretch>
        </p:blipFill>
        <p:spPr>
          <a:xfrm>
            <a:off x="10080978" y="3865847"/>
            <a:ext cx="2434590" cy="2992153"/>
          </a:xfrm>
          <a:prstGeom prst="rect">
            <a:avLst/>
          </a:prstGeom>
        </p:spPr>
      </p:pic>
      <p:sp>
        <p:nvSpPr>
          <p:cNvPr id="6" name="TextBox 7"/>
          <p:cNvSpPr txBox="1"/>
          <p:nvPr/>
        </p:nvSpPr>
        <p:spPr>
          <a:xfrm>
            <a:off x="3533422" y="580218"/>
            <a:ext cx="5755640" cy="70675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sz="4000" b="1" kern="0" dirty="0">
                <a:solidFill>
                  <a:srgbClr val="C00000"/>
                </a:solidFill>
                <a:latin typeface="Times New Roman" panose="02020603050405020304" pitchFamily="18" charset="0"/>
                <a:cs typeface="Times New Roman" panose="02020603050405020304" pitchFamily="18" charset="0"/>
              </a:rPr>
              <a:t>HỌC HÁT TỪNG CÂU</a:t>
            </a:r>
          </a:p>
        </p:txBody>
      </p:sp>
      <p:sp>
        <p:nvSpPr>
          <p:cNvPr id="5" name="Content Placeholder 2"/>
          <p:cNvSpPr txBox="1"/>
          <p:nvPr/>
        </p:nvSpPr>
        <p:spPr>
          <a:xfrm>
            <a:off x="1772356" y="2872817"/>
            <a:ext cx="10058400" cy="13525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300" b="1" dirty="0" err="1">
                <a:solidFill>
                  <a:srgbClr val="7030A0"/>
                </a:solidFill>
                <a:latin typeface="Times New Roman" panose="02020603050405020304" pitchFamily="18" charset="0"/>
                <a:cs typeface="Times New Roman" panose="02020603050405020304" pitchFamily="18" charset="0"/>
              </a:rPr>
              <a:t>Mẹ</a:t>
            </a:r>
            <a:r>
              <a:rPr lang="en-US" sz="2300" b="1" dirty="0">
                <a:solidFill>
                  <a:srgbClr val="7030A0"/>
                </a:solidFill>
                <a:latin typeface="Times New Roman" panose="02020603050405020304" pitchFamily="18" charset="0"/>
                <a:cs typeface="Times New Roman" panose="02020603050405020304" pitchFamily="18" charset="0"/>
              </a:rPr>
              <a:t>  </a:t>
            </a:r>
            <a:r>
              <a:rPr lang="en-US" sz="2300" b="1" dirty="0" err="1">
                <a:solidFill>
                  <a:srgbClr val="7030A0"/>
                </a:solidFill>
                <a:latin typeface="Times New Roman" panose="02020603050405020304" pitchFamily="18" charset="0"/>
                <a:cs typeface="Times New Roman" panose="02020603050405020304" pitchFamily="18" charset="0"/>
              </a:rPr>
              <a:t>đi</a:t>
            </a:r>
            <a:r>
              <a:rPr lang="en-US" sz="2300" b="1" dirty="0">
                <a:solidFill>
                  <a:srgbClr val="7030A0"/>
                </a:solidFill>
                <a:latin typeface="Times New Roman" panose="02020603050405020304" pitchFamily="18" charset="0"/>
                <a:cs typeface="Times New Roman" panose="02020603050405020304" pitchFamily="18" charset="0"/>
              </a:rPr>
              <a:t>    </a:t>
            </a:r>
            <a:r>
              <a:rPr lang="en-US" sz="2300" b="1" dirty="0" err="1">
                <a:solidFill>
                  <a:srgbClr val="7030A0"/>
                </a:solidFill>
                <a:latin typeface="Times New Roman" panose="02020603050405020304" pitchFamily="18" charset="0"/>
                <a:cs typeface="Times New Roman" panose="02020603050405020304" pitchFamily="18" charset="0"/>
              </a:rPr>
              <a:t>vắng</a:t>
            </a:r>
            <a:r>
              <a:rPr lang="en-US" sz="2300" b="1" dirty="0">
                <a:solidFill>
                  <a:srgbClr val="7030A0"/>
                </a:solidFill>
                <a:latin typeface="Times New Roman" panose="02020603050405020304" pitchFamily="18" charset="0"/>
                <a:cs typeface="Times New Roman" panose="02020603050405020304" pitchFamily="18" charset="0"/>
              </a:rPr>
              <a:t>,          </a:t>
            </a:r>
            <a:r>
              <a:rPr lang="en-US" sz="2300" b="1" dirty="0" err="1">
                <a:solidFill>
                  <a:srgbClr val="7030A0"/>
                </a:solidFill>
                <a:latin typeface="Times New Roman" panose="02020603050405020304" pitchFamily="18" charset="0"/>
                <a:cs typeface="Times New Roman" panose="02020603050405020304" pitchFamily="18" charset="0"/>
              </a:rPr>
              <a:t>mẹ</a:t>
            </a:r>
            <a:r>
              <a:rPr lang="en-US" sz="2300" b="1" dirty="0">
                <a:solidFill>
                  <a:srgbClr val="7030A0"/>
                </a:solidFill>
                <a:latin typeface="Times New Roman" panose="02020603050405020304" pitchFamily="18" charset="0"/>
                <a:cs typeface="Times New Roman" panose="02020603050405020304" pitchFamily="18" charset="0"/>
              </a:rPr>
              <a:t>  </a:t>
            </a:r>
            <a:r>
              <a:rPr lang="en-US" sz="2300" b="1" dirty="0" err="1">
                <a:solidFill>
                  <a:srgbClr val="7030A0"/>
                </a:solidFill>
                <a:latin typeface="Times New Roman" panose="02020603050405020304" pitchFamily="18" charset="0"/>
                <a:cs typeface="Times New Roman" panose="02020603050405020304" pitchFamily="18" charset="0"/>
              </a:rPr>
              <a:t>đi</a:t>
            </a:r>
            <a:r>
              <a:rPr lang="en-US" sz="2300" b="1" dirty="0">
                <a:solidFill>
                  <a:srgbClr val="7030A0"/>
                </a:solidFill>
                <a:latin typeface="Times New Roman" panose="02020603050405020304" pitchFamily="18" charset="0"/>
                <a:cs typeface="Times New Roman" panose="02020603050405020304" pitchFamily="18" charset="0"/>
              </a:rPr>
              <a:t>    </a:t>
            </a:r>
            <a:r>
              <a:rPr lang="en-US" sz="2300" b="1" dirty="0" err="1">
                <a:solidFill>
                  <a:srgbClr val="7030A0"/>
                </a:solidFill>
                <a:latin typeface="Times New Roman" panose="02020603050405020304" pitchFamily="18" charset="0"/>
                <a:cs typeface="Times New Roman" panose="02020603050405020304" pitchFamily="18" charset="0"/>
              </a:rPr>
              <a:t>vắng</a:t>
            </a:r>
            <a:r>
              <a:rPr lang="en-US" sz="2300" b="1" dirty="0">
                <a:solidFill>
                  <a:srgbClr val="7030A0"/>
                </a:solidFill>
                <a:latin typeface="Times New Roman" panose="02020603050405020304" pitchFamily="18" charset="0"/>
                <a:cs typeface="Times New Roman" panose="02020603050405020304" pitchFamily="18" charset="0"/>
              </a:rPr>
              <a:t>,       Con sang </a:t>
            </a:r>
            <a:r>
              <a:rPr lang="en-US" sz="2300" b="1" dirty="0" err="1">
                <a:solidFill>
                  <a:srgbClr val="7030A0"/>
                </a:solidFill>
                <a:latin typeface="Times New Roman" panose="02020603050405020304" pitchFamily="18" charset="0"/>
                <a:cs typeface="Times New Roman" panose="02020603050405020304" pitchFamily="18" charset="0"/>
              </a:rPr>
              <a:t>chơi</a:t>
            </a:r>
            <a:r>
              <a:rPr lang="en-US" sz="2300" b="1" dirty="0">
                <a:solidFill>
                  <a:srgbClr val="7030A0"/>
                </a:solidFill>
                <a:latin typeface="Times New Roman" panose="02020603050405020304" pitchFamily="18" charset="0"/>
                <a:cs typeface="Times New Roman" panose="02020603050405020304" pitchFamily="18" charset="0"/>
              </a:rPr>
              <a:t> </a:t>
            </a:r>
            <a:r>
              <a:rPr lang="en-US" sz="2300" b="1" dirty="0" err="1">
                <a:solidFill>
                  <a:srgbClr val="7030A0"/>
                </a:solidFill>
                <a:latin typeface="Times New Roman" panose="02020603050405020304" pitchFamily="18" charset="0"/>
                <a:cs typeface="Times New Roman" panose="02020603050405020304" pitchFamily="18" charset="0"/>
              </a:rPr>
              <a:t>nhà</a:t>
            </a:r>
            <a:r>
              <a:rPr lang="en-US" sz="2300" b="1" dirty="0">
                <a:solidFill>
                  <a:srgbClr val="7030A0"/>
                </a:solidFill>
                <a:latin typeface="Times New Roman" panose="02020603050405020304" pitchFamily="18" charset="0"/>
                <a:cs typeface="Times New Roman" panose="02020603050405020304" pitchFamily="18" charset="0"/>
              </a:rPr>
              <a:t> </a:t>
            </a:r>
            <a:r>
              <a:rPr lang="en-US" sz="2300" b="1" dirty="0" err="1">
                <a:solidFill>
                  <a:srgbClr val="7030A0"/>
                </a:solidFill>
                <a:latin typeface="Times New Roman" panose="02020603050405020304" pitchFamily="18" charset="0"/>
                <a:cs typeface="Times New Roman" panose="02020603050405020304" pitchFamily="18" charset="0"/>
              </a:rPr>
              <a:t>bạn</a:t>
            </a:r>
            <a:r>
              <a:rPr lang="en-US" sz="2300" b="1" dirty="0">
                <a:solidFill>
                  <a:srgbClr val="7030A0"/>
                </a:solidFill>
                <a:latin typeface="Times New Roman" panose="02020603050405020304" pitchFamily="18" charset="0"/>
                <a:cs typeface="Times New Roman" panose="02020603050405020304" pitchFamily="18" charset="0"/>
              </a:rPr>
              <a:t>        í      a.</a:t>
            </a:r>
          </a:p>
          <a:p>
            <a:pPr marL="0" indent="0">
              <a:buFont typeface="Arial" panose="020B0604020202020204" pitchFamily="34" charset="0"/>
              <a:buNone/>
            </a:pPr>
            <a:endParaRPr lang="en-US" b="1" dirty="0">
              <a:solidFill>
                <a:srgbClr val="7030A0"/>
              </a:solidFill>
              <a:latin typeface="Times New Roman" panose="02020603050405020304" pitchFamily="18" charset="0"/>
              <a:cs typeface="Times New Roman" panose="02020603050405020304" pitchFamily="18" charset="0"/>
            </a:endParaRPr>
          </a:p>
        </p:txBody>
      </p:sp>
      <p:pic>
        <p:nvPicPr>
          <p:cNvPr id="7" name="Unknown_cau1">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10521668" y="314471"/>
            <a:ext cx="619125" cy="619125"/>
          </a:xfrm>
          <a:prstGeom prst="rect">
            <a:avLst/>
          </a:prstGeom>
        </p:spPr>
      </p:pic>
      <p:pic>
        <p:nvPicPr>
          <p:cNvPr id="8" name="Hình ảnh 7">
            <a:extLst>
              <a:ext uri="{FF2B5EF4-FFF2-40B4-BE49-F238E27FC236}">
                <a16:creationId xmlns:a16="http://schemas.microsoft.com/office/drawing/2014/main" id="{01B3CE40-6C5D-5BE8-B824-8EE797BEDF28}"/>
              </a:ext>
            </a:extLst>
          </p:cNvPr>
          <p:cNvPicPr>
            <a:picLocks noChangeAspect="1"/>
          </p:cNvPicPr>
          <p:nvPr/>
        </p:nvPicPr>
        <p:blipFill>
          <a:blip r:embed="rId6"/>
          <a:stretch>
            <a:fillRect/>
          </a:stretch>
        </p:blipFill>
        <p:spPr>
          <a:xfrm>
            <a:off x="767644" y="1810803"/>
            <a:ext cx="11424356" cy="1062014"/>
          </a:xfrm>
          <a:prstGeom prst="rect">
            <a:avLst/>
          </a:prstGeom>
        </p:spPr>
      </p:pic>
      <p:pic>
        <p:nvPicPr>
          <p:cNvPr id="11" name="Content Placeholder 4">
            <a:extLst>
              <a:ext uri="{FF2B5EF4-FFF2-40B4-BE49-F238E27FC236}">
                <a16:creationId xmlns:a16="http://schemas.microsoft.com/office/drawing/2014/main" id="{A5EAC9BE-0D92-A543-B353-C7782B418BEF}"/>
              </a:ext>
            </a:extLst>
          </p:cNvPr>
          <p:cNvPicPr>
            <a:picLocks noGrp="1" noChangeAspect="1"/>
          </p:cNvPicPr>
          <p:nvPr>
            <p:ph idx="1"/>
          </p:nvPr>
        </p:nvPicPr>
        <p:blipFill>
          <a:blip r:embed="rId7">
            <a:clrChange>
              <a:clrFrom>
                <a:srgbClr val="FFFFFF">
                  <a:alpha val="100000"/>
                </a:srgbClr>
              </a:clrFrom>
              <a:clrTo>
                <a:srgbClr val="FFFFFF">
                  <a:alpha val="100000"/>
                  <a:alpha val="0"/>
                </a:srgbClr>
              </a:clrTo>
            </a:clrChange>
          </a:blip>
          <a:stretch>
            <a:fillRect/>
          </a:stretch>
        </p:blipFill>
        <p:spPr>
          <a:xfrm>
            <a:off x="-113949" y="-74741"/>
            <a:ext cx="2020712" cy="2056599"/>
          </a:xfrm>
          <a:prstGeom prst="rect">
            <a:avLst/>
          </a:prstGeom>
          <a:noFill/>
          <a:ln>
            <a:noFill/>
          </a:ln>
          <a:effectLst/>
        </p:spPr>
      </p:pic>
      <p:pic>
        <p:nvPicPr>
          <p:cNvPr id="15" name="Picture 3">
            <a:extLst>
              <a:ext uri="{FF2B5EF4-FFF2-40B4-BE49-F238E27FC236}">
                <a16:creationId xmlns:a16="http://schemas.microsoft.com/office/drawing/2014/main" id="{2CF39323-13CF-8580-A40D-FC15172FD9C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0780" y="5647765"/>
            <a:ext cx="12332780" cy="1210235"/>
          </a:xfrm>
          <a:prstGeom prst="rect">
            <a:avLst/>
          </a:prstGeom>
        </p:spPr>
      </p:pic>
      <p:sp>
        <p:nvSpPr>
          <p:cNvPr id="16" name="Title 1">
            <a:extLst>
              <a:ext uri="{FF2B5EF4-FFF2-40B4-BE49-F238E27FC236}">
                <a16:creationId xmlns:a16="http://schemas.microsoft.com/office/drawing/2014/main" id="{66EF3E61-2C36-B157-431A-22E43416657C}"/>
              </a:ext>
            </a:extLst>
          </p:cNvPr>
          <p:cNvSpPr>
            <a:spLocks noGrp="1"/>
          </p:cNvSpPr>
          <p:nvPr>
            <p:ph type="title"/>
          </p:nvPr>
        </p:nvSpPr>
        <p:spPr>
          <a:xfrm>
            <a:off x="1798279" y="1111531"/>
            <a:ext cx="1449575" cy="874714"/>
          </a:xfrm>
        </p:spPr>
        <p:txBody>
          <a:bodyPr>
            <a:normAutofit/>
          </a:bodyPr>
          <a:lstStyle/>
          <a:p>
            <a:pPr algn="ct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2"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7" fill="hold" display="1">
                  <p:stCondLst>
                    <p:cond delay="indefinite"/>
                  </p:stCondLst>
                  <p:endCondLst>
                    <p:cond evt="onStopAudio" delay="0">
                      <p:tgtEl>
                        <p:sldTgt/>
                      </p:tgtEl>
                    </p:cond>
                  </p:endCondLst>
                </p:cTn>
                <p:tgtEl>
                  <p:spTgt spid="7"/>
                </p:tgtEl>
              </p:cMediaNode>
            </p:audi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additive="base">
                                        <p:cTn id="22" dur="11258" fill="hold"/>
                                        <p:tgtEl>
                                          <p:spTgt spid="7"/>
                                        </p:tgtEl>
                                      </p:cBhvr>
                                    </p:cmd>
                                  </p:childTnLst>
                                </p:cTn>
                              </p:par>
                            </p:childTnLst>
                          </p:cTn>
                        </p:par>
                      </p:childTnLst>
                    </p:cTn>
                  </p:par>
                </p:childTnLst>
              </p:cTn>
              <p:nextCondLst>
                <p:cond evt="onClick" delay="0">
                  <p:tgtEl>
                    <p:spTgt spid="7"/>
                  </p:tgtEl>
                </p:cond>
              </p:nextCondLst>
            </p:seq>
          </p:childTnLst>
        </p:cTn>
      </p:par>
    </p:tnLst>
    <p:bldLst>
      <p:bldP spid="6" grpId="1"/>
      <p:bldP spid="6" grpId="2"/>
      <p:bldP spid="5" grpId="1"/>
      <p:bldP spid="5" grpId="2"/>
      <p:bldP spid="16" grpId="0"/>
    </p:bldLst>
  </p:timing>
</p:sld>
</file>

<file path=ppt/theme/theme1.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565</Words>
  <Application>Microsoft Office PowerPoint</Application>
  <PresentationFormat>Màn hình rộng</PresentationFormat>
  <Paragraphs>71</Paragraphs>
  <Slides>29</Slides>
  <Notes>1</Notes>
  <HiddenSlides>0</HiddenSlides>
  <MMClips>20</MMClips>
  <ScaleCrop>false</ScaleCrop>
  <HeadingPairs>
    <vt:vector size="6" baseType="variant">
      <vt:variant>
        <vt:lpstr>Phông được Dùng</vt:lpstr>
      </vt:variant>
      <vt:variant>
        <vt:i4>5</vt:i4>
      </vt:variant>
      <vt:variant>
        <vt:lpstr>Chủ đề</vt:lpstr>
      </vt:variant>
      <vt:variant>
        <vt:i4>4</vt:i4>
      </vt:variant>
      <vt:variant>
        <vt:lpstr>Tiêu đề Bản chiếu</vt:lpstr>
      </vt:variant>
      <vt:variant>
        <vt:i4>29</vt:i4>
      </vt:variant>
    </vt:vector>
  </HeadingPairs>
  <TitlesOfParts>
    <vt:vector size="38" baseType="lpstr">
      <vt:lpstr>Arial</vt:lpstr>
      <vt:lpstr>Calibri</vt:lpstr>
      <vt:lpstr>Calibri Light</vt:lpstr>
      <vt:lpstr>Times New Roman</vt:lpstr>
      <vt:lpstr>UVN Minh Map</vt:lpstr>
      <vt:lpstr>1_Default Design</vt:lpstr>
      <vt:lpstr>3_Office Theme</vt:lpstr>
      <vt:lpstr>1_Office Theme</vt:lpstr>
      <vt:lpstr>2_Default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MẸ ĐI VẮNG</vt:lpstr>
      <vt:lpstr>Câu 1:</vt:lpstr>
      <vt:lpstr>Câu 2:</vt:lpstr>
      <vt:lpstr>Bản trình bày PowerPoint</vt:lpstr>
      <vt:lpstr>Bản trình bày PowerPoint</vt:lpstr>
      <vt:lpstr>MẸ ĐI VẮNG</vt:lpstr>
      <vt:lpstr>Bản trình bày PowerPoint</vt:lpstr>
      <vt:lpstr>Bản trình bày PowerPoint</vt:lpstr>
      <vt:lpstr>Bản trình bày PowerPoint</vt:lpstr>
      <vt:lpstr>MẸ ĐI VẮNG</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Thị Tân Cao</cp:lastModifiedBy>
  <cp:revision>115</cp:revision>
  <dcterms:created xsi:type="dcterms:W3CDTF">2020-08-11T21:22:00Z</dcterms:created>
  <dcterms:modified xsi:type="dcterms:W3CDTF">2022-09-14T11:33:12Z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727A1CD935064A6895193E71C8BB53CF</vt:lpwstr>
  </property>
  <property fmtid="{D5CDD505-2E9C-101B-9397-08002B2CF9AE}" pid="3" name="KSOProductBuildVer">
    <vt:lpwstr>2057-11.2.0.10382</vt:lpwstr>
  </property>
</Properties>
</file>