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61" r:id="rId4"/>
    <p:sldId id="262" r:id="rId5"/>
    <p:sldId id="263" r:id="rId6"/>
    <p:sldId id="259" r:id="rId7"/>
    <p:sldId id="264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0BE04-91D3-48F5-96C0-B1F8F359CFDB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0C9E7-67A7-4D48-9F99-CD65837A3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88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0BE04-91D3-48F5-96C0-B1F8F359CFDB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0C9E7-67A7-4D48-9F99-CD65837A3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60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0BE04-91D3-48F5-96C0-B1F8F359CFDB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0C9E7-67A7-4D48-9F99-CD65837A3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374F9574-7A82-4844-9707-D1528EB8BC29}" type="slidenum">
              <a:rPr lang="es-E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243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B3BAD641-497C-4577-926A-E4DF930FF583}" type="slidenum">
              <a:rPr lang="es-E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130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CD8FD1C8-42B9-4245-83BE-E37F95F8C6BD}" type="slidenum">
              <a:rPr lang="es-E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682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5A3EBF29-58BD-474E-B592-3FE73D926153}" type="slidenum">
              <a:rPr lang="es-E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059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6C1927CB-B519-4ED2-87C6-A18C046D034C}" type="slidenum">
              <a:rPr lang="es-E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4063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14C1DE5D-142F-43FE-A521-14032B6A8805}" type="slidenum">
              <a:rPr lang="es-E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3727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5E24F8CD-0190-4E07-9733-A58352D7F0AD}" type="slidenum">
              <a:rPr lang="es-E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914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E83C6508-CDDC-4737-A297-1D27A057473B}" type="slidenum">
              <a:rPr lang="es-E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526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0BE04-91D3-48F5-96C0-B1F8F359CFDB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0C9E7-67A7-4D48-9F99-CD65837A3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266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A1665471-93E4-493E-96F2-A92D463E7786}" type="slidenum">
              <a:rPr lang="es-E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43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232AED27-33A8-4EBF-B49E-7B7E42CC1364}" type="slidenum">
              <a:rPr lang="es-E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5253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8BDF4AC8-D807-4600-B26B-6D5354C7C010}" type="slidenum">
              <a:rPr lang="es-E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223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519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884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5980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0563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291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2385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435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0BE04-91D3-48F5-96C0-B1F8F359CFDB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0C9E7-67A7-4D48-9F99-CD65837A3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66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7821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2883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4606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303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0BE04-91D3-48F5-96C0-B1F8F359CFDB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0C9E7-67A7-4D48-9F99-CD65837A3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42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0BE04-91D3-48F5-96C0-B1F8F359CFDB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0C9E7-67A7-4D48-9F99-CD65837A3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20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0BE04-91D3-48F5-96C0-B1F8F359CFDB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0C9E7-67A7-4D48-9F99-CD65837A3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23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0BE04-91D3-48F5-96C0-B1F8F359CFDB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0C9E7-67A7-4D48-9F99-CD65837A3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40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0BE04-91D3-48F5-96C0-B1F8F359CFDB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0C9E7-67A7-4D48-9F99-CD65837A3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028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0BE04-91D3-48F5-96C0-B1F8F359CFDB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0C9E7-67A7-4D48-9F99-CD65837A3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18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0BE04-91D3-48F5-96C0-B1F8F359CFDB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0C9E7-67A7-4D48-9F99-CD65837A3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97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67">
                <a:latin typeface="Arial" charset="0"/>
                <a:cs typeface="Arial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867">
                <a:latin typeface="Arial" charset="0"/>
                <a:cs typeface="Arial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867"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9761CA66-EBFB-4CB4-BF30-A6B0CA6751FF}" type="slidenum">
              <a:rPr lang="es-ES" altLang="en-US" smtClean="0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561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  <a:cs typeface="Arial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  <a:cs typeface="Arial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  <a:cs typeface="Arial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  <a:cs typeface="Arial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91345-71E9-4504-BCA4-D6C455CBB6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C476B-9EBE-470F-8E9B-E521E4DAD1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31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895600" y="3048000"/>
            <a:ext cx="6324600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MÔN: </a:t>
            </a:r>
            <a:r>
              <a:rPr lang="en-US" sz="22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HOẠT ĐỘNG TRẢI NGHIỆM</a:t>
            </a:r>
            <a:endParaRPr lang="en-US" sz="22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2800" b="1" smtClean="0">
                <a:solidFill>
                  <a:srgbClr val="FF3300"/>
                </a:solidFill>
                <a:latin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56: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yêu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thiên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nhiên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oup 4"/>
          <p:cNvGrpSpPr/>
          <p:nvPr/>
        </p:nvGrpSpPr>
        <p:grpSpPr bwMode="auto">
          <a:xfrm>
            <a:off x="1371600" y="5334001"/>
            <a:ext cx="9448800" cy="1471613"/>
            <a:chOff x="-192" y="3393"/>
            <a:chExt cx="5952" cy="927"/>
          </a:xfrm>
        </p:grpSpPr>
        <p:pic>
          <p:nvPicPr>
            <p:cNvPr id="5127" name="Picture 5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8" name="Picture 6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9" name="Picture 7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0" name="Picture 8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1" name="Picture 9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2" name="Picture 10" descr="FLOWERS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6" name="WordArt 3"/>
          <p:cNvSpPr>
            <a:spLocks noChangeArrowheads="1" noChangeShapeType="1" noTextEdit="1"/>
          </p:cNvSpPr>
          <p:nvPr/>
        </p:nvSpPr>
        <p:spPr bwMode="auto">
          <a:xfrm>
            <a:off x="2286000" y="879724"/>
            <a:ext cx="7696200" cy="126206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200" b="1" kern="10" dirty="0">
                <a:ln w="9525">
                  <a:solidFill>
                    <a:srgbClr val="A62684"/>
                  </a:solidFill>
                  <a:rou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QUÝ THẦY CÔ GIÁO</a:t>
            </a:r>
          </a:p>
          <a:p>
            <a:pPr algn="ctr"/>
            <a:r>
              <a:rPr lang="en-US" sz="3200" b="1" kern="10" dirty="0">
                <a:ln w="9525">
                  <a:solidFill>
                    <a:srgbClr val="A62684"/>
                  </a:solidFill>
                  <a:rou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DỰ GIỜ LỚP 1A</a:t>
            </a:r>
          </a:p>
        </p:txBody>
      </p:sp>
    </p:spTree>
    <p:extLst>
      <p:ext uri="{BB962C8B-B14F-4D97-AF65-F5344CB8AC3E}">
        <p14:creationId xmlns:p14="http://schemas.microsoft.com/office/powerpoint/2010/main" val="29543028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 MINH 1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86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khởi động bài hát- -Người tôi yêu tôi thương-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8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719" y="859709"/>
            <a:ext cx="7725591" cy="5322150"/>
          </a:xfrm>
        </p:spPr>
      </p:pic>
    </p:spTree>
    <p:extLst>
      <p:ext uri="{BB962C8B-B14F-4D97-AF65-F5344CB8AC3E}">
        <p14:creationId xmlns:p14="http://schemas.microsoft.com/office/powerpoint/2010/main" val="4217498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853" y="813748"/>
            <a:ext cx="8155095" cy="4762804"/>
          </a:xfrm>
        </p:spPr>
      </p:pic>
    </p:spTree>
    <p:extLst>
      <p:ext uri="{BB962C8B-B14F-4D97-AF65-F5344CB8AC3E}">
        <p14:creationId xmlns:p14="http://schemas.microsoft.com/office/powerpoint/2010/main" val="65545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 descr="C:\Users\ADMIN\Desktop\anh-nen-powerpoint-cam-on-an-tuong-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533400"/>
            <a:ext cx="12496800" cy="751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1600" y="2717801"/>
            <a:ext cx="11887200" cy="1764585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133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Chúc các em học sinh chăm ngoan, học tốt</a:t>
            </a:r>
          </a:p>
        </p:txBody>
      </p:sp>
    </p:spTree>
    <p:extLst>
      <p:ext uri="{BB962C8B-B14F-4D97-AF65-F5344CB8AC3E}">
        <p14:creationId xmlns:p14="http://schemas.microsoft.com/office/powerpoint/2010/main" val="253557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34</Words>
  <Application>Microsoft Office PowerPoint</Application>
  <PresentationFormat>Widescreen</PresentationFormat>
  <Paragraphs>5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Diseño predeterminado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</cp:revision>
  <dcterms:created xsi:type="dcterms:W3CDTF">2026-02-07T02:24:53Z</dcterms:created>
  <dcterms:modified xsi:type="dcterms:W3CDTF">2026-02-07T02:31:47Z</dcterms:modified>
</cp:coreProperties>
</file>