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8"/>
  </p:notesMasterIdLst>
  <p:sldIdLst>
    <p:sldId id="257" r:id="rId9"/>
    <p:sldId id="259" r:id="rId10"/>
    <p:sldId id="256" r:id="rId11"/>
    <p:sldId id="258" r:id="rId12"/>
    <p:sldId id="260" r:id="rId13"/>
    <p:sldId id="261" r:id="rId14"/>
    <p:sldId id="263" r:id="rId15"/>
    <p:sldId id="4412" r:id="rId16"/>
    <p:sldId id="264" r:id="rId17"/>
    <p:sldId id="288" r:id="rId18"/>
    <p:sldId id="4411" r:id="rId19"/>
    <p:sldId id="278" r:id="rId20"/>
    <p:sldId id="289" r:id="rId21"/>
    <p:sldId id="270" r:id="rId22"/>
    <p:sldId id="280" r:id="rId23"/>
    <p:sldId id="290" r:id="rId24"/>
    <p:sldId id="282" r:id="rId25"/>
    <p:sldId id="283" r:id="rId26"/>
    <p:sldId id="301" r:id="rId27"/>
    <p:sldId id="284" r:id="rId28"/>
    <p:sldId id="302" r:id="rId29"/>
    <p:sldId id="291" r:id="rId30"/>
    <p:sldId id="285" r:id="rId31"/>
    <p:sldId id="297" r:id="rId32"/>
    <p:sldId id="303" r:id="rId33"/>
    <p:sldId id="304" r:id="rId34"/>
    <p:sldId id="292" r:id="rId35"/>
    <p:sldId id="298" r:id="rId36"/>
    <p:sldId id="293" r:id="rId37"/>
    <p:sldId id="294" r:id="rId38"/>
    <p:sldId id="300" r:id="rId39"/>
    <p:sldId id="299" r:id="rId40"/>
    <p:sldId id="269" r:id="rId41"/>
    <p:sldId id="286" r:id="rId42"/>
    <p:sldId id="287" r:id="rId43"/>
    <p:sldId id="305" r:id="rId44"/>
    <p:sldId id="266" r:id="rId45"/>
    <p:sldId id="306" r:id="rId46"/>
    <p:sldId id="4410"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31/10/2024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0071-8BA4-2902-EA55-91E4FA376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227B2-5A6D-860C-985C-09AE26479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7694D-94A1-3B2E-504B-0324704A35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a:extLst>
              <a:ext uri="{FF2B5EF4-FFF2-40B4-BE49-F238E27FC236}">
                <a16:creationId xmlns:a16="http://schemas.microsoft.com/office/drawing/2014/main" id="{CD6A9F84-A04C-665F-7EA7-333393003F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07A31-263E-4FE7-AB71-993302FB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73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10</a:t>
            </a:fld>
            <a:endParaRPr lang="en-US"/>
          </a:p>
        </p:txBody>
      </p:sp>
    </p:spTree>
    <p:extLst>
      <p:ext uri="{BB962C8B-B14F-4D97-AF65-F5344CB8AC3E}">
        <p14:creationId xmlns:p14="http://schemas.microsoft.com/office/powerpoint/2010/main" val="317638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2569-206B-4136-F199-998688C7F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CA04C-341E-444F-D19B-6826A625E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2229F-4D71-2880-94C3-2E588AE325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78597-F776-A2A7-32D7-5CB413E3E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07A31-263E-4FE7-AB71-993302FB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50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no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 hay ẩm ướt như cát Sầm Sơn.</a:t>
            </a:r>
            <a:endParaRPr lang="en-US" sz="5400" b="1" dirty="0">
              <a:solidFill>
                <a:srgbClr val="FF0000"/>
              </a:solidFill>
              <a:latin typeface="Cambria" panose="02040503050406030204" pitchFamily="18" charset="0"/>
              <a:ea typeface="Cambria" panose="02040503050406030204" pitchFamily="18" charset="0"/>
            </a:endParaRP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 để ngắm sao, tận hưởng đêm duy nhất giữa sa mạc mênh mông.</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9BA8-608A-0F69-A978-13689BA854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C1E041A-B80D-CBDA-C644-9ABB02517D6F}"/>
              </a:ext>
            </a:extLst>
          </p:cNvPr>
          <p:cNvGrpSpPr/>
          <p:nvPr/>
        </p:nvGrpSpPr>
        <p:grpSpPr>
          <a:xfrm>
            <a:off x="407177" y="-638654"/>
            <a:ext cx="17361309" cy="10531764"/>
            <a:chOff x="0" y="0"/>
            <a:chExt cx="23148412" cy="14042351"/>
          </a:xfrm>
        </p:grpSpPr>
        <p:grpSp>
          <p:nvGrpSpPr>
            <p:cNvPr id="3" name="Group 3">
              <a:extLst>
                <a:ext uri="{FF2B5EF4-FFF2-40B4-BE49-F238E27FC236}">
                  <a16:creationId xmlns:a16="http://schemas.microsoft.com/office/drawing/2014/main" id="{F251B0EC-BD92-F8D4-7B20-43348ED2012E}"/>
                </a:ext>
              </a:extLst>
            </p:cNvPr>
            <p:cNvGrpSpPr/>
            <p:nvPr/>
          </p:nvGrpSpPr>
          <p:grpSpPr>
            <a:xfrm rot="5400000">
              <a:off x="15464691" y="11328636"/>
              <a:ext cx="4114800" cy="1312630"/>
              <a:chOff x="0" y="0"/>
              <a:chExt cx="812800" cy="259285"/>
            </a:xfrm>
          </p:grpSpPr>
          <p:sp>
            <p:nvSpPr>
              <p:cNvPr id="4" name="Freeform 4">
                <a:extLst>
                  <a:ext uri="{FF2B5EF4-FFF2-40B4-BE49-F238E27FC236}">
                    <a16:creationId xmlns:a16="http://schemas.microsoft.com/office/drawing/2014/main" id="{620F02E9-1806-7796-3513-ED696D8A6711}"/>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AB21FC8-C908-21FC-0D75-28EE32CC7E62}"/>
                  </a:ext>
                </a:extLst>
              </p:cNvPr>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3AB9B5C7-9174-14A1-FB51-59D74E6F907D}"/>
                </a:ext>
              </a:extLst>
            </p:cNvPr>
            <p:cNvGrpSpPr/>
            <p:nvPr/>
          </p:nvGrpSpPr>
          <p:grpSpPr>
            <a:xfrm rot="5400000">
              <a:off x="13635426" y="11230640"/>
              <a:ext cx="4114800" cy="1508622"/>
              <a:chOff x="0" y="0"/>
              <a:chExt cx="812800" cy="297999"/>
            </a:xfrm>
          </p:grpSpPr>
          <p:sp>
            <p:nvSpPr>
              <p:cNvPr id="7" name="Freeform 7">
                <a:extLst>
                  <a:ext uri="{FF2B5EF4-FFF2-40B4-BE49-F238E27FC236}">
                    <a16:creationId xmlns:a16="http://schemas.microsoft.com/office/drawing/2014/main" id="{0264D41B-1016-582B-5D6A-DC03F107387B}"/>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9566A00A-5F56-76A5-58C4-D60FC75C24DF}"/>
                  </a:ext>
                </a:extLst>
              </p:cNvPr>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6EDFDB15-C278-5BCF-754C-CB8E4AC9BBB9}"/>
                </a:ext>
              </a:extLst>
            </p:cNvPr>
            <p:cNvGrpSpPr/>
            <p:nvPr/>
          </p:nvGrpSpPr>
          <p:grpSpPr>
            <a:xfrm rot="5400000">
              <a:off x="11805699" y="11328636"/>
              <a:ext cx="4114800" cy="1312630"/>
              <a:chOff x="0" y="0"/>
              <a:chExt cx="812800" cy="259285"/>
            </a:xfrm>
          </p:grpSpPr>
          <p:sp>
            <p:nvSpPr>
              <p:cNvPr id="10" name="Freeform 10">
                <a:extLst>
                  <a:ext uri="{FF2B5EF4-FFF2-40B4-BE49-F238E27FC236}">
                    <a16:creationId xmlns:a16="http://schemas.microsoft.com/office/drawing/2014/main" id="{8981C502-35FF-3F52-19B6-D1C33ED52CD4}"/>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EBE33ED1-E50F-AB0C-7512-8EA00F52EA87}"/>
                  </a:ext>
                </a:extLst>
              </p:cNvPr>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D4785CA8-3ECF-5E7A-4105-F963F528D1CD}"/>
                </a:ext>
              </a:extLst>
            </p:cNvPr>
            <p:cNvGrpSpPr/>
            <p:nvPr/>
          </p:nvGrpSpPr>
          <p:grpSpPr>
            <a:xfrm>
              <a:off x="0" y="1232800"/>
              <a:ext cx="23148412" cy="12809551"/>
              <a:chOff x="0" y="0"/>
              <a:chExt cx="4572526" cy="2530282"/>
            </a:xfrm>
          </p:grpSpPr>
          <p:sp>
            <p:nvSpPr>
              <p:cNvPr id="13" name="Freeform 13">
                <a:extLst>
                  <a:ext uri="{FF2B5EF4-FFF2-40B4-BE49-F238E27FC236}">
                    <a16:creationId xmlns:a16="http://schemas.microsoft.com/office/drawing/2014/main" id="{11FF1BDC-A60D-DFCA-A7B7-E21620095D33}"/>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59144800-C567-BB52-30F2-5DA33E32A23B}"/>
                  </a:ext>
                </a:extLst>
              </p:cNvPr>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a:extLst>
                <a:ext uri="{FF2B5EF4-FFF2-40B4-BE49-F238E27FC236}">
                  <a16:creationId xmlns:a16="http://schemas.microsoft.com/office/drawing/2014/main" id="{F41C7CC9-2040-D6A6-4D22-32A070A2714E}"/>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5">
            <a:extLst>
              <a:ext uri="{FF2B5EF4-FFF2-40B4-BE49-F238E27FC236}">
                <a16:creationId xmlns:a16="http://schemas.microsoft.com/office/drawing/2014/main" id="{B124C1D4-78FB-978A-4101-3BAEA7C0B85F}"/>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D7964C78-BBE1-E1E8-515F-9B26D4394D81}"/>
              </a:ext>
            </a:extLst>
          </p:cNvPr>
          <p:cNvSpPr/>
          <p:nvPr/>
        </p:nvSpPr>
        <p:spPr>
          <a:xfrm>
            <a:off x="1143000" y="3467100"/>
            <a:ext cx="16495719" cy="5525654"/>
          </a:xfrm>
          <a:prstGeom prst="roundRect">
            <a:avLst/>
          </a:prstGeom>
          <a:no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Cát sa mạc mịn như bột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mỏng manh như gió bụi,</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to như cát Phan Thiết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ẩm ướt như cát Sầm Sơn.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Mọi người nằm kềnh ra những tấm chiếu dạ trải trên cát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để ngắm sao, tận hưởng đêm duy nhất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giữa sa mạc mênh mông.</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a:extLst>
              <a:ext uri="{FF2B5EF4-FFF2-40B4-BE49-F238E27FC236}">
                <a16:creationId xmlns:a16="http://schemas.microsoft.com/office/drawing/2014/main" id="{15AFC485-A398-877E-ABA6-250DCE7C073A}"/>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7455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Quành</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2123658"/>
          </a:xfrm>
          <a:prstGeom prst="rect">
            <a:avLst/>
          </a:prstGeom>
          <a:solidFill>
            <a:srgbClr val="FFE07D"/>
          </a:solidFill>
        </p:spPr>
        <p:txBody>
          <a:bodyPr wrap="square">
            <a:spAutoFit/>
          </a:bodyPr>
          <a:lstStyle/>
          <a:p>
            <a:pPr indent="1028700" algn="just" defTabSz="1371600"/>
            <a:r>
              <a:rPr lang="en-US" sz="6600" b="1" dirty="0" err="1">
                <a:solidFill>
                  <a:srgbClr val="745E59"/>
                </a:solidFill>
                <a:latin typeface="Cambria" panose="02040503050406030204" pitchFamily="18" charset="0"/>
                <a:ea typeface="Cambria" panose="02040503050406030204" pitchFamily="18" charset="0"/>
              </a:rPr>
              <a:t>Thiên</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nhiên</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xung</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quanh</a:t>
            </a:r>
            <a:r>
              <a:rPr lang="en-US" sz="6600" b="1" dirty="0">
                <a:solidFill>
                  <a:srgbClr val="745E59"/>
                </a:solidFill>
                <a:latin typeface="Cambria" panose="02040503050406030204" pitchFamily="18" charset="0"/>
                <a:ea typeface="Cambria" panose="02040503050406030204" pitchFamily="18" charset="0"/>
              </a:rPr>
              <a:t> ta </a:t>
            </a:r>
            <a:r>
              <a:rPr lang="en-US" sz="6600" b="1" dirty="0" err="1">
                <a:solidFill>
                  <a:srgbClr val="745E59"/>
                </a:solidFill>
                <a:latin typeface="Cambria" panose="02040503050406030204" pitchFamily="18" charset="0"/>
                <a:ea typeface="Cambria" panose="02040503050406030204" pitchFamily="18" charset="0"/>
              </a:rPr>
              <a:t>vô</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cùng</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kì</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diệu</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và</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có</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vô</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vàn</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điều</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thú</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vị</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để</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khám</a:t>
            </a:r>
            <a:r>
              <a:rPr lang="en-US" sz="6600" b="1" dirty="0">
                <a:solidFill>
                  <a:srgbClr val="745E59"/>
                </a:solidFill>
                <a:latin typeface="Cambria" panose="02040503050406030204" pitchFamily="18" charset="0"/>
                <a:ea typeface="Cambria" panose="02040503050406030204" pitchFamily="18" charset="0"/>
              </a:rPr>
              <a:t> </a:t>
            </a:r>
            <a:r>
              <a:rPr lang="en-US" sz="6600" b="1" dirty="0" err="1">
                <a:solidFill>
                  <a:srgbClr val="745E59"/>
                </a:solidFill>
                <a:latin typeface="Cambria" panose="02040503050406030204" pitchFamily="18" charset="0"/>
                <a:ea typeface="Cambria" panose="02040503050406030204" pitchFamily="18" charset="0"/>
              </a:rPr>
              <a:t>phá</a:t>
            </a:r>
            <a:r>
              <a:rPr lang="en-US" sz="6600" b="1">
                <a:solidFill>
                  <a:srgbClr val="745E59"/>
                </a:solidFill>
                <a:latin typeface="Cambria" panose="02040503050406030204" pitchFamily="18" charset="0"/>
                <a:ea typeface="Cambria" panose="02040503050406030204" pitchFamily="18" charset="0"/>
              </a:rPr>
              <a:t>.</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a:t>
            </a:r>
            <a:r>
              <a:rPr lang="en-US" sz="4400" dirty="0" err="1">
                <a:solidFill>
                  <a:prstClr val="black"/>
                </a:solidFill>
                <a:latin typeface="Cambria" panose="02040503050406030204" pitchFamily="18" charset="0"/>
                <a:ea typeface="Cambria" panose="02040503050406030204" pitchFamily="18" charset="0"/>
              </a:rPr>
              <a:t>tươi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sáng</a:t>
            </a:r>
            <a:endParaRPr lang="vi-VN" sz="4400"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nhiệt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độ</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thấp</a:t>
            </a:r>
            <a:r>
              <a:rPr lang="en-US" sz="4400" b="1">
                <a:solidFill>
                  <a:prstClr val="black"/>
                </a:solidFill>
                <a:latin typeface="Cambria" panose="02040503050406030204" pitchFamily="18" charset="0"/>
                <a:ea typeface="Cambria" panose="02040503050406030204" pitchFamily="18" charset="0"/>
              </a:rPr>
              <a:t>.</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A3B1-7084-7E59-9DD8-A8E3979F71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ECC8C9-9975-87C2-2FD7-346BCC5EB0DE}"/>
              </a:ext>
            </a:extLst>
          </p:cNvPr>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9FDEF45D-1913-4EE9-3AC1-A3226A886FC0}"/>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0CA1E43D-9B69-8DBF-9922-050F09C4FAD3}"/>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F2ACE8EF-97A3-9966-1CF5-0F1BB6909EAE}"/>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22C3B7DC-C08E-2451-747F-6FAE5D5F130B}"/>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9E71CBD8-9796-D7D5-BAD7-D57CB89C68C4}"/>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E68CAD62-56A5-8578-678D-0DCE49BAECC7}"/>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0001C37D-1ABB-286D-FDF7-5CC7092C133B}"/>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23C6A315-EABC-ADD0-8DE9-2232459ACC12}"/>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2A130B77-1B97-4C68-311B-BC4FC918B31B}"/>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BB06CE60-CEBA-8C25-194E-B9B6513D819E}"/>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F643F4D9-10D3-B825-F14E-65B5C8B33F6A}"/>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D33C8E18-4BB2-2AB7-E6E5-0129EC9B1A24}"/>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75A4A8-CE51-4AF7-343E-1907D0F37B5E}"/>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F4B4CE9E-1423-2659-D7E3-03E66BCF091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35A37C0-5506-9BEF-CBE7-3BEDB45CC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1B44BFCE-6AF9-9FD2-3910-611916009577}"/>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410560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2559</Words>
  <Application>Microsoft Office PowerPoint</Application>
  <PresentationFormat>Custom</PresentationFormat>
  <Paragraphs>118</Paragraphs>
  <Slides>39</Slides>
  <Notes>8</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39</vt:i4>
      </vt:variant>
    </vt:vector>
  </HeadingPairs>
  <TitlesOfParts>
    <vt:vector size="53"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49</cp:revision>
  <dcterms:created xsi:type="dcterms:W3CDTF">2006-08-16T00:00:00Z</dcterms:created>
  <dcterms:modified xsi:type="dcterms:W3CDTF">2024-10-31T01:57:22Z</dcterms:modified>
  <dc:identifier>DAGMx3oqY8g</dc:identifier>
</cp:coreProperties>
</file>