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183F5-028D-1110-A941-A09107AFDC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557" y="0"/>
            <a:ext cx="1545996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825127" y="2890484"/>
            <a:ext cx="4086876" cy="1684999"/>
            <a:chOff x="1769104" y="3170472"/>
            <a:chExt cx="6130314" cy="252749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769104" y="3170472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3824034" y="3177970"/>
              <a:ext cx="2725425" cy="2520000"/>
              <a:chOff x="3824034" y="3177970"/>
              <a:chExt cx="2725425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3824034" y="3177970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199459" y="2812381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109906" y="3426882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708164" y="2747400"/>
            <a:ext cx="155169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642284" y="3648422"/>
            <a:ext cx="53412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92462" y="2927132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7738972" y="2832101"/>
            <a:ext cx="57579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702523" y="3495648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076960" y="2647515"/>
            <a:ext cx="3454097" cy="1071046"/>
            <a:chOff x="10160" y="2692697"/>
            <a:chExt cx="3324423" cy="10563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0160" y="2692697"/>
              <a:ext cx="3324423" cy="69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696266" y="3135521"/>
            <a:ext cx="53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14766" y="2579439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727808" y="304121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578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24</cp:revision>
  <dcterms:created xsi:type="dcterms:W3CDTF">2024-08-17T17:46:39Z</dcterms:created>
  <dcterms:modified xsi:type="dcterms:W3CDTF">2024-11-12T00:09:39Z</dcterms:modified>
</cp:coreProperties>
</file>