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7" r:id="rId2"/>
    <p:sldId id="271" r:id="rId3"/>
    <p:sldId id="272" r:id="rId4"/>
    <p:sldId id="258" r:id="rId5"/>
    <p:sldId id="259" r:id="rId6"/>
    <p:sldId id="263" r:id="rId7"/>
    <p:sldId id="260" r:id="rId8"/>
    <p:sldId id="277" r:id="rId9"/>
    <p:sldId id="269" r:id="rId10"/>
    <p:sldId id="274" r:id="rId11"/>
    <p:sldId id="262" r:id="rId12"/>
    <p:sldId id="261" r:id="rId13"/>
    <p:sldId id="278" r:id="rId14"/>
    <p:sldId id="273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76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CD"/>
    <a:srgbClr val="FFEFBD"/>
    <a:srgbClr val="EBF6F9"/>
    <a:srgbClr val="FFF9E7"/>
    <a:srgbClr val="FFF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EA547-7DE3-4FD4-835D-B8DB8423FD09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0639D-0CEF-4FE7-AC32-3A62A56D3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83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0639D-0CEF-4FE7-AC32-3A62A56D3E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62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4.svg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10" Type="http://schemas.openxmlformats.org/officeDocument/2006/relationships/image" Target="../media/image39.sv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1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6.png"/><Relationship Id="rId3" Type="http://schemas.openxmlformats.org/officeDocument/2006/relationships/image" Target="../media/image6.svg"/><Relationship Id="rId7" Type="http://schemas.openxmlformats.org/officeDocument/2006/relationships/image" Target="../media/image49.sv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4.png"/><Relationship Id="rId5" Type="http://schemas.openxmlformats.org/officeDocument/2006/relationships/image" Target="../media/image43.svg"/><Relationship Id="rId10" Type="http://schemas.openxmlformats.org/officeDocument/2006/relationships/image" Target="../media/image22.png"/><Relationship Id="rId4" Type="http://schemas.openxmlformats.org/officeDocument/2006/relationships/image" Target="../media/image32.png"/><Relationship Id="rId9" Type="http://schemas.openxmlformats.org/officeDocument/2006/relationships/image" Target="../media/image21.png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svg"/><Relationship Id="rId7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.sv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1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14.svg"/><Relationship Id="rId5" Type="http://schemas.openxmlformats.org/officeDocument/2006/relationships/image" Target="../media/image43.png"/><Relationship Id="rId10" Type="http://schemas.openxmlformats.org/officeDocument/2006/relationships/image" Target="../media/image8.png"/><Relationship Id="rId4" Type="http://schemas.openxmlformats.org/officeDocument/2006/relationships/image" Target="../media/image6.sv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4.svg"/><Relationship Id="rId7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6.sv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4.svg"/><Relationship Id="rId7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4.svg"/><Relationship Id="rId7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4.svg"/><Relationship Id="rId7" Type="http://schemas.openxmlformats.org/officeDocument/2006/relationships/image" Target="../media/image6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.svg"/><Relationship Id="rId10" Type="http://schemas.openxmlformats.org/officeDocument/2006/relationships/image" Target="../media/image65.png"/><Relationship Id="rId4" Type="http://schemas.openxmlformats.org/officeDocument/2006/relationships/image" Target="../media/image3.pn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.svg"/><Relationship Id="rId7" Type="http://schemas.openxmlformats.org/officeDocument/2006/relationships/image" Target="../media/image8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2.svg"/><Relationship Id="rId10" Type="http://schemas.openxmlformats.org/officeDocument/2006/relationships/image" Target="../media/image68.png"/><Relationship Id="rId4" Type="http://schemas.openxmlformats.org/officeDocument/2006/relationships/image" Target="../media/image1.png"/><Relationship Id="rId9" Type="http://schemas.openxmlformats.org/officeDocument/2006/relationships/image" Target="../media/image8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97.svg"/><Relationship Id="rId3" Type="http://schemas.openxmlformats.org/officeDocument/2006/relationships/image" Target="../media/image6.svg"/><Relationship Id="rId7" Type="http://schemas.openxmlformats.org/officeDocument/2006/relationships/image" Target="../media/image91.svg"/><Relationship Id="rId12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95.svg"/><Relationship Id="rId5" Type="http://schemas.openxmlformats.org/officeDocument/2006/relationships/image" Target="../media/image89.svg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openxmlformats.org/officeDocument/2006/relationships/image" Target="../media/image9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svg"/><Relationship Id="rId7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2.svg"/><Relationship Id="rId7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8.jpeg"/><Relationship Id="rId5" Type="http://schemas.openxmlformats.org/officeDocument/2006/relationships/image" Target="../media/image24.sv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H="1">
            <a:off x="-549398" y="7902813"/>
            <a:ext cx="5037995" cy="2367858"/>
          </a:xfrm>
          <a:custGeom>
            <a:avLst/>
            <a:gdLst/>
            <a:ahLst/>
            <a:cxnLst/>
            <a:rect l="l" t="t" r="r" b="b"/>
            <a:pathLst>
              <a:path w="5037995" h="2367858">
                <a:moveTo>
                  <a:pt x="5037995" y="0"/>
                </a:moveTo>
                <a:lnTo>
                  <a:pt x="0" y="0"/>
                </a:lnTo>
                <a:lnTo>
                  <a:pt x="0" y="2367858"/>
                </a:lnTo>
                <a:lnTo>
                  <a:pt x="5037995" y="2367858"/>
                </a:lnTo>
                <a:lnTo>
                  <a:pt x="50379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935200" y="7202259"/>
            <a:ext cx="3871529" cy="3090184"/>
          </a:xfrm>
          <a:custGeom>
            <a:avLst/>
            <a:gdLst/>
            <a:ahLst/>
            <a:cxnLst/>
            <a:rect l="l" t="t" r="r" b="b"/>
            <a:pathLst>
              <a:path w="3871529" h="3090184">
                <a:moveTo>
                  <a:pt x="0" y="0"/>
                </a:moveTo>
                <a:lnTo>
                  <a:pt x="3871529" y="0"/>
                </a:lnTo>
                <a:lnTo>
                  <a:pt x="3871529" y="3090184"/>
                </a:lnTo>
                <a:lnTo>
                  <a:pt x="0" y="3090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0" y="60528"/>
            <a:ext cx="2947752" cy="1350606"/>
          </a:xfrm>
          <a:custGeom>
            <a:avLst/>
            <a:gdLst/>
            <a:ahLst/>
            <a:cxnLst/>
            <a:rect l="l" t="t" r="r" b="b"/>
            <a:pathLst>
              <a:path w="2947752" h="1350606">
                <a:moveTo>
                  <a:pt x="2947751" y="0"/>
                </a:moveTo>
                <a:lnTo>
                  <a:pt x="0" y="0"/>
                </a:lnTo>
                <a:lnTo>
                  <a:pt x="0" y="1350606"/>
                </a:lnTo>
                <a:lnTo>
                  <a:pt x="2947751" y="1350606"/>
                </a:lnTo>
                <a:lnTo>
                  <a:pt x="294775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5849600" y="-122185"/>
            <a:ext cx="2767858" cy="1268182"/>
          </a:xfrm>
          <a:custGeom>
            <a:avLst/>
            <a:gdLst/>
            <a:ahLst/>
            <a:cxnLst/>
            <a:rect l="l" t="t" r="r" b="b"/>
            <a:pathLst>
              <a:path w="2767858" h="1268182">
                <a:moveTo>
                  <a:pt x="2767858" y="0"/>
                </a:moveTo>
                <a:lnTo>
                  <a:pt x="0" y="0"/>
                </a:lnTo>
                <a:lnTo>
                  <a:pt x="0" y="1268182"/>
                </a:lnTo>
                <a:lnTo>
                  <a:pt x="2767858" y="1268182"/>
                </a:lnTo>
                <a:lnTo>
                  <a:pt x="276785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EE9CAB5-EB30-A909-AEA7-A70BB54FE821}"/>
              </a:ext>
            </a:extLst>
          </p:cNvPr>
          <p:cNvSpPr txBox="1"/>
          <p:nvPr/>
        </p:nvSpPr>
        <p:spPr>
          <a:xfrm>
            <a:off x="725279" y="3410910"/>
            <a:ext cx="16837442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</a:t>
            </a:r>
            <a:r>
              <a:rPr lang="en-US" sz="8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 TIẾT HỌC NGÀY HÔM NAY!</a:t>
            </a:r>
            <a:endParaRPr lang="en-US" sz="8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262467" y="8908831"/>
            <a:ext cx="4393466" cy="1493578"/>
          </a:xfrm>
          <a:custGeom>
            <a:avLst/>
            <a:gdLst/>
            <a:ahLst/>
            <a:cxnLst/>
            <a:rect l="l" t="t" r="r" b="b"/>
            <a:pathLst>
              <a:path w="8480490" h="3148382">
                <a:moveTo>
                  <a:pt x="8480489" y="0"/>
                </a:moveTo>
                <a:lnTo>
                  <a:pt x="0" y="0"/>
                </a:lnTo>
                <a:lnTo>
                  <a:pt x="0" y="3148382"/>
                </a:lnTo>
                <a:lnTo>
                  <a:pt x="8480489" y="3148382"/>
                </a:lnTo>
                <a:lnTo>
                  <a:pt x="84804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16459200" y="-38468"/>
            <a:ext cx="2909814" cy="1333224"/>
          </a:xfrm>
          <a:custGeom>
            <a:avLst/>
            <a:gdLst/>
            <a:ahLst/>
            <a:cxnLst/>
            <a:rect l="l" t="t" r="r" b="b"/>
            <a:pathLst>
              <a:path w="2909814" h="1333224">
                <a:moveTo>
                  <a:pt x="0" y="0"/>
                </a:moveTo>
                <a:lnTo>
                  <a:pt x="2909814" y="0"/>
                </a:lnTo>
                <a:lnTo>
                  <a:pt x="2909814" y="1333224"/>
                </a:lnTo>
                <a:lnTo>
                  <a:pt x="0" y="1333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 flipH="1">
            <a:off x="-395052" y="-270197"/>
            <a:ext cx="2947752" cy="1350606"/>
          </a:xfrm>
          <a:custGeom>
            <a:avLst/>
            <a:gdLst/>
            <a:ahLst/>
            <a:cxnLst/>
            <a:rect l="l" t="t" r="r" b="b"/>
            <a:pathLst>
              <a:path w="2947752" h="1350606">
                <a:moveTo>
                  <a:pt x="2947752" y="0"/>
                </a:moveTo>
                <a:lnTo>
                  <a:pt x="0" y="0"/>
                </a:lnTo>
                <a:lnTo>
                  <a:pt x="0" y="1350606"/>
                </a:lnTo>
                <a:lnTo>
                  <a:pt x="2947752" y="1350606"/>
                </a:lnTo>
                <a:lnTo>
                  <a:pt x="29477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4" name="Picture 63" descr="A child sitting at a desk writing on a piece of paper&#10;&#10;Description automatically generated">
            <a:extLst>
              <a:ext uri="{FF2B5EF4-FFF2-40B4-BE49-F238E27FC236}">
                <a16:creationId xmlns:a16="http://schemas.microsoft.com/office/drawing/2014/main" id="{29CA18A1-0414-24CD-EBFD-507F90E245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18000" r="21200" b="11751"/>
          <a:stretch/>
        </p:blipFill>
        <p:spPr>
          <a:xfrm>
            <a:off x="1620297" y="5912696"/>
            <a:ext cx="4189788" cy="4716755"/>
          </a:xfrm>
          <a:prstGeom prst="rect">
            <a:avLst/>
          </a:prstGeom>
        </p:spPr>
      </p:pic>
      <p:grpSp>
        <p:nvGrpSpPr>
          <p:cNvPr id="7" name="Group 17">
            <a:extLst>
              <a:ext uri="{FF2B5EF4-FFF2-40B4-BE49-F238E27FC236}">
                <a16:creationId xmlns:a16="http://schemas.microsoft.com/office/drawing/2014/main" id="{3EF18C75-355A-255C-235F-5023370FF5BB}"/>
              </a:ext>
            </a:extLst>
          </p:cNvPr>
          <p:cNvGrpSpPr/>
          <p:nvPr/>
        </p:nvGrpSpPr>
        <p:grpSpPr>
          <a:xfrm rot="1100293">
            <a:off x="17562278" y="9569038"/>
            <a:ext cx="537863" cy="512650"/>
            <a:chOff x="0" y="0"/>
            <a:chExt cx="812800" cy="774700"/>
          </a:xfrm>
        </p:grpSpPr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B53EB98E-5082-E2C5-3628-D0E609051C90}"/>
                </a:ext>
              </a:extLst>
            </p:cNvPr>
            <p:cNvSpPr/>
            <p:nvPr/>
          </p:nvSpPr>
          <p:spPr>
            <a:xfrm>
              <a:off x="100414" y="113079"/>
              <a:ext cx="611973" cy="583067"/>
            </a:xfrm>
            <a:custGeom>
              <a:avLst/>
              <a:gdLst/>
              <a:ahLst/>
              <a:cxnLst/>
              <a:rect l="l" t="t" r="r" b="b"/>
              <a:pathLst>
                <a:path w="611973" h="583067">
                  <a:moveTo>
                    <a:pt x="353955" y="34875"/>
                  </a:moveTo>
                  <a:lnTo>
                    <a:pt x="354049" y="35166"/>
                  </a:lnTo>
                  <a:cubicBezTo>
                    <a:pt x="382593" y="123204"/>
                    <a:pt x="464605" y="182830"/>
                    <a:pt x="557155" y="182830"/>
                  </a:cubicBezTo>
                  <a:lnTo>
                    <a:pt x="557155" y="182830"/>
                  </a:lnTo>
                  <a:cubicBezTo>
                    <a:pt x="579035" y="182830"/>
                    <a:pt x="598429" y="196912"/>
                    <a:pt x="605201" y="217718"/>
                  </a:cubicBezTo>
                  <a:cubicBezTo>
                    <a:pt x="611973" y="238523"/>
                    <a:pt x="604584" y="261323"/>
                    <a:pt x="586896" y="274202"/>
                  </a:cubicBezTo>
                  <a:lnTo>
                    <a:pt x="586801" y="274271"/>
                  </a:lnTo>
                  <a:cubicBezTo>
                    <a:pt x="511892" y="328814"/>
                    <a:pt x="480550" y="425342"/>
                    <a:pt x="509128" y="513488"/>
                  </a:cubicBezTo>
                  <a:lnTo>
                    <a:pt x="509244" y="513846"/>
                  </a:lnTo>
                  <a:cubicBezTo>
                    <a:pt x="515985" y="534637"/>
                    <a:pt x="508569" y="557404"/>
                    <a:pt x="490876" y="570236"/>
                  </a:cubicBezTo>
                  <a:cubicBezTo>
                    <a:pt x="473183" y="583068"/>
                    <a:pt x="449239" y="583045"/>
                    <a:pt x="431571" y="570180"/>
                  </a:cubicBezTo>
                  <a:lnTo>
                    <a:pt x="431571" y="570180"/>
                  </a:lnTo>
                  <a:cubicBezTo>
                    <a:pt x="356717" y="515678"/>
                    <a:pt x="255255" y="515678"/>
                    <a:pt x="180401" y="570180"/>
                  </a:cubicBezTo>
                  <a:lnTo>
                    <a:pt x="180401" y="570180"/>
                  </a:lnTo>
                  <a:cubicBezTo>
                    <a:pt x="162733" y="583045"/>
                    <a:pt x="138789" y="583068"/>
                    <a:pt x="121096" y="570236"/>
                  </a:cubicBezTo>
                  <a:cubicBezTo>
                    <a:pt x="103403" y="557404"/>
                    <a:pt x="95987" y="534637"/>
                    <a:pt x="102728" y="513846"/>
                  </a:cubicBezTo>
                  <a:lnTo>
                    <a:pt x="102844" y="513488"/>
                  </a:lnTo>
                  <a:cubicBezTo>
                    <a:pt x="131422" y="425342"/>
                    <a:pt x="100080" y="328814"/>
                    <a:pt x="25171" y="274271"/>
                  </a:cubicBezTo>
                  <a:lnTo>
                    <a:pt x="25076" y="274202"/>
                  </a:lnTo>
                  <a:cubicBezTo>
                    <a:pt x="7388" y="261323"/>
                    <a:pt x="0" y="238523"/>
                    <a:pt x="6771" y="217718"/>
                  </a:cubicBezTo>
                  <a:cubicBezTo>
                    <a:pt x="13543" y="196912"/>
                    <a:pt x="32937" y="182830"/>
                    <a:pt x="54817" y="182830"/>
                  </a:cubicBezTo>
                  <a:lnTo>
                    <a:pt x="54817" y="182830"/>
                  </a:lnTo>
                  <a:cubicBezTo>
                    <a:pt x="147367" y="182830"/>
                    <a:pt x="229379" y="123204"/>
                    <a:pt x="257923" y="35166"/>
                  </a:cubicBezTo>
                  <a:lnTo>
                    <a:pt x="258017" y="34875"/>
                  </a:lnTo>
                  <a:cubicBezTo>
                    <a:pt x="264758" y="14083"/>
                    <a:pt x="284128" y="0"/>
                    <a:pt x="305986" y="0"/>
                  </a:cubicBezTo>
                  <a:cubicBezTo>
                    <a:pt x="327844" y="0"/>
                    <a:pt x="347214" y="14083"/>
                    <a:pt x="353955" y="34875"/>
                  </a:cubicBezTo>
                  <a:close/>
                </a:path>
              </a:pathLst>
            </a:custGeom>
            <a:solidFill>
              <a:srgbClr val="EFDB0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19">
              <a:extLst>
                <a:ext uri="{FF2B5EF4-FFF2-40B4-BE49-F238E27FC236}">
                  <a16:creationId xmlns:a16="http://schemas.microsoft.com/office/drawing/2014/main" id="{DFEDCB35-F3F4-8593-64C7-8D515300CD4A}"/>
                </a:ext>
              </a:extLst>
            </p:cNvPr>
            <p:cNvSpPr txBox="1"/>
            <p:nvPr/>
          </p:nvSpPr>
          <p:spPr>
            <a:xfrm>
              <a:off x="228600" y="285750"/>
              <a:ext cx="355600" cy="323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6"/>
                </a:lnSpc>
              </a:pPr>
              <a:endParaRPr/>
            </a:p>
          </p:txBody>
        </p:sp>
      </p:grpSp>
      <p:sp>
        <p:nvSpPr>
          <p:cNvPr id="10" name="Rounded Rectangular Callout 13">
            <a:extLst>
              <a:ext uri="{FF2B5EF4-FFF2-40B4-BE49-F238E27FC236}">
                <a16:creationId xmlns:a16="http://schemas.microsoft.com/office/drawing/2014/main" id="{BB3B002E-CBA7-DD94-F856-7896AF3A065B}"/>
              </a:ext>
            </a:extLst>
          </p:cNvPr>
          <p:cNvSpPr/>
          <p:nvPr/>
        </p:nvSpPr>
        <p:spPr>
          <a:xfrm>
            <a:off x="1062802" y="1638300"/>
            <a:ext cx="6428416" cy="2514600"/>
          </a:xfrm>
          <a:prstGeom prst="wedgeRoundRectCallout">
            <a:avLst>
              <a:gd name="adj1" fmla="val -10412"/>
              <a:gd name="adj2" fmla="val 101521"/>
              <a:gd name="adj3" fmla="val 16667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C0F2089-F8F3-4DDA-F514-111B5E36A7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V="1">
            <a:off x="6385503" y="8730773"/>
            <a:ext cx="1678934" cy="60021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B525D59-781F-8ED3-8C89-8FDE0DDDEFEB}"/>
              </a:ext>
            </a:extLst>
          </p:cNvPr>
          <p:cNvGrpSpPr/>
          <p:nvPr/>
        </p:nvGrpSpPr>
        <p:grpSpPr>
          <a:xfrm>
            <a:off x="8666591" y="689916"/>
            <a:ext cx="8871945" cy="7997743"/>
            <a:chOff x="8305800" y="1022089"/>
            <a:chExt cx="9372600" cy="762661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DB8EF25-44E3-B5ED-17C0-434BEB5A48B8}"/>
                </a:ext>
              </a:extLst>
            </p:cNvPr>
            <p:cNvGrpSpPr/>
            <p:nvPr/>
          </p:nvGrpSpPr>
          <p:grpSpPr>
            <a:xfrm>
              <a:off x="8305800" y="2035551"/>
              <a:ext cx="9372600" cy="6613150"/>
              <a:chOff x="702894" y="3376974"/>
              <a:chExt cx="16350489" cy="5252191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10862E7-0F60-550C-EB76-185FC7E5ED40}"/>
                  </a:ext>
                </a:extLst>
              </p:cNvPr>
              <p:cNvSpPr/>
              <p:nvPr/>
            </p:nvSpPr>
            <p:spPr>
              <a:xfrm>
                <a:off x="702894" y="3376974"/>
                <a:ext cx="16350489" cy="525219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747C0FBE-FC4F-D611-BD1D-A7813591A5A6}"/>
                  </a:ext>
                </a:extLst>
              </p:cNvPr>
              <p:cNvSpPr/>
              <p:nvPr/>
            </p:nvSpPr>
            <p:spPr>
              <a:xfrm>
                <a:off x="1442788" y="3848213"/>
                <a:ext cx="14870700" cy="446545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 em </a:t>
                </a:r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 xét phần thể hiện cảm xúc</a:t>
                </a:r>
                <a:r>
                  <a:rPr lang="en-US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của các bạn</a:t>
                </a:r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chia sẻ cảm nghĩ</a:t>
                </a:r>
                <a:r>
                  <a:rPr lang="en-US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của em</a:t>
                </a:r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sau khi tham gia trò chơi</a:t>
                </a:r>
                <a:endParaRPr lang="en-US" sz="44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4" name="Picture 16">
              <a:extLst>
                <a:ext uri="{FF2B5EF4-FFF2-40B4-BE49-F238E27FC236}">
                  <a16:creationId xmlns:a16="http://schemas.microsoft.com/office/drawing/2014/main" id="{F34954EC-CFD4-C2D1-519E-32D11ACDE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2230361" y="1022089"/>
              <a:ext cx="1523476" cy="1447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6955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15544800" y="-463219"/>
            <a:ext cx="3129440" cy="1433853"/>
          </a:xfrm>
          <a:custGeom>
            <a:avLst/>
            <a:gdLst/>
            <a:ahLst/>
            <a:cxnLst/>
            <a:rect l="l" t="t" r="r" b="b"/>
            <a:pathLst>
              <a:path w="3129440" h="1433853">
                <a:moveTo>
                  <a:pt x="3129440" y="0"/>
                </a:moveTo>
                <a:lnTo>
                  <a:pt x="0" y="0"/>
                </a:lnTo>
                <a:lnTo>
                  <a:pt x="0" y="1433852"/>
                </a:lnTo>
                <a:lnTo>
                  <a:pt x="3129440" y="1433852"/>
                </a:lnTo>
                <a:lnTo>
                  <a:pt x="3129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5441328" y="373738"/>
            <a:ext cx="2245179" cy="1028700"/>
          </a:xfrm>
          <a:custGeom>
            <a:avLst/>
            <a:gdLst/>
            <a:ahLst/>
            <a:cxnLst/>
            <a:rect l="l" t="t" r="r" b="b"/>
            <a:pathLst>
              <a:path w="2245179" h="1028700">
                <a:moveTo>
                  <a:pt x="2245178" y="0"/>
                </a:moveTo>
                <a:lnTo>
                  <a:pt x="0" y="0"/>
                </a:lnTo>
                <a:lnTo>
                  <a:pt x="0" y="1028700"/>
                </a:lnTo>
                <a:lnTo>
                  <a:pt x="2245178" y="1028700"/>
                </a:lnTo>
                <a:lnTo>
                  <a:pt x="224517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DC34412F-EDAD-3E8A-BEB1-03B0A4AF19AD}"/>
              </a:ext>
            </a:extLst>
          </p:cNvPr>
          <p:cNvGrpSpPr/>
          <p:nvPr/>
        </p:nvGrpSpPr>
        <p:grpSpPr>
          <a:xfrm>
            <a:off x="1019899" y="2263665"/>
            <a:ext cx="8124101" cy="7336929"/>
            <a:chOff x="849328" y="2073771"/>
            <a:chExt cx="8124101" cy="7336929"/>
          </a:xfrm>
        </p:grpSpPr>
        <p:sp>
          <p:nvSpPr>
            <p:cNvPr id="130" name="Freeform 3">
              <a:extLst>
                <a:ext uri="{FF2B5EF4-FFF2-40B4-BE49-F238E27FC236}">
                  <a16:creationId xmlns:a16="http://schemas.microsoft.com/office/drawing/2014/main" id="{8BB8898C-FD23-D98D-9DDD-9C31F4584A64}"/>
                </a:ext>
              </a:extLst>
            </p:cNvPr>
            <p:cNvSpPr/>
            <p:nvPr/>
          </p:nvSpPr>
          <p:spPr>
            <a:xfrm>
              <a:off x="849328" y="3977895"/>
              <a:ext cx="8124101" cy="5432805"/>
            </a:xfrm>
            <a:custGeom>
              <a:avLst/>
              <a:gdLst/>
              <a:ahLst/>
              <a:cxnLst/>
              <a:rect l="l" t="t" r="r" b="b"/>
              <a:pathLst>
                <a:path w="1866430" h="1298564">
                  <a:moveTo>
                    <a:pt x="55716" y="0"/>
                  </a:moveTo>
                  <a:lnTo>
                    <a:pt x="1810714" y="0"/>
                  </a:lnTo>
                  <a:cubicBezTo>
                    <a:pt x="1825490" y="0"/>
                    <a:pt x="1839662" y="5870"/>
                    <a:pt x="1850111" y="16319"/>
                  </a:cubicBezTo>
                  <a:cubicBezTo>
                    <a:pt x="1860560" y="26768"/>
                    <a:pt x="1866430" y="40939"/>
                    <a:pt x="1866430" y="55716"/>
                  </a:cubicBezTo>
                  <a:lnTo>
                    <a:pt x="1866430" y="1242848"/>
                  </a:lnTo>
                  <a:cubicBezTo>
                    <a:pt x="1866430" y="1257625"/>
                    <a:pt x="1860560" y="1271797"/>
                    <a:pt x="1850111" y="1282245"/>
                  </a:cubicBezTo>
                  <a:cubicBezTo>
                    <a:pt x="1839662" y="1292694"/>
                    <a:pt x="1825490" y="1298564"/>
                    <a:pt x="1810714" y="1298564"/>
                  </a:cubicBezTo>
                  <a:lnTo>
                    <a:pt x="55716" y="1298564"/>
                  </a:lnTo>
                  <a:cubicBezTo>
                    <a:pt x="40939" y="1298564"/>
                    <a:pt x="26768" y="1292694"/>
                    <a:pt x="16319" y="1282245"/>
                  </a:cubicBezTo>
                  <a:cubicBezTo>
                    <a:pt x="5870" y="1271797"/>
                    <a:pt x="0" y="1257625"/>
                    <a:pt x="0" y="1242848"/>
                  </a:cubicBezTo>
                  <a:lnTo>
                    <a:pt x="0" y="55716"/>
                  </a:lnTo>
                  <a:cubicBezTo>
                    <a:pt x="0" y="40939"/>
                    <a:pt x="5870" y="26768"/>
                    <a:pt x="16319" y="16319"/>
                  </a:cubicBezTo>
                  <a:cubicBezTo>
                    <a:pt x="26768" y="5870"/>
                    <a:pt x="40939" y="0"/>
                    <a:pt x="55716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B422F772-41A8-7976-8167-1E56D3F4663E}"/>
                </a:ext>
              </a:extLst>
            </p:cNvPr>
            <p:cNvGrpSpPr/>
            <p:nvPr/>
          </p:nvGrpSpPr>
          <p:grpSpPr>
            <a:xfrm>
              <a:off x="3130833" y="2073771"/>
              <a:ext cx="3407969" cy="2679123"/>
              <a:chOff x="3060376" y="2743200"/>
              <a:chExt cx="3407969" cy="2679123"/>
            </a:xfrm>
          </p:grpSpPr>
          <p:grpSp>
            <p:nvGrpSpPr>
              <p:cNvPr id="133" name="Group 5">
                <a:extLst>
                  <a:ext uri="{FF2B5EF4-FFF2-40B4-BE49-F238E27FC236}">
                    <a16:creationId xmlns:a16="http://schemas.microsoft.com/office/drawing/2014/main" id="{DCE97A8C-8EF4-B542-1059-2D8861B90BCC}"/>
                  </a:ext>
                </a:extLst>
              </p:cNvPr>
              <p:cNvGrpSpPr/>
              <p:nvPr/>
            </p:nvGrpSpPr>
            <p:grpSpPr>
              <a:xfrm>
                <a:off x="3836847" y="2743200"/>
                <a:ext cx="2631498" cy="2679123"/>
                <a:chOff x="0" y="0"/>
                <a:chExt cx="812800" cy="827510"/>
              </a:xfrm>
            </p:grpSpPr>
            <p:sp>
              <p:nvSpPr>
                <p:cNvPr id="138" name="Freeform 6">
                  <a:extLst>
                    <a:ext uri="{FF2B5EF4-FFF2-40B4-BE49-F238E27FC236}">
                      <a16:creationId xmlns:a16="http://schemas.microsoft.com/office/drawing/2014/main" id="{552C5E4E-6ED5-C088-C50A-51782A48BC16}"/>
                    </a:ext>
                  </a:extLst>
                </p:cNvPr>
                <p:cNvSpPr/>
                <p:nvPr/>
              </p:nvSpPr>
              <p:spPr>
                <a:xfrm>
                  <a:off x="-5509" y="0"/>
                  <a:ext cx="823818" cy="82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818" h="827510">
                      <a:moveTo>
                        <a:pt x="411909" y="0"/>
                      </a:moveTo>
                      <a:cubicBezTo>
                        <a:pt x="639697" y="1019"/>
                        <a:pt x="823818" y="185964"/>
                        <a:pt x="823818" y="413755"/>
                      </a:cubicBezTo>
                      <a:cubicBezTo>
                        <a:pt x="823818" y="641546"/>
                        <a:pt x="639697" y="826491"/>
                        <a:pt x="411909" y="827510"/>
                      </a:cubicBezTo>
                      <a:cubicBezTo>
                        <a:pt x="184121" y="826491"/>
                        <a:pt x="0" y="641546"/>
                        <a:pt x="0" y="413755"/>
                      </a:cubicBezTo>
                      <a:cubicBezTo>
                        <a:pt x="0" y="185964"/>
                        <a:pt x="184121" y="1019"/>
                        <a:pt x="411909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8100">
                  <a:solidFill>
                    <a:srgbClr val="FFFFFF"/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TextBox 7">
                  <a:extLst>
                    <a:ext uri="{FF2B5EF4-FFF2-40B4-BE49-F238E27FC236}">
                      <a16:creationId xmlns:a16="http://schemas.microsoft.com/office/drawing/2014/main" id="{5AC4DD34-C282-0ABA-ADEF-2C908ABF2B6D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34" name="Group 8">
                <a:extLst>
                  <a:ext uri="{FF2B5EF4-FFF2-40B4-BE49-F238E27FC236}">
                    <a16:creationId xmlns:a16="http://schemas.microsoft.com/office/drawing/2014/main" id="{19F06B15-C1F3-7DAB-6055-DC142878F589}"/>
                  </a:ext>
                </a:extLst>
              </p:cNvPr>
              <p:cNvGrpSpPr/>
              <p:nvPr/>
            </p:nvGrpSpPr>
            <p:grpSpPr>
              <a:xfrm>
                <a:off x="3210801" y="2743200"/>
                <a:ext cx="2631498" cy="2631498"/>
                <a:chOff x="0" y="0"/>
                <a:chExt cx="812800" cy="812800"/>
              </a:xfrm>
            </p:grpSpPr>
            <p:sp>
              <p:nvSpPr>
                <p:cNvPr id="136" name="Freeform 9">
                  <a:extLst>
                    <a:ext uri="{FF2B5EF4-FFF2-40B4-BE49-F238E27FC236}">
                      <a16:creationId xmlns:a16="http://schemas.microsoft.com/office/drawing/2014/main" id="{A72AD947-BED3-E037-7AC4-69898CB3D434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FFFFFF"/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TextBox 10">
                  <a:extLst>
                    <a:ext uri="{FF2B5EF4-FFF2-40B4-BE49-F238E27FC236}">
                      <a16:creationId xmlns:a16="http://schemas.microsoft.com/office/drawing/2014/main" id="{BC74CEDB-B9FB-0024-E946-06990F7BBE57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135" name="TextBox 26">
                <a:extLst>
                  <a:ext uri="{FF2B5EF4-FFF2-40B4-BE49-F238E27FC236}">
                    <a16:creationId xmlns:a16="http://schemas.microsoft.com/office/drawing/2014/main" id="{A3FAA285-E407-ADE4-09E2-DC523FD89368}"/>
                  </a:ext>
                </a:extLst>
              </p:cNvPr>
              <p:cNvSpPr txBox="1"/>
              <p:nvPr/>
            </p:nvSpPr>
            <p:spPr>
              <a:xfrm>
                <a:off x="3060376" y="3501459"/>
                <a:ext cx="2712014" cy="107721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70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</a:t>
                </a:r>
                <a:endParaRPr lang="en-US" sz="7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B865FD71-284B-D333-60A3-F4F404586825}"/>
                </a:ext>
              </a:extLst>
            </p:cNvPr>
            <p:cNvSpPr txBox="1"/>
            <p:nvPr/>
          </p:nvSpPr>
          <p:spPr>
            <a:xfrm>
              <a:off x="1576826" y="4970147"/>
              <a:ext cx="6669104" cy="38505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200">
                  <a:latin typeface="Arial" panose="020B0604020202020204" pitchFamily="34" charset="0"/>
                  <a:cs typeface="Arial" panose="020B0604020202020204" pitchFamily="34" charset="0"/>
                </a:rPr>
                <a:t>Theo em, phần thể hiện cảm xúc của bạn đã phù hợp với tình huống được đưa ra chưa?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EB8FB3D5-2010-CBBD-FF58-E044140056D4}"/>
              </a:ext>
            </a:extLst>
          </p:cNvPr>
          <p:cNvGrpSpPr/>
          <p:nvPr/>
        </p:nvGrpSpPr>
        <p:grpSpPr>
          <a:xfrm>
            <a:off x="9732977" y="2250281"/>
            <a:ext cx="8124101" cy="7350313"/>
            <a:chOff x="9562406" y="2060387"/>
            <a:chExt cx="8124101" cy="7350313"/>
          </a:xfrm>
        </p:grpSpPr>
        <p:sp>
          <p:nvSpPr>
            <p:cNvPr id="141" name="Freeform 3">
              <a:extLst>
                <a:ext uri="{FF2B5EF4-FFF2-40B4-BE49-F238E27FC236}">
                  <a16:creationId xmlns:a16="http://schemas.microsoft.com/office/drawing/2014/main" id="{4EDD74A4-6147-1195-9934-85E20A3E9C42}"/>
                </a:ext>
              </a:extLst>
            </p:cNvPr>
            <p:cNvSpPr/>
            <p:nvPr/>
          </p:nvSpPr>
          <p:spPr>
            <a:xfrm>
              <a:off x="9562406" y="3977895"/>
              <a:ext cx="8124101" cy="5432805"/>
            </a:xfrm>
            <a:custGeom>
              <a:avLst/>
              <a:gdLst/>
              <a:ahLst/>
              <a:cxnLst/>
              <a:rect l="l" t="t" r="r" b="b"/>
              <a:pathLst>
                <a:path w="1866430" h="1298564">
                  <a:moveTo>
                    <a:pt x="55716" y="0"/>
                  </a:moveTo>
                  <a:lnTo>
                    <a:pt x="1810714" y="0"/>
                  </a:lnTo>
                  <a:cubicBezTo>
                    <a:pt x="1825490" y="0"/>
                    <a:pt x="1839662" y="5870"/>
                    <a:pt x="1850111" y="16319"/>
                  </a:cubicBezTo>
                  <a:cubicBezTo>
                    <a:pt x="1860560" y="26768"/>
                    <a:pt x="1866430" y="40939"/>
                    <a:pt x="1866430" y="55716"/>
                  </a:cubicBezTo>
                  <a:lnTo>
                    <a:pt x="1866430" y="1242848"/>
                  </a:lnTo>
                  <a:cubicBezTo>
                    <a:pt x="1866430" y="1257625"/>
                    <a:pt x="1860560" y="1271797"/>
                    <a:pt x="1850111" y="1282245"/>
                  </a:cubicBezTo>
                  <a:cubicBezTo>
                    <a:pt x="1839662" y="1292694"/>
                    <a:pt x="1825490" y="1298564"/>
                    <a:pt x="1810714" y="1298564"/>
                  </a:cubicBezTo>
                  <a:lnTo>
                    <a:pt x="55716" y="1298564"/>
                  </a:lnTo>
                  <a:cubicBezTo>
                    <a:pt x="40939" y="1298564"/>
                    <a:pt x="26768" y="1292694"/>
                    <a:pt x="16319" y="1282245"/>
                  </a:cubicBezTo>
                  <a:cubicBezTo>
                    <a:pt x="5870" y="1271797"/>
                    <a:pt x="0" y="1257625"/>
                    <a:pt x="0" y="1242848"/>
                  </a:cubicBezTo>
                  <a:lnTo>
                    <a:pt x="0" y="55716"/>
                  </a:lnTo>
                  <a:cubicBezTo>
                    <a:pt x="0" y="40939"/>
                    <a:pt x="5870" y="26768"/>
                    <a:pt x="16319" y="16319"/>
                  </a:cubicBezTo>
                  <a:cubicBezTo>
                    <a:pt x="26768" y="5870"/>
                    <a:pt x="40939" y="0"/>
                    <a:pt x="55716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95F8431D-A054-4B8C-8E2F-948440D3CC9A}"/>
                </a:ext>
              </a:extLst>
            </p:cNvPr>
            <p:cNvGrpSpPr/>
            <p:nvPr/>
          </p:nvGrpSpPr>
          <p:grpSpPr>
            <a:xfrm>
              <a:off x="11582018" y="2060387"/>
              <a:ext cx="3407969" cy="2692507"/>
              <a:chOff x="3060376" y="2743200"/>
              <a:chExt cx="3407969" cy="2679123"/>
            </a:xfrm>
          </p:grpSpPr>
          <p:grpSp>
            <p:nvGrpSpPr>
              <p:cNvPr id="144" name="Group 5">
                <a:extLst>
                  <a:ext uri="{FF2B5EF4-FFF2-40B4-BE49-F238E27FC236}">
                    <a16:creationId xmlns:a16="http://schemas.microsoft.com/office/drawing/2014/main" id="{5C4B10D5-7570-50C0-5567-94F6D3F9BA5F}"/>
                  </a:ext>
                </a:extLst>
              </p:cNvPr>
              <p:cNvGrpSpPr/>
              <p:nvPr/>
            </p:nvGrpSpPr>
            <p:grpSpPr>
              <a:xfrm>
                <a:off x="3836847" y="2743200"/>
                <a:ext cx="2631498" cy="2679123"/>
                <a:chOff x="0" y="0"/>
                <a:chExt cx="812800" cy="827510"/>
              </a:xfrm>
            </p:grpSpPr>
            <p:sp>
              <p:nvSpPr>
                <p:cNvPr id="149" name="Freeform 6">
                  <a:extLst>
                    <a:ext uri="{FF2B5EF4-FFF2-40B4-BE49-F238E27FC236}">
                      <a16:creationId xmlns:a16="http://schemas.microsoft.com/office/drawing/2014/main" id="{91F11D1F-37B4-14F5-3546-18FE76D2364D}"/>
                    </a:ext>
                  </a:extLst>
                </p:cNvPr>
                <p:cNvSpPr/>
                <p:nvPr/>
              </p:nvSpPr>
              <p:spPr>
                <a:xfrm>
                  <a:off x="-5509" y="0"/>
                  <a:ext cx="823818" cy="82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818" h="827510">
                      <a:moveTo>
                        <a:pt x="411909" y="0"/>
                      </a:moveTo>
                      <a:cubicBezTo>
                        <a:pt x="639697" y="1019"/>
                        <a:pt x="823818" y="185964"/>
                        <a:pt x="823818" y="413755"/>
                      </a:cubicBezTo>
                      <a:cubicBezTo>
                        <a:pt x="823818" y="641546"/>
                        <a:pt x="639697" y="826491"/>
                        <a:pt x="411909" y="827510"/>
                      </a:cubicBezTo>
                      <a:cubicBezTo>
                        <a:pt x="184121" y="826491"/>
                        <a:pt x="0" y="641546"/>
                        <a:pt x="0" y="413755"/>
                      </a:cubicBezTo>
                      <a:cubicBezTo>
                        <a:pt x="0" y="185964"/>
                        <a:pt x="184121" y="1019"/>
                        <a:pt x="411909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8100">
                  <a:solidFill>
                    <a:srgbClr val="FFFFFF"/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" name="TextBox 7">
                  <a:extLst>
                    <a:ext uri="{FF2B5EF4-FFF2-40B4-BE49-F238E27FC236}">
                      <a16:creationId xmlns:a16="http://schemas.microsoft.com/office/drawing/2014/main" id="{81C5C4C3-FD6E-B835-F241-D740B100AB54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45" name="Group 8">
                <a:extLst>
                  <a:ext uri="{FF2B5EF4-FFF2-40B4-BE49-F238E27FC236}">
                    <a16:creationId xmlns:a16="http://schemas.microsoft.com/office/drawing/2014/main" id="{E4F48996-78CE-A2BC-CD28-5794193516D8}"/>
                  </a:ext>
                </a:extLst>
              </p:cNvPr>
              <p:cNvGrpSpPr/>
              <p:nvPr/>
            </p:nvGrpSpPr>
            <p:grpSpPr>
              <a:xfrm>
                <a:off x="3210801" y="2743200"/>
                <a:ext cx="2631498" cy="2631498"/>
                <a:chOff x="0" y="0"/>
                <a:chExt cx="812800" cy="812800"/>
              </a:xfrm>
            </p:grpSpPr>
            <p:sp>
              <p:nvSpPr>
                <p:cNvPr id="147" name="Freeform 9">
                  <a:extLst>
                    <a:ext uri="{FF2B5EF4-FFF2-40B4-BE49-F238E27FC236}">
                      <a16:creationId xmlns:a16="http://schemas.microsoft.com/office/drawing/2014/main" id="{06022E75-DB82-6B98-34A5-859853368474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FFFFFF"/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TextBox 10">
                  <a:extLst>
                    <a:ext uri="{FF2B5EF4-FFF2-40B4-BE49-F238E27FC236}">
                      <a16:creationId xmlns:a16="http://schemas.microsoft.com/office/drawing/2014/main" id="{E6AA12AA-4AA4-8CE9-535B-9AB4B8B88692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146" name="TextBox 26">
                <a:extLst>
                  <a:ext uri="{FF2B5EF4-FFF2-40B4-BE49-F238E27FC236}">
                    <a16:creationId xmlns:a16="http://schemas.microsoft.com/office/drawing/2014/main" id="{E220751C-0368-82A4-0D44-254BA0ACC1C5}"/>
                  </a:ext>
                </a:extLst>
              </p:cNvPr>
              <p:cNvSpPr txBox="1"/>
              <p:nvPr/>
            </p:nvSpPr>
            <p:spPr>
              <a:xfrm>
                <a:off x="3060376" y="3501459"/>
                <a:ext cx="2712014" cy="107721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7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02</a:t>
                </a:r>
              </a:p>
            </p:txBody>
          </p:sp>
        </p:grp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89D87FD-841D-9B30-3680-4CEC4DBD508E}"/>
                </a:ext>
              </a:extLst>
            </p:cNvPr>
            <p:cNvSpPr txBox="1"/>
            <p:nvPr/>
          </p:nvSpPr>
          <p:spPr>
            <a:xfrm>
              <a:off x="10147392" y="5357731"/>
              <a:ext cx="6954127" cy="28810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200">
                  <a:latin typeface="Arial" panose="020B0604020202020204" pitchFamily="34" charset="0"/>
                  <a:cs typeface="Arial" panose="020B0604020202020204" pitchFamily="34" charset="0"/>
                </a:rPr>
                <a:t>Em thấy phần thể hiện cảm xúc của bạn nào là phù hợp với tình huống nhất? </a:t>
              </a:r>
              <a:endParaRPr lang="en-US" sz="4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1" name="Freeform 7">
            <a:extLst>
              <a:ext uri="{FF2B5EF4-FFF2-40B4-BE49-F238E27FC236}">
                <a16:creationId xmlns:a16="http://schemas.microsoft.com/office/drawing/2014/main" id="{2825DEC5-9F6F-B83C-F812-63C861652C28}"/>
              </a:ext>
            </a:extLst>
          </p:cNvPr>
          <p:cNvSpPr/>
          <p:nvPr/>
        </p:nvSpPr>
        <p:spPr>
          <a:xfrm>
            <a:off x="16996358" y="8843874"/>
            <a:ext cx="1122629" cy="1026035"/>
          </a:xfrm>
          <a:custGeom>
            <a:avLst/>
            <a:gdLst/>
            <a:ahLst/>
            <a:cxnLst/>
            <a:rect l="l" t="t" r="r" b="b"/>
            <a:pathLst>
              <a:path w="2817821" h="1864885">
                <a:moveTo>
                  <a:pt x="0" y="0"/>
                </a:moveTo>
                <a:lnTo>
                  <a:pt x="2817821" y="0"/>
                </a:lnTo>
                <a:lnTo>
                  <a:pt x="2817821" y="1864885"/>
                </a:lnTo>
                <a:lnTo>
                  <a:pt x="0" y="1864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3" name="Line Callout 1 (Border and Accent Bar) 3">
            <a:extLst>
              <a:ext uri="{FF2B5EF4-FFF2-40B4-BE49-F238E27FC236}">
                <a16:creationId xmlns:a16="http://schemas.microsoft.com/office/drawing/2014/main" id="{EF046C41-6E22-8D48-CD09-692786B3D102}"/>
              </a:ext>
            </a:extLst>
          </p:cNvPr>
          <p:cNvSpPr/>
          <p:nvPr/>
        </p:nvSpPr>
        <p:spPr>
          <a:xfrm>
            <a:off x="304800" y="308414"/>
            <a:ext cx="10896600" cy="1387015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trả lời các câu hỏi sau: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5" name="Picture 2">
            <a:extLst>
              <a:ext uri="{FF2B5EF4-FFF2-40B4-BE49-F238E27FC236}">
                <a16:creationId xmlns:a16="http://schemas.microsoft.com/office/drawing/2014/main" id="{94F96FCF-A3CB-4244-3496-FC676C4821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17080" y="8587698"/>
            <a:ext cx="2230828" cy="1695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Ví dụ về quản trị cảm xúc trong công việc">
            <a:extLst>
              <a:ext uri="{FF2B5EF4-FFF2-40B4-BE49-F238E27FC236}">
                <a16:creationId xmlns:a16="http://schemas.microsoft.com/office/drawing/2014/main" id="{034C0F56-9006-9E69-DBB4-46DC8CB5D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9" b="248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1936119-9E7A-ACC1-458B-91BDC81CAC14}"/>
              </a:ext>
            </a:extLst>
          </p:cNvPr>
          <p:cNvGrpSpPr/>
          <p:nvPr/>
        </p:nvGrpSpPr>
        <p:grpSpPr>
          <a:xfrm>
            <a:off x="0" y="3695700"/>
            <a:ext cx="11049000" cy="5334000"/>
            <a:chOff x="-97972" y="3244652"/>
            <a:chExt cx="11049000" cy="5334000"/>
          </a:xfrm>
        </p:grpSpPr>
        <p:sp>
          <p:nvSpPr>
            <p:cNvPr id="3" name="Round Same Side Corner Rectangle 3">
              <a:extLst>
                <a:ext uri="{FF2B5EF4-FFF2-40B4-BE49-F238E27FC236}">
                  <a16:creationId xmlns:a16="http://schemas.microsoft.com/office/drawing/2014/main" id="{FCFF906E-4454-A555-185F-027D2F5636F4}"/>
                </a:ext>
              </a:extLst>
            </p:cNvPr>
            <p:cNvSpPr/>
            <p:nvPr/>
          </p:nvSpPr>
          <p:spPr>
            <a:xfrm rot="5400000">
              <a:off x="2759528" y="387152"/>
              <a:ext cx="5334000" cy="11049000"/>
            </a:xfrm>
            <a:prstGeom prst="round2Same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D49374-EE8B-06CF-CA67-F811A66E19EB}"/>
                </a:ext>
              </a:extLst>
            </p:cNvPr>
            <p:cNvSpPr txBox="1"/>
            <p:nvPr/>
          </p:nvSpPr>
          <p:spPr>
            <a:xfrm>
              <a:off x="378278" y="3452613"/>
              <a:ext cx="10096500" cy="4918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 KẾT HOẠT ĐỘNG: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Có rất nhiều tình huống nảy sinh trong cuộc sống hàng ngày ở nhà, ở trường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 và trong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 cộng đồng. Các em hãy có những thể hiện cảm xúc phù hợp với mỗi tình huống. 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572D262-D49F-8422-4C08-C5B55BB2FD63}"/>
              </a:ext>
            </a:extLst>
          </p:cNvPr>
          <p:cNvGrpSpPr/>
          <p:nvPr/>
        </p:nvGrpSpPr>
        <p:grpSpPr>
          <a:xfrm>
            <a:off x="1923089" y="1028700"/>
            <a:ext cx="14441822" cy="7802450"/>
            <a:chOff x="1923089" y="1028700"/>
            <a:chExt cx="14441822" cy="7802450"/>
          </a:xfrm>
        </p:grpSpPr>
        <p:sp>
          <p:nvSpPr>
            <p:cNvPr id="2" name="Freeform 2"/>
            <p:cNvSpPr/>
            <p:nvPr/>
          </p:nvSpPr>
          <p:spPr>
            <a:xfrm>
              <a:off x="5726180" y="1028700"/>
              <a:ext cx="10638731" cy="7802450"/>
            </a:xfrm>
            <a:custGeom>
              <a:avLst/>
              <a:gdLst/>
              <a:ahLst/>
              <a:cxnLst/>
              <a:rect l="l" t="t" r="r" b="b"/>
              <a:pathLst>
                <a:path w="10638731" h="7802450">
                  <a:moveTo>
                    <a:pt x="0" y="0"/>
                  </a:moveTo>
                  <a:lnTo>
                    <a:pt x="10638731" y="0"/>
                  </a:lnTo>
                  <a:lnTo>
                    <a:pt x="10638731" y="7802450"/>
                  </a:lnTo>
                  <a:lnTo>
                    <a:pt x="0" y="7802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923089" y="1028700"/>
              <a:ext cx="10638731" cy="7802450"/>
            </a:xfrm>
            <a:custGeom>
              <a:avLst/>
              <a:gdLst/>
              <a:ahLst/>
              <a:cxnLst/>
              <a:rect l="l" t="t" r="r" b="b"/>
              <a:pathLst>
                <a:path w="10638731" h="7802450">
                  <a:moveTo>
                    <a:pt x="0" y="0"/>
                  </a:moveTo>
                  <a:lnTo>
                    <a:pt x="10638731" y="0"/>
                  </a:lnTo>
                  <a:lnTo>
                    <a:pt x="10638731" y="7802450"/>
                  </a:lnTo>
                  <a:lnTo>
                    <a:pt x="0" y="7802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982536" y="1184047"/>
            <a:ext cx="3129440" cy="1433853"/>
          </a:xfrm>
          <a:custGeom>
            <a:avLst/>
            <a:gdLst/>
            <a:ahLst/>
            <a:cxnLst/>
            <a:rect l="l" t="t" r="r" b="b"/>
            <a:pathLst>
              <a:path w="3129440" h="1433853">
                <a:moveTo>
                  <a:pt x="3129441" y="0"/>
                </a:moveTo>
                <a:lnTo>
                  <a:pt x="0" y="0"/>
                </a:lnTo>
                <a:lnTo>
                  <a:pt x="0" y="1433853"/>
                </a:lnTo>
                <a:lnTo>
                  <a:pt x="3129441" y="1433853"/>
                </a:lnTo>
                <a:lnTo>
                  <a:pt x="312944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769" y="7669100"/>
            <a:ext cx="4153690" cy="2628900"/>
          </a:xfrm>
          <a:custGeom>
            <a:avLst/>
            <a:gdLst/>
            <a:ahLst/>
            <a:cxnLst/>
            <a:rect l="l" t="t" r="r" b="b"/>
            <a:pathLst>
              <a:path w="7592243" h="3245684">
                <a:moveTo>
                  <a:pt x="0" y="0"/>
                </a:moveTo>
                <a:lnTo>
                  <a:pt x="7592243" y="0"/>
                </a:lnTo>
                <a:lnTo>
                  <a:pt x="7592243" y="3245684"/>
                </a:lnTo>
                <a:lnTo>
                  <a:pt x="0" y="3245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4449926" y="1257300"/>
            <a:ext cx="2819856" cy="1292007"/>
          </a:xfrm>
          <a:custGeom>
            <a:avLst/>
            <a:gdLst/>
            <a:ahLst/>
            <a:cxnLst/>
            <a:rect l="l" t="t" r="r" b="b"/>
            <a:pathLst>
              <a:path w="2819856" h="1292007">
                <a:moveTo>
                  <a:pt x="2819856" y="0"/>
                </a:moveTo>
                <a:lnTo>
                  <a:pt x="0" y="0"/>
                </a:lnTo>
                <a:lnTo>
                  <a:pt x="0" y="1292006"/>
                </a:lnTo>
                <a:lnTo>
                  <a:pt x="2819856" y="1292006"/>
                </a:lnTo>
                <a:lnTo>
                  <a:pt x="281985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54DFF7B5-C5C8-777D-F017-57389D535226}"/>
              </a:ext>
            </a:extLst>
          </p:cNvPr>
          <p:cNvSpPr txBox="1"/>
          <p:nvPr/>
        </p:nvSpPr>
        <p:spPr>
          <a:xfrm>
            <a:off x="2947775" y="3457214"/>
            <a:ext cx="12392450" cy="294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2: </a:t>
            </a:r>
          </a:p>
          <a:p>
            <a:pPr algn="ctr">
              <a:lnSpc>
                <a:spcPct val="150000"/>
              </a:lnSpc>
            </a:pPr>
            <a:r>
              <a:rPr lang="en-US" sz="6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SẺ CẢM XÚC CỦA EM</a:t>
            </a:r>
          </a:p>
        </p:txBody>
      </p:sp>
    </p:spTree>
    <p:extLst>
      <p:ext uri="{BB962C8B-B14F-4D97-AF65-F5344CB8AC3E}">
        <p14:creationId xmlns:p14="http://schemas.microsoft.com/office/powerpoint/2010/main" val="2441281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6403521" y="8881741"/>
            <a:ext cx="1884479" cy="1405259"/>
          </a:xfrm>
          <a:custGeom>
            <a:avLst/>
            <a:gdLst/>
            <a:ahLst/>
            <a:cxnLst/>
            <a:rect l="l" t="t" r="r" b="b"/>
            <a:pathLst>
              <a:path w="3871529" h="3090184">
                <a:moveTo>
                  <a:pt x="0" y="0"/>
                </a:moveTo>
                <a:lnTo>
                  <a:pt x="3871529" y="0"/>
                </a:lnTo>
                <a:lnTo>
                  <a:pt x="3871529" y="3090184"/>
                </a:lnTo>
                <a:lnTo>
                  <a:pt x="0" y="3090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876299" y="-218723"/>
            <a:ext cx="2209800" cy="838200"/>
          </a:xfrm>
          <a:custGeom>
            <a:avLst/>
            <a:gdLst/>
            <a:ahLst/>
            <a:cxnLst/>
            <a:rect l="l" t="t" r="r" b="b"/>
            <a:pathLst>
              <a:path w="3129440" h="1433853">
                <a:moveTo>
                  <a:pt x="3129440" y="0"/>
                </a:moveTo>
                <a:lnTo>
                  <a:pt x="0" y="0"/>
                </a:lnTo>
                <a:lnTo>
                  <a:pt x="0" y="1433852"/>
                </a:lnTo>
                <a:lnTo>
                  <a:pt x="3129440" y="1433852"/>
                </a:lnTo>
                <a:lnTo>
                  <a:pt x="31294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ine Callout 1 (Border and Accent Bar) 3">
            <a:extLst>
              <a:ext uri="{FF2B5EF4-FFF2-40B4-BE49-F238E27FC236}">
                <a16:creationId xmlns:a16="http://schemas.microsoft.com/office/drawing/2014/main" id="{5A345365-D912-3952-6321-F0C62025334F}"/>
              </a:ext>
            </a:extLst>
          </p:cNvPr>
          <p:cNvSpPr/>
          <p:nvPr/>
        </p:nvSpPr>
        <p:spPr>
          <a:xfrm>
            <a:off x="228601" y="1076404"/>
            <a:ext cx="7255339" cy="3457496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rgbClr val="FFF9E7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trong nhóm theo các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gợi ý </a:t>
            </a: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sau: </a:t>
            </a:r>
            <a:endParaRPr lang="en-US" sz="4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0AF03CB4-0E9D-1AAD-222F-99AC96DC617F}"/>
              </a:ext>
            </a:extLst>
          </p:cNvPr>
          <p:cNvSpPr/>
          <p:nvPr/>
        </p:nvSpPr>
        <p:spPr>
          <a:xfrm>
            <a:off x="9082904" y="4629933"/>
            <a:ext cx="8489378" cy="193364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Mô tả cảm xúc và suy nghĩ của bản thân trong tình huống đó. 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56AAC185-942D-9059-B68B-0F36E1E3C4A2}"/>
              </a:ext>
            </a:extLst>
          </p:cNvPr>
          <p:cNvSpPr/>
          <p:nvPr/>
        </p:nvSpPr>
        <p:spPr>
          <a:xfrm>
            <a:off x="9115564" y="2865882"/>
            <a:ext cx="8456717" cy="138052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Chia sẻ lại tình huống đó với các bạn.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23">
            <a:extLst>
              <a:ext uri="{FF2B5EF4-FFF2-40B4-BE49-F238E27FC236}">
                <a16:creationId xmlns:a16="http://schemas.microsoft.com/office/drawing/2014/main" id="{3753D29E-B616-4972-253B-4F8DF6CC3A5F}"/>
              </a:ext>
            </a:extLst>
          </p:cNvPr>
          <p:cNvSpPr/>
          <p:nvPr/>
        </p:nvSpPr>
        <p:spPr>
          <a:xfrm>
            <a:off x="9115563" y="6947096"/>
            <a:ext cx="8456718" cy="26262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Đề xuất cách điều chỉnh cảm xúc, suy nghĩ của bản thân cho phù hợp trong tình huống đó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39A3F7BA-3530-CD9F-7810-AF502C345987}"/>
              </a:ext>
            </a:extLst>
          </p:cNvPr>
          <p:cNvSpPr/>
          <p:nvPr/>
        </p:nvSpPr>
        <p:spPr>
          <a:xfrm>
            <a:off x="9082904" y="553154"/>
            <a:ext cx="8489378" cy="193364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Suy nghĩ về tình huống mình nhớ nhất trong một tuần gần đây.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3AFEDF-18D3-A1BF-6980-A5ABF9F67944}"/>
              </a:ext>
            </a:extLst>
          </p:cNvPr>
          <p:cNvGrpSpPr/>
          <p:nvPr/>
        </p:nvGrpSpPr>
        <p:grpSpPr>
          <a:xfrm rot="16200000">
            <a:off x="7910226" y="2457817"/>
            <a:ext cx="1741168" cy="669426"/>
            <a:chOff x="6498137" y="3625822"/>
            <a:chExt cx="558104" cy="97367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1F4AB6F-864C-C43B-3F41-402C792D6E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926B685-CBFC-2D1E-7760-1CDB3BA7E277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rgbClr val="C00000"/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24925D-888C-5B23-A225-F6165280B746}"/>
              </a:ext>
            </a:extLst>
          </p:cNvPr>
          <p:cNvGrpSpPr/>
          <p:nvPr/>
        </p:nvGrpSpPr>
        <p:grpSpPr>
          <a:xfrm rot="16200000" flipH="1">
            <a:off x="5223600" y="4742472"/>
            <a:ext cx="7114413" cy="669418"/>
            <a:chOff x="6498137" y="3625822"/>
            <a:chExt cx="558104" cy="973671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CCCF69-908A-C61E-C14C-BE40B92974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6DDBA0-935D-A4D5-1BA2-1A9A344CE0DC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rgbClr val="C00000"/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8E6934-610F-F639-E19E-A1D49B1057AD}"/>
              </a:ext>
            </a:extLst>
          </p:cNvPr>
          <p:cNvGrpSpPr/>
          <p:nvPr/>
        </p:nvGrpSpPr>
        <p:grpSpPr>
          <a:xfrm rot="16200000">
            <a:off x="7680274" y="4175321"/>
            <a:ext cx="2201080" cy="669423"/>
            <a:chOff x="6498137" y="3625822"/>
            <a:chExt cx="558104" cy="973671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A421644-E224-79D8-3F30-A667B5463E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870A5A7-4BC0-456E-94A8-B2374968909A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rgbClr val="C00000"/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7DC015A-4D88-16B2-782A-5B9F379FF6AF}"/>
              </a:ext>
            </a:extLst>
          </p:cNvPr>
          <p:cNvGrpSpPr/>
          <p:nvPr/>
        </p:nvGrpSpPr>
        <p:grpSpPr>
          <a:xfrm rot="16200000">
            <a:off x="7228159" y="6747013"/>
            <a:ext cx="3105302" cy="669416"/>
            <a:chOff x="6498137" y="3625822"/>
            <a:chExt cx="558104" cy="97367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FBB0D62-9C1B-0248-757E-A7C1CD5C81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F3F71E-91C5-FCA8-124D-2D82E6C88ADD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rgbClr val="C00000"/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id="{3AEAF2D9-2B17-04DD-AED9-1AE18B3E71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9" t="34101" r="16069"/>
          <a:stretch/>
        </p:blipFill>
        <p:spPr>
          <a:xfrm>
            <a:off x="742932" y="5184447"/>
            <a:ext cx="6362736" cy="41861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9720216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773400" y="-644994"/>
            <a:ext cx="2815449" cy="1289988"/>
          </a:xfrm>
          <a:custGeom>
            <a:avLst/>
            <a:gdLst/>
            <a:ahLst/>
            <a:cxnLst/>
            <a:rect l="l" t="t" r="r" b="b"/>
            <a:pathLst>
              <a:path w="2815449" h="1289988">
                <a:moveTo>
                  <a:pt x="2815449" y="0"/>
                </a:moveTo>
                <a:lnTo>
                  <a:pt x="0" y="0"/>
                </a:lnTo>
                <a:lnTo>
                  <a:pt x="0" y="1289988"/>
                </a:lnTo>
                <a:lnTo>
                  <a:pt x="2815449" y="1289988"/>
                </a:lnTo>
                <a:lnTo>
                  <a:pt x="28154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9051484"/>
            <a:ext cx="2065813" cy="1235516"/>
          </a:xfrm>
          <a:custGeom>
            <a:avLst/>
            <a:gdLst/>
            <a:ahLst/>
            <a:cxnLst/>
            <a:rect l="l" t="t" r="r" b="b"/>
            <a:pathLst>
              <a:path w="5349081" h="2514068">
                <a:moveTo>
                  <a:pt x="0" y="0"/>
                </a:moveTo>
                <a:lnTo>
                  <a:pt x="5349082" y="0"/>
                </a:lnTo>
                <a:lnTo>
                  <a:pt x="5349082" y="2514068"/>
                </a:lnTo>
                <a:lnTo>
                  <a:pt x="0" y="2514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7">
            <a:extLst>
              <a:ext uri="{FF2B5EF4-FFF2-40B4-BE49-F238E27FC236}">
                <a16:creationId xmlns:a16="http://schemas.microsoft.com/office/drawing/2014/main" id="{C060621E-7482-8281-4778-E3B886E50D76}"/>
              </a:ext>
            </a:extLst>
          </p:cNvPr>
          <p:cNvSpPr/>
          <p:nvPr/>
        </p:nvSpPr>
        <p:spPr>
          <a:xfrm>
            <a:off x="16399126" y="9051483"/>
            <a:ext cx="2065813" cy="1235517"/>
          </a:xfrm>
          <a:custGeom>
            <a:avLst/>
            <a:gdLst/>
            <a:ahLst/>
            <a:cxnLst/>
            <a:rect l="l" t="t" r="r" b="b"/>
            <a:pathLst>
              <a:path w="5349081" h="2514068">
                <a:moveTo>
                  <a:pt x="0" y="0"/>
                </a:moveTo>
                <a:lnTo>
                  <a:pt x="5349082" y="0"/>
                </a:lnTo>
                <a:lnTo>
                  <a:pt x="5349082" y="2514068"/>
                </a:lnTo>
                <a:lnTo>
                  <a:pt x="0" y="2514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5A614A58-B0A5-914C-AB7B-88314F3281C1}"/>
              </a:ext>
            </a:extLst>
          </p:cNvPr>
          <p:cNvSpPr/>
          <p:nvPr/>
        </p:nvSpPr>
        <p:spPr>
          <a:xfrm>
            <a:off x="685800" y="2846251"/>
            <a:ext cx="16782033" cy="6488249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1028AA-B5DC-82FD-B369-25450557A8A2}"/>
              </a:ext>
            </a:extLst>
          </p:cNvPr>
          <p:cNvSpPr txBox="1"/>
          <p:nvPr/>
        </p:nvSpPr>
        <p:spPr>
          <a:xfrm>
            <a:off x="5663219" y="3041109"/>
            <a:ext cx="11086789" cy="6124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 huống</a:t>
            </a:r>
            <a:r>
              <a:rPr lang="vi-VN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đi ch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ợ 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 đồ giúp mẹ không may bị làm rơi mất tiền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 xúc và suy nghĩ của </a:t>
            </a:r>
            <a:r>
              <a:rPr lang="en-US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vi-VN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 sợ hãi và lo lắng.</a:t>
            </a:r>
            <a:endParaRPr lang="vi-VN" sz="3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điều chỉnh cảm xúc, suy nghĩ: 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 tĩnh suy nghĩ lại xem em đã làm rơi tiền ở đoạn nào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và q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uay lại chỗ làm rơi để tìm lại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86D721-CDA7-CB63-2AC2-2288F771684D}"/>
              </a:ext>
            </a:extLst>
          </p:cNvPr>
          <p:cNvGrpSpPr/>
          <p:nvPr/>
        </p:nvGrpSpPr>
        <p:grpSpPr>
          <a:xfrm>
            <a:off x="-1981200" y="678923"/>
            <a:ext cx="11582400" cy="1363710"/>
            <a:chOff x="3467284" y="414578"/>
            <a:chExt cx="11582400" cy="1363710"/>
          </a:xfrm>
        </p:grpSpPr>
        <p:grpSp>
          <p:nvGrpSpPr>
            <p:cNvPr id="9" name="Group 18">
              <a:extLst>
                <a:ext uri="{FF2B5EF4-FFF2-40B4-BE49-F238E27FC236}">
                  <a16:creationId xmlns:a16="http://schemas.microsoft.com/office/drawing/2014/main" id="{8F6B5992-C5ED-AE01-B7F9-78E811584F03}"/>
                </a:ext>
              </a:extLst>
            </p:cNvPr>
            <p:cNvGrpSpPr/>
            <p:nvPr/>
          </p:nvGrpSpPr>
          <p:grpSpPr>
            <a:xfrm>
              <a:off x="3467284" y="414578"/>
              <a:ext cx="11582400" cy="1363710"/>
              <a:chOff x="0" y="0"/>
              <a:chExt cx="3160916" cy="406400"/>
            </a:xfrm>
          </p:grpSpPr>
          <p:sp>
            <p:nvSpPr>
              <p:cNvPr id="11" name="Freeform 19">
                <a:extLst>
                  <a:ext uri="{FF2B5EF4-FFF2-40B4-BE49-F238E27FC236}">
                    <a16:creationId xmlns:a16="http://schemas.microsoft.com/office/drawing/2014/main" id="{05E50F70-72F6-951D-9A47-B9EFD16401C1}"/>
                  </a:ext>
                </a:extLst>
              </p:cNvPr>
              <p:cNvSpPr/>
              <p:nvPr/>
            </p:nvSpPr>
            <p:spPr>
              <a:xfrm>
                <a:off x="203200" y="-326"/>
                <a:ext cx="2754516" cy="407051"/>
              </a:xfrm>
              <a:custGeom>
                <a:avLst/>
                <a:gdLst/>
                <a:ahLst/>
                <a:cxnLst/>
                <a:rect l="l" t="t" r="r" b="b"/>
                <a:pathLst>
                  <a:path w="2754516" h="407051">
                    <a:moveTo>
                      <a:pt x="2754516" y="326"/>
                    </a:moveTo>
                    <a:cubicBezTo>
                      <a:pt x="2681703" y="0"/>
                      <a:pt x="2614282" y="38659"/>
                      <a:pt x="2577781" y="101663"/>
                    </a:cubicBezTo>
                    <a:cubicBezTo>
                      <a:pt x="2541280" y="164667"/>
                      <a:pt x="2541280" y="242385"/>
                      <a:pt x="2577781" y="305389"/>
                    </a:cubicBezTo>
                    <a:cubicBezTo>
                      <a:pt x="2614282" y="368393"/>
                      <a:pt x="2681703" y="407052"/>
                      <a:pt x="2754516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20">
                <a:extLst>
                  <a:ext uri="{FF2B5EF4-FFF2-40B4-BE49-F238E27FC236}">
                    <a16:creationId xmlns:a16="http://schemas.microsoft.com/office/drawing/2014/main" id="{15AEC4C9-83FA-E45C-CB5F-34A3174ECAE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CC4A70-8213-821A-7341-4841BA619930}"/>
                </a:ext>
              </a:extLst>
            </p:cNvPr>
            <p:cNvSpPr txBox="1"/>
            <p:nvPr/>
          </p:nvSpPr>
          <p:spPr>
            <a:xfrm>
              <a:off x="5509746" y="590412"/>
              <a:ext cx="71480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 </a:t>
              </a:r>
              <a:r>
                <a:rPr lang="en-US" sz="5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61C36A7-70FF-3EFD-D4B5-B0B8A8EDDC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064" y="1865194"/>
            <a:ext cx="1516378" cy="151637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9E46B9C-90DC-4DEC-8112-EE366E21105D}"/>
              </a:ext>
            </a:extLst>
          </p:cNvPr>
          <p:cNvGrpSpPr/>
          <p:nvPr/>
        </p:nvGrpSpPr>
        <p:grpSpPr>
          <a:xfrm>
            <a:off x="1201121" y="4113301"/>
            <a:ext cx="4179071" cy="3837554"/>
            <a:chOff x="1201121" y="4113301"/>
            <a:chExt cx="4179071" cy="3837554"/>
          </a:xfrm>
        </p:grpSpPr>
        <p:grpSp>
          <p:nvGrpSpPr>
            <p:cNvPr id="15" name="Group 8">
              <a:extLst>
                <a:ext uri="{FF2B5EF4-FFF2-40B4-BE49-F238E27FC236}">
                  <a16:creationId xmlns:a16="http://schemas.microsoft.com/office/drawing/2014/main" id="{EA72F440-171D-B8D0-1B24-9A4A1E895416}"/>
                </a:ext>
              </a:extLst>
            </p:cNvPr>
            <p:cNvGrpSpPr/>
            <p:nvPr/>
          </p:nvGrpSpPr>
          <p:grpSpPr>
            <a:xfrm>
              <a:off x="1201121" y="4113301"/>
              <a:ext cx="4179071" cy="3671134"/>
              <a:chOff x="0" y="0"/>
              <a:chExt cx="1100661" cy="893945"/>
            </a:xfrm>
          </p:grpSpPr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F7439228-8229-96B6-546E-17001C95616B}"/>
                  </a:ext>
                </a:extLst>
              </p:cNvPr>
              <p:cNvSpPr/>
              <p:nvPr/>
            </p:nvSpPr>
            <p:spPr>
              <a:xfrm>
                <a:off x="0" y="0"/>
                <a:ext cx="1100661" cy="893945"/>
              </a:xfrm>
              <a:custGeom>
                <a:avLst/>
                <a:gdLst/>
                <a:ahLst/>
                <a:cxnLst/>
                <a:rect l="l" t="t" r="r" b="b"/>
                <a:pathLst>
                  <a:path w="1100661" h="893945">
                    <a:moveTo>
                      <a:pt x="94480" y="0"/>
                    </a:moveTo>
                    <a:lnTo>
                      <a:pt x="1006181" y="0"/>
                    </a:lnTo>
                    <a:cubicBezTo>
                      <a:pt x="1031239" y="0"/>
                      <a:pt x="1055270" y="9954"/>
                      <a:pt x="1072988" y="27673"/>
                    </a:cubicBezTo>
                    <a:cubicBezTo>
                      <a:pt x="1090707" y="45391"/>
                      <a:pt x="1100661" y="69422"/>
                      <a:pt x="1100661" y="94480"/>
                    </a:cubicBezTo>
                    <a:lnTo>
                      <a:pt x="1100661" y="799465"/>
                    </a:lnTo>
                    <a:cubicBezTo>
                      <a:pt x="1100661" y="824523"/>
                      <a:pt x="1090707" y="848554"/>
                      <a:pt x="1072988" y="866273"/>
                    </a:cubicBezTo>
                    <a:cubicBezTo>
                      <a:pt x="1055270" y="883991"/>
                      <a:pt x="1031239" y="893945"/>
                      <a:pt x="1006181" y="893945"/>
                    </a:cubicBezTo>
                    <a:lnTo>
                      <a:pt x="94480" y="893945"/>
                    </a:lnTo>
                    <a:cubicBezTo>
                      <a:pt x="42300" y="893945"/>
                      <a:pt x="0" y="851645"/>
                      <a:pt x="0" y="799465"/>
                    </a:cubicBezTo>
                    <a:lnTo>
                      <a:pt x="0" y="94480"/>
                    </a:lnTo>
                    <a:cubicBezTo>
                      <a:pt x="0" y="69422"/>
                      <a:pt x="9954" y="45391"/>
                      <a:pt x="27673" y="27673"/>
                    </a:cubicBezTo>
                    <a:cubicBezTo>
                      <a:pt x="45391" y="9954"/>
                      <a:pt x="69422" y="0"/>
                      <a:pt x="94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63D94D42-4E44-ECDA-A957-9E4421DDD387}"/>
                  </a:ext>
                </a:extLst>
              </p:cNvPr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9"/>
                  </a:lnSpc>
                </a:pPr>
                <a:endParaRPr/>
              </a:p>
            </p:txBody>
          </p:sp>
        </p:grpSp>
        <p:pic>
          <p:nvPicPr>
            <p:cNvPr id="20" name="Picture 19" descr="Cartoon of a person holding his hands up&#10;&#10;Description automatically generated">
              <a:extLst>
                <a:ext uri="{FF2B5EF4-FFF2-40B4-BE49-F238E27FC236}">
                  <a16:creationId xmlns:a16="http://schemas.microsoft.com/office/drawing/2014/main" id="{8DAA5E89-1492-43ED-4FB6-E68583A9B7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7" b="12038"/>
            <a:stretch/>
          </p:blipFill>
          <p:spPr>
            <a:xfrm>
              <a:off x="1547907" y="4612956"/>
              <a:ext cx="3485497" cy="33378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68948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15544800" y="-463219"/>
            <a:ext cx="3129440" cy="1433853"/>
          </a:xfrm>
          <a:custGeom>
            <a:avLst/>
            <a:gdLst/>
            <a:ahLst/>
            <a:cxnLst/>
            <a:rect l="l" t="t" r="r" b="b"/>
            <a:pathLst>
              <a:path w="3129440" h="1433853">
                <a:moveTo>
                  <a:pt x="3129440" y="0"/>
                </a:moveTo>
                <a:lnTo>
                  <a:pt x="0" y="0"/>
                </a:lnTo>
                <a:lnTo>
                  <a:pt x="0" y="1433852"/>
                </a:lnTo>
                <a:lnTo>
                  <a:pt x="3129440" y="1433852"/>
                </a:lnTo>
                <a:lnTo>
                  <a:pt x="3129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99550" y="18134"/>
            <a:ext cx="2245179" cy="1028700"/>
          </a:xfrm>
          <a:custGeom>
            <a:avLst/>
            <a:gdLst/>
            <a:ahLst/>
            <a:cxnLst/>
            <a:rect l="l" t="t" r="r" b="b"/>
            <a:pathLst>
              <a:path w="2245179" h="1028700">
                <a:moveTo>
                  <a:pt x="2245178" y="0"/>
                </a:moveTo>
                <a:lnTo>
                  <a:pt x="0" y="0"/>
                </a:lnTo>
                <a:lnTo>
                  <a:pt x="0" y="1028700"/>
                </a:lnTo>
                <a:lnTo>
                  <a:pt x="2245178" y="1028700"/>
                </a:lnTo>
                <a:lnTo>
                  <a:pt x="224517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5" name="Picture 2">
            <a:extLst>
              <a:ext uri="{FF2B5EF4-FFF2-40B4-BE49-F238E27FC236}">
                <a16:creationId xmlns:a16="http://schemas.microsoft.com/office/drawing/2014/main" id="{94F96FCF-A3CB-4244-3496-FC676C4821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348" y="9202065"/>
            <a:ext cx="1353554" cy="1028701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34B76377-F3D2-8BA7-5BAD-3E7C2487C1E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391400" y="2736167"/>
            <a:ext cx="10353272" cy="72557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E4DA55-A092-4F2C-6A5B-EA85957C4F6B}"/>
              </a:ext>
            </a:extLst>
          </p:cNvPr>
          <p:cNvSpPr/>
          <p:nvPr/>
        </p:nvSpPr>
        <p:spPr>
          <a:xfrm>
            <a:off x="7948236" y="3231131"/>
            <a:ext cx="9239599" cy="6216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endParaRPr lang="en-US" sz="42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nhóm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bạn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nhóm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bạn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nhóm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trùng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0C2BF71-3362-D4B4-7F4D-2A71FE777F77}"/>
              </a:ext>
            </a:extLst>
          </p:cNvPr>
          <p:cNvSpPr txBox="1"/>
          <p:nvPr/>
        </p:nvSpPr>
        <p:spPr>
          <a:xfrm>
            <a:off x="4458911" y="1009210"/>
            <a:ext cx="11106132" cy="892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5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5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5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5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5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5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5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9D1995-8048-3E6A-1832-1A139009A4E2}"/>
              </a:ext>
            </a:extLst>
          </p:cNvPr>
          <p:cNvGrpSpPr/>
          <p:nvPr/>
        </p:nvGrpSpPr>
        <p:grpSpPr>
          <a:xfrm>
            <a:off x="762000" y="2701564"/>
            <a:ext cx="6001893" cy="6466107"/>
            <a:chOff x="2968042" y="208759"/>
            <a:chExt cx="6001893" cy="6466107"/>
          </a:xfrm>
        </p:grpSpPr>
        <p:grpSp>
          <p:nvGrpSpPr>
            <p:cNvPr id="13" name="Picture 12">
              <a:extLst>
                <a:ext uri="{FF2B5EF4-FFF2-40B4-BE49-F238E27FC236}">
                  <a16:creationId xmlns:a16="http://schemas.microsoft.com/office/drawing/2014/main" id="{D610248A-3087-B652-6FDD-64947103828A}"/>
                </a:ext>
              </a:extLst>
            </p:cNvPr>
            <p:cNvGrpSpPr/>
            <p:nvPr/>
          </p:nvGrpSpPr>
          <p:grpSpPr>
            <a:xfrm>
              <a:off x="2968042" y="208759"/>
              <a:ext cx="6001893" cy="6466107"/>
              <a:chOff x="6014043" y="2988368"/>
              <a:chExt cx="6001893" cy="6466107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1859A9A-5E12-4308-F6C0-082A30A1285C}"/>
                  </a:ext>
                </a:extLst>
              </p:cNvPr>
              <p:cNvSpPr/>
              <p:nvPr/>
            </p:nvSpPr>
            <p:spPr>
              <a:xfrm>
                <a:off x="7881226" y="6177593"/>
                <a:ext cx="2277052" cy="3276882"/>
              </a:xfrm>
              <a:custGeom>
                <a:avLst/>
                <a:gdLst>
                  <a:gd name="connsiteX0" fmla="*/ 13051 w 2277052"/>
                  <a:gd name="connsiteY0" fmla="*/ 2336846 h 3276882"/>
                  <a:gd name="connsiteX1" fmla="*/ 1086317 w 2277052"/>
                  <a:gd name="connsiteY1" fmla="*/ 0 h 3276882"/>
                  <a:gd name="connsiteX2" fmla="*/ 1190736 w 2277052"/>
                  <a:gd name="connsiteY2" fmla="*/ 0 h 3276882"/>
                  <a:gd name="connsiteX3" fmla="*/ 2264002 w 2277052"/>
                  <a:gd name="connsiteY3" fmla="*/ 2336846 h 3276882"/>
                  <a:gd name="connsiteX4" fmla="*/ 1138527 w 2277052"/>
                  <a:gd name="connsiteY4" fmla="*/ 3276883 h 3276882"/>
                  <a:gd name="connsiteX5" fmla="*/ 13051 w 2277052"/>
                  <a:gd name="connsiteY5" fmla="*/ 2336846 h 327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77052" h="3276882">
                    <a:moveTo>
                      <a:pt x="13051" y="2336846"/>
                    </a:moveTo>
                    <a:cubicBezTo>
                      <a:pt x="150490" y="1709028"/>
                      <a:pt x="1086317" y="0"/>
                      <a:pt x="1086317" y="0"/>
                    </a:cubicBezTo>
                    <a:lnTo>
                      <a:pt x="1190736" y="0"/>
                    </a:lnTo>
                    <a:cubicBezTo>
                      <a:pt x="1190736" y="0"/>
                      <a:pt x="2126845" y="1709028"/>
                      <a:pt x="2264002" y="2336846"/>
                    </a:cubicBezTo>
                    <a:cubicBezTo>
                      <a:pt x="2374913" y="2844060"/>
                      <a:pt x="1759965" y="3276883"/>
                      <a:pt x="1138527" y="3276883"/>
                    </a:cubicBezTo>
                    <a:cubicBezTo>
                      <a:pt x="517088" y="3276883"/>
                      <a:pt x="-97860" y="2844060"/>
                      <a:pt x="13051" y="2336846"/>
                    </a:cubicBezTo>
                  </a:path>
                </a:pathLst>
              </a:custGeom>
              <a:solidFill>
                <a:srgbClr val="FFCCCC"/>
              </a:solidFill>
              <a:ln w="2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AAD8B6C-B934-D014-530A-5C49AD35198F}"/>
                  </a:ext>
                </a:extLst>
              </p:cNvPr>
              <p:cNvSpPr/>
              <p:nvPr/>
            </p:nvSpPr>
            <p:spPr>
              <a:xfrm>
                <a:off x="7881226" y="2988368"/>
                <a:ext cx="2277052" cy="3277023"/>
              </a:xfrm>
              <a:custGeom>
                <a:avLst/>
                <a:gdLst>
                  <a:gd name="connsiteX0" fmla="*/ 2264002 w 2277052"/>
                  <a:gd name="connsiteY0" fmla="*/ 940177 h 3277023"/>
                  <a:gd name="connsiteX1" fmla="*/ 1190736 w 2277052"/>
                  <a:gd name="connsiteY1" fmla="*/ 3277024 h 3277023"/>
                  <a:gd name="connsiteX2" fmla="*/ 1086317 w 2277052"/>
                  <a:gd name="connsiteY2" fmla="*/ 3277024 h 3277023"/>
                  <a:gd name="connsiteX3" fmla="*/ 13051 w 2277052"/>
                  <a:gd name="connsiteY3" fmla="*/ 940177 h 3277023"/>
                  <a:gd name="connsiteX4" fmla="*/ 1138527 w 2277052"/>
                  <a:gd name="connsiteY4" fmla="*/ 0 h 3277023"/>
                  <a:gd name="connsiteX5" fmla="*/ 2264002 w 2277052"/>
                  <a:gd name="connsiteY5" fmla="*/ 940177 h 327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77052" h="3277023">
                    <a:moveTo>
                      <a:pt x="2264002" y="940177"/>
                    </a:moveTo>
                    <a:cubicBezTo>
                      <a:pt x="2126845" y="1567995"/>
                      <a:pt x="1190736" y="3277024"/>
                      <a:pt x="1190736" y="3277024"/>
                    </a:cubicBezTo>
                    <a:lnTo>
                      <a:pt x="1086317" y="3277024"/>
                    </a:lnTo>
                    <a:cubicBezTo>
                      <a:pt x="1086317" y="3277024"/>
                      <a:pt x="150490" y="1567995"/>
                      <a:pt x="13051" y="940177"/>
                    </a:cubicBezTo>
                    <a:cubicBezTo>
                      <a:pt x="-97860" y="432963"/>
                      <a:pt x="517088" y="0"/>
                      <a:pt x="1138527" y="0"/>
                    </a:cubicBezTo>
                    <a:cubicBezTo>
                      <a:pt x="1759965" y="0"/>
                      <a:pt x="2374913" y="432963"/>
                      <a:pt x="2264002" y="940177"/>
                    </a:cubicBezTo>
                  </a:path>
                </a:pathLst>
              </a:custGeom>
              <a:solidFill>
                <a:srgbClr val="FFCCCC"/>
              </a:solidFill>
              <a:ln w="2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252C308-C7DF-A563-88C9-AB88AE846D9B}"/>
                  </a:ext>
                </a:extLst>
              </p:cNvPr>
              <p:cNvSpPr/>
              <p:nvPr/>
            </p:nvSpPr>
            <p:spPr>
              <a:xfrm>
                <a:off x="8914487" y="6222056"/>
                <a:ext cx="3093776" cy="2256538"/>
              </a:xfrm>
              <a:custGeom>
                <a:avLst/>
                <a:gdLst>
                  <a:gd name="connsiteX0" fmla="*/ 1580407 w 3093776"/>
                  <a:gd name="connsiteY0" fmla="*/ 2126072 h 2256538"/>
                  <a:gd name="connsiteX1" fmla="*/ 0 w 3093776"/>
                  <a:gd name="connsiteY1" fmla="*/ 96653 h 2256538"/>
                  <a:gd name="connsiteX2" fmla="*/ 47977 w 3093776"/>
                  <a:gd name="connsiteY2" fmla="*/ 4227 h 2256538"/>
                  <a:gd name="connsiteX3" fmla="*/ 2619525 w 3093776"/>
                  <a:gd name="connsiteY3" fmla="*/ 132158 h 2256538"/>
                  <a:gd name="connsiteX4" fmla="*/ 2935324 w 3093776"/>
                  <a:gd name="connsiteY4" fmla="*/ 1563064 h 2256538"/>
                  <a:gd name="connsiteX5" fmla="*/ 1580407 w 3093776"/>
                  <a:gd name="connsiteY5" fmla="*/ 2126072 h 225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3776" h="2256538">
                    <a:moveTo>
                      <a:pt x="1580407" y="2126072"/>
                    </a:moveTo>
                    <a:cubicBezTo>
                      <a:pt x="1085965" y="1714383"/>
                      <a:pt x="0" y="96653"/>
                      <a:pt x="0" y="96653"/>
                    </a:cubicBezTo>
                    <a:lnTo>
                      <a:pt x="47977" y="4227"/>
                    </a:lnTo>
                    <a:cubicBezTo>
                      <a:pt x="47977" y="4227"/>
                      <a:pt x="1998368" y="-36068"/>
                      <a:pt x="2619525" y="132158"/>
                    </a:cubicBezTo>
                    <a:cubicBezTo>
                      <a:pt x="3121304" y="267979"/>
                      <a:pt x="3222055" y="1012737"/>
                      <a:pt x="2935324" y="1563064"/>
                    </a:cubicBezTo>
                    <a:cubicBezTo>
                      <a:pt x="2648310" y="2113673"/>
                      <a:pt x="1979742" y="2458578"/>
                      <a:pt x="1580407" y="2126072"/>
                    </a:cubicBezTo>
                  </a:path>
                </a:pathLst>
              </a:custGeom>
              <a:solidFill>
                <a:srgbClr val="FFCCCC"/>
              </a:solidFill>
              <a:ln w="2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B0D13A2-B9A4-DB59-B10A-E0D543131D5B}"/>
                  </a:ext>
                </a:extLst>
              </p:cNvPr>
              <p:cNvSpPr/>
              <p:nvPr/>
            </p:nvSpPr>
            <p:spPr>
              <a:xfrm>
                <a:off x="6031168" y="6222056"/>
                <a:ext cx="3094131" cy="2256538"/>
              </a:xfrm>
              <a:custGeom>
                <a:avLst/>
                <a:gdLst>
                  <a:gd name="connsiteX0" fmla="*/ 1513442 w 3094131"/>
                  <a:gd name="connsiteY0" fmla="*/ 2126072 h 2256538"/>
                  <a:gd name="connsiteX1" fmla="*/ 3094132 w 3094131"/>
                  <a:gd name="connsiteY1" fmla="*/ 96653 h 2256538"/>
                  <a:gd name="connsiteX2" fmla="*/ 3045873 w 3094131"/>
                  <a:gd name="connsiteY2" fmla="*/ 4227 h 2256538"/>
                  <a:gd name="connsiteX3" fmla="*/ 474325 w 3094131"/>
                  <a:gd name="connsiteY3" fmla="*/ 132158 h 2256538"/>
                  <a:gd name="connsiteX4" fmla="*/ 158525 w 3094131"/>
                  <a:gd name="connsiteY4" fmla="*/ 1563064 h 2256538"/>
                  <a:gd name="connsiteX5" fmla="*/ 1513442 w 3094131"/>
                  <a:gd name="connsiteY5" fmla="*/ 2126072 h 225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4131" h="2256538">
                    <a:moveTo>
                      <a:pt x="1513442" y="2126072"/>
                    </a:moveTo>
                    <a:cubicBezTo>
                      <a:pt x="2007884" y="1714383"/>
                      <a:pt x="3094132" y="96653"/>
                      <a:pt x="3094132" y="96653"/>
                    </a:cubicBezTo>
                    <a:lnTo>
                      <a:pt x="3045873" y="4227"/>
                    </a:lnTo>
                    <a:cubicBezTo>
                      <a:pt x="3045873" y="4227"/>
                      <a:pt x="1095763" y="-36068"/>
                      <a:pt x="474325" y="132158"/>
                    </a:cubicBezTo>
                    <a:cubicBezTo>
                      <a:pt x="-27737" y="267979"/>
                      <a:pt x="-128206" y="1012737"/>
                      <a:pt x="158525" y="1563064"/>
                    </a:cubicBezTo>
                    <a:cubicBezTo>
                      <a:pt x="445539" y="2113673"/>
                      <a:pt x="1114107" y="2458578"/>
                      <a:pt x="1513442" y="2126072"/>
                    </a:cubicBezTo>
                  </a:path>
                </a:pathLst>
              </a:custGeom>
              <a:solidFill>
                <a:srgbClr val="FFCCCC"/>
              </a:solidFill>
              <a:ln w="2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9871493-FCE6-90B0-9162-7821859C0FF4}"/>
                  </a:ext>
                </a:extLst>
              </p:cNvPr>
              <p:cNvSpPr/>
              <p:nvPr/>
            </p:nvSpPr>
            <p:spPr>
              <a:xfrm>
                <a:off x="8969801" y="3988278"/>
                <a:ext cx="3046135" cy="2354100"/>
              </a:xfrm>
              <a:custGeom>
                <a:avLst/>
                <a:gdLst>
                  <a:gd name="connsiteX0" fmla="*/ 2613598 w 3046135"/>
                  <a:gd name="connsiteY0" fmla="*/ 2085559 h 2354100"/>
                  <a:gd name="connsiteX1" fmla="*/ 53057 w 3046135"/>
                  <a:gd name="connsiteY1" fmla="*/ 2354100 h 2354100"/>
                  <a:gd name="connsiteX2" fmla="*/ 0 w 3046135"/>
                  <a:gd name="connsiteY2" fmla="*/ 2264493 h 2354100"/>
                  <a:gd name="connsiteX3" fmla="*/ 1466675 w 3046135"/>
                  <a:gd name="connsiteY3" fmla="*/ 151665 h 2354100"/>
                  <a:gd name="connsiteX4" fmla="*/ 2850378 w 3046135"/>
                  <a:gd name="connsiteY4" fmla="*/ 639436 h 2354100"/>
                  <a:gd name="connsiteX5" fmla="*/ 2613598 w 3046135"/>
                  <a:gd name="connsiteY5" fmla="*/ 2085559 h 23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6135" h="2354100">
                    <a:moveTo>
                      <a:pt x="2613598" y="2085559"/>
                    </a:moveTo>
                    <a:cubicBezTo>
                      <a:pt x="2002602" y="2287317"/>
                      <a:pt x="53057" y="2354100"/>
                      <a:pt x="53057" y="2354100"/>
                    </a:cubicBezTo>
                    <a:lnTo>
                      <a:pt x="0" y="2264493"/>
                    </a:lnTo>
                    <a:cubicBezTo>
                      <a:pt x="0" y="2264493"/>
                      <a:pt x="995374" y="589560"/>
                      <a:pt x="1466675" y="151665"/>
                    </a:cubicBezTo>
                    <a:cubicBezTo>
                      <a:pt x="1847383" y="-202257"/>
                      <a:pt x="2533732" y="105453"/>
                      <a:pt x="2850378" y="639436"/>
                    </a:cubicBezTo>
                    <a:cubicBezTo>
                      <a:pt x="3167023" y="1173138"/>
                      <a:pt x="3107476" y="1922405"/>
                      <a:pt x="2613598" y="2085559"/>
                    </a:cubicBezTo>
                  </a:path>
                </a:pathLst>
              </a:custGeom>
              <a:solidFill>
                <a:srgbClr val="FFCCCC"/>
              </a:solidFill>
              <a:ln w="2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4AEA3F7-274B-D903-1F19-DC925AD38AD1}"/>
                  </a:ext>
                </a:extLst>
              </p:cNvPr>
              <p:cNvSpPr/>
              <p:nvPr/>
            </p:nvSpPr>
            <p:spPr>
              <a:xfrm>
                <a:off x="6014043" y="3950178"/>
                <a:ext cx="3046135" cy="2354100"/>
              </a:xfrm>
              <a:custGeom>
                <a:avLst/>
                <a:gdLst>
                  <a:gd name="connsiteX0" fmla="*/ 432537 w 3046135"/>
                  <a:gd name="connsiteY0" fmla="*/ 2085559 h 2354100"/>
                  <a:gd name="connsiteX1" fmla="*/ 2993079 w 3046135"/>
                  <a:gd name="connsiteY1" fmla="*/ 2354100 h 2354100"/>
                  <a:gd name="connsiteX2" fmla="*/ 3046135 w 3046135"/>
                  <a:gd name="connsiteY2" fmla="*/ 2264493 h 2354100"/>
                  <a:gd name="connsiteX3" fmla="*/ 1579461 w 3046135"/>
                  <a:gd name="connsiteY3" fmla="*/ 151665 h 2354100"/>
                  <a:gd name="connsiteX4" fmla="*/ 195758 w 3046135"/>
                  <a:gd name="connsiteY4" fmla="*/ 639436 h 2354100"/>
                  <a:gd name="connsiteX5" fmla="*/ 432537 w 3046135"/>
                  <a:gd name="connsiteY5" fmla="*/ 2085559 h 23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6135" h="2354100">
                    <a:moveTo>
                      <a:pt x="432537" y="2085559"/>
                    </a:moveTo>
                    <a:cubicBezTo>
                      <a:pt x="1043533" y="2287317"/>
                      <a:pt x="2993079" y="2354100"/>
                      <a:pt x="2993079" y="2354100"/>
                    </a:cubicBezTo>
                    <a:lnTo>
                      <a:pt x="3046135" y="2264493"/>
                    </a:lnTo>
                    <a:cubicBezTo>
                      <a:pt x="3046135" y="2264493"/>
                      <a:pt x="2050761" y="589560"/>
                      <a:pt x="1579461" y="151665"/>
                    </a:cubicBezTo>
                    <a:cubicBezTo>
                      <a:pt x="1199035" y="-202257"/>
                      <a:pt x="512404" y="105453"/>
                      <a:pt x="195758" y="639436"/>
                    </a:cubicBezTo>
                    <a:cubicBezTo>
                      <a:pt x="-120888" y="1173138"/>
                      <a:pt x="-61340" y="1922405"/>
                      <a:pt x="432537" y="2085559"/>
                    </a:cubicBezTo>
                  </a:path>
                </a:pathLst>
              </a:custGeom>
              <a:solidFill>
                <a:srgbClr val="FFCCCC"/>
              </a:solidFill>
              <a:ln w="2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D7738C9-F43D-AC27-FC4C-3A1A2DAF8EE9}"/>
                  </a:ext>
                </a:extLst>
              </p:cNvPr>
              <p:cNvSpPr/>
              <p:nvPr/>
            </p:nvSpPr>
            <p:spPr>
              <a:xfrm>
                <a:off x="8065592" y="5353376"/>
                <a:ext cx="1737360" cy="1737360"/>
              </a:xfrm>
              <a:custGeom>
                <a:avLst/>
                <a:gdLst>
                  <a:gd name="connsiteX0" fmla="*/ 1277307 w 1277307"/>
                  <a:gd name="connsiteY0" fmla="*/ 637680 h 1275360"/>
                  <a:gd name="connsiteX1" fmla="*/ 638654 w 1277307"/>
                  <a:gd name="connsiteY1" fmla="*/ 1275361 h 1275360"/>
                  <a:gd name="connsiteX2" fmla="*/ 0 w 1277307"/>
                  <a:gd name="connsiteY2" fmla="*/ 637680 h 1275360"/>
                  <a:gd name="connsiteX3" fmla="*/ 638654 w 1277307"/>
                  <a:gd name="connsiteY3" fmla="*/ 0 h 1275360"/>
                  <a:gd name="connsiteX4" fmla="*/ 1277307 w 1277307"/>
                  <a:gd name="connsiteY4" fmla="*/ 637680 h 1275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307" h="1275360">
                    <a:moveTo>
                      <a:pt x="1277307" y="637680"/>
                    </a:moveTo>
                    <a:cubicBezTo>
                      <a:pt x="1277307" y="989912"/>
                      <a:pt x="991423" y="1275361"/>
                      <a:pt x="638654" y="1275361"/>
                    </a:cubicBezTo>
                    <a:cubicBezTo>
                      <a:pt x="285885" y="1275361"/>
                      <a:pt x="0" y="989912"/>
                      <a:pt x="0" y="637680"/>
                    </a:cubicBezTo>
                    <a:cubicBezTo>
                      <a:pt x="0" y="285448"/>
                      <a:pt x="285885" y="0"/>
                      <a:pt x="638654" y="0"/>
                    </a:cubicBezTo>
                    <a:cubicBezTo>
                      <a:pt x="991423" y="0"/>
                      <a:pt x="1277307" y="285448"/>
                      <a:pt x="1277307" y="637680"/>
                    </a:cubicBezTo>
                  </a:path>
                </a:pathLst>
              </a:custGeom>
              <a:solidFill>
                <a:srgbClr val="FFFFCC"/>
              </a:solidFill>
              <a:ln w="2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4" name="Picture 23">
              <a:extLst>
                <a:ext uri="{FF2B5EF4-FFF2-40B4-BE49-F238E27FC236}">
                  <a16:creationId xmlns:a16="http://schemas.microsoft.com/office/drawing/2014/main" id="{4B88DEF2-C4F6-A77F-9F73-4922A5E45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643172" y="2441654"/>
              <a:ext cx="823319" cy="822960"/>
            </a:xfrm>
            <a:prstGeom prst="rect">
              <a:avLst/>
            </a:prstGeom>
          </p:spPr>
        </p:pic>
        <p:pic>
          <p:nvPicPr>
            <p:cNvPr id="15" name="Picture 27">
              <a:extLst>
                <a:ext uri="{FF2B5EF4-FFF2-40B4-BE49-F238E27FC236}">
                  <a16:creationId xmlns:a16="http://schemas.microsoft.com/office/drawing/2014/main" id="{3C6F7B03-56AC-F228-4F97-1B72F6CB9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5512140" y="2042646"/>
              <a:ext cx="823319" cy="822960"/>
            </a:xfrm>
            <a:prstGeom prst="rect">
              <a:avLst/>
            </a:prstGeom>
          </p:spPr>
        </p:pic>
        <p:pic>
          <p:nvPicPr>
            <p:cNvPr id="16" name="Picture 16">
              <a:extLst>
                <a:ext uri="{FF2B5EF4-FFF2-40B4-BE49-F238E27FC236}">
                  <a16:creationId xmlns:a16="http://schemas.microsoft.com/office/drawing/2014/main" id="{B72AC4AC-9945-A382-C0D7-D5AF3C7FE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380772" y="2549520"/>
              <a:ext cx="823991" cy="822960"/>
            </a:xfrm>
            <a:prstGeom prst="rect">
              <a:avLst/>
            </a:prstGeom>
          </p:spPr>
        </p:pic>
        <p:pic>
          <p:nvPicPr>
            <p:cNvPr id="17" name="Picture 28">
              <a:extLst>
                <a:ext uri="{FF2B5EF4-FFF2-40B4-BE49-F238E27FC236}">
                  <a16:creationId xmlns:a16="http://schemas.microsoft.com/office/drawing/2014/main" id="{701246CA-93D0-B989-D664-925A1BC5A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6394422" y="3492121"/>
              <a:ext cx="823318" cy="822960"/>
            </a:xfrm>
            <a:prstGeom prst="rect">
              <a:avLst/>
            </a:prstGeom>
          </p:spPr>
        </p:pic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id="{2F3F148E-80C2-5C85-D492-83BABF790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5394225" y="3942321"/>
              <a:ext cx="1023900" cy="822960"/>
            </a:xfrm>
            <a:prstGeom prst="rect">
              <a:avLst/>
            </a:prstGeom>
          </p:spPr>
        </p:pic>
        <p:pic>
          <p:nvPicPr>
            <p:cNvPr id="19" name="Picture 25">
              <a:extLst>
                <a:ext uri="{FF2B5EF4-FFF2-40B4-BE49-F238E27FC236}">
                  <a16:creationId xmlns:a16="http://schemas.microsoft.com/office/drawing/2014/main" id="{4EE07382-E504-E2AE-AAFC-C27E5C1B7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4664265" y="3438493"/>
              <a:ext cx="823319" cy="8229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78727B8-9B2E-69AB-C85C-9EB7A9BB82DE}"/>
                </a:ext>
              </a:extLst>
            </p:cNvPr>
            <p:cNvSpPr txBox="1"/>
            <p:nvPr/>
          </p:nvSpPr>
          <p:spPr>
            <a:xfrm>
              <a:off x="3171026" y="1722444"/>
              <a:ext cx="1474189" cy="1131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được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quà</a:t>
              </a:r>
              <a:endPara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740157-179E-E7F7-05D3-CB1186C40165}"/>
                </a:ext>
              </a:extLst>
            </p:cNvPr>
            <p:cNvSpPr txBox="1"/>
            <p:nvPr/>
          </p:nvSpPr>
          <p:spPr>
            <a:xfrm>
              <a:off x="5316526" y="771958"/>
              <a:ext cx="13144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C821CC6-8EEF-87CA-A648-43A3B49629A3}"/>
                </a:ext>
              </a:extLst>
            </p:cNvPr>
            <p:cNvSpPr txBox="1"/>
            <p:nvPr/>
          </p:nvSpPr>
          <p:spPr>
            <a:xfrm>
              <a:off x="7335015" y="1993676"/>
              <a:ext cx="13144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A0F7E6D-103E-2BE6-ECEC-8FE13CB73341}"/>
                </a:ext>
              </a:extLst>
            </p:cNvPr>
            <p:cNvSpPr txBox="1"/>
            <p:nvPr/>
          </p:nvSpPr>
          <p:spPr>
            <a:xfrm>
              <a:off x="7231212" y="4124758"/>
              <a:ext cx="13144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2262A36-0F55-913E-1589-A0D8A0645621}"/>
                </a:ext>
              </a:extLst>
            </p:cNvPr>
            <p:cNvSpPr txBox="1"/>
            <p:nvPr/>
          </p:nvSpPr>
          <p:spPr>
            <a:xfrm>
              <a:off x="5316526" y="5244967"/>
              <a:ext cx="13144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23DD8F0-9341-FC38-19AC-BE0C9BC14284}"/>
                </a:ext>
              </a:extLst>
            </p:cNvPr>
            <p:cNvSpPr txBox="1"/>
            <p:nvPr/>
          </p:nvSpPr>
          <p:spPr>
            <a:xfrm>
              <a:off x="3349815" y="4113172"/>
              <a:ext cx="13144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0B82AA7-E5FF-D041-A289-BFF29C8441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90288" y="1914348"/>
            <a:ext cx="1835906" cy="18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96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2">
            <a:extLst>
              <a:ext uri="{FF2B5EF4-FFF2-40B4-BE49-F238E27FC236}">
                <a16:creationId xmlns:a16="http://schemas.microsoft.com/office/drawing/2014/main" id="{2C40E615-643C-B4A3-45F9-89FA0632A96E}"/>
              </a:ext>
            </a:extLst>
          </p:cNvPr>
          <p:cNvSpPr/>
          <p:nvPr/>
        </p:nvSpPr>
        <p:spPr>
          <a:xfrm flipH="1">
            <a:off x="-57568" y="9488698"/>
            <a:ext cx="2722387" cy="861363"/>
          </a:xfrm>
          <a:custGeom>
            <a:avLst/>
            <a:gdLst/>
            <a:ahLst/>
            <a:cxnLst/>
            <a:rect l="l" t="t" r="r" b="b"/>
            <a:pathLst>
              <a:path w="8480490" h="3148382">
                <a:moveTo>
                  <a:pt x="8480489" y="0"/>
                </a:moveTo>
                <a:lnTo>
                  <a:pt x="0" y="0"/>
                </a:lnTo>
                <a:lnTo>
                  <a:pt x="0" y="3148382"/>
                </a:lnTo>
                <a:lnTo>
                  <a:pt x="8480489" y="3148382"/>
                </a:lnTo>
                <a:lnTo>
                  <a:pt x="84804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16459200" y="-38468"/>
            <a:ext cx="2909814" cy="1333224"/>
          </a:xfrm>
          <a:custGeom>
            <a:avLst/>
            <a:gdLst/>
            <a:ahLst/>
            <a:cxnLst/>
            <a:rect l="l" t="t" r="r" b="b"/>
            <a:pathLst>
              <a:path w="2909814" h="1333224">
                <a:moveTo>
                  <a:pt x="0" y="0"/>
                </a:moveTo>
                <a:lnTo>
                  <a:pt x="2909814" y="0"/>
                </a:lnTo>
                <a:lnTo>
                  <a:pt x="2909814" y="1333224"/>
                </a:lnTo>
                <a:lnTo>
                  <a:pt x="0" y="1333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 flipH="1">
            <a:off x="-395052" y="-270197"/>
            <a:ext cx="2947752" cy="1350606"/>
          </a:xfrm>
          <a:custGeom>
            <a:avLst/>
            <a:gdLst/>
            <a:ahLst/>
            <a:cxnLst/>
            <a:rect l="l" t="t" r="r" b="b"/>
            <a:pathLst>
              <a:path w="2947752" h="1350606">
                <a:moveTo>
                  <a:pt x="2947752" y="0"/>
                </a:moveTo>
                <a:lnTo>
                  <a:pt x="0" y="0"/>
                </a:lnTo>
                <a:lnTo>
                  <a:pt x="0" y="1350606"/>
                </a:lnTo>
                <a:lnTo>
                  <a:pt x="2947752" y="1350606"/>
                </a:lnTo>
                <a:lnTo>
                  <a:pt x="29477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9A4A84-DC95-97D2-F33B-3794C84B2319}"/>
              </a:ext>
            </a:extLst>
          </p:cNvPr>
          <p:cNvGrpSpPr/>
          <p:nvPr/>
        </p:nvGrpSpPr>
        <p:grpSpPr>
          <a:xfrm>
            <a:off x="0" y="1647291"/>
            <a:ext cx="14705811" cy="1621400"/>
            <a:chOff x="1" y="1409596"/>
            <a:chExt cx="14705811" cy="16214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05DA060-A2A0-17A6-5920-DBC2767432B5}"/>
                </a:ext>
              </a:extLst>
            </p:cNvPr>
            <p:cNvSpPr/>
            <p:nvPr/>
          </p:nvSpPr>
          <p:spPr>
            <a:xfrm>
              <a:off x="1" y="1832646"/>
              <a:ext cx="14257523" cy="1148393"/>
            </a:xfrm>
            <a:prstGeom prst="rect">
              <a:avLst/>
            </a:prstGeom>
            <a:solidFill>
              <a:srgbClr val="DAE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 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vẻ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</p:txBody>
        </p:sp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7D63C096-1C51-D408-FDAA-9233D6640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4791"/>
            <a:stretch>
              <a:fillRect/>
            </a:stretch>
          </p:blipFill>
          <p:spPr>
            <a:xfrm>
              <a:off x="13603122" y="1409596"/>
              <a:ext cx="1102690" cy="16214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054EBA-17F3-B6B7-5020-05459E2C4CC9}"/>
              </a:ext>
            </a:extLst>
          </p:cNvPr>
          <p:cNvGrpSpPr/>
          <p:nvPr/>
        </p:nvGrpSpPr>
        <p:grpSpPr>
          <a:xfrm>
            <a:off x="203663" y="3840918"/>
            <a:ext cx="8397798" cy="2469996"/>
            <a:chOff x="211441" y="4036342"/>
            <a:chExt cx="8397798" cy="246999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D8543E5-4E57-5421-9A23-A9F5CFE49519}"/>
                </a:ext>
              </a:extLst>
            </p:cNvPr>
            <p:cNvSpPr/>
            <p:nvPr/>
          </p:nvSpPr>
          <p:spPr>
            <a:xfrm>
              <a:off x="1446439" y="4036342"/>
              <a:ext cx="7162800" cy="233014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được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quà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26CEB25A-633F-E2D0-F7D8-3E6FA1754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41" y="4036342"/>
              <a:ext cx="2469996" cy="246999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A15B97-D917-6169-9183-D0D1025A5419}"/>
              </a:ext>
            </a:extLst>
          </p:cNvPr>
          <p:cNvGrpSpPr/>
          <p:nvPr/>
        </p:nvGrpSpPr>
        <p:grpSpPr>
          <a:xfrm>
            <a:off x="10085075" y="2748960"/>
            <a:ext cx="8344898" cy="3422099"/>
            <a:chOff x="10134600" y="2944384"/>
            <a:chExt cx="8344898" cy="342209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3128BD5-0071-FCCB-AFF0-D365FB9DAB54}"/>
                </a:ext>
              </a:extLst>
            </p:cNvPr>
            <p:cNvSpPr/>
            <p:nvPr/>
          </p:nvSpPr>
          <p:spPr>
            <a:xfrm>
              <a:off x="10134600" y="4036342"/>
              <a:ext cx="7133251" cy="233014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được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khen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5FFE223B-D161-C5BC-D8EE-76628510B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3624" y="2944384"/>
              <a:ext cx="3275874" cy="218391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43DEA66-8029-6906-EBD2-C14E176445F4}"/>
              </a:ext>
            </a:extLst>
          </p:cNvPr>
          <p:cNvGrpSpPr/>
          <p:nvPr/>
        </p:nvGrpSpPr>
        <p:grpSpPr>
          <a:xfrm>
            <a:off x="1416644" y="7219356"/>
            <a:ext cx="7716470" cy="2532571"/>
            <a:chOff x="1446439" y="7421786"/>
            <a:chExt cx="7716470" cy="240814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34D5B7A-5905-0EC7-8AAC-672C802ADEE3}"/>
                </a:ext>
              </a:extLst>
            </p:cNvPr>
            <p:cNvSpPr/>
            <p:nvPr/>
          </p:nvSpPr>
          <p:spPr>
            <a:xfrm>
              <a:off x="1446439" y="7421786"/>
              <a:ext cx="7133251" cy="233014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đạt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7FF2E6B-EFA2-AB3D-4B4D-641BF0778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7461" y="8130840"/>
              <a:ext cx="2265448" cy="169908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0C82596-5934-0DC9-7C0D-F4B0F062AD13}"/>
              </a:ext>
            </a:extLst>
          </p:cNvPr>
          <p:cNvGrpSpPr/>
          <p:nvPr/>
        </p:nvGrpSpPr>
        <p:grpSpPr>
          <a:xfrm>
            <a:off x="9367367" y="6428641"/>
            <a:ext cx="8002963" cy="3323286"/>
            <a:chOff x="9367367" y="6428641"/>
            <a:chExt cx="8002963" cy="332328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FE6293D-B049-01D0-7255-87D825630A5D}"/>
                </a:ext>
              </a:extLst>
            </p:cNvPr>
            <p:cNvSpPr/>
            <p:nvPr/>
          </p:nvSpPr>
          <p:spPr>
            <a:xfrm>
              <a:off x="10207530" y="7219356"/>
              <a:ext cx="7162800" cy="253257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được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39FE758-9A99-9420-3E50-E3C837F6E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7367" y="6428641"/>
              <a:ext cx="2846764" cy="212768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B0CC33-B6A6-7F07-3A16-420C28CCB11D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34" name="Round Same Side Corner Rectangle 11">
              <a:extLst>
                <a:ext uri="{FF2B5EF4-FFF2-40B4-BE49-F238E27FC236}">
                  <a16:creationId xmlns:a16="http://schemas.microsoft.com/office/drawing/2014/main" id="{D9DC3187-8A35-F653-ADB3-4D25BFFCEBE9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9C24D75-2A8F-5856-8B24-C5B43191349E}"/>
                </a:ext>
              </a:extLst>
            </p:cNvPr>
            <p:cNvSpPr txBox="1"/>
            <p:nvPr/>
          </p:nvSpPr>
          <p:spPr>
            <a:xfrm>
              <a:off x="5254230" y="277036"/>
              <a:ext cx="6403317" cy="792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46113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55"/>
          <p:cNvSpPr/>
          <p:nvPr/>
        </p:nvSpPr>
        <p:spPr>
          <a:xfrm>
            <a:off x="16459200" y="-38468"/>
            <a:ext cx="2909814" cy="1333224"/>
          </a:xfrm>
          <a:custGeom>
            <a:avLst/>
            <a:gdLst/>
            <a:ahLst/>
            <a:cxnLst/>
            <a:rect l="l" t="t" r="r" b="b"/>
            <a:pathLst>
              <a:path w="2909814" h="1333224">
                <a:moveTo>
                  <a:pt x="0" y="0"/>
                </a:moveTo>
                <a:lnTo>
                  <a:pt x="2909814" y="0"/>
                </a:lnTo>
                <a:lnTo>
                  <a:pt x="2909814" y="1333224"/>
                </a:lnTo>
                <a:lnTo>
                  <a:pt x="0" y="1333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 flipH="1">
            <a:off x="-395052" y="-270197"/>
            <a:ext cx="2947752" cy="1350606"/>
          </a:xfrm>
          <a:custGeom>
            <a:avLst/>
            <a:gdLst/>
            <a:ahLst/>
            <a:cxnLst/>
            <a:rect l="l" t="t" r="r" b="b"/>
            <a:pathLst>
              <a:path w="2947752" h="1350606">
                <a:moveTo>
                  <a:pt x="2947752" y="0"/>
                </a:moveTo>
                <a:lnTo>
                  <a:pt x="0" y="0"/>
                </a:lnTo>
                <a:lnTo>
                  <a:pt x="0" y="1350606"/>
                </a:lnTo>
                <a:lnTo>
                  <a:pt x="2947752" y="1350606"/>
                </a:lnTo>
                <a:lnTo>
                  <a:pt x="29477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B0CC33-B6A6-7F07-3A16-420C28CCB11D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34" name="Round Same Side Corner Rectangle 11">
              <a:extLst>
                <a:ext uri="{FF2B5EF4-FFF2-40B4-BE49-F238E27FC236}">
                  <a16:creationId xmlns:a16="http://schemas.microsoft.com/office/drawing/2014/main" id="{D9DC3187-8A35-F653-ADB3-4D25BFFCEBE9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9C24D75-2A8F-5856-8B24-C5B43191349E}"/>
                </a:ext>
              </a:extLst>
            </p:cNvPr>
            <p:cNvSpPr txBox="1"/>
            <p:nvPr/>
          </p:nvSpPr>
          <p:spPr>
            <a:xfrm>
              <a:off x="5254230" y="277036"/>
              <a:ext cx="6403317" cy="792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28E3B29-B71C-7C8C-072E-640B0525B29D}"/>
              </a:ext>
            </a:extLst>
          </p:cNvPr>
          <p:cNvGrpSpPr/>
          <p:nvPr/>
        </p:nvGrpSpPr>
        <p:grpSpPr>
          <a:xfrm>
            <a:off x="0" y="1804812"/>
            <a:ext cx="14881219" cy="1539746"/>
            <a:chOff x="1" y="1441293"/>
            <a:chExt cx="14881219" cy="15397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5743A7-813C-308A-BB15-C12847D32129}"/>
                </a:ext>
              </a:extLst>
            </p:cNvPr>
            <p:cNvSpPr/>
            <p:nvPr/>
          </p:nvSpPr>
          <p:spPr>
            <a:xfrm>
              <a:off x="1" y="1832646"/>
              <a:ext cx="14257523" cy="114839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 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bã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3D0614A4-2CE0-3694-682F-8DE5ADCBC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6539"/>
            <a:stretch>
              <a:fillRect/>
            </a:stretch>
          </p:blipFill>
          <p:spPr>
            <a:xfrm>
              <a:off x="13396425" y="1441293"/>
              <a:ext cx="1484795" cy="153974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9DD280-1E6C-5A90-2005-83CC62BACDCB}"/>
              </a:ext>
            </a:extLst>
          </p:cNvPr>
          <p:cNvGrpSpPr/>
          <p:nvPr/>
        </p:nvGrpSpPr>
        <p:grpSpPr>
          <a:xfrm>
            <a:off x="293009" y="4168032"/>
            <a:ext cx="7772400" cy="3033955"/>
            <a:chOff x="637549" y="3840918"/>
            <a:chExt cx="7772400" cy="3033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5F97F56-5A9C-B1F3-AD23-7F4EE22BFF62}"/>
                </a:ext>
              </a:extLst>
            </p:cNvPr>
            <p:cNvSpPr/>
            <p:nvPr/>
          </p:nvSpPr>
          <p:spPr>
            <a:xfrm>
              <a:off x="1438661" y="3840918"/>
              <a:ext cx="6971288" cy="233014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ốm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2CDA64F7-D140-D89C-AE1D-8A23D64A0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49" y="4301343"/>
              <a:ext cx="2573530" cy="257353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DF0894-A5E0-B5A8-57C8-53972D5B179E}"/>
              </a:ext>
            </a:extLst>
          </p:cNvPr>
          <p:cNvGrpSpPr/>
          <p:nvPr/>
        </p:nvGrpSpPr>
        <p:grpSpPr>
          <a:xfrm>
            <a:off x="5541784" y="6637170"/>
            <a:ext cx="8177922" cy="3061026"/>
            <a:chOff x="1416644" y="6608872"/>
            <a:chExt cx="8177922" cy="306102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4F93382-41BE-BF4B-A71B-086C3121DFC6}"/>
                </a:ext>
              </a:extLst>
            </p:cNvPr>
            <p:cNvSpPr/>
            <p:nvPr/>
          </p:nvSpPr>
          <p:spPr>
            <a:xfrm>
              <a:off x="1416644" y="7219356"/>
              <a:ext cx="7133251" cy="245054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 em làm hỏng món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 chơi yêu thích của mình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 descr="A picture containing pinwheel, outdoor object, propeller, scissors&#10;&#10;Description automatically generated">
              <a:extLst>
                <a:ext uri="{FF2B5EF4-FFF2-40B4-BE49-F238E27FC236}">
                  <a16:creationId xmlns:a16="http://schemas.microsoft.com/office/drawing/2014/main" id="{3F57FC17-E24F-C84B-FD15-153153546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026" y="6608872"/>
              <a:ext cx="3277540" cy="168344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F3A803-7AD1-B562-3F5F-C096C3DCDA8F}"/>
              </a:ext>
            </a:extLst>
          </p:cNvPr>
          <p:cNvGrpSpPr/>
          <p:nvPr/>
        </p:nvGrpSpPr>
        <p:grpSpPr>
          <a:xfrm>
            <a:off x="9749096" y="4191751"/>
            <a:ext cx="7941220" cy="3010236"/>
            <a:chOff x="9829800" y="3835474"/>
            <a:chExt cx="7941220" cy="301023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F7FCABB-50F5-6EF4-85EB-B8E66DA434A0}"/>
                </a:ext>
              </a:extLst>
            </p:cNvPr>
            <p:cNvSpPr/>
            <p:nvPr/>
          </p:nvSpPr>
          <p:spPr>
            <a:xfrm>
              <a:off x="9829800" y="3835474"/>
              <a:ext cx="7133251" cy="233014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con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đau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BCC1A71-BFC0-72FD-F571-BB75428FE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0353" y="4005043"/>
              <a:ext cx="2840667" cy="2840667"/>
            </a:xfrm>
            <a:prstGeom prst="rect">
              <a:avLst/>
            </a:prstGeom>
          </p:spPr>
        </p:pic>
      </p:grpSp>
      <p:sp>
        <p:nvSpPr>
          <p:cNvPr id="38" name="Freeform 2">
            <a:extLst>
              <a:ext uri="{FF2B5EF4-FFF2-40B4-BE49-F238E27FC236}">
                <a16:creationId xmlns:a16="http://schemas.microsoft.com/office/drawing/2014/main" id="{70813D17-34A6-71C9-CDB5-C0CE7DC08668}"/>
              </a:ext>
            </a:extLst>
          </p:cNvPr>
          <p:cNvSpPr/>
          <p:nvPr/>
        </p:nvSpPr>
        <p:spPr>
          <a:xfrm flipH="1">
            <a:off x="-57568" y="9488698"/>
            <a:ext cx="2722387" cy="861363"/>
          </a:xfrm>
          <a:custGeom>
            <a:avLst/>
            <a:gdLst/>
            <a:ahLst/>
            <a:cxnLst/>
            <a:rect l="l" t="t" r="r" b="b"/>
            <a:pathLst>
              <a:path w="8480490" h="3148382">
                <a:moveTo>
                  <a:pt x="8480489" y="0"/>
                </a:moveTo>
                <a:lnTo>
                  <a:pt x="0" y="0"/>
                </a:lnTo>
                <a:lnTo>
                  <a:pt x="0" y="3148382"/>
                </a:lnTo>
                <a:lnTo>
                  <a:pt x="8480489" y="3148382"/>
                </a:lnTo>
                <a:lnTo>
                  <a:pt x="848048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9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55"/>
          <p:cNvSpPr/>
          <p:nvPr/>
        </p:nvSpPr>
        <p:spPr>
          <a:xfrm>
            <a:off x="16459200" y="-38468"/>
            <a:ext cx="2909814" cy="1333224"/>
          </a:xfrm>
          <a:custGeom>
            <a:avLst/>
            <a:gdLst/>
            <a:ahLst/>
            <a:cxnLst/>
            <a:rect l="l" t="t" r="r" b="b"/>
            <a:pathLst>
              <a:path w="2909814" h="1333224">
                <a:moveTo>
                  <a:pt x="0" y="0"/>
                </a:moveTo>
                <a:lnTo>
                  <a:pt x="2909814" y="0"/>
                </a:lnTo>
                <a:lnTo>
                  <a:pt x="2909814" y="1333224"/>
                </a:lnTo>
                <a:lnTo>
                  <a:pt x="0" y="1333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 flipH="1">
            <a:off x="-395052" y="-270197"/>
            <a:ext cx="2947752" cy="1350606"/>
          </a:xfrm>
          <a:custGeom>
            <a:avLst/>
            <a:gdLst/>
            <a:ahLst/>
            <a:cxnLst/>
            <a:rect l="l" t="t" r="r" b="b"/>
            <a:pathLst>
              <a:path w="2947752" h="1350606">
                <a:moveTo>
                  <a:pt x="2947752" y="0"/>
                </a:moveTo>
                <a:lnTo>
                  <a:pt x="0" y="0"/>
                </a:lnTo>
                <a:lnTo>
                  <a:pt x="0" y="1350606"/>
                </a:lnTo>
                <a:lnTo>
                  <a:pt x="2947752" y="1350606"/>
                </a:lnTo>
                <a:lnTo>
                  <a:pt x="29477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B0CC33-B6A6-7F07-3A16-420C28CCB11D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34" name="Round Same Side Corner Rectangle 11">
              <a:extLst>
                <a:ext uri="{FF2B5EF4-FFF2-40B4-BE49-F238E27FC236}">
                  <a16:creationId xmlns:a16="http://schemas.microsoft.com/office/drawing/2014/main" id="{D9DC3187-8A35-F653-ADB3-4D25BFFCEBE9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9C24D75-2A8F-5856-8B24-C5B43191349E}"/>
                </a:ext>
              </a:extLst>
            </p:cNvPr>
            <p:cNvSpPr txBox="1"/>
            <p:nvPr/>
          </p:nvSpPr>
          <p:spPr>
            <a:xfrm>
              <a:off x="5254230" y="277036"/>
              <a:ext cx="6403317" cy="792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28E3B29-B71C-7C8C-072E-640B0525B29D}"/>
              </a:ext>
            </a:extLst>
          </p:cNvPr>
          <p:cNvGrpSpPr/>
          <p:nvPr/>
        </p:nvGrpSpPr>
        <p:grpSpPr>
          <a:xfrm>
            <a:off x="0" y="1818635"/>
            <a:ext cx="14881219" cy="1539746"/>
            <a:chOff x="1" y="1441293"/>
            <a:chExt cx="14881219" cy="15397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5743A7-813C-308A-BB15-C12847D32129}"/>
                </a:ext>
              </a:extLst>
            </p:cNvPr>
            <p:cNvSpPr/>
            <p:nvPr/>
          </p:nvSpPr>
          <p:spPr>
            <a:xfrm>
              <a:off x="1" y="1832646"/>
              <a:ext cx="14257523" cy="114839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 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bã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3D0614A4-2CE0-3694-682F-8DE5ADCBC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6539"/>
            <a:stretch>
              <a:fillRect/>
            </a:stretch>
          </p:blipFill>
          <p:spPr>
            <a:xfrm>
              <a:off x="13396425" y="1441293"/>
              <a:ext cx="1484795" cy="153974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5F0C4F5-66C4-255C-0F5A-C0F14C48C5CD}"/>
              </a:ext>
            </a:extLst>
          </p:cNvPr>
          <p:cNvGrpSpPr/>
          <p:nvPr/>
        </p:nvGrpSpPr>
        <p:grpSpPr>
          <a:xfrm>
            <a:off x="1017016" y="4152665"/>
            <a:ext cx="7335960" cy="2351911"/>
            <a:chOff x="1105912" y="3835475"/>
            <a:chExt cx="7335960" cy="235191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AAEEAA6-0527-23D8-A2FC-272E90E34787}"/>
                </a:ext>
              </a:extLst>
            </p:cNvPr>
            <p:cNvSpPr/>
            <p:nvPr/>
          </p:nvSpPr>
          <p:spPr>
            <a:xfrm>
              <a:off x="1105912" y="3835475"/>
              <a:ext cx="6971288" cy="233014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64FF29FB-E136-66F0-625A-58308F893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685519" y="4638601"/>
              <a:ext cx="1756353" cy="154878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99DC67-78C5-B964-A21F-D16C9FCC033B}"/>
              </a:ext>
            </a:extLst>
          </p:cNvPr>
          <p:cNvGrpSpPr/>
          <p:nvPr/>
        </p:nvGrpSpPr>
        <p:grpSpPr>
          <a:xfrm>
            <a:off x="9929583" y="3358381"/>
            <a:ext cx="7685806" cy="3064877"/>
            <a:chOff x="9924140" y="3100738"/>
            <a:chExt cx="7685806" cy="306487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A519C41-A4C3-D0D5-952C-0F498FFDAEF5}"/>
                </a:ext>
              </a:extLst>
            </p:cNvPr>
            <p:cNvSpPr/>
            <p:nvPr/>
          </p:nvSpPr>
          <p:spPr>
            <a:xfrm>
              <a:off x="9924140" y="3835474"/>
              <a:ext cx="7341401" cy="233014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chị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gái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mắng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0E45B69-F82A-DD7A-121D-F6BB946A5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47671" y="3100738"/>
              <a:ext cx="2962275" cy="154305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C0C049-1E81-DA30-4F3A-08FECEC6700E}"/>
              </a:ext>
            </a:extLst>
          </p:cNvPr>
          <p:cNvGrpSpPr/>
          <p:nvPr/>
        </p:nvGrpSpPr>
        <p:grpSpPr>
          <a:xfrm>
            <a:off x="5615218" y="7125584"/>
            <a:ext cx="8642306" cy="2587718"/>
            <a:chOff x="5615218" y="7125584"/>
            <a:chExt cx="8642306" cy="258771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E910E7E-7A32-BB97-A693-703E51212E7A}"/>
                </a:ext>
              </a:extLst>
            </p:cNvPr>
            <p:cNvSpPr/>
            <p:nvPr/>
          </p:nvSpPr>
          <p:spPr>
            <a:xfrm>
              <a:off x="5615218" y="7125584"/>
              <a:ext cx="7133251" cy="245054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 em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kém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8BD96586-E9C4-D924-8ED0-8B7A4E3EF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9561" y="7651139"/>
              <a:ext cx="2747963" cy="2062163"/>
            </a:xfrm>
            <a:prstGeom prst="rect">
              <a:avLst/>
            </a:prstGeom>
          </p:spPr>
        </p:pic>
      </p:grpSp>
      <p:sp>
        <p:nvSpPr>
          <p:cNvPr id="25" name="Freeform 2">
            <a:extLst>
              <a:ext uri="{FF2B5EF4-FFF2-40B4-BE49-F238E27FC236}">
                <a16:creationId xmlns:a16="http://schemas.microsoft.com/office/drawing/2014/main" id="{739E2D91-9689-3C1E-A48A-C475E7D86AE4}"/>
              </a:ext>
            </a:extLst>
          </p:cNvPr>
          <p:cNvSpPr/>
          <p:nvPr/>
        </p:nvSpPr>
        <p:spPr>
          <a:xfrm flipH="1">
            <a:off x="-57568" y="9488698"/>
            <a:ext cx="2722387" cy="861363"/>
          </a:xfrm>
          <a:custGeom>
            <a:avLst/>
            <a:gdLst/>
            <a:ahLst/>
            <a:cxnLst/>
            <a:rect l="l" t="t" r="r" b="b"/>
            <a:pathLst>
              <a:path w="8480490" h="3148382">
                <a:moveTo>
                  <a:pt x="8480489" y="0"/>
                </a:moveTo>
                <a:lnTo>
                  <a:pt x="0" y="0"/>
                </a:lnTo>
                <a:lnTo>
                  <a:pt x="0" y="3148382"/>
                </a:lnTo>
                <a:lnTo>
                  <a:pt x="8480489" y="3148382"/>
                </a:lnTo>
                <a:lnTo>
                  <a:pt x="848048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5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6459200" y="8462077"/>
            <a:ext cx="1968855" cy="1824923"/>
          </a:xfrm>
          <a:custGeom>
            <a:avLst/>
            <a:gdLst/>
            <a:ahLst/>
            <a:cxnLst/>
            <a:rect l="l" t="t" r="r" b="b"/>
            <a:pathLst>
              <a:path w="3871529" h="3090184">
                <a:moveTo>
                  <a:pt x="0" y="0"/>
                </a:moveTo>
                <a:lnTo>
                  <a:pt x="3871529" y="0"/>
                </a:lnTo>
                <a:lnTo>
                  <a:pt x="3871529" y="3090184"/>
                </a:lnTo>
                <a:lnTo>
                  <a:pt x="0" y="3090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-1295400" y="-419100"/>
            <a:ext cx="3129440" cy="1433853"/>
          </a:xfrm>
          <a:custGeom>
            <a:avLst/>
            <a:gdLst/>
            <a:ahLst/>
            <a:cxnLst/>
            <a:rect l="l" t="t" r="r" b="b"/>
            <a:pathLst>
              <a:path w="3129440" h="1433853">
                <a:moveTo>
                  <a:pt x="3129440" y="0"/>
                </a:moveTo>
                <a:lnTo>
                  <a:pt x="0" y="0"/>
                </a:lnTo>
                <a:lnTo>
                  <a:pt x="0" y="1433852"/>
                </a:lnTo>
                <a:lnTo>
                  <a:pt x="3129440" y="1433852"/>
                </a:lnTo>
                <a:lnTo>
                  <a:pt x="31294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6306800" y="-646004"/>
            <a:ext cx="2819856" cy="1292007"/>
          </a:xfrm>
          <a:custGeom>
            <a:avLst/>
            <a:gdLst/>
            <a:ahLst/>
            <a:cxnLst/>
            <a:rect l="l" t="t" r="r" b="b"/>
            <a:pathLst>
              <a:path w="2819856" h="1292007">
                <a:moveTo>
                  <a:pt x="2819856" y="0"/>
                </a:moveTo>
                <a:lnTo>
                  <a:pt x="0" y="0"/>
                </a:lnTo>
                <a:lnTo>
                  <a:pt x="0" y="1292006"/>
                </a:lnTo>
                <a:lnTo>
                  <a:pt x="2819856" y="1292006"/>
                </a:lnTo>
                <a:lnTo>
                  <a:pt x="281985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8D4DF5-020F-2645-DF45-4D2583549A6B}"/>
              </a:ext>
            </a:extLst>
          </p:cNvPr>
          <p:cNvGrpSpPr/>
          <p:nvPr/>
        </p:nvGrpSpPr>
        <p:grpSpPr>
          <a:xfrm>
            <a:off x="5981699" y="-37857"/>
            <a:ext cx="6324600" cy="1590987"/>
            <a:chOff x="5715000" y="-27216"/>
            <a:chExt cx="6324600" cy="1590987"/>
          </a:xfrm>
        </p:grpSpPr>
        <p:sp>
          <p:nvSpPr>
            <p:cNvPr id="5" name="Round Same Side Corner Rectangle 11">
              <a:extLst>
                <a:ext uri="{FF2B5EF4-FFF2-40B4-BE49-F238E27FC236}">
                  <a16:creationId xmlns:a16="http://schemas.microsoft.com/office/drawing/2014/main" id="{E53D7C57-C2C2-D17F-A44F-061427300CA7}"/>
                </a:ext>
              </a:extLst>
            </p:cNvPr>
            <p:cNvSpPr/>
            <p:nvPr/>
          </p:nvSpPr>
          <p:spPr>
            <a:xfrm flipV="1">
              <a:off x="5715000" y="-27216"/>
              <a:ext cx="6324600" cy="1590987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AD45A1-5C18-3268-58DC-8D28C36EB489}"/>
                </a:ext>
              </a:extLst>
            </p:cNvPr>
            <p:cNvSpPr txBox="1"/>
            <p:nvPr/>
          </p:nvSpPr>
          <p:spPr>
            <a:xfrm>
              <a:off x="6515100" y="288514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2CB8AC4-5AEA-F5A9-D96E-B4A420B73D37}"/>
              </a:ext>
            </a:extLst>
          </p:cNvPr>
          <p:cNvSpPr/>
          <p:nvPr/>
        </p:nvSpPr>
        <p:spPr>
          <a:xfrm>
            <a:off x="1974295" y="7549615"/>
            <a:ext cx="1433940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nghe bài hát </a:t>
            </a:r>
            <a:r>
              <a:rPr lang="en-US" sz="40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 tên cảm xúc </a:t>
            </a: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 trả lời câu hỏi: </a:t>
            </a: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“Bài hát đã gửi tới các em nội dung gì?”</a:t>
            </a:r>
            <a:endParaRPr lang="en-US" sz="4000" b="1" i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ài hát - Gọi tên cảm xúc - AnNa">
            <a:hlinkClick r:id="" action="ppaction://media"/>
            <a:extLst>
              <a:ext uri="{FF2B5EF4-FFF2-40B4-BE49-F238E27FC236}">
                <a16:creationId xmlns:a16="http://schemas.microsoft.com/office/drawing/2014/main" id="{98758AC0-BE59-F6C1-0CEF-FF3E155AE7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4030" y="2759156"/>
            <a:ext cx="7419936" cy="417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617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6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7568" y="9488698"/>
            <a:ext cx="2722387" cy="861363"/>
          </a:xfrm>
          <a:custGeom>
            <a:avLst/>
            <a:gdLst/>
            <a:ahLst/>
            <a:cxnLst/>
            <a:rect l="l" t="t" r="r" b="b"/>
            <a:pathLst>
              <a:path w="8480490" h="3148382">
                <a:moveTo>
                  <a:pt x="8480489" y="0"/>
                </a:moveTo>
                <a:lnTo>
                  <a:pt x="0" y="0"/>
                </a:lnTo>
                <a:lnTo>
                  <a:pt x="0" y="3148382"/>
                </a:lnTo>
                <a:lnTo>
                  <a:pt x="8480489" y="3148382"/>
                </a:lnTo>
                <a:lnTo>
                  <a:pt x="84804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16459200" y="-38468"/>
            <a:ext cx="2909814" cy="1333224"/>
          </a:xfrm>
          <a:custGeom>
            <a:avLst/>
            <a:gdLst/>
            <a:ahLst/>
            <a:cxnLst/>
            <a:rect l="l" t="t" r="r" b="b"/>
            <a:pathLst>
              <a:path w="2909814" h="1333224">
                <a:moveTo>
                  <a:pt x="0" y="0"/>
                </a:moveTo>
                <a:lnTo>
                  <a:pt x="2909814" y="0"/>
                </a:lnTo>
                <a:lnTo>
                  <a:pt x="2909814" y="1333224"/>
                </a:lnTo>
                <a:lnTo>
                  <a:pt x="0" y="1333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 flipH="1">
            <a:off x="-395052" y="-270197"/>
            <a:ext cx="2947752" cy="1350606"/>
          </a:xfrm>
          <a:custGeom>
            <a:avLst/>
            <a:gdLst/>
            <a:ahLst/>
            <a:cxnLst/>
            <a:rect l="l" t="t" r="r" b="b"/>
            <a:pathLst>
              <a:path w="2947752" h="1350606">
                <a:moveTo>
                  <a:pt x="2947752" y="0"/>
                </a:moveTo>
                <a:lnTo>
                  <a:pt x="0" y="0"/>
                </a:lnTo>
                <a:lnTo>
                  <a:pt x="0" y="1350606"/>
                </a:lnTo>
                <a:lnTo>
                  <a:pt x="2947752" y="1350606"/>
                </a:lnTo>
                <a:lnTo>
                  <a:pt x="29477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B0CC33-B6A6-7F07-3A16-420C28CCB11D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34" name="Round Same Side Corner Rectangle 11">
              <a:extLst>
                <a:ext uri="{FF2B5EF4-FFF2-40B4-BE49-F238E27FC236}">
                  <a16:creationId xmlns:a16="http://schemas.microsoft.com/office/drawing/2014/main" id="{D9DC3187-8A35-F653-ADB3-4D25BFFCEBE9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9C24D75-2A8F-5856-8B24-C5B43191349E}"/>
                </a:ext>
              </a:extLst>
            </p:cNvPr>
            <p:cNvSpPr txBox="1"/>
            <p:nvPr/>
          </p:nvSpPr>
          <p:spPr>
            <a:xfrm>
              <a:off x="5254230" y="277036"/>
              <a:ext cx="6403317" cy="792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2BDC910-426C-B5C7-D91E-7D5A1FEEB22B}"/>
              </a:ext>
            </a:extLst>
          </p:cNvPr>
          <p:cNvGrpSpPr/>
          <p:nvPr/>
        </p:nvGrpSpPr>
        <p:grpSpPr>
          <a:xfrm>
            <a:off x="-27214" y="1654233"/>
            <a:ext cx="14744737" cy="1625299"/>
            <a:chOff x="1" y="1359586"/>
            <a:chExt cx="14744737" cy="16252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F0A74C6-E764-7991-B251-A40AB44222C8}"/>
                </a:ext>
              </a:extLst>
            </p:cNvPr>
            <p:cNvSpPr/>
            <p:nvPr/>
          </p:nvSpPr>
          <p:spPr>
            <a:xfrm>
              <a:off x="1" y="1832646"/>
              <a:ext cx="14257523" cy="114839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 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Tức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giận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B1C34DF5-B33E-F778-2AA8-86E176A1F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13099"/>
            <a:stretch>
              <a:fillRect/>
            </a:stretch>
          </p:blipFill>
          <p:spPr>
            <a:xfrm>
              <a:off x="13554760" y="1359586"/>
              <a:ext cx="1189978" cy="162529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9A8611-CFE7-8B6A-CEDB-F7F2F24D3927}"/>
              </a:ext>
            </a:extLst>
          </p:cNvPr>
          <p:cNvGrpSpPr/>
          <p:nvPr/>
        </p:nvGrpSpPr>
        <p:grpSpPr>
          <a:xfrm>
            <a:off x="625720" y="3410966"/>
            <a:ext cx="7924175" cy="3015227"/>
            <a:chOff x="677286" y="3155832"/>
            <a:chExt cx="7924175" cy="301522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1F7B6E4-9B99-A0FF-1DF6-14E6097E44F8}"/>
                </a:ext>
              </a:extLst>
            </p:cNvPr>
            <p:cNvSpPr/>
            <p:nvPr/>
          </p:nvSpPr>
          <p:spPr>
            <a:xfrm>
              <a:off x="1438661" y="3840918"/>
              <a:ext cx="7162800" cy="233014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bạn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bẩn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347D10B-0861-EB28-9D47-8E34EC25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86" y="3155832"/>
              <a:ext cx="2183915" cy="218391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77B622-0CA7-16F8-527C-1FCAABA48B1D}"/>
              </a:ext>
            </a:extLst>
          </p:cNvPr>
          <p:cNvGrpSpPr/>
          <p:nvPr/>
        </p:nvGrpSpPr>
        <p:grpSpPr>
          <a:xfrm>
            <a:off x="10134600" y="3957448"/>
            <a:ext cx="7133251" cy="2330141"/>
            <a:chOff x="10085075" y="3840918"/>
            <a:chExt cx="7133251" cy="23301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6A47A86-891F-56AE-6084-AFFC93290B28}"/>
                </a:ext>
              </a:extLst>
            </p:cNvPr>
            <p:cNvSpPr/>
            <p:nvPr/>
          </p:nvSpPr>
          <p:spPr>
            <a:xfrm>
              <a:off x="10085075" y="3840918"/>
              <a:ext cx="7133251" cy="233014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pt-BR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em của em </a:t>
              </a:r>
            </a:p>
            <a:p>
              <a:pPr algn="ctr">
                <a:lnSpc>
                  <a:spcPct val="150000"/>
                </a:lnSpc>
              </a:pPr>
              <a:r>
                <a:rPr lang="pt-BR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hỏng bút mực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 descr="A close-up of a light bulb&#10;&#10;Description automatically generated with low confidence">
              <a:extLst>
                <a:ext uri="{FF2B5EF4-FFF2-40B4-BE49-F238E27FC236}">
                  <a16:creationId xmlns:a16="http://schemas.microsoft.com/office/drawing/2014/main" id="{B392708A-5D2B-37DC-E84A-0BA15349A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075" y="3988840"/>
              <a:ext cx="1990330" cy="149361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8FED90-3423-86EB-9802-F256DCD65CDE}"/>
              </a:ext>
            </a:extLst>
          </p:cNvPr>
          <p:cNvGrpSpPr/>
          <p:nvPr/>
        </p:nvGrpSpPr>
        <p:grpSpPr>
          <a:xfrm>
            <a:off x="1416644" y="7219356"/>
            <a:ext cx="7962069" cy="2949504"/>
            <a:chOff x="1416644" y="7219356"/>
            <a:chExt cx="7962069" cy="294950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A1B687B-1D59-24F5-7F8D-9BE437988631}"/>
                </a:ext>
              </a:extLst>
            </p:cNvPr>
            <p:cNvSpPr/>
            <p:nvPr/>
          </p:nvSpPr>
          <p:spPr>
            <a:xfrm>
              <a:off x="1416644" y="7219356"/>
              <a:ext cx="7133251" cy="245054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bạn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giựt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tóc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36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CC377E26-577B-FC2C-E053-787B4765A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463" y="7787610"/>
              <a:ext cx="2381250" cy="238125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5F553F7-7E31-DAB9-26CE-1D4119C0A7FC}"/>
              </a:ext>
            </a:extLst>
          </p:cNvPr>
          <p:cNvGrpSpPr/>
          <p:nvPr/>
        </p:nvGrpSpPr>
        <p:grpSpPr>
          <a:xfrm>
            <a:off x="10207530" y="6700796"/>
            <a:ext cx="7579244" cy="3051131"/>
            <a:chOff x="10207530" y="6700796"/>
            <a:chExt cx="7579244" cy="3051131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FB508AC-439A-6A95-9340-BD856A0B91FF}"/>
                </a:ext>
              </a:extLst>
            </p:cNvPr>
            <p:cNvSpPr/>
            <p:nvPr/>
          </p:nvSpPr>
          <p:spPr>
            <a:xfrm>
              <a:off x="10207530" y="7219356"/>
              <a:ext cx="7162800" cy="253257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bạn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vừa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xong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Picture 39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6A65035F-43FA-AE56-023C-990507305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5937" y="6700796"/>
              <a:ext cx="1830837" cy="1333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915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7568" y="9488698"/>
            <a:ext cx="2722387" cy="861363"/>
          </a:xfrm>
          <a:custGeom>
            <a:avLst/>
            <a:gdLst/>
            <a:ahLst/>
            <a:cxnLst/>
            <a:rect l="l" t="t" r="r" b="b"/>
            <a:pathLst>
              <a:path w="8480490" h="3148382">
                <a:moveTo>
                  <a:pt x="8480489" y="0"/>
                </a:moveTo>
                <a:lnTo>
                  <a:pt x="0" y="0"/>
                </a:lnTo>
                <a:lnTo>
                  <a:pt x="0" y="3148382"/>
                </a:lnTo>
                <a:lnTo>
                  <a:pt x="8480489" y="3148382"/>
                </a:lnTo>
                <a:lnTo>
                  <a:pt x="84804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16459200" y="-38468"/>
            <a:ext cx="2909814" cy="1333224"/>
          </a:xfrm>
          <a:custGeom>
            <a:avLst/>
            <a:gdLst/>
            <a:ahLst/>
            <a:cxnLst/>
            <a:rect l="l" t="t" r="r" b="b"/>
            <a:pathLst>
              <a:path w="2909814" h="1333224">
                <a:moveTo>
                  <a:pt x="0" y="0"/>
                </a:moveTo>
                <a:lnTo>
                  <a:pt x="2909814" y="0"/>
                </a:lnTo>
                <a:lnTo>
                  <a:pt x="2909814" y="1333224"/>
                </a:lnTo>
                <a:lnTo>
                  <a:pt x="0" y="1333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 flipH="1">
            <a:off x="-395052" y="-270197"/>
            <a:ext cx="2947752" cy="1350606"/>
          </a:xfrm>
          <a:custGeom>
            <a:avLst/>
            <a:gdLst/>
            <a:ahLst/>
            <a:cxnLst/>
            <a:rect l="l" t="t" r="r" b="b"/>
            <a:pathLst>
              <a:path w="2947752" h="1350606">
                <a:moveTo>
                  <a:pt x="2947752" y="0"/>
                </a:moveTo>
                <a:lnTo>
                  <a:pt x="0" y="0"/>
                </a:lnTo>
                <a:lnTo>
                  <a:pt x="0" y="1350606"/>
                </a:lnTo>
                <a:lnTo>
                  <a:pt x="2947752" y="1350606"/>
                </a:lnTo>
                <a:lnTo>
                  <a:pt x="29477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B0CC33-B6A6-7F07-3A16-420C28CCB11D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34" name="Round Same Side Corner Rectangle 11">
              <a:extLst>
                <a:ext uri="{FF2B5EF4-FFF2-40B4-BE49-F238E27FC236}">
                  <a16:creationId xmlns:a16="http://schemas.microsoft.com/office/drawing/2014/main" id="{D9DC3187-8A35-F653-ADB3-4D25BFFCEBE9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9C24D75-2A8F-5856-8B24-C5B43191349E}"/>
                </a:ext>
              </a:extLst>
            </p:cNvPr>
            <p:cNvSpPr txBox="1"/>
            <p:nvPr/>
          </p:nvSpPr>
          <p:spPr>
            <a:xfrm>
              <a:off x="5254230" y="277036"/>
              <a:ext cx="6403317" cy="792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8A4EC4F-0119-0907-B104-79939DD22A31}"/>
              </a:ext>
            </a:extLst>
          </p:cNvPr>
          <p:cNvGrpSpPr/>
          <p:nvPr/>
        </p:nvGrpSpPr>
        <p:grpSpPr>
          <a:xfrm>
            <a:off x="1117780" y="3467623"/>
            <a:ext cx="11359204" cy="3364935"/>
            <a:chOff x="1219200" y="3494837"/>
            <a:chExt cx="11359204" cy="336493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87DB20E-9F87-5EDD-032C-93FEC803A3E4}"/>
                </a:ext>
              </a:extLst>
            </p:cNvPr>
            <p:cNvSpPr/>
            <p:nvPr/>
          </p:nvSpPr>
          <p:spPr>
            <a:xfrm>
              <a:off x="1219200" y="3810084"/>
              <a:ext cx="9160644" cy="2647124"/>
            </a:xfrm>
            <a:prstGeom prst="roundRect">
              <a:avLst/>
            </a:prstGeom>
            <a:solidFill>
              <a:srgbClr val="FFEFB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chị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gái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bất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ngờ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mua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váy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xinh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A picture containing lamp, doll&#10;&#10;Description automatically generated">
              <a:extLst>
                <a:ext uri="{FF2B5EF4-FFF2-40B4-BE49-F238E27FC236}">
                  <a16:creationId xmlns:a16="http://schemas.microsoft.com/office/drawing/2014/main" id="{664F1ED2-5E14-D808-CE44-EC787C55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0199" y="3494837"/>
              <a:ext cx="3358205" cy="336493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04D88D-92A6-536F-7513-BFAE42573C30}"/>
              </a:ext>
            </a:extLst>
          </p:cNvPr>
          <p:cNvGrpSpPr/>
          <p:nvPr/>
        </p:nvGrpSpPr>
        <p:grpSpPr>
          <a:xfrm>
            <a:off x="0" y="1802363"/>
            <a:ext cx="14814962" cy="1388059"/>
            <a:chOff x="1" y="1592980"/>
            <a:chExt cx="14814962" cy="138805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76BD91-9F30-6DDE-2744-BDCB7C2B2FED}"/>
                </a:ext>
              </a:extLst>
            </p:cNvPr>
            <p:cNvSpPr/>
            <p:nvPr/>
          </p:nvSpPr>
          <p:spPr>
            <a:xfrm>
              <a:off x="1" y="1832646"/>
              <a:ext cx="14257523" cy="114839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 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Ngạc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16E5CDC-339E-1DDF-D42C-68B30A565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7030"/>
            <a:stretch>
              <a:fillRect/>
            </a:stretch>
          </p:blipFill>
          <p:spPr>
            <a:xfrm>
              <a:off x="13335001" y="1592980"/>
              <a:ext cx="1479962" cy="138805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93482C-F6EF-04DA-F5C2-BE5096D9342D}"/>
              </a:ext>
            </a:extLst>
          </p:cNvPr>
          <p:cNvGrpSpPr/>
          <p:nvPr/>
        </p:nvGrpSpPr>
        <p:grpSpPr>
          <a:xfrm>
            <a:off x="6497483" y="6683441"/>
            <a:ext cx="10770368" cy="3219450"/>
            <a:chOff x="6497483" y="6832558"/>
            <a:chExt cx="10770368" cy="321945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5A8B7ED-5E2E-4304-4263-9011E295CBBE}"/>
                </a:ext>
              </a:extLst>
            </p:cNvPr>
            <p:cNvSpPr/>
            <p:nvPr/>
          </p:nvSpPr>
          <p:spPr>
            <a:xfrm>
              <a:off x="8107208" y="7130792"/>
              <a:ext cx="9160643" cy="2647124"/>
            </a:xfrm>
            <a:prstGeom prst="roundRect">
              <a:avLst/>
            </a:prstGeom>
            <a:solidFill>
              <a:srgbClr val="FFEFB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pt-BR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bố mẹ bất ngờ </a:t>
              </a:r>
            </a:p>
            <a:p>
              <a:pPr algn="ctr">
                <a:lnSpc>
                  <a:spcPct val="150000"/>
                </a:lnSpc>
              </a:pPr>
              <a:r>
                <a:rPr lang="pt-BR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 chức tiệc sinh nhật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 descr="A picture containing cake, toy, decorated&#10;&#10;Description automatically generated">
              <a:extLst>
                <a:ext uri="{FF2B5EF4-FFF2-40B4-BE49-F238E27FC236}">
                  <a16:creationId xmlns:a16="http://schemas.microsoft.com/office/drawing/2014/main" id="{1C3D0C9C-BE47-B4B7-8B46-0C46D10CA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7483" y="6832558"/>
              <a:ext cx="3219450" cy="3219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46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7568" y="9488698"/>
            <a:ext cx="2722387" cy="861363"/>
          </a:xfrm>
          <a:custGeom>
            <a:avLst/>
            <a:gdLst/>
            <a:ahLst/>
            <a:cxnLst/>
            <a:rect l="l" t="t" r="r" b="b"/>
            <a:pathLst>
              <a:path w="8480490" h="3148382">
                <a:moveTo>
                  <a:pt x="8480489" y="0"/>
                </a:moveTo>
                <a:lnTo>
                  <a:pt x="0" y="0"/>
                </a:lnTo>
                <a:lnTo>
                  <a:pt x="0" y="3148382"/>
                </a:lnTo>
                <a:lnTo>
                  <a:pt x="8480489" y="3148382"/>
                </a:lnTo>
                <a:lnTo>
                  <a:pt x="84804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16459200" y="-38468"/>
            <a:ext cx="2909814" cy="1333224"/>
          </a:xfrm>
          <a:custGeom>
            <a:avLst/>
            <a:gdLst/>
            <a:ahLst/>
            <a:cxnLst/>
            <a:rect l="l" t="t" r="r" b="b"/>
            <a:pathLst>
              <a:path w="2909814" h="1333224">
                <a:moveTo>
                  <a:pt x="0" y="0"/>
                </a:moveTo>
                <a:lnTo>
                  <a:pt x="2909814" y="0"/>
                </a:lnTo>
                <a:lnTo>
                  <a:pt x="2909814" y="1333224"/>
                </a:lnTo>
                <a:lnTo>
                  <a:pt x="0" y="1333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 flipH="1">
            <a:off x="-395052" y="-270197"/>
            <a:ext cx="2947752" cy="1350606"/>
          </a:xfrm>
          <a:custGeom>
            <a:avLst/>
            <a:gdLst/>
            <a:ahLst/>
            <a:cxnLst/>
            <a:rect l="l" t="t" r="r" b="b"/>
            <a:pathLst>
              <a:path w="2947752" h="1350606">
                <a:moveTo>
                  <a:pt x="2947752" y="0"/>
                </a:moveTo>
                <a:lnTo>
                  <a:pt x="0" y="0"/>
                </a:lnTo>
                <a:lnTo>
                  <a:pt x="0" y="1350606"/>
                </a:lnTo>
                <a:lnTo>
                  <a:pt x="2947752" y="1350606"/>
                </a:lnTo>
                <a:lnTo>
                  <a:pt x="29477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B0CC33-B6A6-7F07-3A16-420C28CCB11D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34" name="Round Same Side Corner Rectangle 11">
              <a:extLst>
                <a:ext uri="{FF2B5EF4-FFF2-40B4-BE49-F238E27FC236}">
                  <a16:creationId xmlns:a16="http://schemas.microsoft.com/office/drawing/2014/main" id="{D9DC3187-8A35-F653-ADB3-4D25BFFCEBE9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9C24D75-2A8F-5856-8B24-C5B43191349E}"/>
                </a:ext>
              </a:extLst>
            </p:cNvPr>
            <p:cNvSpPr txBox="1"/>
            <p:nvPr/>
          </p:nvSpPr>
          <p:spPr>
            <a:xfrm>
              <a:off x="5254230" y="277036"/>
              <a:ext cx="6403317" cy="792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D26AE7-CE9A-6D62-D0BA-8EDA27A818C4}"/>
              </a:ext>
            </a:extLst>
          </p:cNvPr>
          <p:cNvGrpSpPr/>
          <p:nvPr/>
        </p:nvGrpSpPr>
        <p:grpSpPr>
          <a:xfrm>
            <a:off x="0" y="1534955"/>
            <a:ext cx="14597939" cy="1642552"/>
            <a:chOff x="1" y="1403462"/>
            <a:chExt cx="14597939" cy="16425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77522B-F0A6-C297-AE38-CC8D524FDF01}"/>
                </a:ext>
              </a:extLst>
            </p:cNvPr>
            <p:cNvSpPr/>
            <p:nvPr/>
          </p:nvSpPr>
          <p:spPr>
            <a:xfrm>
              <a:off x="1" y="1832646"/>
              <a:ext cx="14257523" cy="1148393"/>
            </a:xfrm>
            <a:prstGeom prst="rect">
              <a:avLst/>
            </a:prstGeom>
            <a:solidFill>
              <a:srgbClr val="FFC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 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Xấu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hổ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5B8861F8-BB5F-919B-64B7-4CCE5EF36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574" r="15795" b="7736"/>
            <a:stretch/>
          </p:blipFill>
          <p:spPr>
            <a:xfrm>
              <a:off x="13456433" y="1403462"/>
              <a:ext cx="1141507" cy="164255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0F527C-2568-D2EF-41DD-DB6EC898AD98}"/>
              </a:ext>
            </a:extLst>
          </p:cNvPr>
          <p:cNvGrpSpPr/>
          <p:nvPr/>
        </p:nvGrpSpPr>
        <p:grpSpPr>
          <a:xfrm>
            <a:off x="152400" y="3189783"/>
            <a:ext cx="7841347" cy="3383082"/>
            <a:chOff x="152400" y="3055818"/>
            <a:chExt cx="7841347" cy="338308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1317E6E-597A-2018-13B5-01A0130DE79E}"/>
                </a:ext>
              </a:extLst>
            </p:cNvPr>
            <p:cNvSpPr/>
            <p:nvPr/>
          </p:nvSpPr>
          <p:spPr>
            <a:xfrm>
              <a:off x="1022459" y="3813704"/>
              <a:ext cx="6971288" cy="26251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ngã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khấu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6FAAA6-6B86-63D7-4727-D458671C7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t="22078" r="3599" b="19599"/>
            <a:stretch/>
          </p:blipFill>
          <p:spPr>
            <a:xfrm>
              <a:off x="152400" y="3055818"/>
              <a:ext cx="2985954" cy="201559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D464AE-A9BA-3431-2FB9-DD393A42C846}"/>
              </a:ext>
            </a:extLst>
          </p:cNvPr>
          <p:cNvGrpSpPr/>
          <p:nvPr/>
        </p:nvGrpSpPr>
        <p:grpSpPr>
          <a:xfrm>
            <a:off x="9945912" y="3876766"/>
            <a:ext cx="7524731" cy="2755145"/>
            <a:chOff x="9924141" y="3813704"/>
            <a:chExt cx="7524731" cy="275514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0E69C4C-DFFC-9ACD-87A0-E7476BB606A9}"/>
                </a:ext>
              </a:extLst>
            </p:cNvPr>
            <p:cNvSpPr/>
            <p:nvPr/>
          </p:nvSpPr>
          <p:spPr>
            <a:xfrm>
              <a:off x="9924141" y="3813704"/>
              <a:ext cx="6971288" cy="26251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kém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16045193-1694-8DC6-EFBF-4F1CF0529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4880" y="4914900"/>
              <a:ext cx="2203992" cy="165394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F1F959-5781-7E85-37FC-916DE29C9FA5}"/>
              </a:ext>
            </a:extLst>
          </p:cNvPr>
          <p:cNvGrpSpPr/>
          <p:nvPr/>
        </p:nvGrpSpPr>
        <p:grpSpPr>
          <a:xfrm>
            <a:off x="5615218" y="6572865"/>
            <a:ext cx="8411969" cy="3043304"/>
            <a:chOff x="5615218" y="6572865"/>
            <a:chExt cx="8411969" cy="304330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9C7CB0E-DBFC-23D4-B759-5198B8D9A538}"/>
                </a:ext>
              </a:extLst>
            </p:cNvPr>
            <p:cNvSpPr/>
            <p:nvPr/>
          </p:nvSpPr>
          <p:spPr>
            <a:xfrm>
              <a:off x="5615218" y="7125584"/>
              <a:ext cx="7133251" cy="245054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 em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phê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4" descr="A picture containing text, silhouette, vector graphics&#10;&#10;Description automatically generated">
              <a:extLst>
                <a:ext uri="{FF2B5EF4-FFF2-40B4-BE49-F238E27FC236}">
                  <a16:creationId xmlns:a16="http://schemas.microsoft.com/office/drawing/2014/main" id="{EA71862A-01E4-21A2-7638-D67CBD709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5912" y="6572865"/>
              <a:ext cx="4081275" cy="3043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087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7568" y="9488698"/>
            <a:ext cx="2722387" cy="861363"/>
          </a:xfrm>
          <a:custGeom>
            <a:avLst/>
            <a:gdLst/>
            <a:ahLst/>
            <a:cxnLst/>
            <a:rect l="l" t="t" r="r" b="b"/>
            <a:pathLst>
              <a:path w="8480490" h="3148382">
                <a:moveTo>
                  <a:pt x="8480489" y="0"/>
                </a:moveTo>
                <a:lnTo>
                  <a:pt x="0" y="0"/>
                </a:lnTo>
                <a:lnTo>
                  <a:pt x="0" y="3148382"/>
                </a:lnTo>
                <a:lnTo>
                  <a:pt x="8480489" y="3148382"/>
                </a:lnTo>
                <a:lnTo>
                  <a:pt x="84804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16459200" y="-38468"/>
            <a:ext cx="2909814" cy="1333224"/>
          </a:xfrm>
          <a:custGeom>
            <a:avLst/>
            <a:gdLst/>
            <a:ahLst/>
            <a:cxnLst/>
            <a:rect l="l" t="t" r="r" b="b"/>
            <a:pathLst>
              <a:path w="2909814" h="1333224">
                <a:moveTo>
                  <a:pt x="0" y="0"/>
                </a:moveTo>
                <a:lnTo>
                  <a:pt x="2909814" y="0"/>
                </a:lnTo>
                <a:lnTo>
                  <a:pt x="2909814" y="1333224"/>
                </a:lnTo>
                <a:lnTo>
                  <a:pt x="0" y="1333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 flipH="1">
            <a:off x="-395052" y="-270197"/>
            <a:ext cx="2947752" cy="1350606"/>
          </a:xfrm>
          <a:custGeom>
            <a:avLst/>
            <a:gdLst/>
            <a:ahLst/>
            <a:cxnLst/>
            <a:rect l="l" t="t" r="r" b="b"/>
            <a:pathLst>
              <a:path w="2947752" h="1350606">
                <a:moveTo>
                  <a:pt x="2947752" y="0"/>
                </a:moveTo>
                <a:lnTo>
                  <a:pt x="0" y="0"/>
                </a:lnTo>
                <a:lnTo>
                  <a:pt x="0" y="1350606"/>
                </a:lnTo>
                <a:lnTo>
                  <a:pt x="2947752" y="1350606"/>
                </a:lnTo>
                <a:lnTo>
                  <a:pt x="29477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B0CC33-B6A6-7F07-3A16-420C28CCB11D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34" name="Round Same Side Corner Rectangle 11">
              <a:extLst>
                <a:ext uri="{FF2B5EF4-FFF2-40B4-BE49-F238E27FC236}">
                  <a16:creationId xmlns:a16="http://schemas.microsoft.com/office/drawing/2014/main" id="{D9DC3187-8A35-F653-ADB3-4D25BFFCEBE9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9C24D75-2A8F-5856-8B24-C5B43191349E}"/>
                </a:ext>
              </a:extLst>
            </p:cNvPr>
            <p:cNvSpPr txBox="1"/>
            <p:nvPr/>
          </p:nvSpPr>
          <p:spPr>
            <a:xfrm>
              <a:off x="5254230" y="277036"/>
              <a:ext cx="6403317" cy="792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F12F7FC-0E41-FD37-E835-3AA5E4145328}"/>
              </a:ext>
            </a:extLst>
          </p:cNvPr>
          <p:cNvGrpSpPr/>
          <p:nvPr/>
        </p:nvGrpSpPr>
        <p:grpSpPr>
          <a:xfrm>
            <a:off x="0" y="1808457"/>
            <a:ext cx="14780528" cy="1388058"/>
            <a:chOff x="1" y="1643090"/>
            <a:chExt cx="14780528" cy="13880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8E05379-22AE-9CFF-2F68-F051024F2AB0}"/>
                </a:ext>
              </a:extLst>
            </p:cNvPr>
            <p:cNvSpPr/>
            <p:nvPr/>
          </p:nvSpPr>
          <p:spPr>
            <a:xfrm>
              <a:off x="1" y="1832646"/>
              <a:ext cx="14257523" cy="11483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 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Sợ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hãi</a:t>
              </a:r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</p:txBody>
        </p:sp>
        <p:pic>
          <p:nvPicPr>
            <p:cNvPr id="8" name="Picture 18">
              <a:extLst>
                <a:ext uri="{FF2B5EF4-FFF2-40B4-BE49-F238E27FC236}">
                  <a16:creationId xmlns:a16="http://schemas.microsoft.com/office/drawing/2014/main" id="{7FC197B8-99CA-2AAB-9115-49FA2C073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11997"/>
            <a:stretch>
              <a:fillRect/>
            </a:stretch>
          </p:blipFill>
          <p:spPr>
            <a:xfrm>
              <a:off x="13358996" y="1643090"/>
              <a:ext cx="1421533" cy="138805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DFE795F-595F-48B0-4983-B55A86EFD7E9}"/>
              </a:ext>
            </a:extLst>
          </p:cNvPr>
          <p:cNvGrpSpPr/>
          <p:nvPr/>
        </p:nvGrpSpPr>
        <p:grpSpPr>
          <a:xfrm>
            <a:off x="1106038" y="3434850"/>
            <a:ext cx="7625542" cy="3336467"/>
            <a:chOff x="1100878" y="3395365"/>
            <a:chExt cx="7625542" cy="333646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E275685-7DC2-8C8E-C2E3-60B7A6FEE253}"/>
                </a:ext>
              </a:extLst>
            </p:cNvPr>
            <p:cNvSpPr/>
            <p:nvPr/>
          </p:nvSpPr>
          <p:spPr>
            <a:xfrm>
              <a:off x="1100878" y="4106636"/>
              <a:ext cx="6971288" cy="2625196"/>
            </a:xfrm>
            <a:prstGeom prst="roundRect">
              <a:avLst/>
            </a:prstGeom>
            <a:solidFill>
              <a:srgbClr val="EBF6F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nhìn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gián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,…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58337B8-3197-1B08-83CB-62AE5032E75B}"/>
                </a:ext>
              </a:extLst>
            </p:cNvPr>
            <p:cNvGrpSpPr/>
            <p:nvPr/>
          </p:nvGrpSpPr>
          <p:grpSpPr>
            <a:xfrm>
              <a:off x="5652486" y="3395365"/>
              <a:ext cx="3073934" cy="1949780"/>
              <a:chOff x="506093" y="3232389"/>
              <a:chExt cx="3073934" cy="1949780"/>
            </a:xfrm>
          </p:grpSpPr>
          <p:pic>
            <p:nvPicPr>
              <p:cNvPr id="19" name="Picture 18" descr="A picture containing toy, doll, vector graphics&#10;&#10;Description automatically generated">
                <a:extLst>
                  <a:ext uri="{FF2B5EF4-FFF2-40B4-BE49-F238E27FC236}">
                    <a16:creationId xmlns:a16="http://schemas.microsoft.com/office/drawing/2014/main" id="{F40FF335-29AD-6728-898C-9DF3BEBBBF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0247" y="3232389"/>
                <a:ext cx="1949780" cy="1949780"/>
              </a:xfrm>
              <a:prstGeom prst="rect">
                <a:avLst/>
              </a:prstGeom>
            </p:spPr>
          </p:pic>
          <p:pic>
            <p:nvPicPr>
              <p:cNvPr id="21" name="Picture 20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41359B23-71A0-5966-A669-FBCC5DD93B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093" y="4045045"/>
                <a:ext cx="1502041" cy="814388"/>
              </a:xfrm>
              <a:prstGeom prst="rect">
                <a:avLst/>
              </a:prstGeom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F1BD1F-6B78-FC4B-CE05-FF265C750829}"/>
              </a:ext>
            </a:extLst>
          </p:cNvPr>
          <p:cNvGrpSpPr/>
          <p:nvPr/>
        </p:nvGrpSpPr>
        <p:grpSpPr>
          <a:xfrm>
            <a:off x="9873352" y="4134543"/>
            <a:ext cx="7703946" cy="2883149"/>
            <a:chOff x="9906000" y="4106636"/>
            <a:chExt cx="7703946" cy="288314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E2BB0E6-196B-1625-2227-666E3BC93448}"/>
                </a:ext>
              </a:extLst>
            </p:cNvPr>
            <p:cNvSpPr/>
            <p:nvPr/>
          </p:nvSpPr>
          <p:spPr>
            <a:xfrm>
              <a:off x="9906000" y="4106636"/>
              <a:ext cx="6971288" cy="2625196"/>
            </a:xfrm>
            <a:prstGeom prst="roundRect">
              <a:avLst/>
            </a:prstGeom>
            <a:solidFill>
              <a:srgbClr val="EBF6F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ngủ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 descr="A child reading a book&#10;&#10;Description automatically generated with low confidence">
              <a:extLst>
                <a:ext uri="{FF2B5EF4-FFF2-40B4-BE49-F238E27FC236}">
                  <a16:creationId xmlns:a16="http://schemas.microsoft.com/office/drawing/2014/main" id="{EB6FAE66-330A-504F-3C8E-76FCBDCE1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62046" y="4741885"/>
              <a:ext cx="2247900" cy="22479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75AC22-AF7B-DDE6-4F5E-36FFF2852252}"/>
              </a:ext>
            </a:extLst>
          </p:cNvPr>
          <p:cNvGrpSpPr/>
          <p:nvPr/>
        </p:nvGrpSpPr>
        <p:grpSpPr>
          <a:xfrm>
            <a:off x="4800600" y="7247738"/>
            <a:ext cx="7985137" cy="2450542"/>
            <a:chOff x="4800600" y="7247738"/>
            <a:chExt cx="7985137" cy="245054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95FB096-C57E-5B0D-8233-5188FE41F419}"/>
                </a:ext>
              </a:extLst>
            </p:cNvPr>
            <p:cNvSpPr/>
            <p:nvPr/>
          </p:nvSpPr>
          <p:spPr>
            <a:xfrm>
              <a:off x="5652486" y="7247738"/>
              <a:ext cx="7133251" cy="2450542"/>
            </a:xfrm>
            <a:prstGeom prst="roundRect">
              <a:avLst/>
            </a:prstGeom>
            <a:solidFill>
              <a:srgbClr val="EBF6F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</a:t>
              </a:r>
            </a:p>
          </p:txBody>
        </p:sp>
        <p:pic>
          <p:nvPicPr>
            <p:cNvPr id="29" name="Picture 28" descr="A picture containing text, doll, toy, vector graphics&#10;&#10;Description automatically generated">
              <a:extLst>
                <a:ext uri="{FF2B5EF4-FFF2-40B4-BE49-F238E27FC236}">
                  <a16:creationId xmlns:a16="http://schemas.microsoft.com/office/drawing/2014/main" id="{03AAEE65-705A-B601-259A-4E1E75E21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7549115"/>
              <a:ext cx="2149165" cy="2149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377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773400" y="-644994"/>
            <a:ext cx="2815449" cy="1289988"/>
          </a:xfrm>
          <a:custGeom>
            <a:avLst/>
            <a:gdLst/>
            <a:ahLst/>
            <a:cxnLst/>
            <a:rect l="l" t="t" r="r" b="b"/>
            <a:pathLst>
              <a:path w="2815449" h="1289988">
                <a:moveTo>
                  <a:pt x="2815449" y="0"/>
                </a:moveTo>
                <a:lnTo>
                  <a:pt x="0" y="0"/>
                </a:lnTo>
                <a:lnTo>
                  <a:pt x="0" y="1289988"/>
                </a:lnTo>
                <a:lnTo>
                  <a:pt x="2815449" y="1289988"/>
                </a:lnTo>
                <a:lnTo>
                  <a:pt x="28154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9051484"/>
            <a:ext cx="2065813" cy="1235516"/>
          </a:xfrm>
          <a:custGeom>
            <a:avLst/>
            <a:gdLst/>
            <a:ahLst/>
            <a:cxnLst/>
            <a:rect l="l" t="t" r="r" b="b"/>
            <a:pathLst>
              <a:path w="5349081" h="2514068">
                <a:moveTo>
                  <a:pt x="0" y="0"/>
                </a:moveTo>
                <a:lnTo>
                  <a:pt x="5349082" y="0"/>
                </a:lnTo>
                <a:lnTo>
                  <a:pt x="5349082" y="2514068"/>
                </a:lnTo>
                <a:lnTo>
                  <a:pt x="0" y="2514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29">
            <a:extLst>
              <a:ext uri="{FF2B5EF4-FFF2-40B4-BE49-F238E27FC236}">
                <a16:creationId xmlns:a16="http://schemas.microsoft.com/office/drawing/2014/main" id="{C895F4D0-90FC-598D-99AE-6124970206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305569" y="9386102"/>
            <a:ext cx="249693" cy="237832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AF11B1CE-6375-5177-2203-141CBF3252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8914" t="38319"/>
          <a:stretch>
            <a:fillRect/>
          </a:stretch>
        </p:blipFill>
        <p:spPr>
          <a:xfrm rot="10800000">
            <a:off x="2971800" y="2781300"/>
            <a:ext cx="15313584" cy="7505700"/>
          </a:xfrm>
          <a:prstGeom prst="rect">
            <a:avLst/>
          </a:prstGeom>
        </p:spPr>
      </p:pic>
      <p:pic>
        <p:nvPicPr>
          <p:cNvPr id="25" name="Picture 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7295C6C-E8AB-73F4-9AB9-71C8C954CBC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1"/>
          <a:stretch/>
        </p:blipFill>
        <p:spPr>
          <a:xfrm rot="20184090">
            <a:off x="2088826" y="1259397"/>
            <a:ext cx="7269364" cy="39863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C0EE417-6297-F48C-8596-EA916987E8A2}"/>
              </a:ext>
            </a:extLst>
          </p:cNvPr>
          <p:cNvSpPr txBox="1"/>
          <p:nvPr/>
        </p:nvSpPr>
        <p:spPr>
          <a:xfrm>
            <a:off x="6491671" y="4729393"/>
            <a:ext cx="10716667" cy="491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HOẠT ĐỘNG: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đưa ra và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phân tích được tình huống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cũng như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 đề xuất được cách điều chỉnh cảm xúc, suy nghĩ của bản thân cho phù hợp trong tình huống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2321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-560323" y="-246002"/>
            <a:ext cx="1946389" cy="1149048"/>
          </a:xfrm>
          <a:custGeom>
            <a:avLst/>
            <a:gdLst/>
            <a:ahLst/>
            <a:cxnLst/>
            <a:rect l="l" t="t" r="r" b="b"/>
            <a:pathLst>
              <a:path w="3129440" h="1433853">
                <a:moveTo>
                  <a:pt x="3129440" y="0"/>
                </a:moveTo>
                <a:lnTo>
                  <a:pt x="0" y="0"/>
                </a:lnTo>
                <a:lnTo>
                  <a:pt x="0" y="1433852"/>
                </a:lnTo>
                <a:lnTo>
                  <a:pt x="3129440" y="1433852"/>
                </a:lnTo>
                <a:lnTo>
                  <a:pt x="3129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6271556" y="-63454"/>
            <a:ext cx="2245179" cy="1028700"/>
          </a:xfrm>
          <a:custGeom>
            <a:avLst/>
            <a:gdLst/>
            <a:ahLst/>
            <a:cxnLst/>
            <a:rect l="l" t="t" r="r" b="b"/>
            <a:pathLst>
              <a:path w="2245179" h="1028700">
                <a:moveTo>
                  <a:pt x="2245178" y="0"/>
                </a:moveTo>
                <a:lnTo>
                  <a:pt x="0" y="0"/>
                </a:lnTo>
                <a:lnTo>
                  <a:pt x="0" y="1028700"/>
                </a:lnTo>
                <a:lnTo>
                  <a:pt x="2245178" y="1028700"/>
                </a:lnTo>
                <a:lnTo>
                  <a:pt x="224517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6ED468-90CC-BA48-2616-5F3A20B9D24F}"/>
              </a:ext>
            </a:extLst>
          </p:cNvPr>
          <p:cNvGrpSpPr/>
          <p:nvPr/>
        </p:nvGrpSpPr>
        <p:grpSpPr>
          <a:xfrm>
            <a:off x="623785" y="1222861"/>
            <a:ext cx="6229033" cy="6473161"/>
            <a:chOff x="594846" y="1891431"/>
            <a:chExt cx="6229033" cy="6473161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1DA9BEB4-7CE6-0A4D-14C5-9083E7C36CB8}"/>
                </a:ext>
              </a:extLst>
            </p:cNvPr>
            <p:cNvGrpSpPr/>
            <p:nvPr/>
          </p:nvGrpSpPr>
          <p:grpSpPr>
            <a:xfrm>
              <a:off x="594846" y="2135559"/>
              <a:ext cx="6229033" cy="6229033"/>
              <a:chOff x="0" y="0"/>
              <a:chExt cx="812800" cy="812800"/>
            </a:xfrm>
          </p:grpSpPr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3C271653-A18D-983A-17D0-B978F5385895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0174699F-A425-4A4A-B275-88F8168929A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04DE9B1B-CC5D-20BA-6DE1-5F33C4B22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756866">
              <a:off x="1753508" y="1891431"/>
              <a:ext cx="3587522" cy="9262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8ABFAF-FDAB-95FF-9279-194CDFA39E70}"/>
                </a:ext>
              </a:extLst>
            </p:cNvPr>
            <p:cNvSpPr txBox="1"/>
            <p:nvPr/>
          </p:nvSpPr>
          <p:spPr>
            <a:xfrm>
              <a:off x="1061140" y="3950297"/>
              <a:ext cx="5290901" cy="2691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pic>
        <p:nvPicPr>
          <p:cNvPr id="11" name="Picture 11">
            <a:extLst>
              <a:ext uri="{FF2B5EF4-FFF2-40B4-BE49-F238E27FC236}">
                <a16:creationId xmlns:a16="http://schemas.microsoft.com/office/drawing/2014/main" id="{C24DC3E9-A906-3AB5-290F-9D86C8AD0B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558019" y="6525318"/>
            <a:ext cx="2435802" cy="494350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414DBC-7F0D-F588-9E4E-9278754EFB4F}"/>
              </a:ext>
            </a:extLst>
          </p:cNvPr>
          <p:cNvGrpSpPr/>
          <p:nvPr/>
        </p:nvGrpSpPr>
        <p:grpSpPr>
          <a:xfrm>
            <a:off x="7682169" y="342900"/>
            <a:ext cx="9669689" cy="3014307"/>
            <a:chOff x="7682169" y="342900"/>
            <a:chExt cx="9669689" cy="3014307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D7B9F796-330F-EE00-A52E-3F4E7BE0913C}"/>
                </a:ext>
              </a:extLst>
            </p:cNvPr>
            <p:cNvSpPr/>
            <p:nvPr/>
          </p:nvSpPr>
          <p:spPr>
            <a:xfrm>
              <a:off x="8289299" y="910281"/>
              <a:ext cx="9062559" cy="2446926"/>
            </a:xfrm>
            <a:custGeom>
              <a:avLst/>
              <a:gdLst/>
              <a:ahLst/>
              <a:cxnLst/>
              <a:rect l="l" t="t" r="r" b="b"/>
              <a:pathLst>
                <a:path w="1594297" h="588105">
                  <a:moveTo>
                    <a:pt x="73508" y="0"/>
                  </a:moveTo>
                  <a:lnTo>
                    <a:pt x="1520789" y="0"/>
                  </a:lnTo>
                  <a:cubicBezTo>
                    <a:pt x="1540284" y="0"/>
                    <a:pt x="1558981" y="7745"/>
                    <a:pt x="1572767" y="21530"/>
                  </a:cubicBezTo>
                  <a:cubicBezTo>
                    <a:pt x="1586552" y="35315"/>
                    <a:pt x="1594297" y="54013"/>
                    <a:pt x="1594297" y="73508"/>
                  </a:cubicBezTo>
                  <a:lnTo>
                    <a:pt x="1594297" y="514597"/>
                  </a:lnTo>
                  <a:cubicBezTo>
                    <a:pt x="1594297" y="555195"/>
                    <a:pt x="1561386" y="588105"/>
                    <a:pt x="1520789" y="588105"/>
                  </a:cubicBezTo>
                  <a:lnTo>
                    <a:pt x="73508" y="588105"/>
                  </a:lnTo>
                  <a:cubicBezTo>
                    <a:pt x="54013" y="588105"/>
                    <a:pt x="35315" y="580361"/>
                    <a:pt x="21530" y="566575"/>
                  </a:cubicBezTo>
                  <a:cubicBezTo>
                    <a:pt x="7745" y="552790"/>
                    <a:pt x="0" y="534093"/>
                    <a:pt x="0" y="514597"/>
                  </a:cubicBezTo>
                  <a:lnTo>
                    <a:pt x="0" y="73508"/>
                  </a:lnTo>
                  <a:cubicBezTo>
                    <a:pt x="0" y="32911"/>
                    <a:pt x="32911" y="0"/>
                    <a:pt x="73508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212A77-62D3-7E80-BF66-44D51633D7AE}"/>
                </a:ext>
              </a:extLst>
            </p:cNvPr>
            <p:cNvSpPr txBox="1"/>
            <p:nvPr/>
          </p:nvSpPr>
          <p:spPr>
            <a:xfrm>
              <a:off x="9152367" y="1214212"/>
              <a:ext cx="7409303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hôm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nay</a:t>
              </a:r>
              <a:endParaRPr lang="fr-FR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B7D638C-F3D8-7547-C817-1F45FF4FCBC9}"/>
                </a:ext>
              </a:extLst>
            </p:cNvPr>
            <p:cNvGrpSpPr/>
            <p:nvPr/>
          </p:nvGrpSpPr>
          <p:grpSpPr>
            <a:xfrm>
              <a:off x="7682169" y="342900"/>
              <a:ext cx="1504583" cy="1459808"/>
              <a:chOff x="9596389" y="1335906"/>
              <a:chExt cx="1851794" cy="1851794"/>
            </a:xfrm>
          </p:grpSpPr>
          <p:grpSp>
            <p:nvGrpSpPr>
              <p:cNvPr id="16" name="Group 17">
                <a:extLst>
                  <a:ext uri="{FF2B5EF4-FFF2-40B4-BE49-F238E27FC236}">
                    <a16:creationId xmlns:a16="http://schemas.microsoft.com/office/drawing/2014/main" id="{0B39D3D9-F75F-833D-B8BB-9ECE8B0E78B4}"/>
                  </a:ext>
                </a:extLst>
              </p:cNvPr>
              <p:cNvGrpSpPr/>
              <p:nvPr/>
            </p:nvGrpSpPr>
            <p:grpSpPr>
              <a:xfrm>
                <a:off x="9596389" y="1335906"/>
                <a:ext cx="1851794" cy="1851794"/>
                <a:chOff x="0" y="0"/>
                <a:chExt cx="812800" cy="812800"/>
              </a:xfrm>
            </p:grpSpPr>
            <p:sp>
              <p:nvSpPr>
                <p:cNvPr id="18" name="Freeform 18">
                  <a:extLst>
                    <a:ext uri="{FF2B5EF4-FFF2-40B4-BE49-F238E27FC236}">
                      <a16:creationId xmlns:a16="http://schemas.microsoft.com/office/drawing/2014/main" id="{208B29A5-E790-39C5-E3C9-D6B42428D026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E40E55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TextBox 19">
                  <a:extLst>
                    <a:ext uri="{FF2B5EF4-FFF2-40B4-BE49-F238E27FC236}">
                      <a16:creationId xmlns:a16="http://schemas.microsoft.com/office/drawing/2014/main" id="{C7BB816C-E993-2740-675C-523D733DED9F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17" name="Freeform 20">
                <a:extLst>
                  <a:ext uri="{FF2B5EF4-FFF2-40B4-BE49-F238E27FC236}">
                    <a16:creationId xmlns:a16="http://schemas.microsoft.com/office/drawing/2014/main" id="{7DCF1C6C-DA83-131E-03D9-699745DC7B3A}"/>
                  </a:ext>
                </a:extLst>
              </p:cNvPr>
              <p:cNvSpPr/>
              <p:nvPr/>
            </p:nvSpPr>
            <p:spPr>
              <a:xfrm>
                <a:off x="10194409" y="1752480"/>
                <a:ext cx="655753" cy="1018646"/>
              </a:xfrm>
              <a:custGeom>
                <a:avLst/>
                <a:gdLst/>
                <a:ahLst/>
                <a:cxnLst/>
                <a:rect l="l" t="t" r="r" b="b"/>
                <a:pathLst>
                  <a:path w="655753" h="1018646">
                    <a:moveTo>
                      <a:pt x="0" y="0"/>
                    </a:moveTo>
                    <a:lnTo>
                      <a:pt x="655753" y="0"/>
                    </a:lnTo>
                    <a:lnTo>
                      <a:pt x="655753" y="1018646"/>
                    </a:lnTo>
                    <a:lnTo>
                      <a:pt x="0" y="101864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3959F0A-BAA9-61AE-9BB0-5B32FD83AAF6}"/>
              </a:ext>
            </a:extLst>
          </p:cNvPr>
          <p:cNvGrpSpPr/>
          <p:nvPr/>
        </p:nvGrpSpPr>
        <p:grpSpPr>
          <a:xfrm>
            <a:off x="8289299" y="3554532"/>
            <a:ext cx="9855372" cy="2975640"/>
            <a:chOff x="8295121" y="3443873"/>
            <a:chExt cx="9855372" cy="2975640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ADE1AE63-30FE-E3A0-89FB-C19FACA439BA}"/>
                </a:ext>
              </a:extLst>
            </p:cNvPr>
            <p:cNvSpPr/>
            <p:nvPr/>
          </p:nvSpPr>
          <p:spPr>
            <a:xfrm>
              <a:off x="8295121" y="3942168"/>
              <a:ext cx="9051294" cy="2477345"/>
            </a:xfrm>
            <a:custGeom>
              <a:avLst/>
              <a:gdLst/>
              <a:ahLst/>
              <a:cxnLst/>
              <a:rect l="l" t="t" r="r" b="b"/>
              <a:pathLst>
                <a:path w="1594297" h="588105">
                  <a:moveTo>
                    <a:pt x="73508" y="0"/>
                  </a:moveTo>
                  <a:lnTo>
                    <a:pt x="1520789" y="0"/>
                  </a:lnTo>
                  <a:cubicBezTo>
                    <a:pt x="1540284" y="0"/>
                    <a:pt x="1558981" y="7745"/>
                    <a:pt x="1572767" y="21530"/>
                  </a:cubicBezTo>
                  <a:cubicBezTo>
                    <a:pt x="1586552" y="35315"/>
                    <a:pt x="1594297" y="54013"/>
                    <a:pt x="1594297" y="73508"/>
                  </a:cubicBezTo>
                  <a:lnTo>
                    <a:pt x="1594297" y="514597"/>
                  </a:lnTo>
                  <a:cubicBezTo>
                    <a:pt x="1594297" y="555195"/>
                    <a:pt x="1561386" y="588105"/>
                    <a:pt x="1520789" y="588105"/>
                  </a:cubicBezTo>
                  <a:lnTo>
                    <a:pt x="73508" y="588105"/>
                  </a:lnTo>
                  <a:cubicBezTo>
                    <a:pt x="54013" y="588105"/>
                    <a:pt x="35315" y="580361"/>
                    <a:pt x="21530" y="566575"/>
                  </a:cubicBezTo>
                  <a:cubicBezTo>
                    <a:pt x="7745" y="552790"/>
                    <a:pt x="0" y="534093"/>
                    <a:pt x="0" y="514597"/>
                  </a:cubicBezTo>
                  <a:lnTo>
                    <a:pt x="0" y="73508"/>
                  </a:lnTo>
                  <a:cubicBezTo>
                    <a:pt x="0" y="32911"/>
                    <a:pt x="32911" y="0"/>
                    <a:pt x="73508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73C81C-483C-EE51-5E8A-92C9DE53D0C0}"/>
                </a:ext>
              </a:extLst>
            </p:cNvPr>
            <p:cNvSpPr txBox="1"/>
            <p:nvPr/>
          </p:nvSpPr>
          <p:spPr>
            <a:xfrm>
              <a:off x="9559658" y="4351089"/>
              <a:ext cx="6711898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Chia sẻ với người thân về bài học</a:t>
              </a:r>
              <a:endPara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13746C5-EBEA-2226-B23E-D475DCADB26C}"/>
                </a:ext>
              </a:extLst>
            </p:cNvPr>
            <p:cNvGrpSpPr/>
            <p:nvPr/>
          </p:nvGrpSpPr>
          <p:grpSpPr>
            <a:xfrm>
              <a:off x="16637801" y="3443873"/>
              <a:ext cx="1512692" cy="1491613"/>
              <a:chOff x="10227627" y="4217603"/>
              <a:chExt cx="1851794" cy="1851794"/>
            </a:xfrm>
          </p:grpSpPr>
          <p:grpSp>
            <p:nvGrpSpPr>
              <p:cNvPr id="24" name="Group 14">
                <a:extLst>
                  <a:ext uri="{FF2B5EF4-FFF2-40B4-BE49-F238E27FC236}">
                    <a16:creationId xmlns:a16="http://schemas.microsoft.com/office/drawing/2014/main" id="{DA5EAA6C-2F25-36CB-BAD4-6AFF898EBAB8}"/>
                  </a:ext>
                </a:extLst>
              </p:cNvPr>
              <p:cNvGrpSpPr/>
              <p:nvPr/>
            </p:nvGrpSpPr>
            <p:grpSpPr>
              <a:xfrm>
                <a:off x="10227627" y="4217603"/>
                <a:ext cx="1851794" cy="1851794"/>
                <a:chOff x="0" y="0"/>
                <a:chExt cx="812800" cy="812800"/>
              </a:xfrm>
            </p:grpSpPr>
            <p:sp>
              <p:nvSpPr>
                <p:cNvPr id="26" name="Freeform 15">
                  <a:extLst>
                    <a:ext uri="{FF2B5EF4-FFF2-40B4-BE49-F238E27FC236}">
                      <a16:creationId xmlns:a16="http://schemas.microsoft.com/office/drawing/2014/main" id="{2F3ECF08-A619-CDB1-4682-44AF556878EC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0FC6B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TextBox 16">
                  <a:extLst>
                    <a:ext uri="{FF2B5EF4-FFF2-40B4-BE49-F238E27FC236}">
                      <a16:creationId xmlns:a16="http://schemas.microsoft.com/office/drawing/2014/main" id="{327CDA80-6C53-8F7F-3261-653A6DF168AA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394F2667-BD2C-475D-0084-9B795AEDFA8E}"/>
                  </a:ext>
                </a:extLst>
              </p:cNvPr>
              <p:cNvSpPr/>
              <p:nvPr/>
            </p:nvSpPr>
            <p:spPr>
              <a:xfrm>
                <a:off x="10570443" y="4579193"/>
                <a:ext cx="1169553" cy="1128618"/>
              </a:xfrm>
              <a:custGeom>
                <a:avLst/>
                <a:gdLst/>
                <a:ahLst/>
                <a:cxnLst/>
                <a:rect l="l" t="t" r="r" b="b"/>
                <a:pathLst>
                  <a:path w="1169553" h="1128619">
                    <a:moveTo>
                      <a:pt x="0" y="0"/>
                    </a:moveTo>
                    <a:lnTo>
                      <a:pt x="1169553" y="0"/>
                    </a:lnTo>
                    <a:lnTo>
                      <a:pt x="1169553" y="1128618"/>
                    </a:lnTo>
                    <a:lnTo>
                      <a:pt x="0" y="112861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FA2645-C3F8-BF3B-E8BD-AA7E5698D57E}"/>
              </a:ext>
            </a:extLst>
          </p:cNvPr>
          <p:cNvGrpSpPr/>
          <p:nvPr/>
        </p:nvGrpSpPr>
        <p:grpSpPr>
          <a:xfrm>
            <a:off x="7489677" y="6942434"/>
            <a:ext cx="9883573" cy="2747067"/>
            <a:chOff x="7729674" y="6992386"/>
            <a:chExt cx="9883573" cy="2747067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61A55BFB-6C3E-5EB2-90CC-3C0249680FE5}"/>
                </a:ext>
              </a:extLst>
            </p:cNvPr>
            <p:cNvSpPr/>
            <p:nvPr/>
          </p:nvSpPr>
          <p:spPr>
            <a:xfrm>
              <a:off x="8587102" y="7262108"/>
              <a:ext cx="9026145" cy="2477345"/>
            </a:xfrm>
            <a:custGeom>
              <a:avLst/>
              <a:gdLst/>
              <a:ahLst/>
              <a:cxnLst/>
              <a:rect l="l" t="t" r="r" b="b"/>
              <a:pathLst>
                <a:path w="1594297" h="588105">
                  <a:moveTo>
                    <a:pt x="73508" y="0"/>
                  </a:moveTo>
                  <a:lnTo>
                    <a:pt x="1520789" y="0"/>
                  </a:lnTo>
                  <a:cubicBezTo>
                    <a:pt x="1540284" y="0"/>
                    <a:pt x="1558981" y="7745"/>
                    <a:pt x="1572767" y="21530"/>
                  </a:cubicBezTo>
                  <a:cubicBezTo>
                    <a:pt x="1586552" y="35315"/>
                    <a:pt x="1594297" y="54013"/>
                    <a:pt x="1594297" y="73508"/>
                  </a:cubicBezTo>
                  <a:lnTo>
                    <a:pt x="1594297" y="514597"/>
                  </a:lnTo>
                  <a:cubicBezTo>
                    <a:pt x="1594297" y="555195"/>
                    <a:pt x="1561386" y="588105"/>
                    <a:pt x="1520789" y="588105"/>
                  </a:cubicBezTo>
                  <a:lnTo>
                    <a:pt x="73508" y="588105"/>
                  </a:lnTo>
                  <a:cubicBezTo>
                    <a:pt x="54013" y="588105"/>
                    <a:pt x="35315" y="580361"/>
                    <a:pt x="21530" y="566575"/>
                  </a:cubicBezTo>
                  <a:cubicBezTo>
                    <a:pt x="7745" y="552790"/>
                    <a:pt x="0" y="534093"/>
                    <a:pt x="0" y="514597"/>
                  </a:cubicBezTo>
                  <a:lnTo>
                    <a:pt x="0" y="73508"/>
                  </a:lnTo>
                  <a:cubicBezTo>
                    <a:pt x="0" y="32911"/>
                    <a:pt x="32911" y="0"/>
                    <a:pt x="73508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D53EA5-716C-3224-C660-7DAF42741402}"/>
                </a:ext>
              </a:extLst>
            </p:cNvPr>
            <p:cNvSpPr txBox="1"/>
            <p:nvPr/>
          </p:nvSpPr>
          <p:spPr>
            <a:xfrm>
              <a:off x="9382974" y="7588318"/>
              <a:ext cx="7741827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Chuẩn </a:t>
              </a:r>
              <a:r>
                <a:rPr lang="vi-VN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bị </a:t>
              </a: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trước </a:t>
              </a:r>
              <a:r>
                <a:rPr lang="en-US" sz="4000" b="1" i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 3 – Sinh hoạt lớp: Điều chỉnh cảm xúc </a:t>
              </a:r>
              <a:endParaRPr lang="fr-FR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53602AD-81E0-0B24-BEFC-13D4F62FE7B7}"/>
                </a:ext>
              </a:extLst>
            </p:cNvPr>
            <p:cNvGrpSpPr/>
            <p:nvPr/>
          </p:nvGrpSpPr>
          <p:grpSpPr>
            <a:xfrm>
              <a:off x="7729674" y="6992386"/>
              <a:ext cx="1599247" cy="1544472"/>
              <a:chOff x="9596389" y="7228610"/>
              <a:chExt cx="1851794" cy="1851794"/>
            </a:xfrm>
          </p:grpSpPr>
          <p:grpSp>
            <p:nvGrpSpPr>
              <p:cNvPr id="32" name="Group 11">
                <a:extLst>
                  <a:ext uri="{FF2B5EF4-FFF2-40B4-BE49-F238E27FC236}">
                    <a16:creationId xmlns:a16="http://schemas.microsoft.com/office/drawing/2014/main" id="{E882D857-48A5-A770-9E8A-D07FCE1694F5}"/>
                  </a:ext>
                </a:extLst>
              </p:cNvPr>
              <p:cNvGrpSpPr/>
              <p:nvPr/>
            </p:nvGrpSpPr>
            <p:grpSpPr>
              <a:xfrm>
                <a:off x="9596389" y="7228610"/>
                <a:ext cx="1851794" cy="1851794"/>
                <a:chOff x="0" y="0"/>
                <a:chExt cx="812800" cy="812800"/>
              </a:xfrm>
            </p:grpSpPr>
            <p:sp>
              <p:nvSpPr>
                <p:cNvPr id="34" name="Freeform 12">
                  <a:extLst>
                    <a:ext uri="{FF2B5EF4-FFF2-40B4-BE49-F238E27FC236}">
                      <a16:creationId xmlns:a16="http://schemas.microsoft.com/office/drawing/2014/main" id="{F8D2FABE-468B-4CBA-D485-33DD66A53FDA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38B6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TextBox 13">
                  <a:extLst>
                    <a:ext uri="{FF2B5EF4-FFF2-40B4-BE49-F238E27FC236}">
                      <a16:creationId xmlns:a16="http://schemas.microsoft.com/office/drawing/2014/main" id="{490FF9D9-B849-4C88-18F3-4CCF4A1D6133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33" name="Freeform 22">
                <a:extLst>
                  <a:ext uri="{FF2B5EF4-FFF2-40B4-BE49-F238E27FC236}">
                    <a16:creationId xmlns:a16="http://schemas.microsoft.com/office/drawing/2014/main" id="{6D701B12-6F1A-FAA3-23CC-B8978439D687}"/>
                  </a:ext>
                </a:extLst>
              </p:cNvPr>
              <p:cNvSpPr/>
              <p:nvPr/>
            </p:nvSpPr>
            <p:spPr>
              <a:xfrm>
                <a:off x="10101025" y="7733246"/>
                <a:ext cx="842521" cy="842521"/>
              </a:xfrm>
              <a:custGeom>
                <a:avLst/>
                <a:gdLst/>
                <a:ahLst/>
                <a:cxnLst/>
                <a:rect l="l" t="t" r="r" b="b"/>
                <a:pathLst>
                  <a:path w="842521" h="842521">
                    <a:moveTo>
                      <a:pt x="0" y="0"/>
                    </a:moveTo>
                    <a:lnTo>
                      <a:pt x="842521" y="0"/>
                    </a:lnTo>
                    <a:lnTo>
                      <a:pt x="842521" y="842521"/>
                    </a:lnTo>
                    <a:lnTo>
                      <a:pt x="0" y="84252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56407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H="1">
            <a:off x="-549398" y="7902813"/>
            <a:ext cx="5037995" cy="2367858"/>
          </a:xfrm>
          <a:custGeom>
            <a:avLst/>
            <a:gdLst/>
            <a:ahLst/>
            <a:cxnLst/>
            <a:rect l="l" t="t" r="r" b="b"/>
            <a:pathLst>
              <a:path w="5037995" h="2367858">
                <a:moveTo>
                  <a:pt x="5037995" y="0"/>
                </a:moveTo>
                <a:lnTo>
                  <a:pt x="0" y="0"/>
                </a:lnTo>
                <a:lnTo>
                  <a:pt x="0" y="2367858"/>
                </a:lnTo>
                <a:lnTo>
                  <a:pt x="5037995" y="2367858"/>
                </a:lnTo>
                <a:lnTo>
                  <a:pt x="50379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935200" y="7202259"/>
            <a:ext cx="3871529" cy="3090184"/>
          </a:xfrm>
          <a:custGeom>
            <a:avLst/>
            <a:gdLst/>
            <a:ahLst/>
            <a:cxnLst/>
            <a:rect l="l" t="t" r="r" b="b"/>
            <a:pathLst>
              <a:path w="3871529" h="3090184">
                <a:moveTo>
                  <a:pt x="0" y="0"/>
                </a:moveTo>
                <a:lnTo>
                  <a:pt x="3871529" y="0"/>
                </a:lnTo>
                <a:lnTo>
                  <a:pt x="3871529" y="3090184"/>
                </a:lnTo>
                <a:lnTo>
                  <a:pt x="0" y="3090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0" y="60528"/>
            <a:ext cx="2947752" cy="1350606"/>
          </a:xfrm>
          <a:custGeom>
            <a:avLst/>
            <a:gdLst/>
            <a:ahLst/>
            <a:cxnLst/>
            <a:rect l="l" t="t" r="r" b="b"/>
            <a:pathLst>
              <a:path w="2947752" h="1350606">
                <a:moveTo>
                  <a:pt x="2947751" y="0"/>
                </a:moveTo>
                <a:lnTo>
                  <a:pt x="0" y="0"/>
                </a:lnTo>
                <a:lnTo>
                  <a:pt x="0" y="1350606"/>
                </a:lnTo>
                <a:lnTo>
                  <a:pt x="2947751" y="1350606"/>
                </a:lnTo>
                <a:lnTo>
                  <a:pt x="294775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5849600" y="-122185"/>
            <a:ext cx="2767858" cy="1268182"/>
          </a:xfrm>
          <a:custGeom>
            <a:avLst/>
            <a:gdLst/>
            <a:ahLst/>
            <a:cxnLst/>
            <a:rect l="l" t="t" r="r" b="b"/>
            <a:pathLst>
              <a:path w="2767858" h="1268182">
                <a:moveTo>
                  <a:pt x="2767858" y="0"/>
                </a:moveTo>
                <a:lnTo>
                  <a:pt x="0" y="0"/>
                </a:lnTo>
                <a:lnTo>
                  <a:pt x="0" y="1268182"/>
                </a:lnTo>
                <a:lnTo>
                  <a:pt x="2767858" y="1268182"/>
                </a:lnTo>
                <a:lnTo>
                  <a:pt x="276785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EE9CAB5-EB30-A909-AEA7-A70BB54FE821}"/>
              </a:ext>
            </a:extLst>
          </p:cNvPr>
          <p:cNvSpPr txBox="1"/>
          <p:nvPr/>
        </p:nvSpPr>
        <p:spPr>
          <a:xfrm>
            <a:off x="76200" y="3454223"/>
            <a:ext cx="18135599" cy="337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8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TẤT CẢ CÁC EM HỌC SINH ĐÃ CHÚ Ý LẮNG NGHE BÀI HỌC!</a:t>
            </a:r>
            <a:endParaRPr lang="en-US" sz="7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9212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795171" y="8088086"/>
            <a:ext cx="2514600" cy="2209800"/>
          </a:xfrm>
          <a:custGeom>
            <a:avLst/>
            <a:gdLst/>
            <a:ahLst/>
            <a:cxnLst/>
            <a:rect l="l" t="t" r="r" b="b"/>
            <a:pathLst>
              <a:path w="3871529" h="3090184">
                <a:moveTo>
                  <a:pt x="0" y="0"/>
                </a:moveTo>
                <a:lnTo>
                  <a:pt x="3871529" y="0"/>
                </a:lnTo>
                <a:lnTo>
                  <a:pt x="3871529" y="3090184"/>
                </a:lnTo>
                <a:lnTo>
                  <a:pt x="0" y="3090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6306800" y="-646004"/>
            <a:ext cx="2819856" cy="1292007"/>
          </a:xfrm>
          <a:custGeom>
            <a:avLst/>
            <a:gdLst/>
            <a:ahLst/>
            <a:cxnLst/>
            <a:rect l="l" t="t" r="r" b="b"/>
            <a:pathLst>
              <a:path w="2819856" h="1292007">
                <a:moveTo>
                  <a:pt x="2819856" y="0"/>
                </a:moveTo>
                <a:lnTo>
                  <a:pt x="0" y="0"/>
                </a:lnTo>
                <a:lnTo>
                  <a:pt x="0" y="1292006"/>
                </a:lnTo>
                <a:lnTo>
                  <a:pt x="2819856" y="1292006"/>
                </a:lnTo>
                <a:lnTo>
                  <a:pt x="281985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6">
            <a:extLst>
              <a:ext uri="{FF2B5EF4-FFF2-40B4-BE49-F238E27FC236}">
                <a16:creationId xmlns:a16="http://schemas.microsoft.com/office/drawing/2014/main" id="{87653EDB-E6F5-E6F6-E684-B5E0CE31B0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8897036"/>
            <a:ext cx="1418331" cy="138996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BE1AC3D-BF6B-9761-06F6-0C9842121153}"/>
              </a:ext>
            </a:extLst>
          </p:cNvPr>
          <p:cNvGrpSpPr/>
          <p:nvPr/>
        </p:nvGrpSpPr>
        <p:grpSpPr>
          <a:xfrm>
            <a:off x="3505237" y="2148443"/>
            <a:ext cx="14096962" cy="8138557"/>
            <a:chOff x="3505237" y="2324100"/>
            <a:chExt cx="14096962" cy="7962900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B8D2816C-E059-477D-4ED6-577AE48B0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623782" y="2324100"/>
              <a:ext cx="9978417" cy="6248400"/>
            </a:xfrm>
            <a:prstGeom prst="rect">
              <a:avLst/>
            </a:prstGeom>
          </p:spPr>
        </p:pic>
        <p:pic>
          <p:nvPicPr>
            <p:cNvPr id="5" name="Picture 4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01F4877F-AA73-5E83-0008-81641F10E4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280"/>
            <a:stretch/>
          </p:blipFill>
          <p:spPr>
            <a:xfrm>
              <a:off x="3505237" y="5907961"/>
              <a:ext cx="4118545" cy="4379039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A2A4AD9-FD94-28E8-CC66-A6BDDFBF4ADC}"/>
              </a:ext>
            </a:extLst>
          </p:cNvPr>
          <p:cNvSpPr txBox="1"/>
          <p:nvPr/>
        </p:nvSpPr>
        <p:spPr>
          <a:xfrm>
            <a:off x="9138557" y="3661736"/>
            <a:ext cx="7386662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hát đã diễn tả những tâm trạng cảm xúc khác nhau thông qua các hiện tượng thời tiết. </a:t>
            </a:r>
            <a:endParaRPr lang="vi-VN" sz="40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05C57F-DD90-8AA2-AADB-B1423D60D876}"/>
              </a:ext>
            </a:extLst>
          </p:cNvPr>
          <p:cNvGrpSpPr/>
          <p:nvPr/>
        </p:nvGrpSpPr>
        <p:grpSpPr>
          <a:xfrm>
            <a:off x="-1905000" y="656889"/>
            <a:ext cx="11582400" cy="1363710"/>
            <a:chOff x="3467284" y="414578"/>
            <a:chExt cx="11582400" cy="1363710"/>
          </a:xfrm>
        </p:grpSpPr>
        <p:grpSp>
          <p:nvGrpSpPr>
            <p:cNvPr id="8" name="Group 18">
              <a:extLst>
                <a:ext uri="{FF2B5EF4-FFF2-40B4-BE49-F238E27FC236}">
                  <a16:creationId xmlns:a16="http://schemas.microsoft.com/office/drawing/2014/main" id="{7CAE0C6A-D536-885F-1741-EC726460307D}"/>
                </a:ext>
              </a:extLst>
            </p:cNvPr>
            <p:cNvGrpSpPr/>
            <p:nvPr/>
          </p:nvGrpSpPr>
          <p:grpSpPr>
            <a:xfrm>
              <a:off x="3467284" y="414578"/>
              <a:ext cx="11582400" cy="1363710"/>
              <a:chOff x="0" y="0"/>
              <a:chExt cx="3160916" cy="406400"/>
            </a:xfrm>
          </p:grpSpPr>
          <p:sp>
            <p:nvSpPr>
              <p:cNvPr id="12" name="Freeform 19">
                <a:extLst>
                  <a:ext uri="{FF2B5EF4-FFF2-40B4-BE49-F238E27FC236}">
                    <a16:creationId xmlns:a16="http://schemas.microsoft.com/office/drawing/2014/main" id="{02AB4B5D-9538-0576-7186-E616739CA1C4}"/>
                  </a:ext>
                </a:extLst>
              </p:cNvPr>
              <p:cNvSpPr/>
              <p:nvPr/>
            </p:nvSpPr>
            <p:spPr>
              <a:xfrm>
                <a:off x="203200" y="-326"/>
                <a:ext cx="2754516" cy="407051"/>
              </a:xfrm>
              <a:custGeom>
                <a:avLst/>
                <a:gdLst/>
                <a:ahLst/>
                <a:cxnLst/>
                <a:rect l="l" t="t" r="r" b="b"/>
                <a:pathLst>
                  <a:path w="2754516" h="407051">
                    <a:moveTo>
                      <a:pt x="2754516" y="326"/>
                    </a:moveTo>
                    <a:cubicBezTo>
                      <a:pt x="2681703" y="0"/>
                      <a:pt x="2614282" y="38659"/>
                      <a:pt x="2577781" y="101663"/>
                    </a:cubicBezTo>
                    <a:cubicBezTo>
                      <a:pt x="2541280" y="164667"/>
                      <a:pt x="2541280" y="242385"/>
                      <a:pt x="2577781" y="305389"/>
                    </a:cubicBezTo>
                    <a:cubicBezTo>
                      <a:pt x="2614282" y="368393"/>
                      <a:pt x="2681703" y="407052"/>
                      <a:pt x="2754516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20">
                <a:extLst>
                  <a:ext uri="{FF2B5EF4-FFF2-40B4-BE49-F238E27FC236}">
                    <a16:creationId xmlns:a16="http://schemas.microsoft.com/office/drawing/2014/main" id="{35FD3278-71EA-9ABF-7B35-0EC1252F3E9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6EB257-3ABC-D1F1-7D49-6DEA02154246}"/>
                </a:ext>
              </a:extLst>
            </p:cNvPr>
            <p:cNvSpPr txBox="1"/>
            <p:nvPr/>
          </p:nvSpPr>
          <p:spPr>
            <a:xfrm>
              <a:off x="5465642" y="634766"/>
              <a:ext cx="75856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 </a:t>
              </a:r>
              <a:r>
                <a:rPr lang="en-US" sz="5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5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5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2927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H="1">
            <a:off x="-1415270" y="123934"/>
            <a:ext cx="3639299" cy="1616201"/>
          </a:xfrm>
          <a:custGeom>
            <a:avLst/>
            <a:gdLst/>
            <a:ahLst/>
            <a:cxnLst/>
            <a:rect l="l" t="t" r="r" b="b"/>
            <a:pathLst>
              <a:path w="3430344" h="1571721">
                <a:moveTo>
                  <a:pt x="3430343" y="0"/>
                </a:moveTo>
                <a:lnTo>
                  <a:pt x="0" y="0"/>
                </a:lnTo>
                <a:lnTo>
                  <a:pt x="0" y="1571721"/>
                </a:lnTo>
                <a:lnTo>
                  <a:pt x="3430343" y="1571721"/>
                </a:lnTo>
                <a:lnTo>
                  <a:pt x="34303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258881" y="-328449"/>
            <a:ext cx="2517344" cy="1153401"/>
          </a:xfrm>
          <a:custGeom>
            <a:avLst/>
            <a:gdLst/>
            <a:ahLst/>
            <a:cxnLst/>
            <a:rect l="l" t="t" r="r" b="b"/>
            <a:pathLst>
              <a:path w="2517344" h="1153401">
                <a:moveTo>
                  <a:pt x="2517344" y="0"/>
                </a:moveTo>
                <a:lnTo>
                  <a:pt x="0" y="0"/>
                </a:lnTo>
                <a:lnTo>
                  <a:pt x="0" y="1153402"/>
                </a:lnTo>
                <a:lnTo>
                  <a:pt x="2517344" y="1153402"/>
                </a:lnTo>
                <a:lnTo>
                  <a:pt x="251734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5643730" y="-63804"/>
            <a:ext cx="2767858" cy="1268182"/>
          </a:xfrm>
          <a:custGeom>
            <a:avLst/>
            <a:gdLst/>
            <a:ahLst/>
            <a:cxnLst/>
            <a:rect l="l" t="t" r="r" b="b"/>
            <a:pathLst>
              <a:path w="2767858" h="1268182">
                <a:moveTo>
                  <a:pt x="2767858" y="0"/>
                </a:moveTo>
                <a:lnTo>
                  <a:pt x="0" y="0"/>
                </a:lnTo>
                <a:lnTo>
                  <a:pt x="0" y="1268182"/>
                </a:lnTo>
                <a:lnTo>
                  <a:pt x="2767858" y="1268182"/>
                </a:lnTo>
                <a:lnTo>
                  <a:pt x="27678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3">
            <a:extLst>
              <a:ext uri="{FF2B5EF4-FFF2-40B4-BE49-F238E27FC236}">
                <a16:creationId xmlns:a16="http://schemas.microsoft.com/office/drawing/2014/main" id="{2AFCD062-971C-32C6-BCBD-95B1ED78614C}"/>
              </a:ext>
            </a:extLst>
          </p:cNvPr>
          <p:cNvGrpSpPr/>
          <p:nvPr/>
        </p:nvGrpSpPr>
        <p:grpSpPr>
          <a:xfrm>
            <a:off x="-9439" y="4723219"/>
            <a:ext cx="18306878" cy="5593686"/>
            <a:chOff x="0" y="0"/>
            <a:chExt cx="2067007" cy="79868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6309DD3C-F29D-9F47-245A-FA590344D095}"/>
                </a:ext>
              </a:extLst>
            </p:cNvPr>
            <p:cNvSpPr/>
            <p:nvPr/>
          </p:nvSpPr>
          <p:spPr>
            <a:xfrm>
              <a:off x="0" y="0"/>
              <a:ext cx="2067007" cy="798684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14554200" y="8789202"/>
            <a:ext cx="4202070" cy="1602539"/>
          </a:xfrm>
          <a:custGeom>
            <a:avLst/>
            <a:gdLst/>
            <a:ahLst/>
            <a:cxnLst/>
            <a:rect l="l" t="t" r="r" b="b"/>
            <a:pathLst>
              <a:path w="8358376" h="3103047">
                <a:moveTo>
                  <a:pt x="8358376" y="0"/>
                </a:moveTo>
                <a:lnTo>
                  <a:pt x="0" y="0"/>
                </a:lnTo>
                <a:lnTo>
                  <a:pt x="0" y="3103048"/>
                </a:lnTo>
                <a:lnTo>
                  <a:pt x="8358376" y="3103048"/>
                </a:lnTo>
                <a:lnTo>
                  <a:pt x="83583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13">
            <a:extLst>
              <a:ext uri="{FF2B5EF4-FFF2-40B4-BE49-F238E27FC236}">
                <a16:creationId xmlns:a16="http://schemas.microsoft.com/office/drawing/2014/main" id="{7CCDC69E-9D08-10E9-8CD8-5D172FF6F9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65869" y="8624674"/>
            <a:ext cx="1783422" cy="17522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E89477-E6AC-0A74-B24C-1708BA50B96D}"/>
              </a:ext>
            </a:extLst>
          </p:cNvPr>
          <p:cNvSpPr txBox="1"/>
          <p:nvPr/>
        </p:nvSpPr>
        <p:spPr>
          <a:xfrm>
            <a:off x="370300" y="570287"/>
            <a:ext cx="17547399" cy="347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7800" b="1" kern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 </a:t>
            </a:r>
            <a:r>
              <a:rPr lang="vi-VN" sz="7800" b="1" kern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 </a:t>
            </a:r>
            <a:r>
              <a:rPr lang="en-US" sz="7800" b="1" kern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sz="7800" b="1" kern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7800" b="1" kern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800" b="1" kern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NIỀM TỰ HÀO CỦA EM</a:t>
            </a:r>
            <a:endParaRPr lang="en-US" sz="7800" b="1" kern="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1441A-CF83-2C7D-0143-C203930A721D}"/>
              </a:ext>
            </a:extLst>
          </p:cNvPr>
          <p:cNvSpPr txBox="1"/>
          <p:nvPr/>
        </p:nvSpPr>
        <p:spPr>
          <a:xfrm>
            <a:off x="404379" y="5440312"/>
            <a:ext cx="17504081" cy="312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 7. Hoạt động giáo dục theo chủ đề</a:t>
            </a:r>
            <a:r>
              <a:rPr lang="en-US" sz="7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 xúc của em – Hoạt </a:t>
            </a:r>
            <a:r>
              <a:rPr lang="en-US" sz="7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 1,2</a:t>
            </a:r>
            <a:endParaRPr lang="en-US" sz="7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773400" y="-644994"/>
            <a:ext cx="2815449" cy="1289988"/>
          </a:xfrm>
          <a:custGeom>
            <a:avLst/>
            <a:gdLst/>
            <a:ahLst/>
            <a:cxnLst/>
            <a:rect l="l" t="t" r="r" b="b"/>
            <a:pathLst>
              <a:path w="2815449" h="1289988">
                <a:moveTo>
                  <a:pt x="2815449" y="0"/>
                </a:moveTo>
                <a:lnTo>
                  <a:pt x="0" y="0"/>
                </a:lnTo>
                <a:lnTo>
                  <a:pt x="0" y="1289988"/>
                </a:lnTo>
                <a:lnTo>
                  <a:pt x="2815449" y="1289988"/>
                </a:lnTo>
                <a:lnTo>
                  <a:pt x="28154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52400" y="8500409"/>
            <a:ext cx="3237653" cy="1786591"/>
          </a:xfrm>
          <a:custGeom>
            <a:avLst/>
            <a:gdLst/>
            <a:ahLst/>
            <a:cxnLst/>
            <a:rect l="l" t="t" r="r" b="b"/>
            <a:pathLst>
              <a:path w="5349081" h="2514068">
                <a:moveTo>
                  <a:pt x="0" y="0"/>
                </a:moveTo>
                <a:lnTo>
                  <a:pt x="5349082" y="0"/>
                </a:lnTo>
                <a:lnTo>
                  <a:pt x="5349082" y="2514068"/>
                </a:lnTo>
                <a:lnTo>
                  <a:pt x="0" y="2514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BAAD986-0148-8B7F-A543-9EC6E4054178}"/>
              </a:ext>
            </a:extLst>
          </p:cNvPr>
          <p:cNvGrpSpPr/>
          <p:nvPr/>
        </p:nvGrpSpPr>
        <p:grpSpPr>
          <a:xfrm>
            <a:off x="645126" y="3013044"/>
            <a:ext cx="16997747" cy="2568772"/>
            <a:chOff x="7228200" y="31389"/>
            <a:chExt cx="16997747" cy="2568772"/>
          </a:xfrm>
          <a:solidFill>
            <a:schemeClr val="bg1"/>
          </a:solidFill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5960947D-7564-A129-EF14-3C310E230329}"/>
                </a:ext>
              </a:extLst>
            </p:cNvPr>
            <p:cNvSpPr/>
            <p:nvPr/>
          </p:nvSpPr>
          <p:spPr>
            <a:xfrm>
              <a:off x="7228200" y="717281"/>
              <a:ext cx="1371600" cy="1318000"/>
            </a:xfrm>
            <a:prstGeom prst="round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0" name="Plaque 39">
              <a:extLst>
                <a:ext uri="{FF2B5EF4-FFF2-40B4-BE49-F238E27FC236}">
                  <a16:creationId xmlns:a16="http://schemas.microsoft.com/office/drawing/2014/main" id="{4E67241A-5ABD-428A-C354-B7F4CAF7E838}"/>
                </a:ext>
              </a:extLst>
            </p:cNvPr>
            <p:cNvSpPr/>
            <p:nvPr/>
          </p:nvSpPr>
          <p:spPr>
            <a:xfrm>
              <a:off x="8934242" y="31389"/>
              <a:ext cx="15291705" cy="2568772"/>
            </a:xfrm>
            <a:prstGeom prst="plaque">
              <a:avLst/>
            </a:prstGeom>
            <a:grp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1: Cảm xúc của em</a:t>
              </a:r>
              <a:endParaRPr lang="en-US" sz="5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44F04B2-76FD-080C-6FA2-F98093A208DE}"/>
              </a:ext>
            </a:extLst>
          </p:cNvPr>
          <p:cNvGrpSpPr/>
          <p:nvPr/>
        </p:nvGrpSpPr>
        <p:grpSpPr>
          <a:xfrm>
            <a:off x="645126" y="6301030"/>
            <a:ext cx="16997747" cy="2568772"/>
            <a:chOff x="7248712" y="-154312"/>
            <a:chExt cx="16997747" cy="2568772"/>
          </a:xfrm>
          <a:solidFill>
            <a:schemeClr val="bg1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3E71FE4-80B1-B1AC-8018-B47D0CC2E291}"/>
                </a:ext>
              </a:extLst>
            </p:cNvPr>
            <p:cNvSpPr/>
            <p:nvPr/>
          </p:nvSpPr>
          <p:spPr>
            <a:xfrm>
              <a:off x="7248712" y="471074"/>
              <a:ext cx="1371600" cy="1318000"/>
            </a:xfrm>
            <a:prstGeom prst="round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Plaque 42">
              <a:extLst>
                <a:ext uri="{FF2B5EF4-FFF2-40B4-BE49-F238E27FC236}">
                  <a16:creationId xmlns:a16="http://schemas.microsoft.com/office/drawing/2014/main" id="{F29EAD7C-2B43-9F52-D763-AB348A7DD297}"/>
                </a:ext>
              </a:extLst>
            </p:cNvPr>
            <p:cNvSpPr/>
            <p:nvPr/>
          </p:nvSpPr>
          <p:spPr>
            <a:xfrm>
              <a:off x="8938425" y="-154312"/>
              <a:ext cx="15308034" cy="2568772"/>
            </a:xfrm>
            <a:prstGeom prst="plaque">
              <a:avLst/>
            </a:prstGeom>
            <a:grp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2: Chia sẻ cảm xúc của em</a:t>
              </a:r>
              <a:endParaRPr lang="en-US" sz="5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533F88C-2FDC-7A08-DEB7-6BA20A6620D5}"/>
              </a:ext>
            </a:extLst>
          </p:cNvPr>
          <p:cNvGrpSpPr/>
          <p:nvPr/>
        </p:nvGrpSpPr>
        <p:grpSpPr>
          <a:xfrm>
            <a:off x="-1905000" y="408625"/>
            <a:ext cx="13106400" cy="1618311"/>
            <a:chOff x="3467284" y="286730"/>
            <a:chExt cx="13106400" cy="1618311"/>
          </a:xfrm>
        </p:grpSpPr>
        <p:grpSp>
          <p:nvGrpSpPr>
            <p:cNvPr id="45" name="Group 18">
              <a:extLst>
                <a:ext uri="{FF2B5EF4-FFF2-40B4-BE49-F238E27FC236}">
                  <a16:creationId xmlns:a16="http://schemas.microsoft.com/office/drawing/2014/main" id="{11540F24-B89E-054A-B60D-BB6E22580BCA}"/>
                </a:ext>
              </a:extLst>
            </p:cNvPr>
            <p:cNvGrpSpPr/>
            <p:nvPr/>
          </p:nvGrpSpPr>
          <p:grpSpPr>
            <a:xfrm>
              <a:off x="3467284" y="286730"/>
              <a:ext cx="13106400" cy="1618311"/>
              <a:chOff x="0" y="-38100"/>
              <a:chExt cx="3576826" cy="482274"/>
            </a:xfrm>
          </p:grpSpPr>
          <p:sp>
            <p:nvSpPr>
              <p:cNvPr id="47" name="Freeform 19">
                <a:extLst>
                  <a:ext uri="{FF2B5EF4-FFF2-40B4-BE49-F238E27FC236}">
                    <a16:creationId xmlns:a16="http://schemas.microsoft.com/office/drawing/2014/main" id="{177AF3CC-3A09-AB21-8B69-087177DC8B83}"/>
                  </a:ext>
                </a:extLst>
              </p:cNvPr>
              <p:cNvSpPr/>
              <p:nvPr/>
            </p:nvSpPr>
            <p:spPr>
              <a:xfrm>
                <a:off x="203200" y="-326"/>
                <a:ext cx="3373626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2754516" h="407051">
                    <a:moveTo>
                      <a:pt x="2754516" y="326"/>
                    </a:moveTo>
                    <a:cubicBezTo>
                      <a:pt x="2681703" y="0"/>
                      <a:pt x="2614282" y="38659"/>
                      <a:pt x="2577781" y="101663"/>
                    </a:cubicBezTo>
                    <a:cubicBezTo>
                      <a:pt x="2541280" y="164667"/>
                      <a:pt x="2541280" y="242385"/>
                      <a:pt x="2577781" y="305389"/>
                    </a:cubicBezTo>
                    <a:cubicBezTo>
                      <a:pt x="2614282" y="368393"/>
                      <a:pt x="2681703" y="407052"/>
                      <a:pt x="2754516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Box 20">
                <a:extLst>
                  <a:ext uri="{FF2B5EF4-FFF2-40B4-BE49-F238E27FC236}">
                    <a16:creationId xmlns:a16="http://schemas.microsoft.com/office/drawing/2014/main" id="{A4BE0E86-B982-1AD6-DDB8-C21B94A6DEC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C613872-2DBB-ADA2-151E-18AE5DACC32E}"/>
                </a:ext>
              </a:extLst>
            </p:cNvPr>
            <p:cNvSpPr txBox="1"/>
            <p:nvPr/>
          </p:nvSpPr>
          <p:spPr>
            <a:xfrm>
              <a:off x="5524684" y="659231"/>
              <a:ext cx="93113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Freeform 7">
            <a:extLst>
              <a:ext uri="{FF2B5EF4-FFF2-40B4-BE49-F238E27FC236}">
                <a16:creationId xmlns:a16="http://schemas.microsoft.com/office/drawing/2014/main" id="{C060621E-7482-8281-4778-E3B886E50D76}"/>
              </a:ext>
            </a:extLst>
          </p:cNvPr>
          <p:cNvSpPr/>
          <p:nvPr/>
        </p:nvSpPr>
        <p:spPr>
          <a:xfrm>
            <a:off x="15562297" y="8500408"/>
            <a:ext cx="3237653" cy="1786591"/>
          </a:xfrm>
          <a:custGeom>
            <a:avLst/>
            <a:gdLst/>
            <a:ahLst/>
            <a:cxnLst/>
            <a:rect l="l" t="t" r="r" b="b"/>
            <a:pathLst>
              <a:path w="5349081" h="2514068">
                <a:moveTo>
                  <a:pt x="0" y="0"/>
                </a:moveTo>
                <a:lnTo>
                  <a:pt x="5349082" y="0"/>
                </a:lnTo>
                <a:lnTo>
                  <a:pt x="5349082" y="2514068"/>
                </a:lnTo>
                <a:lnTo>
                  <a:pt x="0" y="2514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572D262-D49F-8422-4C08-C5B55BB2FD63}"/>
              </a:ext>
            </a:extLst>
          </p:cNvPr>
          <p:cNvGrpSpPr/>
          <p:nvPr/>
        </p:nvGrpSpPr>
        <p:grpSpPr>
          <a:xfrm>
            <a:off x="1923089" y="1028700"/>
            <a:ext cx="14441822" cy="7802450"/>
            <a:chOff x="1923089" y="1028700"/>
            <a:chExt cx="14441822" cy="7802450"/>
          </a:xfrm>
        </p:grpSpPr>
        <p:sp>
          <p:nvSpPr>
            <p:cNvPr id="2" name="Freeform 2"/>
            <p:cNvSpPr/>
            <p:nvPr/>
          </p:nvSpPr>
          <p:spPr>
            <a:xfrm>
              <a:off x="5726180" y="1028700"/>
              <a:ext cx="10638731" cy="7802450"/>
            </a:xfrm>
            <a:custGeom>
              <a:avLst/>
              <a:gdLst/>
              <a:ahLst/>
              <a:cxnLst/>
              <a:rect l="l" t="t" r="r" b="b"/>
              <a:pathLst>
                <a:path w="10638731" h="7802450">
                  <a:moveTo>
                    <a:pt x="0" y="0"/>
                  </a:moveTo>
                  <a:lnTo>
                    <a:pt x="10638731" y="0"/>
                  </a:lnTo>
                  <a:lnTo>
                    <a:pt x="10638731" y="7802450"/>
                  </a:lnTo>
                  <a:lnTo>
                    <a:pt x="0" y="7802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923089" y="1028700"/>
              <a:ext cx="10638731" cy="7802450"/>
            </a:xfrm>
            <a:custGeom>
              <a:avLst/>
              <a:gdLst/>
              <a:ahLst/>
              <a:cxnLst/>
              <a:rect l="l" t="t" r="r" b="b"/>
              <a:pathLst>
                <a:path w="10638731" h="7802450">
                  <a:moveTo>
                    <a:pt x="0" y="0"/>
                  </a:moveTo>
                  <a:lnTo>
                    <a:pt x="10638731" y="0"/>
                  </a:lnTo>
                  <a:lnTo>
                    <a:pt x="10638731" y="7802450"/>
                  </a:lnTo>
                  <a:lnTo>
                    <a:pt x="0" y="7802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982536" y="1184047"/>
            <a:ext cx="3129440" cy="1433853"/>
          </a:xfrm>
          <a:custGeom>
            <a:avLst/>
            <a:gdLst/>
            <a:ahLst/>
            <a:cxnLst/>
            <a:rect l="l" t="t" r="r" b="b"/>
            <a:pathLst>
              <a:path w="3129440" h="1433853">
                <a:moveTo>
                  <a:pt x="3129441" y="0"/>
                </a:moveTo>
                <a:lnTo>
                  <a:pt x="0" y="0"/>
                </a:lnTo>
                <a:lnTo>
                  <a:pt x="0" y="1433853"/>
                </a:lnTo>
                <a:lnTo>
                  <a:pt x="3129441" y="1433853"/>
                </a:lnTo>
                <a:lnTo>
                  <a:pt x="312944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769" y="7669100"/>
            <a:ext cx="4153690" cy="2628900"/>
          </a:xfrm>
          <a:custGeom>
            <a:avLst/>
            <a:gdLst/>
            <a:ahLst/>
            <a:cxnLst/>
            <a:rect l="l" t="t" r="r" b="b"/>
            <a:pathLst>
              <a:path w="7592243" h="3245684">
                <a:moveTo>
                  <a:pt x="0" y="0"/>
                </a:moveTo>
                <a:lnTo>
                  <a:pt x="7592243" y="0"/>
                </a:lnTo>
                <a:lnTo>
                  <a:pt x="7592243" y="3245684"/>
                </a:lnTo>
                <a:lnTo>
                  <a:pt x="0" y="3245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4449926" y="1257300"/>
            <a:ext cx="2819856" cy="1292007"/>
          </a:xfrm>
          <a:custGeom>
            <a:avLst/>
            <a:gdLst/>
            <a:ahLst/>
            <a:cxnLst/>
            <a:rect l="l" t="t" r="r" b="b"/>
            <a:pathLst>
              <a:path w="2819856" h="1292007">
                <a:moveTo>
                  <a:pt x="2819856" y="0"/>
                </a:moveTo>
                <a:lnTo>
                  <a:pt x="0" y="0"/>
                </a:lnTo>
                <a:lnTo>
                  <a:pt x="0" y="1292006"/>
                </a:lnTo>
                <a:lnTo>
                  <a:pt x="2819856" y="1292006"/>
                </a:lnTo>
                <a:lnTo>
                  <a:pt x="281985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54DFF7B5-C5C8-777D-F017-57389D535226}"/>
              </a:ext>
            </a:extLst>
          </p:cNvPr>
          <p:cNvSpPr txBox="1"/>
          <p:nvPr/>
        </p:nvSpPr>
        <p:spPr>
          <a:xfrm>
            <a:off x="2947775" y="3457214"/>
            <a:ext cx="12392450" cy="294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</a:p>
          <a:p>
            <a:pPr algn="ctr">
              <a:lnSpc>
                <a:spcPct val="150000"/>
              </a:lnSpc>
            </a:pPr>
            <a:r>
              <a:rPr lang="en-US" sz="6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 XÚC CỦA EM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>
            <a:extLst>
              <a:ext uri="{FF2B5EF4-FFF2-40B4-BE49-F238E27FC236}">
                <a16:creationId xmlns:a16="http://schemas.microsoft.com/office/drawing/2014/main" id="{7B0968C7-49CD-5C05-DAC7-5ACFFB43975F}"/>
              </a:ext>
            </a:extLst>
          </p:cNvPr>
          <p:cNvSpPr/>
          <p:nvPr/>
        </p:nvSpPr>
        <p:spPr>
          <a:xfrm>
            <a:off x="450250" y="2145360"/>
            <a:ext cx="17373600" cy="7570140"/>
          </a:xfrm>
          <a:custGeom>
            <a:avLst/>
            <a:gdLst/>
            <a:ahLst/>
            <a:cxnLst/>
            <a:rect l="l" t="t" r="r" b="b"/>
            <a:pathLst>
              <a:path w="14875164" h="5894776">
                <a:moveTo>
                  <a:pt x="0" y="0"/>
                </a:moveTo>
                <a:lnTo>
                  <a:pt x="14875164" y="0"/>
                </a:lnTo>
                <a:lnTo>
                  <a:pt x="14875164" y="5894776"/>
                </a:lnTo>
                <a:lnTo>
                  <a:pt x="0" y="5894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14" t="-16216" b="-538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1E0AE641-2FCC-3B27-877E-CB814B216F71}"/>
              </a:ext>
            </a:extLst>
          </p:cNvPr>
          <p:cNvSpPr/>
          <p:nvPr/>
        </p:nvSpPr>
        <p:spPr>
          <a:xfrm>
            <a:off x="-196601" y="20957"/>
            <a:ext cx="1879135" cy="1464196"/>
          </a:xfrm>
          <a:custGeom>
            <a:avLst/>
            <a:gdLst/>
            <a:ahLst/>
            <a:cxnLst/>
            <a:rect l="l" t="t" r="r" b="b"/>
            <a:pathLst>
              <a:path w="2451641" h="1869376">
                <a:moveTo>
                  <a:pt x="0" y="0"/>
                </a:moveTo>
                <a:lnTo>
                  <a:pt x="2451641" y="0"/>
                </a:lnTo>
                <a:lnTo>
                  <a:pt x="2451641" y="1869377"/>
                </a:lnTo>
                <a:lnTo>
                  <a:pt x="0" y="1869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2840D7-7E28-B0AE-C2AE-8B818E40768B}"/>
              </a:ext>
            </a:extLst>
          </p:cNvPr>
          <p:cNvSpPr txBox="1"/>
          <p:nvPr/>
        </p:nvSpPr>
        <p:spPr>
          <a:xfrm>
            <a:off x="781066" y="2781300"/>
            <a:ext cx="9010633" cy="5898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8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 cầu: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hoạt động theo nhóm (4 – 6 HS) và 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nhau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chơi </a:t>
            </a:r>
            <a:r>
              <a:rPr lang="vi-VN" sz="36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 hiện cảm xúc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8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chơi:</a:t>
            </a:r>
          </a:p>
          <a:p>
            <a:pPr marL="571500" indent="-571500" algn="just">
              <a:lnSpc>
                <a:spcPct val="15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 diện các đội lên chơi bốc thăm một tấm thẻ và thể hiện cảm xúc phù hợp với tình huống được ghi trong tấm thẻ.</a:t>
            </a:r>
          </a:p>
        </p:txBody>
      </p:sp>
      <p:sp>
        <p:nvSpPr>
          <p:cNvPr id="2" name="Freeform 2"/>
          <p:cNvSpPr/>
          <p:nvPr/>
        </p:nvSpPr>
        <p:spPr>
          <a:xfrm flipH="1">
            <a:off x="15087600" y="9297292"/>
            <a:ext cx="3394945" cy="1054746"/>
          </a:xfrm>
          <a:custGeom>
            <a:avLst/>
            <a:gdLst/>
            <a:ahLst/>
            <a:cxnLst/>
            <a:rect l="l" t="t" r="r" b="b"/>
            <a:pathLst>
              <a:path w="8480490" h="3148382">
                <a:moveTo>
                  <a:pt x="8480489" y="0"/>
                </a:moveTo>
                <a:lnTo>
                  <a:pt x="0" y="0"/>
                </a:lnTo>
                <a:lnTo>
                  <a:pt x="0" y="3148382"/>
                </a:lnTo>
                <a:lnTo>
                  <a:pt x="8480489" y="3148382"/>
                </a:lnTo>
                <a:lnTo>
                  <a:pt x="8480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33EB0ACE-EF9B-1874-D848-CE34AED7AC27}"/>
              </a:ext>
            </a:extLst>
          </p:cNvPr>
          <p:cNvSpPr txBox="1"/>
          <p:nvPr/>
        </p:nvSpPr>
        <p:spPr>
          <a:xfrm>
            <a:off x="3733800" y="915152"/>
            <a:ext cx="11106132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5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5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“Thể hiện cảm </a:t>
            </a:r>
            <a:r>
              <a:rPr lang="en-US" sz="5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5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25" name="Picture 24" descr="A group of children sitting at desks in a classroom&#10;&#10;Description automatically generated">
            <a:extLst>
              <a:ext uri="{FF2B5EF4-FFF2-40B4-BE49-F238E27FC236}">
                <a16:creationId xmlns:a16="http://schemas.microsoft.com/office/drawing/2014/main" id="{FA6AD0C0-5C68-2DA9-D67D-CCB6997E58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44815" r="8932" b="5556"/>
          <a:stretch/>
        </p:blipFill>
        <p:spPr>
          <a:xfrm>
            <a:off x="10251736" y="3872012"/>
            <a:ext cx="7112077" cy="4107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 build="p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834BA43D-6950-ED23-861D-4783BD5F53D6}"/>
              </a:ext>
            </a:extLst>
          </p:cNvPr>
          <p:cNvSpPr/>
          <p:nvPr/>
        </p:nvSpPr>
        <p:spPr>
          <a:xfrm>
            <a:off x="450250" y="2145360"/>
            <a:ext cx="17373600" cy="7570140"/>
          </a:xfrm>
          <a:custGeom>
            <a:avLst/>
            <a:gdLst/>
            <a:ahLst/>
            <a:cxnLst/>
            <a:rect l="l" t="t" r="r" b="b"/>
            <a:pathLst>
              <a:path w="14875164" h="5894776">
                <a:moveTo>
                  <a:pt x="0" y="0"/>
                </a:moveTo>
                <a:lnTo>
                  <a:pt x="14875164" y="0"/>
                </a:lnTo>
                <a:lnTo>
                  <a:pt x="14875164" y="5894776"/>
                </a:lnTo>
                <a:lnTo>
                  <a:pt x="0" y="5894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14" t="-16216" b="-538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1E0AE641-2FCC-3B27-877E-CB814B216F71}"/>
              </a:ext>
            </a:extLst>
          </p:cNvPr>
          <p:cNvSpPr/>
          <p:nvPr/>
        </p:nvSpPr>
        <p:spPr>
          <a:xfrm>
            <a:off x="-196601" y="20957"/>
            <a:ext cx="1879135" cy="1464196"/>
          </a:xfrm>
          <a:custGeom>
            <a:avLst/>
            <a:gdLst/>
            <a:ahLst/>
            <a:cxnLst/>
            <a:rect l="l" t="t" r="r" b="b"/>
            <a:pathLst>
              <a:path w="2451641" h="1869376">
                <a:moveTo>
                  <a:pt x="0" y="0"/>
                </a:moveTo>
                <a:lnTo>
                  <a:pt x="2451641" y="0"/>
                </a:lnTo>
                <a:lnTo>
                  <a:pt x="2451641" y="1869377"/>
                </a:lnTo>
                <a:lnTo>
                  <a:pt x="0" y="1869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2840D7-7E28-B0AE-C2AE-8B818E40768B}"/>
              </a:ext>
            </a:extLst>
          </p:cNvPr>
          <p:cNvSpPr txBox="1"/>
          <p:nvPr/>
        </p:nvSpPr>
        <p:spPr>
          <a:xfrm>
            <a:off x="608902" y="2331752"/>
            <a:ext cx="10018122" cy="7197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trong tấm thẻ có nội dung là các tình huống thường gặp tương ứng với các trạng thái cảm xúc:</a:t>
            </a:r>
          </a:p>
          <a:p>
            <a:pPr marL="1028700" lvl="1" indent="-5715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vi-VN" sz="34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 huống 1: </a:t>
            </a:r>
            <a:r>
              <a:rPr lang="vi-VN" sz="34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được bố tặng </a:t>
            </a:r>
            <a:r>
              <a:rPr lang="en-US" sz="34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</a:t>
            </a:r>
            <a:r>
              <a:rPr lang="vi-VN" sz="34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 sách mà em đã thích từ lâu.</a:t>
            </a:r>
          </a:p>
          <a:p>
            <a:pPr marL="1028700" lvl="1" indent="-5715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vi-VN" sz="34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 huống 2: </a:t>
            </a:r>
            <a:r>
              <a:rPr lang="vi-VN" sz="34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lúc trêu đùa, bạn Dũng vô tình làm rách trang vở của em.</a:t>
            </a:r>
          </a:p>
          <a:p>
            <a:pPr marL="1028700" lvl="1" indent="-5715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vi-VN" sz="34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 huống 3: </a:t>
            </a:r>
            <a:r>
              <a:rPr lang="vi-VN" sz="34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nhận được tin mình không được chọn vào đội tuyển Cờ vua của trường. </a:t>
            </a:r>
          </a:p>
        </p:txBody>
      </p:sp>
      <p:sp>
        <p:nvSpPr>
          <p:cNvPr id="2" name="Freeform 2"/>
          <p:cNvSpPr/>
          <p:nvPr/>
        </p:nvSpPr>
        <p:spPr>
          <a:xfrm flipH="1">
            <a:off x="15087600" y="9297292"/>
            <a:ext cx="3394945" cy="1054746"/>
          </a:xfrm>
          <a:custGeom>
            <a:avLst/>
            <a:gdLst/>
            <a:ahLst/>
            <a:cxnLst/>
            <a:rect l="l" t="t" r="r" b="b"/>
            <a:pathLst>
              <a:path w="8480490" h="3148382">
                <a:moveTo>
                  <a:pt x="8480489" y="0"/>
                </a:moveTo>
                <a:lnTo>
                  <a:pt x="0" y="0"/>
                </a:lnTo>
                <a:lnTo>
                  <a:pt x="0" y="3148382"/>
                </a:lnTo>
                <a:lnTo>
                  <a:pt x="8480489" y="3148382"/>
                </a:lnTo>
                <a:lnTo>
                  <a:pt x="8480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33EB0ACE-EF9B-1874-D848-CE34AED7AC27}"/>
              </a:ext>
            </a:extLst>
          </p:cNvPr>
          <p:cNvSpPr txBox="1"/>
          <p:nvPr/>
        </p:nvSpPr>
        <p:spPr>
          <a:xfrm>
            <a:off x="3733800" y="915152"/>
            <a:ext cx="11106132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5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5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“Thể hiện cảm </a:t>
            </a:r>
            <a:r>
              <a:rPr lang="en-US" sz="5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5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BB4886-A828-1C48-5739-79BEC89C68C2}"/>
              </a:ext>
            </a:extLst>
          </p:cNvPr>
          <p:cNvGrpSpPr/>
          <p:nvPr/>
        </p:nvGrpSpPr>
        <p:grpSpPr>
          <a:xfrm>
            <a:off x="14223147" y="5606922"/>
            <a:ext cx="3455951" cy="2649447"/>
            <a:chOff x="14223147" y="5606922"/>
            <a:chExt cx="3455951" cy="2649447"/>
          </a:xfrm>
        </p:grpSpPr>
        <p:pic>
          <p:nvPicPr>
            <p:cNvPr id="1030" name="Picture 6" descr="Gần 400 kỳ thủ tranh tài tại Giải vô địch cờ vua đồng đội quốc gia - Tuổi  Trẻ Online">
              <a:extLst>
                <a:ext uri="{FF2B5EF4-FFF2-40B4-BE49-F238E27FC236}">
                  <a16:creationId xmlns:a16="http://schemas.microsoft.com/office/drawing/2014/main" id="{22A54E34-5EAA-A90C-F273-47A733C3F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55954">
              <a:off x="14223147" y="6040171"/>
              <a:ext cx="3322021" cy="22161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0" name="Picture 2" descr="Push pin ">
              <a:extLst>
                <a:ext uri="{FF2B5EF4-FFF2-40B4-BE49-F238E27FC236}">
                  <a16:creationId xmlns:a16="http://schemas.microsoft.com/office/drawing/2014/main" id="{D22F836A-17AA-4D58-824B-DC1F6DB58F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1753" y="5606922"/>
              <a:ext cx="527345" cy="527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E44571-BFCE-41E2-0A9C-88ED29F5F409}"/>
              </a:ext>
            </a:extLst>
          </p:cNvPr>
          <p:cNvGrpSpPr/>
          <p:nvPr/>
        </p:nvGrpSpPr>
        <p:grpSpPr>
          <a:xfrm>
            <a:off x="10811249" y="5539131"/>
            <a:ext cx="3227741" cy="2684581"/>
            <a:chOff x="10811249" y="5539131"/>
            <a:chExt cx="3227741" cy="2684581"/>
          </a:xfrm>
        </p:grpSpPr>
        <p:pic>
          <p:nvPicPr>
            <p:cNvPr id="6" name="Picture 5" descr="A close-up of a note&#10;&#10;Description automatically generated">
              <a:extLst>
                <a:ext uri="{FF2B5EF4-FFF2-40B4-BE49-F238E27FC236}">
                  <a16:creationId xmlns:a16="http://schemas.microsoft.com/office/drawing/2014/main" id="{999D12A3-ABBE-7DB1-5BF0-AAC31F05D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4032">
              <a:off x="10935796" y="6007514"/>
              <a:ext cx="3103194" cy="22161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Picture 2" descr="Push pin ">
              <a:extLst>
                <a:ext uri="{FF2B5EF4-FFF2-40B4-BE49-F238E27FC236}">
                  <a16:creationId xmlns:a16="http://schemas.microsoft.com/office/drawing/2014/main" id="{FA6FCA8A-8EC1-57F9-4AD0-F3A43C572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74784">
              <a:off x="10811249" y="5539131"/>
              <a:ext cx="527345" cy="527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239A4B6-E071-9DD7-0FBE-B739805CB960}"/>
              </a:ext>
            </a:extLst>
          </p:cNvPr>
          <p:cNvGrpSpPr/>
          <p:nvPr/>
        </p:nvGrpSpPr>
        <p:grpSpPr>
          <a:xfrm>
            <a:off x="12757449" y="3221543"/>
            <a:ext cx="3257935" cy="2973089"/>
            <a:chOff x="12757449" y="3221543"/>
            <a:chExt cx="3257935" cy="2973089"/>
          </a:xfrm>
        </p:grpSpPr>
        <p:pic>
          <p:nvPicPr>
            <p:cNvPr id="1026" name="Picture 2" descr="Xu hướng tặng sách cho trẻ ngày 1/6">
              <a:extLst>
                <a:ext uri="{FF2B5EF4-FFF2-40B4-BE49-F238E27FC236}">
                  <a16:creationId xmlns:a16="http://schemas.microsoft.com/office/drawing/2014/main" id="{D8B40DA0-4342-2E29-DCC3-7D6105620F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67" b="800"/>
            <a:stretch/>
          </p:blipFill>
          <p:spPr bwMode="auto">
            <a:xfrm>
              <a:off x="12757449" y="3543300"/>
              <a:ext cx="2928588" cy="26513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7" name="Picture 2" descr="Push pin ">
              <a:extLst>
                <a:ext uri="{FF2B5EF4-FFF2-40B4-BE49-F238E27FC236}">
                  <a16:creationId xmlns:a16="http://schemas.microsoft.com/office/drawing/2014/main" id="{969DB07D-EFD9-E1A6-8EBB-A00421CF03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8039" y="3221543"/>
              <a:ext cx="527345" cy="527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834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C6EA9821-C1D4-124F-1A56-797DF0724473}"/>
              </a:ext>
            </a:extLst>
          </p:cNvPr>
          <p:cNvSpPr/>
          <p:nvPr/>
        </p:nvSpPr>
        <p:spPr>
          <a:xfrm rot="6256885">
            <a:off x="-690114" y="108677"/>
            <a:ext cx="2069118" cy="1230451"/>
          </a:xfrm>
          <a:custGeom>
            <a:avLst/>
            <a:gdLst/>
            <a:ahLst/>
            <a:cxnLst/>
            <a:rect l="l" t="t" r="r" b="b"/>
            <a:pathLst>
              <a:path w="3735361" h="3281584">
                <a:moveTo>
                  <a:pt x="0" y="0"/>
                </a:moveTo>
                <a:lnTo>
                  <a:pt x="3735361" y="0"/>
                </a:lnTo>
                <a:lnTo>
                  <a:pt x="3735361" y="3281584"/>
                </a:lnTo>
                <a:lnTo>
                  <a:pt x="0" y="3281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E34456-08DA-BAEC-AA75-510D2D74576A}"/>
              </a:ext>
            </a:extLst>
          </p:cNvPr>
          <p:cNvGrpSpPr/>
          <p:nvPr/>
        </p:nvGrpSpPr>
        <p:grpSpPr>
          <a:xfrm>
            <a:off x="2264686" y="2034101"/>
            <a:ext cx="13751176" cy="1043503"/>
            <a:chOff x="3029863" y="1823688"/>
            <a:chExt cx="12362538" cy="126241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1202FF9-121C-49D7-491C-0F4975544304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1823688"/>
              <a:ext cx="0" cy="12624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8312750-8B1B-B9F6-2338-8FC7FE431C4C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1236253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7D3D9AF-9578-8A4B-6205-660F2FF933E0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0" cy="685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EA1745B-6CF9-EAFB-7337-65925ECF2384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1" y="2400300"/>
              <a:ext cx="0" cy="64454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A7ED888-16DF-36EB-5509-0F785905B402}"/>
              </a:ext>
            </a:extLst>
          </p:cNvPr>
          <p:cNvSpPr/>
          <p:nvPr/>
        </p:nvSpPr>
        <p:spPr>
          <a:xfrm>
            <a:off x="652326" y="3053990"/>
            <a:ext cx="5672273" cy="220036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1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38D50E-5DB9-5FAF-C163-D874090F1037}"/>
              </a:ext>
            </a:extLst>
          </p:cNvPr>
          <p:cNvSpPr/>
          <p:nvPr/>
        </p:nvSpPr>
        <p:spPr>
          <a:xfrm>
            <a:off x="6879363" y="3077604"/>
            <a:ext cx="5672267" cy="220036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2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062E02-AAE5-6F56-1384-23329C47DB52}"/>
              </a:ext>
            </a:extLst>
          </p:cNvPr>
          <p:cNvSpPr/>
          <p:nvPr/>
        </p:nvSpPr>
        <p:spPr>
          <a:xfrm>
            <a:off x="13032871" y="3064164"/>
            <a:ext cx="4724400" cy="218402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3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62FCB5-6F80-526A-C3ED-41213D65E87D}"/>
              </a:ext>
            </a:extLst>
          </p:cNvPr>
          <p:cNvCxnSpPr>
            <a:cxnSpLocks/>
          </p:cNvCxnSpPr>
          <p:nvPr/>
        </p:nvCxnSpPr>
        <p:spPr>
          <a:xfrm>
            <a:off x="2264686" y="5226414"/>
            <a:ext cx="0" cy="11145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514719-5F72-FAD6-E5B2-54F0969C6A36}"/>
              </a:ext>
            </a:extLst>
          </p:cNvPr>
          <p:cNvCxnSpPr>
            <a:cxnSpLocks/>
          </p:cNvCxnSpPr>
          <p:nvPr/>
        </p:nvCxnSpPr>
        <p:spPr>
          <a:xfrm>
            <a:off x="16015862" y="5248185"/>
            <a:ext cx="0" cy="11648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31017440-1FF7-8655-5552-BC40D37E6F2C}"/>
              </a:ext>
            </a:extLst>
          </p:cNvPr>
          <p:cNvSpPr/>
          <p:nvPr/>
        </p:nvSpPr>
        <p:spPr>
          <a:xfrm>
            <a:off x="4546745" y="477763"/>
            <a:ext cx="9037711" cy="1662249"/>
          </a:xfrm>
          <a:prstGeom prst="roundRect">
            <a:avLst/>
          </a:prstGeom>
          <a:solidFill>
            <a:srgbClr val="EBF6F9"/>
          </a:solidFill>
          <a:ln w="38100">
            <a:solidFill>
              <a:schemeClr val="accent5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CÂU TRẢ LỜI</a:t>
            </a:r>
            <a:endParaRPr lang="en-US" sz="5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CEC597-83D0-7B9B-24F2-AB7DFFB9B2E2}"/>
              </a:ext>
            </a:extLst>
          </p:cNvPr>
          <p:cNvGrpSpPr/>
          <p:nvPr/>
        </p:nvGrpSpPr>
        <p:grpSpPr>
          <a:xfrm>
            <a:off x="533928" y="5960368"/>
            <a:ext cx="5359877" cy="3548299"/>
            <a:chOff x="533928" y="5960368"/>
            <a:chExt cx="5359877" cy="35482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4E971A-EA91-AC71-82DA-171EFE7A127D}"/>
                </a:ext>
              </a:extLst>
            </p:cNvPr>
            <p:cNvSpPr/>
            <p:nvPr/>
          </p:nvSpPr>
          <p:spPr>
            <a:xfrm>
              <a:off x="533928" y="6340929"/>
              <a:ext cx="5084042" cy="31677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Trạng thái cảm xúc: </a:t>
              </a:r>
              <a:r>
                <a:rPr lang="en-US" sz="40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 vẻ</a:t>
              </a:r>
              <a:endPara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3">
              <a:extLst>
                <a:ext uri="{FF2B5EF4-FFF2-40B4-BE49-F238E27FC236}">
                  <a16:creationId xmlns:a16="http://schemas.microsoft.com/office/drawing/2014/main" id="{7CB91D65-ED8C-190B-D4D7-95C292111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029200" y="5960368"/>
              <a:ext cx="864605" cy="86422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062034-6EA4-026A-D09C-0546B0DA6BCB}"/>
              </a:ext>
            </a:extLst>
          </p:cNvPr>
          <p:cNvGrpSpPr/>
          <p:nvPr/>
        </p:nvGrpSpPr>
        <p:grpSpPr>
          <a:xfrm>
            <a:off x="12255391" y="5989950"/>
            <a:ext cx="5498681" cy="3590807"/>
            <a:chOff x="12255391" y="5989950"/>
            <a:chExt cx="5498681" cy="359080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5942AC-9302-0B89-577C-713D4BC67F37}"/>
                </a:ext>
              </a:extLst>
            </p:cNvPr>
            <p:cNvSpPr/>
            <p:nvPr/>
          </p:nvSpPr>
          <p:spPr>
            <a:xfrm>
              <a:off x="12670030" y="6413019"/>
              <a:ext cx="5084042" cy="31677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Trạng thái cảm xúc: </a:t>
              </a:r>
              <a:r>
                <a:rPr lang="en-US" sz="40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 bã</a:t>
              </a:r>
              <a:endPara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27">
              <a:extLst>
                <a:ext uri="{FF2B5EF4-FFF2-40B4-BE49-F238E27FC236}">
                  <a16:creationId xmlns:a16="http://schemas.microsoft.com/office/drawing/2014/main" id="{4EBC41C8-0BA1-E0F6-BD07-B06A93284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255391" y="5989950"/>
              <a:ext cx="947221" cy="946808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4594F3-E9C1-C6B4-FC83-9890BCEB5F9B}"/>
              </a:ext>
            </a:extLst>
          </p:cNvPr>
          <p:cNvCxnSpPr>
            <a:cxnSpLocks/>
          </p:cNvCxnSpPr>
          <p:nvPr/>
        </p:nvCxnSpPr>
        <p:spPr>
          <a:xfrm>
            <a:off x="9099884" y="5277967"/>
            <a:ext cx="0" cy="11145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FC331D-3024-9543-F878-8AC376DC57A7}"/>
              </a:ext>
            </a:extLst>
          </p:cNvPr>
          <p:cNvGrpSpPr/>
          <p:nvPr/>
        </p:nvGrpSpPr>
        <p:grpSpPr>
          <a:xfrm>
            <a:off x="6322418" y="6362699"/>
            <a:ext cx="5359877" cy="3446538"/>
            <a:chOff x="6322418" y="6362699"/>
            <a:chExt cx="5359877" cy="344653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7EA016-A25E-AFC1-F292-BEE140C4E11A}"/>
                </a:ext>
              </a:extLst>
            </p:cNvPr>
            <p:cNvSpPr/>
            <p:nvPr/>
          </p:nvSpPr>
          <p:spPr>
            <a:xfrm>
              <a:off x="6598253" y="6362699"/>
              <a:ext cx="5084042" cy="31677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Trạng thái cảm xúc: </a:t>
              </a:r>
              <a:r>
                <a:rPr lang="en-US" sz="40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Tức giận</a:t>
              </a:r>
              <a:endPara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16">
              <a:extLst>
                <a:ext uri="{FF2B5EF4-FFF2-40B4-BE49-F238E27FC236}">
                  <a16:creationId xmlns:a16="http://schemas.microsoft.com/office/drawing/2014/main" id="{F74AEAC8-FD2F-6DF7-53AD-AF454F653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322418" y="8863201"/>
              <a:ext cx="947221" cy="946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92703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982</Words>
  <Application>Microsoft Office PowerPoint</Application>
  <PresentationFormat>Custom</PresentationFormat>
  <Paragraphs>115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Wingdings</vt:lpstr>
      <vt:lpstr>Arial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Modern Illustration Let's Play Bingo Game Presentation</dc:title>
  <dc:creator>Linh Phan</dc:creator>
  <cp:lastModifiedBy>sontungdigi@outlook.com</cp:lastModifiedBy>
  <cp:revision>3</cp:revision>
  <dcterms:created xsi:type="dcterms:W3CDTF">2006-08-16T00:00:00Z</dcterms:created>
  <dcterms:modified xsi:type="dcterms:W3CDTF">2025-11-07T04:05:57Z</dcterms:modified>
  <dc:identifier>DAFoIQwKDQE</dc:identifier>
</cp:coreProperties>
</file>