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58" r:id="rId3"/>
    <p:sldId id="256" r:id="rId4"/>
    <p:sldId id="260" r:id="rId5"/>
    <p:sldId id="259" r:id="rId6"/>
    <p:sldId id="263" r:id="rId7"/>
    <p:sldId id="277" r:id="rId8"/>
    <p:sldId id="262" r:id="rId9"/>
    <p:sldId id="278" r:id="rId10"/>
    <p:sldId id="261" r:id="rId11"/>
    <p:sldId id="273" r:id="rId12"/>
    <p:sldId id="265" r:id="rId13"/>
    <p:sldId id="276" r:id="rId14"/>
    <p:sldId id="274" r:id="rId15"/>
    <p:sldId id="267" r:id="rId16"/>
    <p:sldId id="275"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6F9"/>
    <a:srgbClr val="ECF1F8"/>
    <a:srgbClr val="EC02C5"/>
    <a:srgbClr val="FD23D9"/>
    <a:srgbClr val="FD41DE"/>
    <a:srgbClr val="FFF4D1"/>
    <a:srgbClr val="C3C9F9"/>
    <a:srgbClr val="A1ABF5"/>
    <a:srgbClr val="FFF3CD"/>
    <a:srgbClr val="FFE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3447" autoAdjust="0"/>
  </p:normalViewPr>
  <p:slideViewPr>
    <p:cSldViewPr>
      <p:cViewPr varScale="1">
        <p:scale>
          <a:sx n="42" d="100"/>
          <a:sy n="42" d="100"/>
        </p:scale>
        <p:origin x="78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12.svg"/><Relationship Id="rId12" Type="http://schemas.openxmlformats.org/officeDocument/2006/relationships/image" Target="../media/image5.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4.sv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svg"/><Relationship Id="rId7" Type="http://schemas.openxmlformats.org/officeDocument/2006/relationships/image" Target="../media/image66.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8.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9.svg"/><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8.svg"/><Relationship Id="rId7" Type="http://schemas.openxmlformats.org/officeDocument/2006/relationships/image" Target="../media/image7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6.svg"/><Relationship Id="rId4" Type="http://schemas.openxmlformats.org/officeDocument/2006/relationships/image" Target="../media/image34.pn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85.svg"/><Relationship Id="rId18" Type="http://schemas.openxmlformats.org/officeDocument/2006/relationships/image" Target="../media/image48.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4.png"/><Relationship Id="rId17" Type="http://schemas.openxmlformats.org/officeDocument/2006/relationships/image" Target="../media/image47.png"/><Relationship Id="rId2" Type="http://schemas.openxmlformats.org/officeDocument/2006/relationships/image" Target="../media/image38.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78.svg"/><Relationship Id="rId11" Type="http://schemas.openxmlformats.org/officeDocument/2006/relationships/image" Target="../media/image43.png"/><Relationship Id="rId5" Type="http://schemas.openxmlformats.org/officeDocument/2006/relationships/image" Target="../media/image40.png"/><Relationship Id="rId15" Type="http://schemas.openxmlformats.org/officeDocument/2006/relationships/image" Target="../media/image87.svg"/><Relationship Id="rId10" Type="http://schemas.openxmlformats.org/officeDocument/2006/relationships/image" Target="../media/image82.svg"/><Relationship Id="rId4" Type="http://schemas.openxmlformats.org/officeDocument/2006/relationships/image" Target="../media/image76.svg"/><Relationship Id="rId9" Type="http://schemas.openxmlformats.org/officeDocument/2006/relationships/image" Target="../media/image42.png"/><Relationship Id="rId14" Type="http://schemas.openxmlformats.org/officeDocument/2006/relationships/image" Target="../media/image45.png"/></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39.svg"/><Relationship Id="rId3" Type="http://schemas.openxmlformats.org/officeDocument/2006/relationships/image" Target="../media/image8.svg"/><Relationship Id="rId7" Type="http://schemas.openxmlformats.org/officeDocument/2006/relationships/image" Target="../media/image92.svg"/><Relationship Id="rId12" Type="http://schemas.openxmlformats.org/officeDocument/2006/relationships/image" Target="../media/image18.pn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37.svg"/><Relationship Id="rId5" Type="http://schemas.openxmlformats.org/officeDocument/2006/relationships/image" Target="../media/image90.svg"/><Relationship Id="rId10" Type="http://schemas.openxmlformats.org/officeDocument/2006/relationships/image" Target="../media/image17.png"/><Relationship Id="rId4" Type="http://schemas.openxmlformats.org/officeDocument/2006/relationships/image" Target="../media/image51.png"/><Relationship Id="rId9" Type="http://schemas.openxmlformats.org/officeDocument/2006/relationships/image" Target="../media/image94.sv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4.svg"/><Relationship Id="rId4" Type="http://schemas.openxmlformats.org/officeDocument/2006/relationships/image" Target="../media/image55.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image" Target="../media/image21.svg"/><Relationship Id="rId10" Type="http://schemas.openxmlformats.org/officeDocument/2006/relationships/image" Target="../media/image10.svg"/><Relationship Id="rId4" Type="http://schemas.openxmlformats.org/officeDocument/2006/relationships/image" Target="../media/image7.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30.sv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svg"/><Relationship Id="rId7" Type="http://schemas.openxmlformats.org/officeDocument/2006/relationships/image" Target="../media/image34.svg"/><Relationship Id="rId12" Type="http://schemas.openxmlformats.org/officeDocument/2006/relationships/image" Target="../media/image39.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png"/><Relationship Id="rId5" Type="http://schemas.openxmlformats.org/officeDocument/2006/relationships/image" Target="../media/image32.svg"/><Relationship Id="rId10" Type="http://schemas.openxmlformats.org/officeDocument/2006/relationships/image" Target="../media/image37.svg"/><Relationship Id="rId4" Type="http://schemas.openxmlformats.org/officeDocument/2006/relationships/image" Target="../media/image14.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3.svg"/><Relationship Id="rId4" Type="http://schemas.openxmlformats.org/officeDocument/2006/relationships/image" Target="../media/image20.png"/><Relationship Id="rId9" Type="http://schemas.openxmlformats.org/officeDocument/2006/relationships/image" Target="../media/image47.sv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5.svg"/><Relationship Id="rId7" Type="http://schemas.openxmlformats.org/officeDocument/2006/relationships/image" Target="../media/image51.svg"/><Relationship Id="rId12" Type="http://schemas.openxmlformats.org/officeDocument/2006/relationships/image" Target="../media/image5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53.svg"/></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5.svg"/><Relationship Id="rId7" Type="http://schemas.openxmlformats.org/officeDocument/2006/relationships/image" Target="../media/image57.svg"/><Relationship Id="rId12" Type="http://schemas.openxmlformats.org/officeDocument/2006/relationships/image" Target="../media/image5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image" Target="../media/image49.svg"/><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image" Target="../media/image58.svg"/></Relationships>
</file>

<file path=ppt/slides/_rels/slide8.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60.svg"/><Relationship Id="rId7"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29.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43.svg"/><Relationship Id="rId4" Type="http://schemas.openxmlformats.org/officeDocument/2006/relationships/image" Target="../media/image20.png"/><Relationship Id="rId9" Type="http://schemas.openxmlformats.org/officeDocument/2006/relationships/image" Target="../media/image4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5FD"/>
        </a:solidFill>
        <a:effectLst/>
      </p:bgPr>
    </p:bg>
    <p:spTree>
      <p:nvGrpSpPr>
        <p:cNvPr id="1" name=""/>
        <p:cNvGrpSpPr/>
        <p:nvPr/>
      </p:nvGrpSpPr>
      <p:grpSpPr>
        <a:xfrm>
          <a:off x="0" y="0"/>
          <a:ext cx="0" cy="0"/>
          <a:chOff x="0" y="0"/>
          <a:chExt cx="0" cy="0"/>
        </a:xfrm>
      </p:grpSpPr>
      <p:sp>
        <p:nvSpPr>
          <p:cNvPr id="18" name="Freeform 18"/>
          <p:cNvSpPr/>
          <p:nvPr/>
        </p:nvSpPr>
        <p:spPr>
          <a:xfrm>
            <a:off x="16918327" y="14007"/>
            <a:ext cx="1414219" cy="685378"/>
          </a:xfrm>
          <a:custGeom>
            <a:avLst/>
            <a:gdLst/>
            <a:ahLst/>
            <a:cxnLst/>
            <a:rect l="l" t="t" r="r" b="b"/>
            <a:pathLst>
              <a:path w="1650380" h="780180">
                <a:moveTo>
                  <a:pt x="0" y="0"/>
                </a:moveTo>
                <a:lnTo>
                  <a:pt x="1650381" y="0"/>
                </a:lnTo>
                <a:lnTo>
                  <a:pt x="1650381" y="780180"/>
                </a:lnTo>
                <a:lnTo>
                  <a:pt x="0" y="78018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sp>
        <p:nvSpPr>
          <p:cNvPr id="17" name="Freeform 17"/>
          <p:cNvSpPr/>
          <p:nvPr/>
        </p:nvSpPr>
        <p:spPr>
          <a:xfrm rot="-928445">
            <a:off x="-29211" y="179082"/>
            <a:ext cx="1273108" cy="701866"/>
          </a:xfrm>
          <a:custGeom>
            <a:avLst/>
            <a:gdLst/>
            <a:ahLst/>
            <a:cxnLst/>
            <a:rect l="l" t="t" r="r" b="b"/>
            <a:pathLst>
              <a:path w="1504468" h="1017567">
                <a:moveTo>
                  <a:pt x="0" y="0"/>
                </a:moveTo>
                <a:lnTo>
                  <a:pt x="1504468" y="0"/>
                </a:lnTo>
                <a:lnTo>
                  <a:pt x="1504468" y="1017567"/>
                </a:lnTo>
                <a:lnTo>
                  <a:pt x="0" y="101756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C99980E9-0415-6056-0D94-F2BF708D9FDF}"/>
              </a:ext>
            </a:extLst>
          </p:cNvPr>
          <p:cNvGrpSpPr/>
          <p:nvPr/>
        </p:nvGrpSpPr>
        <p:grpSpPr>
          <a:xfrm rot="-10800000">
            <a:off x="-2" y="7104751"/>
            <a:ext cx="18516601" cy="3652374"/>
            <a:chOff x="0" y="0"/>
            <a:chExt cx="10315701" cy="1925127"/>
          </a:xfrm>
        </p:grpSpPr>
        <p:sp>
          <p:nvSpPr>
            <p:cNvPr id="7" name="Freeform 5">
              <a:extLst>
                <a:ext uri="{FF2B5EF4-FFF2-40B4-BE49-F238E27FC236}">
                  <a16:creationId xmlns:a16="http://schemas.microsoft.com/office/drawing/2014/main" id="{EC4C3C5E-446F-A40D-E1EC-16DBFAE7AA50}"/>
                </a:ext>
              </a:extLst>
            </p:cNvPr>
            <p:cNvSpPr/>
            <p:nvPr/>
          </p:nvSpPr>
          <p:spPr>
            <a:xfrm>
              <a:off x="-4213" y="0"/>
              <a:ext cx="10319914" cy="1925127"/>
            </a:xfrm>
            <a:custGeom>
              <a:avLst/>
              <a:gdLst/>
              <a:ahLst/>
              <a:cxnLst/>
              <a:rect l="l" t="t" r="r" b="b"/>
              <a:pathLst>
                <a:path w="10319914" h="1925127">
                  <a:moveTo>
                    <a:pt x="278431" y="16918"/>
                  </a:moveTo>
                  <a:cubicBezTo>
                    <a:pt x="278431" y="16918"/>
                    <a:pt x="604014" y="12258"/>
                    <a:pt x="1053835" y="12454"/>
                  </a:cubicBezTo>
                  <a:cubicBezTo>
                    <a:pt x="8376233" y="12671"/>
                    <a:pt x="10045846" y="0"/>
                    <a:pt x="10045846" y="0"/>
                  </a:cubicBezTo>
                  <a:cubicBezTo>
                    <a:pt x="10113309" y="0"/>
                    <a:pt x="10189246" y="0"/>
                    <a:pt x="10268020" y="85073"/>
                  </a:cubicBezTo>
                  <a:cubicBezTo>
                    <a:pt x="10310998" y="131488"/>
                    <a:pt x="10312066" y="240224"/>
                    <a:pt x="10312471" y="320281"/>
                  </a:cubicBezTo>
                  <a:cubicBezTo>
                    <a:pt x="10312471" y="320281"/>
                    <a:pt x="10310767" y="970358"/>
                    <a:pt x="10310767" y="1162543"/>
                  </a:cubicBezTo>
                  <a:cubicBezTo>
                    <a:pt x="10310767" y="1376701"/>
                    <a:pt x="10319914" y="1675880"/>
                    <a:pt x="10319914" y="1675880"/>
                  </a:cubicBezTo>
                  <a:cubicBezTo>
                    <a:pt x="10319914" y="1804549"/>
                    <a:pt x="10315745" y="1925127"/>
                    <a:pt x="10062907" y="1916992"/>
                  </a:cubicBezTo>
                  <a:cubicBezTo>
                    <a:pt x="10062907" y="1916992"/>
                    <a:pt x="9686434" y="1896694"/>
                    <a:pt x="8638469" y="1904292"/>
                  </a:cubicBezTo>
                  <a:cubicBezTo>
                    <a:pt x="2456003" y="1912427"/>
                    <a:pt x="304023" y="1925127"/>
                    <a:pt x="304023" y="1925127"/>
                  </a:cubicBezTo>
                  <a:cubicBezTo>
                    <a:pt x="132548" y="1925127"/>
                    <a:pt x="4213" y="1824058"/>
                    <a:pt x="8532" y="1621510"/>
                  </a:cubicBezTo>
                  <a:cubicBezTo>
                    <a:pt x="8532" y="1621510"/>
                    <a:pt x="9630" y="1122969"/>
                    <a:pt x="4815" y="939033"/>
                  </a:cubicBezTo>
                  <a:cubicBezTo>
                    <a:pt x="0" y="663668"/>
                    <a:pt x="25592" y="330596"/>
                    <a:pt x="25592" y="330596"/>
                  </a:cubicBezTo>
                  <a:cubicBezTo>
                    <a:pt x="27224" y="150571"/>
                    <a:pt x="143504" y="16918"/>
                    <a:pt x="278431" y="16918"/>
                  </a:cubicBezTo>
                  <a:close/>
                </a:path>
              </a:pathLst>
            </a:custGeom>
            <a:solidFill>
              <a:srgbClr val="FFFFFF"/>
            </a:solidFill>
          </p:spPr>
          <p:txBody>
            <a:bodyPr/>
            <a:lstStyle/>
            <a:p>
              <a:endParaRPr lang="en-US">
                <a:latin typeface="Arial" panose="020B0604020202020204" pitchFamily="34" charset="0"/>
                <a:cs typeface="Arial" panose="020B0604020202020204" pitchFamily="34" charset="0"/>
              </a:endParaRPr>
            </a:p>
          </p:txBody>
        </p:sp>
      </p:grpSp>
      <p:sp>
        <p:nvSpPr>
          <p:cNvPr id="19" name="Rectangle 18">
            <a:extLst>
              <a:ext uri="{FF2B5EF4-FFF2-40B4-BE49-F238E27FC236}">
                <a16:creationId xmlns:a16="http://schemas.microsoft.com/office/drawing/2014/main" id="{1391412C-341B-8DC7-C013-C9EE93FE21A7}"/>
              </a:ext>
            </a:extLst>
          </p:cNvPr>
          <p:cNvSpPr/>
          <p:nvPr/>
        </p:nvSpPr>
        <p:spPr>
          <a:xfrm>
            <a:off x="575940" y="4660616"/>
            <a:ext cx="10913985" cy="1824923"/>
          </a:xfrm>
          <a:prstGeom prst="rect">
            <a:avLst/>
          </a:prstGeom>
        </p:spPr>
        <p:txBody>
          <a:bodyPr wrap="square">
            <a:spAutoFit/>
          </a:bodyPr>
          <a:lstStyle/>
          <a:p>
            <a:pPr marL="571500" indent="-571500" algn="ctr">
              <a:lnSpc>
                <a:spcPct val="150000"/>
              </a:lnSpc>
              <a:spcBef>
                <a:spcPts val="300"/>
              </a:spcBef>
              <a:spcAft>
                <a:spcPts val="300"/>
              </a:spcAft>
              <a:buFont typeface="Wingdings" panose="05000000000000000000" pitchFamily="2" charset="2"/>
              <a:buChar char="Ø"/>
            </a:pPr>
            <a:r>
              <a:rPr lang="en-US" sz="4000" b="1">
                <a:solidFill>
                  <a:srgbClr val="C00000"/>
                </a:solidFill>
                <a:latin typeface="Arial" panose="020B0604020202020204" pitchFamily="34" charset="0"/>
                <a:ea typeface="Calibri" panose="020F0502020204030204" pitchFamily="34" charset="0"/>
                <a:cs typeface="Arial" panose="020B0604020202020204" pitchFamily="34" charset="0"/>
              </a:rPr>
              <a:t>Nghe </a:t>
            </a: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video </a:t>
            </a:r>
            <a:r>
              <a:rPr lang="en-US" sz="4000" b="1">
                <a:solidFill>
                  <a:srgbClr val="C00000"/>
                </a:solidFill>
                <a:latin typeface="Arial" panose="020B0604020202020204" pitchFamily="34" charset="0"/>
                <a:ea typeface="Calibri" panose="020F0502020204030204" pitchFamily="34" charset="0"/>
                <a:cs typeface="Arial" panose="020B0604020202020204" pitchFamily="34" charset="0"/>
              </a:rPr>
              <a:t>về </a:t>
            </a:r>
            <a:r>
              <a:rPr lang="vi-VN" sz="4000" b="1">
                <a:solidFill>
                  <a:srgbClr val="C00000"/>
                </a:solidFill>
                <a:latin typeface="Arial" panose="020B0604020202020204" pitchFamily="34" charset="0"/>
                <a:ea typeface="Calibri" panose="020F0502020204030204" pitchFamily="34" charset="0"/>
                <a:cs typeface="Arial" panose="020B0604020202020204" pitchFamily="34" charset="0"/>
              </a:rPr>
              <a:t>bài hát </a:t>
            </a:r>
            <a:r>
              <a:rPr lang="vi-VN" sz="4000" b="1" i="1">
                <a:solidFill>
                  <a:srgbClr val="C00000"/>
                </a:solidFill>
                <a:latin typeface="Arial" panose="020B0604020202020204" pitchFamily="34" charset="0"/>
                <a:ea typeface="Calibri" panose="020F0502020204030204" pitchFamily="34" charset="0"/>
                <a:cs typeface="Arial" panose="020B0604020202020204" pitchFamily="34" charset="0"/>
              </a:rPr>
              <a:t>Giữ gìn vệ sinh trường lớp</a:t>
            </a:r>
            <a:r>
              <a:rPr lang="en-US" sz="4000" b="1" i="1">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và</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trả</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lời</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câu</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hỏi</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US" sz="4000" b="1" dirty="0" err="1">
                <a:solidFill>
                  <a:srgbClr val="C00000"/>
                </a:solidFill>
                <a:latin typeface="Arial" panose="020B0604020202020204" pitchFamily="34" charset="0"/>
                <a:ea typeface="Calibri" panose="020F0502020204030204" pitchFamily="34" charset="0"/>
                <a:cs typeface="Arial" panose="020B0604020202020204" pitchFamily="34" charset="0"/>
              </a:rPr>
              <a:t>sau</a:t>
            </a:r>
            <a:r>
              <a:rPr lang="en-US" sz="4000" b="1" dirty="0">
                <a:solidFill>
                  <a:srgbClr val="C00000"/>
                </a:solidFill>
                <a:latin typeface="Arial" panose="020B0604020202020204" pitchFamily="34" charset="0"/>
                <a:ea typeface="Calibri" panose="020F0502020204030204" pitchFamily="34" charset="0"/>
                <a:cs typeface="Arial" panose="020B0604020202020204" pitchFamily="34" charset="0"/>
              </a:rPr>
              <a:t>:</a:t>
            </a:r>
          </a:p>
        </p:txBody>
      </p:sp>
      <p:pic>
        <p:nvPicPr>
          <p:cNvPr id="21" name="Picture 7">
            <a:extLst>
              <a:ext uri="{FF2B5EF4-FFF2-40B4-BE49-F238E27FC236}">
                <a16:creationId xmlns:a16="http://schemas.microsoft.com/office/drawing/2014/main" id="{7ABA4F8A-79BE-73EA-8745-E8353E42FE6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192000" y="3243919"/>
            <a:ext cx="5520060" cy="3904188"/>
          </a:xfrm>
          <a:prstGeom prst="rect">
            <a:avLst/>
          </a:prstGeom>
        </p:spPr>
      </p:pic>
      <p:sp>
        <p:nvSpPr>
          <p:cNvPr id="29" name="TextBox 28">
            <a:extLst>
              <a:ext uri="{FF2B5EF4-FFF2-40B4-BE49-F238E27FC236}">
                <a16:creationId xmlns:a16="http://schemas.microsoft.com/office/drawing/2014/main" id="{608EE50F-1BDA-7A9A-CED6-73B1A8CB0FD0}"/>
              </a:ext>
            </a:extLst>
          </p:cNvPr>
          <p:cNvSpPr txBox="1"/>
          <p:nvPr/>
        </p:nvSpPr>
        <p:spPr>
          <a:xfrm>
            <a:off x="1177848" y="8280585"/>
            <a:ext cx="16168462" cy="830997"/>
          </a:xfrm>
          <a:prstGeom prst="rect">
            <a:avLst/>
          </a:prstGeom>
          <a:noFill/>
        </p:spPr>
        <p:txBody>
          <a:bodyPr wrap="square" rtlCol="0">
            <a:spAutoFit/>
          </a:bodyPr>
          <a:lstStyle/>
          <a:p>
            <a:pPr algn="ctr"/>
            <a:r>
              <a:rPr lang="vi-VN" sz="4800" b="1">
                <a:solidFill>
                  <a:srgbClr val="000000"/>
                </a:solidFill>
                <a:latin typeface="Arial" panose="020B0604020202020204" pitchFamily="34" charset="0"/>
                <a:ea typeface="Calibri" panose="020F0502020204030204" pitchFamily="34" charset="0"/>
                <a:cs typeface="Arial" panose="020B0604020202020204" pitchFamily="34" charset="0"/>
              </a:rPr>
              <a:t>Bài hát đã gửi tới các em thông điệp gì? </a:t>
            </a:r>
            <a:endParaRPr lang="vi-VN" sz="4800" b="1"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pic>
        <p:nvPicPr>
          <p:cNvPr id="30" name="Picture 35">
            <a:extLst>
              <a:ext uri="{FF2B5EF4-FFF2-40B4-BE49-F238E27FC236}">
                <a16:creationId xmlns:a16="http://schemas.microsoft.com/office/drawing/2014/main" id="{42694F61-1E93-9D2B-9160-CC211071602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915127">
            <a:off x="-269487" y="6918316"/>
            <a:ext cx="1625431" cy="871386"/>
          </a:xfrm>
          <a:prstGeom prst="rect">
            <a:avLst/>
          </a:prstGeom>
        </p:spPr>
      </p:pic>
      <p:sp>
        <p:nvSpPr>
          <p:cNvPr id="32" name="Rectangle 31">
            <a:extLst>
              <a:ext uri="{FF2B5EF4-FFF2-40B4-BE49-F238E27FC236}">
                <a16:creationId xmlns:a16="http://schemas.microsoft.com/office/drawing/2014/main" id="{2F9402BD-A1B3-43CE-442A-3E123DDBABFA}"/>
              </a:ext>
            </a:extLst>
          </p:cNvPr>
          <p:cNvSpPr/>
          <p:nvPr/>
        </p:nvSpPr>
        <p:spPr>
          <a:xfrm>
            <a:off x="11826251" y="975908"/>
            <a:ext cx="5520059" cy="1648799"/>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C00000"/>
                </a:solidFill>
                <a:latin typeface="Arial" panose="020B0604020202020204" pitchFamily="34" charset="0"/>
                <a:cs typeface="Arial" panose="020B0604020202020204" pitchFamily="34" charset="0"/>
              </a:rPr>
              <a:t>KHỞI ĐỘNG</a:t>
            </a:r>
            <a:endParaRPr lang="en-US" sz="6000" b="1" dirty="0">
              <a:solidFill>
                <a:srgbClr val="C00000"/>
              </a:solidFill>
              <a:latin typeface="Arial" panose="020B0604020202020204" pitchFamily="34" charset="0"/>
              <a:cs typeface="Arial" panose="020B0604020202020204" pitchFamily="34" charset="0"/>
            </a:endParaRPr>
          </a:p>
        </p:txBody>
      </p:sp>
      <p:pic>
        <p:nvPicPr>
          <p:cNvPr id="33" name="videoplayback (1)">
            <a:hlinkClick r:id="" action="ppaction://media"/>
            <a:extLst>
              <a:ext uri="{FF2B5EF4-FFF2-40B4-BE49-F238E27FC236}">
                <a16:creationId xmlns:a16="http://schemas.microsoft.com/office/drawing/2014/main" id="{F64E31C0-A4CD-3C13-05FD-651BAFF9299A}"/>
              </a:ext>
            </a:extLst>
          </p:cNvPr>
          <p:cNvPicPr>
            <a:picLocks noChangeAspect="1"/>
          </p:cNvPicPr>
          <p:nvPr>
            <a:videoFile r:link="rId2"/>
            <p:extLst>
              <p:ext uri="{DAA4B4D4-6D71-4841-9C94-3DE7FCFB9230}">
                <p14:media xmlns:p14="http://schemas.microsoft.com/office/powerpoint/2010/main" r:embed="rId1"/>
              </p:ext>
            </p:extLst>
          </p:nvPr>
        </p:nvPicPr>
        <p:blipFill>
          <a:blip r:embed="rId12"/>
          <a:stretch>
            <a:fillRect/>
          </a:stretch>
        </p:blipFill>
        <p:spPr>
          <a:xfrm>
            <a:off x="2732256" y="871496"/>
            <a:ext cx="6411744" cy="3506422"/>
          </a:xfrm>
          <a:prstGeom prst="rect">
            <a:avLst/>
          </a:prstGeom>
        </p:spPr>
      </p:pic>
    </p:spTree>
    <p:extLst>
      <p:ext uri="{BB962C8B-B14F-4D97-AF65-F5344CB8AC3E}">
        <p14:creationId xmlns:p14="http://schemas.microsoft.com/office/powerpoint/2010/main" val="128040651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randombar(horizont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57980"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0" fill="hold" display="0">
                  <p:stCondLst>
                    <p:cond delay="indefinite"/>
                  </p:stCondLst>
                </p:cTn>
                <p:tgtEl>
                  <p:spTgt spid="33"/>
                </p:tgtEl>
              </p:cMediaNode>
            </p:video>
          </p:childTnLst>
        </p:cTn>
      </p:par>
    </p:tnLst>
    <p:bldLst>
      <p:bldP spid="19"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CF2"/>
        </a:solidFill>
        <a:effectLst/>
      </p:bgPr>
    </p:bg>
    <p:spTree>
      <p:nvGrpSpPr>
        <p:cNvPr id="1" name=""/>
        <p:cNvGrpSpPr/>
        <p:nvPr/>
      </p:nvGrpSpPr>
      <p:grpSpPr>
        <a:xfrm>
          <a:off x="0" y="0"/>
          <a:ext cx="0" cy="0"/>
          <a:chOff x="0" y="0"/>
          <a:chExt cx="0" cy="0"/>
        </a:xfrm>
      </p:grpSpPr>
      <p:grpSp>
        <p:nvGrpSpPr>
          <p:cNvPr id="2" name="Group 2"/>
          <p:cNvGrpSpPr/>
          <p:nvPr/>
        </p:nvGrpSpPr>
        <p:grpSpPr>
          <a:xfrm>
            <a:off x="-159715" y="-179686"/>
            <a:ext cx="18607430" cy="660193"/>
            <a:chOff x="0" y="0"/>
            <a:chExt cx="754546" cy="26771"/>
          </a:xfrm>
        </p:grpSpPr>
        <p:sp>
          <p:nvSpPr>
            <p:cNvPr id="3" name="Freeform 3"/>
            <p:cNvSpPr/>
            <p:nvPr/>
          </p:nvSpPr>
          <p:spPr>
            <a:xfrm>
              <a:off x="0" y="0"/>
              <a:ext cx="754546" cy="26771"/>
            </a:xfrm>
            <a:custGeom>
              <a:avLst/>
              <a:gdLst/>
              <a:ahLst/>
              <a:cxnLst/>
              <a:rect l="l" t="t" r="r" b="b"/>
              <a:pathLst>
                <a:path w="754546" h="26771">
                  <a:moveTo>
                    <a:pt x="0" y="0"/>
                  </a:moveTo>
                  <a:lnTo>
                    <a:pt x="754546" y="0"/>
                  </a:lnTo>
                  <a:lnTo>
                    <a:pt x="754546" y="26771"/>
                  </a:lnTo>
                  <a:lnTo>
                    <a:pt x="0" y="26771"/>
                  </a:lnTo>
                  <a:close/>
                </a:path>
              </a:pathLst>
            </a:custGeom>
            <a:solidFill>
              <a:srgbClr val="8593F2"/>
            </a:solidFill>
            <a:ln w="19050">
              <a:solidFill>
                <a:srgbClr val="000000"/>
              </a:solidFill>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00"/>
                </a:lnSpc>
              </a:pPr>
              <a:endParaRPr/>
            </a:p>
          </p:txBody>
        </p:sp>
      </p:grpSp>
      <p:grpSp>
        <p:nvGrpSpPr>
          <p:cNvPr id="5" name="Group 5"/>
          <p:cNvGrpSpPr/>
          <p:nvPr/>
        </p:nvGrpSpPr>
        <p:grpSpPr>
          <a:xfrm>
            <a:off x="-149154" y="9806494"/>
            <a:ext cx="18607430" cy="637732"/>
            <a:chOff x="0" y="0"/>
            <a:chExt cx="754546" cy="25861"/>
          </a:xfrm>
        </p:grpSpPr>
        <p:sp>
          <p:nvSpPr>
            <p:cNvPr id="6" name="Freeform 6"/>
            <p:cNvSpPr/>
            <p:nvPr/>
          </p:nvSpPr>
          <p:spPr>
            <a:xfrm>
              <a:off x="0" y="0"/>
              <a:ext cx="754546" cy="25861"/>
            </a:xfrm>
            <a:custGeom>
              <a:avLst/>
              <a:gdLst/>
              <a:ahLst/>
              <a:cxnLst/>
              <a:rect l="l" t="t" r="r" b="b"/>
              <a:pathLst>
                <a:path w="754546" h="25861">
                  <a:moveTo>
                    <a:pt x="0" y="0"/>
                  </a:moveTo>
                  <a:lnTo>
                    <a:pt x="754546" y="0"/>
                  </a:lnTo>
                  <a:lnTo>
                    <a:pt x="754546" y="25861"/>
                  </a:lnTo>
                  <a:lnTo>
                    <a:pt x="0" y="25861"/>
                  </a:lnTo>
                  <a:close/>
                </a:path>
              </a:pathLst>
            </a:custGeom>
            <a:solidFill>
              <a:srgbClr val="FFE05C"/>
            </a:solidFill>
            <a:ln w="19050">
              <a:solidFill>
                <a:srgbClr val="000000"/>
              </a:solidFill>
            </a:ln>
          </p:spPr>
          <p:txBody>
            <a:bodyPr/>
            <a:lstStyle/>
            <a:p>
              <a:endParaRPr lang="en-US"/>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00"/>
                </a:lnSpc>
              </a:pPr>
              <a:endParaRPr/>
            </a:p>
          </p:txBody>
        </p:sp>
      </p:grpSp>
      <p:sp>
        <p:nvSpPr>
          <p:cNvPr id="17" name="Freeform 17"/>
          <p:cNvSpPr/>
          <p:nvPr/>
        </p:nvSpPr>
        <p:spPr>
          <a:xfrm rot="1700169">
            <a:off x="-190457" y="9394634"/>
            <a:ext cx="2356826" cy="509931"/>
          </a:xfrm>
          <a:custGeom>
            <a:avLst/>
            <a:gdLst/>
            <a:ahLst/>
            <a:cxnLst/>
            <a:rect l="l" t="t" r="r" b="b"/>
            <a:pathLst>
              <a:path w="2356826" h="509931">
                <a:moveTo>
                  <a:pt x="0" y="0"/>
                </a:moveTo>
                <a:lnTo>
                  <a:pt x="2356826" y="0"/>
                </a:lnTo>
                <a:lnTo>
                  <a:pt x="2356826" y="509932"/>
                </a:lnTo>
                <a:lnTo>
                  <a:pt x="0" y="5099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8" name="Freeform 18"/>
          <p:cNvSpPr/>
          <p:nvPr/>
        </p:nvSpPr>
        <p:spPr>
          <a:xfrm rot="823814">
            <a:off x="15947306" y="-67053"/>
            <a:ext cx="2246750" cy="1062100"/>
          </a:xfrm>
          <a:custGeom>
            <a:avLst/>
            <a:gdLst/>
            <a:ahLst/>
            <a:cxnLst/>
            <a:rect l="l" t="t" r="r" b="b"/>
            <a:pathLst>
              <a:path w="2246750" h="1062100">
                <a:moveTo>
                  <a:pt x="0" y="0"/>
                </a:moveTo>
                <a:lnTo>
                  <a:pt x="2246750" y="0"/>
                </a:lnTo>
                <a:lnTo>
                  <a:pt x="2246750" y="1062100"/>
                </a:lnTo>
                <a:lnTo>
                  <a:pt x="0" y="10621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pic>
        <p:nvPicPr>
          <p:cNvPr id="22" name="Picture 3">
            <a:extLst>
              <a:ext uri="{FF2B5EF4-FFF2-40B4-BE49-F238E27FC236}">
                <a16:creationId xmlns:a16="http://schemas.microsoft.com/office/drawing/2014/main" id="{4BE2770E-9B99-E694-53F4-E6DF3402A375}"/>
              </a:ext>
            </a:extLst>
          </p:cNvPr>
          <p:cNvPicPr>
            <a:picLocks noChangeAspect="1"/>
          </p:cNvPicPr>
          <p:nvPr/>
        </p:nvPicPr>
        <p:blipFill>
          <a:blip r:embed="rId6">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18041"/>
          <a:stretch>
            <a:fillRect/>
          </a:stretch>
        </p:blipFill>
        <p:spPr>
          <a:xfrm>
            <a:off x="2709036" y="-307626"/>
            <a:ext cx="9775128" cy="7432326"/>
          </a:xfrm>
          <a:prstGeom prst="rect">
            <a:avLst/>
          </a:prstGeom>
        </p:spPr>
      </p:pic>
      <p:sp>
        <p:nvSpPr>
          <p:cNvPr id="27" name="TextBox 26">
            <a:extLst>
              <a:ext uri="{FF2B5EF4-FFF2-40B4-BE49-F238E27FC236}">
                <a16:creationId xmlns:a16="http://schemas.microsoft.com/office/drawing/2014/main" id="{49DAB3B9-22C0-F3B8-06C2-246879AA396A}"/>
              </a:ext>
            </a:extLst>
          </p:cNvPr>
          <p:cNvSpPr txBox="1"/>
          <p:nvPr/>
        </p:nvSpPr>
        <p:spPr>
          <a:xfrm>
            <a:off x="3131637" y="2764786"/>
            <a:ext cx="8929922" cy="3671583"/>
          </a:xfrm>
          <a:prstGeom prst="rect">
            <a:avLst/>
          </a:prstGeom>
          <a:noFill/>
        </p:spPr>
        <p:txBody>
          <a:bodyPr wrap="square">
            <a:spAutoFit/>
          </a:bodyPr>
          <a:lstStyle/>
          <a:p>
            <a:pPr marR="0" algn="just">
              <a:lnSpc>
                <a:spcPct val="150000"/>
              </a:lnSpc>
              <a:spcBef>
                <a:spcPts val="0"/>
              </a:spcBef>
              <a:spcAft>
                <a:spcPts val="0"/>
              </a:spcAft>
            </a:pPr>
            <a:r>
              <a:rPr lang="vi-VN" sz="4000">
                <a:latin typeface="Arial" panose="020B0604020202020204" pitchFamily="34" charset="0"/>
                <a:ea typeface="Calibri" panose="020F0502020204030204" pitchFamily="34" charset="0"/>
                <a:cs typeface="Arial" panose="020B0604020202020204" pitchFamily="34" charset="0"/>
              </a:rPr>
              <a:t>Dựa vào kết quả khảo sát thực trạng trong tiết trước, các nhóm</a:t>
            </a:r>
            <a:r>
              <a:rPr lang="en-US" sz="4000">
                <a:latin typeface="Arial" panose="020B0604020202020204" pitchFamily="34" charset="0"/>
                <a:ea typeface="Calibri" panose="020F0502020204030204" pitchFamily="34" charset="0"/>
                <a:cs typeface="Arial" panose="020B0604020202020204" pitchFamily="34" charset="0"/>
              </a:rPr>
              <a:t> (4 – 6 HS)</a:t>
            </a:r>
            <a:r>
              <a:rPr lang="vi-VN" sz="4000">
                <a:latin typeface="Arial" panose="020B0604020202020204" pitchFamily="34" charset="0"/>
                <a:ea typeface="Calibri" panose="020F0502020204030204" pitchFamily="34" charset="0"/>
                <a:cs typeface="Arial" panose="020B0604020202020204" pitchFamily="34" charset="0"/>
              </a:rPr>
              <a:t> thảo luận</a:t>
            </a:r>
            <a:r>
              <a:rPr lang="en-US" sz="4000">
                <a:latin typeface="Arial" panose="020B0604020202020204" pitchFamily="34" charset="0"/>
                <a:ea typeface="Calibri" panose="020F0502020204030204" pitchFamily="34" charset="0"/>
                <a:cs typeface="Arial" panose="020B0604020202020204" pitchFamily="34" charset="0"/>
              </a:rPr>
              <a:t> và </a:t>
            </a:r>
            <a:r>
              <a:rPr lang="vi-VN" sz="4000">
                <a:latin typeface="Arial" panose="020B0604020202020204" pitchFamily="34" charset="0"/>
                <a:ea typeface="Calibri" panose="020F0502020204030204" pitchFamily="34" charset="0"/>
                <a:cs typeface="Arial" panose="020B0604020202020204" pitchFamily="34" charset="0"/>
              </a:rPr>
              <a:t>xây dựng kế hoạch giữ gìn trường học xanh, sạch, đẹp</a:t>
            </a:r>
            <a:r>
              <a:rPr lang="en-US" sz="4000">
                <a:latin typeface="Arial" panose="020B0604020202020204" pitchFamily="34" charset="0"/>
                <a:ea typeface="Calibri" panose="020F0502020204030204" pitchFamily="34" charset="0"/>
                <a:cs typeface="Arial" panose="020B0604020202020204" pitchFamily="34" charset="0"/>
              </a:rPr>
              <a:t>.</a:t>
            </a:r>
            <a:endParaRPr lang="en-US" sz="400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AA79D4B0-42E1-E500-321C-A40255157B4C}"/>
              </a:ext>
            </a:extLst>
          </p:cNvPr>
          <p:cNvSpPr txBox="1"/>
          <p:nvPr/>
        </p:nvSpPr>
        <p:spPr>
          <a:xfrm>
            <a:off x="4041598" y="1778497"/>
            <a:ext cx="7110000" cy="861774"/>
          </a:xfrm>
          <a:prstGeom prst="rect">
            <a:avLst/>
          </a:prstGeom>
          <a:noFill/>
        </p:spPr>
        <p:txBody>
          <a:bodyPr wrap="square">
            <a:spAutoFit/>
          </a:bodyPr>
          <a:lstStyle/>
          <a:p>
            <a:pPr marR="0" algn="ctr">
              <a:spcBef>
                <a:spcPts val="0"/>
              </a:spcBef>
              <a:spcAft>
                <a:spcPts val="0"/>
              </a:spcAft>
            </a:pPr>
            <a:r>
              <a:rPr lang="en-US" sz="4800" b="1">
                <a:solidFill>
                  <a:srgbClr val="FF0000"/>
                </a:solidFill>
                <a:latin typeface="Arial" panose="020B0604020202020204" pitchFamily="34" charset="0"/>
                <a:ea typeface="Calibri" panose="020F0502020204030204" pitchFamily="34" charset="0"/>
                <a:cs typeface="Arial" panose="020B0604020202020204" pitchFamily="34" charset="0"/>
              </a:rPr>
              <a:t>Hoạt động theo nhóm</a:t>
            </a:r>
          </a:p>
        </p:txBody>
      </p:sp>
      <p:pic>
        <p:nvPicPr>
          <p:cNvPr id="9" name="Picture 8" descr="A group of kids sitting around a table&#10;&#10;Description automatically generated with low confidence">
            <a:extLst>
              <a:ext uri="{FF2B5EF4-FFF2-40B4-BE49-F238E27FC236}">
                <a16:creationId xmlns:a16="http://schemas.microsoft.com/office/drawing/2014/main" id="{D2C2F533-E0BD-5655-0A25-B93E60C3521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8400" y="5581469"/>
            <a:ext cx="7933175" cy="4162043"/>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CF2"/>
        </a:solidFill>
        <a:effectLst/>
      </p:bgPr>
    </p:bg>
    <p:spTree>
      <p:nvGrpSpPr>
        <p:cNvPr id="1" name=""/>
        <p:cNvGrpSpPr/>
        <p:nvPr/>
      </p:nvGrpSpPr>
      <p:grpSpPr>
        <a:xfrm>
          <a:off x="0" y="0"/>
          <a:ext cx="0" cy="0"/>
          <a:chOff x="0" y="0"/>
          <a:chExt cx="0" cy="0"/>
        </a:xfrm>
      </p:grpSpPr>
      <p:pic>
        <p:nvPicPr>
          <p:cNvPr id="6" name="Picture 12">
            <a:extLst>
              <a:ext uri="{FF2B5EF4-FFF2-40B4-BE49-F238E27FC236}">
                <a16:creationId xmlns:a16="http://schemas.microsoft.com/office/drawing/2014/main" id="{2417607A-9A8F-7A41-9F15-C1967C48C65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535400" y="190500"/>
            <a:ext cx="1602233" cy="1965930"/>
          </a:xfrm>
          <a:prstGeom prst="rect">
            <a:avLst/>
          </a:prstGeom>
        </p:spPr>
      </p:pic>
      <p:sp>
        <p:nvSpPr>
          <p:cNvPr id="32" name="Freeform 32"/>
          <p:cNvSpPr/>
          <p:nvPr/>
        </p:nvSpPr>
        <p:spPr>
          <a:xfrm>
            <a:off x="-266700" y="9525000"/>
            <a:ext cx="1181100" cy="762000"/>
          </a:xfrm>
          <a:custGeom>
            <a:avLst/>
            <a:gdLst/>
            <a:ahLst/>
            <a:cxnLst/>
            <a:rect l="l" t="t" r="r" b="b"/>
            <a:pathLst>
              <a:path w="2274326" h="1538271">
                <a:moveTo>
                  <a:pt x="0" y="0"/>
                </a:moveTo>
                <a:lnTo>
                  <a:pt x="2274326" y="0"/>
                </a:lnTo>
                <a:lnTo>
                  <a:pt x="2274326" y="1538272"/>
                </a:lnTo>
                <a:lnTo>
                  <a:pt x="0" y="153827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3" name="Line Callout 1 (Border and Accent Bar) 3">
            <a:extLst>
              <a:ext uri="{FF2B5EF4-FFF2-40B4-BE49-F238E27FC236}">
                <a16:creationId xmlns:a16="http://schemas.microsoft.com/office/drawing/2014/main" id="{1205DE74-5E35-3F4D-CB32-F466E3F3902F}"/>
              </a:ext>
            </a:extLst>
          </p:cNvPr>
          <p:cNvSpPr/>
          <p:nvPr/>
        </p:nvSpPr>
        <p:spPr>
          <a:xfrm>
            <a:off x="457200" y="536908"/>
            <a:ext cx="14935200" cy="1451536"/>
          </a:xfrm>
          <a:prstGeom prst="accentBorderCallout1">
            <a:avLst>
              <a:gd name="adj1" fmla="val 18750"/>
              <a:gd name="adj2" fmla="val -3127"/>
              <a:gd name="adj3" fmla="val 17954"/>
              <a:gd name="adj4" fmla="val -17509"/>
            </a:avLst>
          </a:prstGeom>
          <a:solidFill>
            <a:schemeClr val="bg1"/>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accent1">
                    <a:lumMod val="50000"/>
                  </a:schemeClr>
                </a:solidFill>
                <a:latin typeface="Arial" panose="020B0604020202020204" pitchFamily="34" charset="0"/>
                <a:cs typeface="Arial" panose="020B0604020202020204" pitchFamily="34" charset="0"/>
              </a:rPr>
              <a:t>Các em xây dựng kế hoạch theo các ý sau đây:</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p:sp>
        <p:nvSpPr>
          <p:cNvPr id="2" name="Cloud 1">
            <a:extLst>
              <a:ext uri="{FF2B5EF4-FFF2-40B4-BE49-F238E27FC236}">
                <a16:creationId xmlns:a16="http://schemas.microsoft.com/office/drawing/2014/main" id="{8C60A8DD-4F13-DDEE-96E7-37FB5382FB3D}"/>
              </a:ext>
            </a:extLst>
          </p:cNvPr>
          <p:cNvSpPr/>
          <p:nvPr/>
        </p:nvSpPr>
        <p:spPr>
          <a:xfrm>
            <a:off x="457200" y="2552700"/>
            <a:ext cx="5715000" cy="3124200"/>
          </a:xfrm>
          <a:prstGeom prst="cloud">
            <a:avLst/>
          </a:prstGeom>
          <a:ln>
            <a:solidFill>
              <a:schemeClr val="accent6">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600">
                <a:solidFill>
                  <a:schemeClr val="accent6">
                    <a:lumMod val="75000"/>
                  </a:schemeClr>
                </a:solidFill>
                <a:latin typeface="Arial" panose="020B0604020202020204" pitchFamily="34" charset="0"/>
                <a:cs typeface="Arial" panose="020B0604020202020204" pitchFamily="34" charset="0"/>
              </a:rPr>
              <a:t>Lựa </a:t>
            </a:r>
            <a:r>
              <a:rPr lang="vi-VN" sz="3600">
                <a:solidFill>
                  <a:schemeClr val="accent6">
                    <a:lumMod val="75000"/>
                  </a:schemeClr>
                </a:solidFill>
                <a:latin typeface="Arial" panose="020B0604020202020204" pitchFamily="34" charset="0"/>
                <a:cs typeface="Arial" panose="020B0604020202020204" pitchFamily="34" charset="0"/>
              </a:rPr>
              <a:t>chọn khu vực trong trường</a:t>
            </a:r>
            <a:endParaRPr lang="en-US" sz="3600">
              <a:solidFill>
                <a:schemeClr val="accent6">
                  <a:lumMod val="75000"/>
                </a:schemeClr>
              </a:solidFill>
              <a:latin typeface="Arial" panose="020B0604020202020204" pitchFamily="34" charset="0"/>
              <a:cs typeface="Arial" panose="020B0604020202020204" pitchFamily="34" charset="0"/>
            </a:endParaRPr>
          </a:p>
        </p:txBody>
      </p:sp>
      <p:sp>
        <p:nvSpPr>
          <p:cNvPr id="4" name="Cloud 3">
            <a:extLst>
              <a:ext uri="{FF2B5EF4-FFF2-40B4-BE49-F238E27FC236}">
                <a16:creationId xmlns:a16="http://schemas.microsoft.com/office/drawing/2014/main" id="{08FE053C-82B5-6242-9D8D-EB25AD5406CC}"/>
              </a:ext>
            </a:extLst>
          </p:cNvPr>
          <p:cNvSpPr/>
          <p:nvPr/>
        </p:nvSpPr>
        <p:spPr>
          <a:xfrm>
            <a:off x="6398079" y="2552700"/>
            <a:ext cx="5491841" cy="3124200"/>
          </a:xfrm>
          <a:prstGeom prst="cloud">
            <a:avLst/>
          </a:prstGeom>
          <a:ln>
            <a:solidFill>
              <a:schemeClr val="accent3">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600">
                <a:solidFill>
                  <a:srgbClr val="00B050"/>
                </a:solidFill>
                <a:latin typeface="Arial" panose="020B0604020202020204" pitchFamily="34" charset="0"/>
                <a:cs typeface="Arial" panose="020B0604020202020204" pitchFamily="34" charset="0"/>
              </a:rPr>
              <a:t>Xác định các khu vực cần làm</a:t>
            </a:r>
          </a:p>
        </p:txBody>
      </p:sp>
      <p:sp>
        <p:nvSpPr>
          <p:cNvPr id="5" name="Cloud 4">
            <a:extLst>
              <a:ext uri="{FF2B5EF4-FFF2-40B4-BE49-F238E27FC236}">
                <a16:creationId xmlns:a16="http://schemas.microsoft.com/office/drawing/2014/main" id="{F40A6212-73C4-6D77-0667-48C22FBA08DC}"/>
              </a:ext>
            </a:extLst>
          </p:cNvPr>
          <p:cNvSpPr/>
          <p:nvPr/>
        </p:nvSpPr>
        <p:spPr>
          <a:xfrm>
            <a:off x="12126685" y="2552700"/>
            <a:ext cx="5491841" cy="3124200"/>
          </a:xfrm>
          <a:prstGeom prst="cloud">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600">
                <a:solidFill>
                  <a:srgbClr val="00B0F0"/>
                </a:solidFill>
                <a:latin typeface="Arial" panose="020B0604020202020204" pitchFamily="34" charset="0"/>
                <a:cs typeface="Arial" panose="020B0604020202020204" pitchFamily="34" charset="0"/>
              </a:rPr>
              <a:t>Dự kiến hời gian thực hiện</a:t>
            </a:r>
          </a:p>
        </p:txBody>
      </p:sp>
      <p:sp>
        <p:nvSpPr>
          <p:cNvPr id="7" name="Cloud 6">
            <a:extLst>
              <a:ext uri="{FF2B5EF4-FFF2-40B4-BE49-F238E27FC236}">
                <a16:creationId xmlns:a16="http://schemas.microsoft.com/office/drawing/2014/main" id="{9F0DF0C9-230E-3B2C-F6D9-21D3C5AB8031}"/>
              </a:ext>
            </a:extLst>
          </p:cNvPr>
          <p:cNvSpPr/>
          <p:nvPr/>
        </p:nvSpPr>
        <p:spPr>
          <a:xfrm>
            <a:off x="468086" y="6241156"/>
            <a:ext cx="5715000" cy="3508936"/>
          </a:xfrm>
          <a:prstGeom prst="cloud">
            <a:avLst/>
          </a:prstGeom>
          <a:ln>
            <a:solidFill>
              <a:srgbClr val="FD41DE"/>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600">
                <a:solidFill>
                  <a:srgbClr val="EC02C5"/>
                </a:solidFill>
                <a:latin typeface="Arial" panose="020B0604020202020204" pitchFamily="34" charset="0"/>
                <a:cs typeface="Arial" panose="020B0604020202020204" pitchFamily="34" charset="0"/>
              </a:rPr>
              <a:t>Chuẩn bị các dụng cụ cần thiết</a:t>
            </a:r>
          </a:p>
        </p:txBody>
      </p:sp>
      <p:sp>
        <p:nvSpPr>
          <p:cNvPr id="8" name="Cloud 7">
            <a:extLst>
              <a:ext uri="{FF2B5EF4-FFF2-40B4-BE49-F238E27FC236}">
                <a16:creationId xmlns:a16="http://schemas.microsoft.com/office/drawing/2014/main" id="{FBCE0F77-0177-B65F-15E0-56CA071F8C52}"/>
              </a:ext>
            </a:extLst>
          </p:cNvPr>
          <p:cNvSpPr/>
          <p:nvPr/>
        </p:nvSpPr>
        <p:spPr>
          <a:xfrm>
            <a:off x="6453394" y="6241156"/>
            <a:ext cx="5491841" cy="3508936"/>
          </a:xfrm>
          <a:prstGeom prst="cloud">
            <a:avLst/>
          </a:prstGeom>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en-US" sz="3600">
                <a:solidFill>
                  <a:srgbClr val="7030A0"/>
                </a:solidFill>
                <a:latin typeface="Arial" panose="020B0604020202020204" pitchFamily="34" charset="0"/>
                <a:cs typeface="Arial" panose="020B0604020202020204" pitchFamily="34" charset="0"/>
              </a:rPr>
              <a:t>Phân công nhiệm vụ cho các thành viên</a:t>
            </a:r>
          </a:p>
        </p:txBody>
      </p:sp>
      <p:sp>
        <p:nvSpPr>
          <p:cNvPr id="9" name="Cloud 8">
            <a:extLst>
              <a:ext uri="{FF2B5EF4-FFF2-40B4-BE49-F238E27FC236}">
                <a16:creationId xmlns:a16="http://schemas.microsoft.com/office/drawing/2014/main" id="{6873B329-67F2-102E-4551-7C019015A3C5}"/>
              </a:ext>
            </a:extLst>
          </p:cNvPr>
          <p:cNvSpPr/>
          <p:nvPr/>
        </p:nvSpPr>
        <p:spPr>
          <a:xfrm>
            <a:off x="12215544" y="6241156"/>
            <a:ext cx="5491841" cy="3508936"/>
          </a:xfrm>
          <a:prstGeom prst="cloud">
            <a:avLst/>
          </a:prstGeom>
          <a:ln>
            <a:solidFill>
              <a:schemeClr val="accent2">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vi-VN" sz="3600">
                <a:solidFill>
                  <a:srgbClr val="C00000"/>
                </a:solidFill>
                <a:latin typeface="Arial" panose="020B0604020202020204" pitchFamily="34" charset="0"/>
                <a:cs typeface="Arial" panose="020B0604020202020204" pitchFamily="34" charset="0"/>
              </a:rPr>
              <a:t>Những lưu ý khi thực hiện</a:t>
            </a:r>
            <a:endParaRPr lang="en-US" sz="360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600079"/>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 grpId="0" animBg="1"/>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CF2"/>
        </a:solidFill>
        <a:effectLst/>
      </p:bgPr>
    </p:bg>
    <p:spTree>
      <p:nvGrpSpPr>
        <p:cNvPr id="1" name=""/>
        <p:cNvGrpSpPr/>
        <p:nvPr/>
      </p:nvGrpSpPr>
      <p:grpSpPr>
        <a:xfrm>
          <a:off x="0" y="0"/>
          <a:ext cx="0" cy="0"/>
          <a:chOff x="0" y="0"/>
          <a:chExt cx="0" cy="0"/>
        </a:xfrm>
      </p:grpSpPr>
      <p:sp>
        <p:nvSpPr>
          <p:cNvPr id="57" name="Freeform 6">
            <a:extLst>
              <a:ext uri="{FF2B5EF4-FFF2-40B4-BE49-F238E27FC236}">
                <a16:creationId xmlns:a16="http://schemas.microsoft.com/office/drawing/2014/main" id="{16C20A31-0A96-FC4C-48FD-98FC805998C3}"/>
              </a:ext>
            </a:extLst>
          </p:cNvPr>
          <p:cNvSpPr/>
          <p:nvPr/>
        </p:nvSpPr>
        <p:spPr>
          <a:xfrm flipH="1">
            <a:off x="-33233" y="169862"/>
            <a:ext cx="1982935" cy="937387"/>
          </a:xfrm>
          <a:custGeom>
            <a:avLst/>
            <a:gdLst/>
            <a:ahLst/>
            <a:cxnLst/>
            <a:rect l="l" t="t" r="r" b="b"/>
            <a:pathLst>
              <a:path w="1982935" h="937387">
                <a:moveTo>
                  <a:pt x="1982935" y="0"/>
                </a:moveTo>
                <a:lnTo>
                  <a:pt x="0" y="0"/>
                </a:lnTo>
                <a:lnTo>
                  <a:pt x="0" y="937387"/>
                </a:lnTo>
                <a:lnTo>
                  <a:pt x="1982935" y="937387"/>
                </a:lnTo>
                <a:lnTo>
                  <a:pt x="1982935"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58" name="Freeform 5">
            <a:extLst>
              <a:ext uri="{FF2B5EF4-FFF2-40B4-BE49-F238E27FC236}">
                <a16:creationId xmlns:a16="http://schemas.microsoft.com/office/drawing/2014/main" id="{2DBA9B83-9488-5DB3-B658-8558E1D774FB}"/>
              </a:ext>
            </a:extLst>
          </p:cNvPr>
          <p:cNvSpPr/>
          <p:nvPr/>
        </p:nvSpPr>
        <p:spPr>
          <a:xfrm flipH="1">
            <a:off x="17112483" y="8267700"/>
            <a:ext cx="1208174" cy="1850963"/>
          </a:xfrm>
          <a:custGeom>
            <a:avLst/>
            <a:gdLst/>
            <a:ahLst/>
            <a:cxnLst/>
            <a:rect l="l" t="t" r="r" b="b"/>
            <a:pathLst>
              <a:path w="1208174" h="1850963">
                <a:moveTo>
                  <a:pt x="1208174" y="0"/>
                </a:moveTo>
                <a:lnTo>
                  <a:pt x="0" y="0"/>
                </a:lnTo>
                <a:lnTo>
                  <a:pt x="0" y="1850963"/>
                </a:lnTo>
                <a:lnTo>
                  <a:pt x="1208174" y="1850963"/>
                </a:lnTo>
                <a:lnTo>
                  <a:pt x="120817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DCF73116-FBFD-C28E-4181-6D6444527972}"/>
              </a:ext>
            </a:extLst>
          </p:cNvPr>
          <p:cNvSpPr/>
          <p:nvPr/>
        </p:nvSpPr>
        <p:spPr>
          <a:xfrm>
            <a:off x="1295401" y="1353434"/>
            <a:ext cx="15519558" cy="8188031"/>
          </a:xfrm>
          <a:custGeom>
            <a:avLst/>
            <a:gdLst/>
            <a:ahLst/>
            <a:cxnLst/>
            <a:rect l="l" t="t" r="r" b="b"/>
            <a:pathLst>
              <a:path w="15596249" h="8188031">
                <a:moveTo>
                  <a:pt x="0" y="0"/>
                </a:moveTo>
                <a:lnTo>
                  <a:pt x="15596250" y="0"/>
                </a:lnTo>
                <a:lnTo>
                  <a:pt x="15596250" y="8188030"/>
                </a:lnTo>
                <a:lnTo>
                  <a:pt x="0" y="818803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7" name="TextBox 11">
            <a:extLst>
              <a:ext uri="{FF2B5EF4-FFF2-40B4-BE49-F238E27FC236}">
                <a16:creationId xmlns:a16="http://schemas.microsoft.com/office/drawing/2014/main" id="{67F679CC-0430-520D-DD1C-2F657861E43D}"/>
              </a:ext>
            </a:extLst>
          </p:cNvPr>
          <p:cNvSpPr txBox="1"/>
          <p:nvPr/>
        </p:nvSpPr>
        <p:spPr>
          <a:xfrm>
            <a:off x="3981448" y="3432698"/>
            <a:ext cx="10325104" cy="4029501"/>
          </a:xfrm>
          <a:prstGeom prst="rect">
            <a:avLst/>
          </a:prstGeom>
        </p:spPr>
        <p:txBody>
          <a:bodyPr wrap="square" lIns="0" tIns="0" rIns="0" bIns="0" rtlCol="0" anchor="t">
            <a:spAutoFit/>
          </a:bodyPr>
          <a:lstStyle/>
          <a:p>
            <a:pPr algn="ctr">
              <a:lnSpc>
                <a:spcPct val="150000"/>
              </a:lnSpc>
              <a:spcBef>
                <a:spcPct val="0"/>
              </a:spcBef>
            </a:pPr>
            <a:r>
              <a:rPr lang="en-US" sz="4800" b="1">
                <a:solidFill>
                  <a:srgbClr val="FF0000"/>
                </a:solidFill>
                <a:latin typeface="Arial" panose="020B0604020202020204" pitchFamily="34" charset="0"/>
                <a:cs typeface="Arial" panose="020B0604020202020204" pitchFamily="34" charset="0"/>
              </a:rPr>
              <a:t>HOẠT ĐỘNG NHÓM:</a:t>
            </a:r>
          </a:p>
          <a:p>
            <a:pPr algn="ctr">
              <a:lnSpc>
                <a:spcPct val="150000"/>
              </a:lnSpc>
              <a:spcBef>
                <a:spcPct val="0"/>
              </a:spcBef>
            </a:pPr>
            <a:r>
              <a:rPr lang="en-US" sz="4200">
                <a:solidFill>
                  <a:schemeClr val="accent1">
                    <a:lumMod val="50000"/>
                  </a:schemeClr>
                </a:solidFill>
                <a:latin typeface="Arial" panose="020B0604020202020204" pitchFamily="34" charset="0"/>
                <a:cs typeface="Arial" panose="020B0604020202020204" pitchFamily="34" charset="0"/>
              </a:rPr>
              <a:t>C</a:t>
            </a:r>
            <a:r>
              <a:rPr lang="vi-VN" sz="4200">
                <a:solidFill>
                  <a:schemeClr val="accent1">
                    <a:lumMod val="50000"/>
                  </a:schemeClr>
                </a:solidFill>
                <a:latin typeface="Arial" panose="020B0604020202020204" pitchFamily="34" charset="0"/>
                <a:cs typeface="Arial" panose="020B0604020202020204" pitchFamily="34" charset="0"/>
              </a:rPr>
              <a:t>ác nhóm</a:t>
            </a:r>
            <a:r>
              <a:rPr lang="en-US" sz="4200">
                <a:solidFill>
                  <a:schemeClr val="accent1">
                    <a:lumMod val="50000"/>
                  </a:schemeClr>
                </a:solidFill>
                <a:latin typeface="Arial" panose="020B0604020202020204" pitchFamily="34" charset="0"/>
                <a:cs typeface="Arial" panose="020B0604020202020204" pitchFamily="34" charset="0"/>
              </a:rPr>
              <a:t> có thể tham khảo mẫu dưới đây để thực hiện, sau đó </a:t>
            </a:r>
            <a:r>
              <a:rPr lang="vi-VN" sz="4200">
                <a:solidFill>
                  <a:schemeClr val="accent1">
                    <a:lumMod val="50000"/>
                  </a:schemeClr>
                </a:solidFill>
                <a:latin typeface="Arial" panose="020B0604020202020204" pitchFamily="34" charset="0"/>
                <a:cs typeface="Arial" panose="020B0604020202020204" pitchFamily="34" charset="0"/>
              </a:rPr>
              <a:t>chia sẻ bản kế hoạch của nhóm mình trước lớp</a:t>
            </a:r>
            <a:r>
              <a:rPr lang="en-US" sz="4200">
                <a:solidFill>
                  <a:schemeClr val="accent1">
                    <a:lumMod val="50000"/>
                  </a:schemeClr>
                </a:solidFill>
                <a:latin typeface="Arial" panose="020B0604020202020204" pitchFamily="34" charset="0"/>
                <a:cs typeface="Arial" panose="020B0604020202020204" pitchFamily="34" charset="0"/>
              </a:rPr>
              <a:t>.</a:t>
            </a:r>
            <a:endParaRPr lang="vi-VN" sz="4200" dirty="0">
              <a:solidFill>
                <a:schemeClr val="accent1">
                  <a:lumMod val="50000"/>
                </a:schemeClr>
              </a:solidFill>
              <a:latin typeface="Arial" panose="020B0604020202020204" pitchFamily="34" charset="0"/>
              <a:cs typeface="Arial" panose="020B0604020202020204" pitchFamily="34" charset="0"/>
            </a:endParaRPr>
          </a:p>
        </p:txBody>
      </p:sp>
      <p:pic>
        <p:nvPicPr>
          <p:cNvPr id="8" name="Picture 7" descr="Logo&#10;&#10;Description automatically generated">
            <a:extLst>
              <a:ext uri="{FF2B5EF4-FFF2-40B4-BE49-F238E27FC236}">
                <a16:creationId xmlns:a16="http://schemas.microsoft.com/office/drawing/2014/main" id="{84102B31-93AD-A2D3-3645-B042E4DF930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06514">
            <a:off x="13000167" y="528479"/>
            <a:ext cx="3907882" cy="3994230"/>
          </a:xfrm>
          <a:prstGeom prst="rect">
            <a:avLst/>
          </a:prstGeom>
        </p:spPr>
      </p:pic>
      <p:pic>
        <p:nvPicPr>
          <p:cNvPr id="9" name="Picture 8" descr="A group of kids with balloons&#10;&#10;Description automatically generated with low confidence">
            <a:extLst>
              <a:ext uri="{FF2B5EF4-FFF2-40B4-BE49-F238E27FC236}">
                <a16:creationId xmlns:a16="http://schemas.microsoft.com/office/drawing/2014/main" id="{EA396E37-1E11-EC46-78EC-2905A5CAF1B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33" y="7070890"/>
            <a:ext cx="4716478" cy="323714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CF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943B26-75A7-7199-73EE-33DF5018594D}"/>
              </a:ext>
            </a:extLst>
          </p:cNvPr>
          <p:cNvSpPr/>
          <p:nvPr/>
        </p:nvSpPr>
        <p:spPr>
          <a:xfrm>
            <a:off x="1600200" y="588872"/>
            <a:ext cx="14935200" cy="9296399"/>
          </a:xfrm>
          <a:prstGeom prst="rect">
            <a:avLst/>
          </a:prstGeom>
          <a:solidFill>
            <a:schemeClr val="accent5">
              <a:lumMod val="20000"/>
              <a:lumOff val="80000"/>
            </a:schemeClr>
          </a:solidFill>
          <a:ln w="76200">
            <a:solidFill>
              <a:schemeClr val="bg1"/>
            </a:solidFill>
            <a:prstDash val="sysDash"/>
            <a:extLst>
              <a:ext uri="{C807C97D-BFC1-408E-A445-0C87EB9F89A2}">
                <ask:lineSketchStyleProps xmlns:ask="http://schemas.microsoft.com/office/drawing/2018/sketchyshapes" xmlns="" sd="3630300465">
                  <a:custGeom>
                    <a:avLst/>
                    <a:gdLst>
                      <a:gd name="connsiteX0" fmla="*/ 0 w 10972800"/>
                      <a:gd name="connsiteY0" fmla="*/ 0 h 9296399"/>
                      <a:gd name="connsiteX1" fmla="*/ 248332 w 10972800"/>
                      <a:gd name="connsiteY1" fmla="*/ 0 h 9296399"/>
                      <a:gd name="connsiteX2" fmla="*/ 496664 w 10972800"/>
                      <a:gd name="connsiteY2" fmla="*/ 0 h 9296399"/>
                      <a:gd name="connsiteX3" fmla="*/ 744995 w 10972800"/>
                      <a:gd name="connsiteY3" fmla="*/ 0 h 9296399"/>
                      <a:gd name="connsiteX4" fmla="*/ 1212783 w 10972800"/>
                      <a:gd name="connsiteY4" fmla="*/ 0 h 9296399"/>
                      <a:gd name="connsiteX5" fmla="*/ 1790299 w 10972800"/>
                      <a:gd name="connsiteY5" fmla="*/ 0 h 9296399"/>
                      <a:gd name="connsiteX6" fmla="*/ 2477543 w 10972800"/>
                      <a:gd name="connsiteY6" fmla="*/ 0 h 9296399"/>
                      <a:gd name="connsiteX7" fmla="*/ 3055059 w 10972800"/>
                      <a:gd name="connsiteY7" fmla="*/ 0 h 9296399"/>
                      <a:gd name="connsiteX8" fmla="*/ 3413118 w 10972800"/>
                      <a:gd name="connsiteY8" fmla="*/ 0 h 9296399"/>
                      <a:gd name="connsiteX9" fmla="*/ 3661450 w 10972800"/>
                      <a:gd name="connsiteY9" fmla="*/ 0 h 9296399"/>
                      <a:gd name="connsiteX10" fmla="*/ 3909782 w 10972800"/>
                      <a:gd name="connsiteY10" fmla="*/ 0 h 9296399"/>
                      <a:gd name="connsiteX11" fmla="*/ 4267842 w 10972800"/>
                      <a:gd name="connsiteY11" fmla="*/ 0 h 9296399"/>
                      <a:gd name="connsiteX12" fmla="*/ 4955085 w 10972800"/>
                      <a:gd name="connsiteY12" fmla="*/ 0 h 9296399"/>
                      <a:gd name="connsiteX13" fmla="*/ 5752057 w 10972800"/>
                      <a:gd name="connsiteY13" fmla="*/ 0 h 9296399"/>
                      <a:gd name="connsiteX14" fmla="*/ 6110117 w 10972800"/>
                      <a:gd name="connsiteY14" fmla="*/ 0 h 9296399"/>
                      <a:gd name="connsiteX15" fmla="*/ 6907089 w 10972800"/>
                      <a:gd name="connsiteY15" fmla="*/ 0 h 9296399"/>
                      <a:gd name="connsiteX16" fmla="*/ 7374877 w 10972800"/>
                      <a:gd name="connsiteY16" fmla="*/ 0 h 9296399"/>
                      <a:gd name="connsiteX17" fmla="*/ 7623208 w 10972800"/>
                      <a:gd name="connsiteY17" fmla="*/ 0 h 9296399"/>
                      <a:gd name="connsiteX18" fmla="*/ 8420180 w 10972800"/>
                      <a:gd name="connsiteY18" fmla="*/ 0 h 9296399"/>
                      <a:gd name="connsiteX19" fmla="*/ 9107424 w 10972800"/>
                      <a:gd name="connsiteY19" fmla="*/ 0 h 9296399"/>
                      <a:gd name="connsiteX20" fmla="*/ 9355756 w 10972800"/>
                      <a:gd name="connsiteY20" fmla="*/ 0 h 9296399"/>
                      <a:gd name="connsiteX21" fmla="*/ 10043000 w 10972800"/>
                      <a:gd name="connsiteY21" fmla="*/ 0 h 9296399"/>
                      <a:gd name="connsiteX22" fmla="*/ 10972800 w 10972800"/>
                      <a:gd name="connsiteY22" fmla="*/ 0 h 9296399"/>
                      <a:gd name="connsiteX23" fmla="*/ 10972800 w 10972800"/>
                      <a:gd name="connsiteY23" fmla="*/ 395097 h 9296399"/>
                      <a:gd name="connsiteX24" fmla="*/ 10972800 w 10972800"/>
                      <a:gd name="connsiteY24" fmla="*/ 697230 h 9296399"/>
                      <a:gd name="connsiteX25" fmla="*/ 10972800 w 10972800"/>
                      <a:gd name="connsiteY25" fmla="*/ 1464183 h 9296399"/>
                      <a:gd name="connsiteX26" fmla="*/ 10972800 w 10972800"/>
                      <a:gd name="connsiteY26" fmla="*/ 2231136 h 9296399"/>
                      <a:gd name="connsiteX27" fmla="*/ 10972800 w 10972800"/>
                      <a:gd name="connsiteY27" fmla="*/ 2626233 h 9296399"/>
                      <a:gd name="connsiteX28" fmla="*/ 10972800 w 10972800"/>
                      <a:gd name="connsiteY28" fmla="*/ 3207258 h 9296399"/>
                      <a:gd name="connsiteX29" fmla="*/ 10972800 w 10972800"/>
                      <a:gd name="connsiteY29" fmla="*/ 3881247 h 9296399"/>
                      <a:gd name="connsiteX30" fmla="*/ 10972800 w 10972800"/>
                      <a:gd name="connsiteY30" fmla="*/ 4462272 h 9296399"/>
                      <a:gd name="connsiteX31" fmla="*/ 10972800 w 10972800"/>
                      <a:gd name="connsiteY31" fmla="*/ 4764404 h 9296399"/>
                      <a:gd name="connsiteX32" fmla="*/ 10972800 w 10972800"/>
                      <a:gd name="connsiteY32" fmla="*/ 5531357 h 9296399"/>
                      <a:gd name="connsiteX33" fmla="*/ 10972800 w 10972800"/>
                      <a:gd name="connsiteY33" fmla="*/ 6298310 h 9296399"/>
                      <a:gd name="connsiteX34" fmla="*/ 10972800 w 10972800"/>
                      <a:gd name="connsiteY34" fmla="*/ 7065263 h 9296399"/>
                      <a:gd name="connsiteX35" fmla="*/ 10972800 w 10972800"/>
                      <a:gd name="connsiteY35" fmla="*/ 7739252 h 9296399"/>
                      <a:gd name="connsiteX36" fmla="*/ 10972800 w 10972800"/>
                      <a:gd name="connsiteY36" fmla="*/ 8041385 h 9296399"/>
                      <a:gd name="connsiteX37" fmla="*/ 10972800 w 10972800"/>
                      <a:gd name="connsiteY37" fmla="*/ 8436482 h 9296399"/>
                      <a:gd name="connsiteX38" fmla="*/ 10972800 w 10972800"/>
                      <a:gd name="connsiteY38" fmla="*/ 8738615 h 9296399"/>
                      <a:gd name="connsiteX39" fmla="*/ 10972800 w 10972800"/>
                      <a:gd name="connsiteY39" fmla="*/ 9296399 h 9296399"/>
                      <a:gd name="connsiteX40" fmla="*/ 10175828 w 10972800"/>
                      <a:gd name="connsiteY40" fmla="*/ 9296399 h 9296399"/>
                      <a:gd name="connsiteX41" fmla="*/ 9927496 w 10972800"/>
                      <a:gd name="connsiteY41" fmla="*/ 9296399 h 9296399"/>
                      <a:gd name="connsiteX42" fmla="*/ 9459709 w 10972800"/>
                      <a:gd name="connsiteY42" fmla="*/ 9296399 h 9296399"/>
                      <a:gd name="connsiteX43" fmla="*/ 8772465 w 10972800"/>
                      <a:gd name="connsiteY43" fmla="*/ 9296399 h 9296399"/>
                      <a:gd name="connsiteX44" fmla="*/ 8414405 w 10972800"/>
                      <a:gd name="connsiteY44" fmla="*/ 9296399 h 9296399"/>
                      <a:gd name="connsiteX45" fmla="*/ 7727161 w 10972800"/>
                      <a:gd name="connsiteY45" fmla="*/ 9296399 h 9296399"/>
                      <a:gd name="connsiteX46" fmla="*/ 7369101 w 10972800"/>
                      <a:gd name="connsiteY46" fmla="*/ 9296399 h 9296399"/>
                      <a:gd name="connsiteX47" fmla="*/ 6791586 w 10972800"/>
                      <a:gd name="connsiteY47" fmla="*/ 9296399 h 9296399"/>
                      <a:gd name="connsiteX48" fmla="*/ 6323798 w 10972800"/>
                      <a:gd name="connsiteY48" fmla="*/ 9296399 h 9296399"/>
                      <a:gd name="connsiteX49" fmla="*/ 5965738 w 10972800"/>
                      <a:gd name="connsiteY49" fmla="*/ 9296399 h 9296399"/>
                      <a:gd name="connsiteX50" fmla="*/ 5717406 w 10972800"/>
                      <a:gd name="connsiteY50" fmla="*/ 9296399 h 9296399"/>
                      <a:gd name="connsiteX51" fmla="*/ 4920435 w 10972800"/>
                      <a:gd name="connsiteY51" fmla="*/ 9296399 h 9296399"/>
                      <a:gd name="connsiteX52" fmla="*/ 4452647 w 10972800"/>
                      <a:gd name="connsiteY52" fmla="*/ 9296399 h 9296399"/>
                      <a:gd name="connsiteX53" fmla="*/ 4204315 w 10972800"/>
                      <a:gd name="connsiteY53" fmla="*/ 9296399 h 9296399"/>
                      <a:gd name="connsiteX54" fmla="*/ 3626799 w 10972800"/>
                      <a:gd name="connsiteY54" fmla="*/ 9296399 h 9296399"/>
                      <a:gd name="connsiteX55" fmla="*/ 3378467 w 10972800"/>
                      <a:gd name="connsiteY55" fmla="*/ 9296399 h 9296399"/>
                      <a:gd name="connsiteX56" fmla="*/ 2910680 w 10972800"/>
                      <a:gd name="connsiteY56" fmla="*/ 9296399 h 9296399"/>
                      <a:gd name="connsiteX57" fmla="*/ 2223436 w 10972800"/>
                      <a:gd name="connsiteY57" fmla="*/ 9296399 h 9296399"/>
                      <a:gd name="connsiteX58" fmla="*/ 1645920 w 10972800"/>
                      <a:gd name="connsiteY58" fmla="*/ 9296399 h 9296399"/>
                      <a:gd name="connsiteX59" fmla="*/ 1397588 w 10972800"/>
                      <a:gd name="connsiteY59" fmla="*/ 9296399 h 9296399"/>
                      <a:gd name="connsiteX60" fmla="*/ 1039528 w 10972800"/>
                      <a:gd name="connsiteY60" fmla="*/ 9296399 h 9296399"/>
                      <a:gd name="connsiteX61" fmla="*/ 0 w 10972800"/>
                      <a:gd name="connsiteY61" fmla="*/ 9296399 h 9296399"/>
                      <a:gd name="connsiteX62" fmla="*/ 0 w 10972800"/>
                      <a:gd name="connsiteY62" fmla="*/ 8994266 h 9296399"/>
                      <a:gd name="connsiteX63" fmla="*/ 0 w 10972800"/>
                      <a:gd name="connsiteY63" fmla="*/ 8413241 h 9296399"/>
                      <a:gd name="connsiteX64" fmla="*/ 0 w 10972800"/>
                      <a:gd name="connsiteY64" fmla="*/ 8018144 h 9296399"/>
                      <a:gd name="connsiteX65" fmla="*/ 0 w 10972800"/>
                      <a:gd name="connsiteY65" fmla="*/ 7716011 h 9296399"/>
                      <a:gd name="connsiteX66" fmla="*/ 0 w 10972800"/>
                      <a:gd name="connsiteY66" fmla="*/ 7134986 h 9296399"/>
                      <a:gd name="connsiteX67" fmla="*/ 0 w 10972800"/>
                      <a:gd name="connsiteY67" fmla="*/ 6739889 h 9296399"/>
                      <a:gd name="connsiteX68" fmla="*/ 0 w 10972800"/>
                      <a:gd name="connsiteY68" fmla="*/ 6065900 h 9296399"/>
                      <a:gd name="connsiteX69" fmla="*/ 0 w 10972800"/>
                      <a:gd name="connsiteY69" fmla="*/ 5670803 h 9296399"/>
                      <a:gd name="connsiteX70" fmla="*/ 0 w 10972800"/>
                      <a:gd name="connsiteY70" fmla="*/ 5182742 h 9296399"/>
                      <a:gd name="connsiteX71" fmla="*/ 0 w 10972800"/>
                      <a:gd name="connsiteY71" fmla="*/ 4415790 h 9296399"/>
                      <a:gd name="connsiteX72" fmla="*/ 0 w 10972800"/>
                      <a:gd name="connsiteY72" fmla="*/ 3834765 h 9296399"/>
                      <a:gd name="connsiteX73" fmla="*/ 0 w 10972800"/>
                      <a:gd name="connsiteY73" fmla="*/ 3253740 h 9296399"/>
                      <a:gd name="connsiteX74" fmla="*/ 0 w 10972800"/>
                      <a:gd name="connsiteY74" fmla="*/ 2672715 h 9296399"/>
                      <a:gd name="connsiteX75" fmla="*/ 0 w 10972800"/>
                      <a:gd name="connsiteY75" fmla="*/ 1905762 h 9296399"/>
                      <a:gd name="connsiteX76" fmla="*/ 0 w 10972800"/>
                      <a:gd name="connsiteY76" fmla="*/ 1324737 h 9296399"/>
                      <a:gd name="connsiteX77" fmla="*/ 0 w 10972800"/>
                      <a:gd name="connsiteY77" fmla="*/ 836676 h 9296399"/>
                      <a:gd name="connsiteX78" fmla="*/ 0 w 10972800"/>
                      <a:gd name="connsiteY78" fmla="*/ 0 h 929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0972800" h="9296399" fill="none" extrusionOk="0">
                        <a:moveTo>
                          <a:pt x="0" y="0"/>
                        </a:moveTo>
                        <a:cubicBezTo>
                          <a:pt x="92775" y="-15703"/>
                          <a:pt x="166045" y="18071"/>
                          <a:pt x="248332" y="0"/>
                        </a:cubicBezTo>
                        <a:cubicBezTo>
                          <a:pt x="330619" y="-18071"/>
                          <a:pt x="422210" y="13854"/>
                          <a:pt x="496664" y="0"/>
                        </a:cubicBezTo>
                        <a:cubicBezTo>
                          <a:pt x="571118" y="-13854"/>
                          <a:pt x="672234" y="4357"/>
                          <a:pt x="744995" y="0"/>
                        </a:cubicBezTo>
                        <a:cubicBezTo>
                          <a:pt x="817756" y="-4357"/>
                          <a:pt x="1044034" y="33609"/>
                          <a:pt x="1212783" y="0"/>
                        </a:cubicBezTo>
                        <a:cubicBezTo>
                          <a:pt x="1381532" y="-33609"/>
                          <a:pt x="1532778" y="24540"/>
                          <a:pt x="1790299" y="0"/>
                        </a:cubicBezTo>
                        <a:cubicBezTo>
                          <a:pt x="2047820" y="-24540"/>
                          <a:pt x="2174525" y="82080"/>
                          <a:pt x="2477543" y="0"/>
                        </a:cubicBezTo>
                        <a:cubicBezTo>
                          <a:pt x="2780561" y="-82080"/>
                          <a:pt x="2828565" y="40468"/>
                          <a:pt x="3055059" y="0"/>
                        </a:cubicBezTo>
                        <a:cubicBezTo>
                          <a:pt x="3281553" y="-40468"/>
                          <a:pt x="3249882" y="8740"/>
                          <a:pt x="3413118" y="0"/>
                        </a:cubicBezTo>
                        <a:cubicBezTo>
                          <a:pt x="3576354" y="-8740"/>
                          <a:pt x="3608598" y="10914"/>
                          <a:pt x="3661450" y="0"/>
                        </a:cubicBezTo>
                        <a:cubicBezTo>
                          <a:pt x="3714302" y="-10914"/>
                          <a:pt x="3808327" y="19940"/>
                          <a:pt x="3909782" y="0"/>
                        </a:cubicBezTo>
                        <a:cubicBezTo>
                          <a:pt x="4011237" y="-19940"/>
                          <a:pt x="4102645" y="32062"/>
                          <a:pt x="4267842" y="0"/>
                        </a:cubicBezTo>
                        <a:cubicBezTo>
                          <a:pt x="4433039" y="-32062"/>
                          <a:pt x="4658373" y="4923"/>
                          <a:pt x="4955085" y="0"/>
                        </a:cubicBezTo>
                        <a:cubicBezTo>
                          <a:pt x="5251797" y="-4923"/>
                          <a:pt x="5586186" y="37717"/>
                          <a:pt x="5752057" y="0"/>
                        </a:cubicBezTo>
                        <a:cubicBezTo>
                          <a:pt x="5917928" y="-37717"/>
                          <a:pt x="5948048" y="14029"/>
                          <a:pt x="6110117" y="0"/>
                        </a:cubicBezTo>
                        <a:cubicBezTo>
                          <a:pt x="6272186" y="-14029"/>
                          <a:pt x="6577049" y="32529"/>
                          <a:pt x="6907089" y="0"/>
                        </a:cubicBezTo>
                        <a:cubicBezTo>
                          <a:pt x="7237129" y="-32529"/>
                          <a:pt x="7152438" y="11153"/>
                          <a:pt x="7374877" y="0"/>
                        </a:cubicBezTo>
                        <a:cubicBezTo>
                          <a:pt x="7597316" y="-11153"/>
                          <a:pt x="7519331" y="8651"/>
                          <a:pt x="7623208" y="0"/>
                        </a:cubicBezTo>
                        <a:cubicBezTo>
                          <a:pt x="7727085" y="-8651"/>
                          <a:pt x="8240183" y="65364"/>
                          <a:pt x="8420180" y="0"/>
                        </a:cubicBezTo>
                        <a:cubicBezTo>
                          <a:pt x="8600177" y="-65364"/>
                          <a:pt x="8894278" y="14971"/>
                          <a:pt x="9107424" y="0"/>
                        </a:cubicBezTo>
                        <a:cubicBezTo>
                          <a:pt x="9320570" y="-14971"/>
                          <a:pt x="9282551" y="24038"/>
                          <a:pt x="9355756" y="0"/>
                        </a:cubicBezTo>
                        <a:cubicBezTo>
                          <a:pt x="9428961" y="-24038"/>
                          <a:pt x="9856380" y="56045"/>
                          <a:pt x="10043000" y="0"/>
                        </a:cubicBezTo>
                        <a:cubicBezTo>
                          <a:pt x="10229620" y="-56045"/>
                          <a:pt x="10536999" y="97683"/>
                          <a:pt x="10972800" y="0"/>
                        </a:cubicBezTo>
                        <a:cubicBezTo>
                          <a:pt x="11003988" y="131717"/>
                          <a:pt x="10942427" y="298048"/>
                          <a:pt x="10972800" y="395097"/>
                        </a:cubicBezTo>
                        <a:cubicBezTo>
                          <a:pt x="11003173" y="492146"/>
                          <a:pt x="10955483" y="568058"/>
                          <a:pt x="10972800" y="697230"/>
                        </a:cubicBezTo>
                        <a:cubicBezTo>
                          <a:pt x="10990117" y="826402"/>
                          <a:pt x="10911028" y="1173197"/>
                          <a:pt x="10972800" y="1464183"/>
                        </a:cubicBezTo>
                        <a:cubicBezTo>
                          <a:pt x="11034572" y="1755169"/>
                          <a:pt x="10961333" y="2009883"/>
                          <a:pt x="10972800" y="2231136"/>
                        </a:cubicBezTo>
                        <a:cubicBezTo>
                          <a:pt x="10984267" y="2452389"/>
                          <a:pt x="10941382" y="2465769"/>
                          <a:pt x="10972800" y="2626233"/>
                        </a:cubicBezTo>
                        <a:cubicBezTo>
                          <a:pt x="11004218" y="2786697"/>
                          <a:pt x="10935624" y="3000754"/>
                          <a:pt x="10972800" y="3207258"/>
                        </a:cubicBezTo>
                        <a:cubicBezTo>
                          <a:pt x="11009976" y="3413762"/>
                          <a:pt x="10905976" y="3677197"/>
                          <a:pt x="10972800" y="3881247"/>
                        </a:cubicBezTo>
                        <a:cubicBezTo>
                          <a:pt x="11039624" y="4085297"/>
                          <a:pt x="10946561" y="4174961"/>
                          <a:pt x="10972800" y="4462272"/>
                        </a:cubicBezTo>
                        <a:cubicBezTo>
                          <a:pt x="10999039" y="4749584"/>
                          <a:pt x="10950543" y="4676607"/>
                          <a:pt x="10972800" y="4764404"/>
                        </a:cubicBezTo>
                        <a:cubicBezTo>
                          <a:pt x="10995057" y="4852201"/>
                          <a:pt x="10924617" y="5225038"/>
                          <a:pt x="10972800" y="5531357"/>
                        </a:cubicBezTo>
                        <a:cubicBezTo>
                          <a:pt x="11020983" y="5837676"/>
                          <a:pt x="10916293" y="6120882"/>
                          <a:pt x="10972800" y="6298310"/>
                        </a:cubicBezTo>
                        <a:cubicBezTo>
                          <a:pt x="11029307" y="6475738"/>
                          <a:pt x="10933281" y="6878746"/>
                          <a:pt x="10972800" y="7065263"/>
                        </a:cubicBezTo>
                        <a:cubicBezTo>
                          <a:pt x="11012319" y="7251780"/>
                          <a:pt x="10914448" y="7424615"/>
                          <a:pt x="10972800" y="7739252"/>
                        </a:cubicBezTo>
                        <a:cubicBezTo>
                          <a:pt x="11031152" y="8053889"/>
                          <a:pt x="10963022" y="7947447"/>
                          <a:pt x="10972800" y="8041385"/>
                        </a:cubicBezTo>
                        <a:cubicBezTo>
                          <a:pt x="10982578" y="8135323"/>
                          <a:pt x="10960284" y="8322961"/>
                          <a:pt x="10972800" y="8436482"/>
                        </a:cubicBezTo>
                        <a:cubicBezTo>
                          <a:pt x="10985316" y="8550003"/>
                          <a:pt x="10955961" y="8610311"/>
                          <a:pt x="10972800" y="8738615"/>
                        </a:cubicBezTo>
                        <a:cubicBezTo>
                          <a:pt x="10989639" y="8866919"/>
                          <a:pt x="10934057" y="9047918"/>
                          <a:pt x="10972800" y="9296399"/>
                        </a:cubicBezTo>
                        <a:cubicBezTo>
                          <a:pt x="10699626" y="9305736"/>
                          <a:pt x="10464895" y="9253598"/>
                          <a:pt x="10175828" y="9296399"/>
                        </a:cubicBezTo>
                        <a:cubicBezTo>
                          <a:pt x="9886761" y="9339200"/>
                          <a:pt x="10017128" y="9276897"/>
                          <a:pt x="9927496" y="9296399"/>
                        </a:cubicBezTo>
                        <a:cubicBezTo>
                          <a:pt x="9837864" y="9315901"/>
                          <a:pt x="9625332" y="9271564"/>
                          <a:pt x="9459709" y="9296399"/>
                        </a:cubicBezTo>
                        <a:cubicBezTo>
                          <a:pt x="9294086" y="9321234"/>
                          <a:pt x="8945740" y="9282675"/>
                          <a:pt x="8772465" y="9296399"/>
                        </a:cubicBezTo>
                        <a:cubicBezTo>
                          <a:pt x="8599190" y="9310123"/>
                          <a:pt x="8572815" y="9268714"/>
                          <a:pt x="8414405" y="9296399"/>
                        </a:cubicBezTo>
                        <a:cubicBezTo>
                          <a:pt x="8255995" y="9324084"/>
                          <a:pt x="7938387" y="9239087"/>
                          <a:pt x="7727161" y="9296399"/>
                        </a:cubicBezTo>
                        <a:cubicBezTo>
                          <a:pt x="7515935" y="9353711"/>
                          <a:pt x="7463675" y="9274608"/>
                          <a:pt x="7369101" y="9296399"/>
                        </a:cubicBezTo>
                        <a:cubicBezTo>
                          <a:pt x="7274527" y="9318190"/>
                          <a:pt x="6927905" y="9249249"/>
                          <a:pt x="6791586" y="9296399"/>
                        </a:cubicBezTo>
                        <a:cubicBezTo>
                          <a:pt x="6655267" y="9343549"/>
                          <a:pt x="6456183" y="9280722"/>
                          <a:pt x="6323798" y="9296399"/>
                        </a:cubicBezTo>
                        <a:cubicBezTo>
                          <a:pt x="6191413" y="9312076"/>
                          <a:pt x="6095312" y="9291279"/>
                          <a:pt x="5965738" y="9296399"/>
                        </a:cubicBezTo>
                        <a:cubicBezTo>
                          <a:pt x="5836164" y="9301519"/>
                          <a:pt x="5783238" y="9281851"/>
                          <a:pt x="5717406" y="9296399"/>
                        </a:cubicBezTo>
                        <a:cubicBezTo>
                          <a:pt x="5651574" y="9310947"/>
                          <a:pt x="5174031" y="9223069"/>
                          <a:pt x="4920435" y="9296399"/>
                        </a:cubicBezTo>
                        <a:cubicBezTo>
                          <a:pt x="4666839" y="9369729"/>
                          <a:pt x="4578342" y="9273077"/>
                          <a:pt x="4452647" y="9296399"/>
                        </a:cubicBezTo>
                        <a:cubicBezTo>
                          <a:pt x="4326952" y="9319721"/>
                          <a:pt x="4269858" y="9287367"/>
                          <a:pt x="4204315" y="9296399"/>
                        </a:cubicBezTo>
                        <a:cubicBezTo>
                          <a:pt x="4138772" y="9305431"/>
                          <a:pt x="3813953" y="9258196"/>
                          <a:pt x="3626799" y="9296399"/>
                        </a:cubicBezTo>
                        <a:cubicBezTo>
                          <a:pt x="3439645" y="9334602"/>
                          <a:pt x="3502376" y="9267139"/>
                          <a:pt x="3378467" y="9296399"/>
                        </a:cubicBezTo>
                        <a:cubicBezTo>
                          <a:pt x="3254558" y="9325659"/>
                          <a:pt x="3110956" y="9248540"/>
                          <a:pt x="2910680" y="9296399"/>
                        </a:cubicBezTo>
                        <a:cubicBezTo>
                          <a:pt x="2710404" y="9344258"/>
                          <a:pt x="2522468" y="9267347"/>
                          <a:pt x="2223436" y="9296399"/>
                        </a:cubicBezTo>
                        <a:cubicBezTo>
                          <a:pt x="1924404" y="9325451"/>
                          <a:pt x="1846929" y="9277302"/>
                          <a:pt x="1645920" y="9296399"/>
                        </a:cubicBezTo>
                        <a:cubicBezTo>
                          <a:pt x="1444911" y="9315496"/>
                          <a:pt x="1453271" y="9268078"/>
                          <a:pt x="1397588" y="9296399"/>
                        </a:cubicBezTo>
                        <a:cubicBezTo>
                          <a:pt x="1341905" y="9324720"/>
                          <a:pt x="1126271" y="9267390"/>
                          <a:pt x="1039528" y="9296399"/>
                        </a:cubicBezTo>
                        <a:cubicBezTo>
                          <a:pt x="952785" y="9325408"/>
                          <a:pt x="488534" y="9253405"/>
                          <a:pt x="0" y="9296399"/>
                        </a:cubicBezTo>
                        <a:cubicBezTo>
                          <a:pt x="-14069" y="9158600"/>
                          <a:pt x="8481" y="9105432"/>
                          <a:pt x="0" y="8994266"/>
                        </a:cubicBezTo>
                        <a:cubicBezTo>
                          <a:pt x="-8481" y="8883100"/>
                          <a:pt x="39455" y="8634340"/>
                          <a:pt x="0" y="8413241"/>
                        </a:cubicBezTo>
                        <a:cubicBezTo>
                          <a:pt x="-39455" y="8192142"/>
                          <a:pt x="34999" y="8174098"/>
                          <a:pt x="0" y="8018144"/>
                        </a:cubicBezTo>
                        <a:cubicBezTo>
                          <a:pt x="-34999" y="7862190"/>
                          <a:pt x="19635" y="7792049"/>
                          <a:pt x="0" y="7716011"/>
                        </a:cubicBezTo>
                        <a:cubicBezTo>
                          <a:pt x="-19635" y="7639973"/>
                          <a:pt x="65739" y="7331928"/>
                          <a:pt x="0" y="7134986"/>
                        </a:cubicBezTo>
                        <a:cubicBezTo>
                          <a:pt x="-65739" y="6938044"/>
                          <a:pt x="44341" y="6824837"/>
                          <a:pt x="0" y="6739889"/>
                        </a:cubicBezTo>
                        <a:cubicBezTo>
                          <a:pt x="-44341" y="6654941"/>
                          <a:pt x="5328" y="6312399"/>
                          <a:pt x="0" y="6065900"/>
                        </a:cubicBezTo>
                        <a:cubicBezTo>
                          <a:pt x="-5328" y="5819401"/>
                          <a:pt x="9004" y="5775328"/>
                          <a:pt x="0" y="5670803"/>
                        </a:cubicBezTo>
                        <a:cubicBezTo>
                          <a:pt x="-9004" y="5566278"/>
                          <a:pt x="58409" y="5386202"/>
                          <a:pt x="0" y="5182742"/>
                        </a:cubicBezTo>
                        <a:cubicBezTo>
                          <a:pt x="-58409" y="4979282"/>
                          <a:pt x="89380" y="4725871"/>
                          <a:pt x="0" y="4415790"/>
                        </a:cubicBezTo>
                        <a:cubicBezTo>
                          <a:pt x="-89380" y="4105709"/>
                          <a:pt x="55787" y="4102402"/>
                          <a:pt x="0" y="3834765"/>
                        </a:cubicBezTo>
                        <a:cubicBezTo>
                          <a:pt x="-55787" y="3567129"/>
                          <a:pt x="46016" y="3394749"/>
                          <a:pt x="0" y="3253740"/>
                        </a:cubicBezTo>
                        <a:cubicBezTo>
                          <a:pt x="-46016" y="3112731"/>
                          <a:pt x="17244" y="2834538"/>
                          <a:pt x="0" y="2672715"/>
                        </a:cubicBezTo>
                        <a:cubicBezTo>
                          <a:pt x="-17244" y="2510893"/>
                          <a:pt x="14930" y="2142311"/>
                          <a:pt x="0" y="1905762"/>
                        </a:cubicBezTo>
                        <a:cubicBezTo>
                          <a:pt x="-14930" y="1669213"/>
                          <a:pt x="26426" y="1527877"/>
                          <a:pt x="0" y="1324737"/>
                        </a:cubicBezTo>
                        <a:cubicBezTo>
                          <a:pt x="-26426" y="1121597"/>
                          <a:pt x="17940" y="964606"/>
                          <a:pt x="0" y="836676"/>
                        </a:cubicBezTo>
                        <a:cubicBezTo>
                          <a:pt x="-17940" y="708746"/>
                          <a:pt x="86438" y="170199"/>
                          <a:pt x="0" y="0"/>
                        </a:cubicBezTo>
                        <a:close/>
                      </a:path>
                      <a:path w="10972800" h="9296399" stroke="0" extrusionOk="0">
                        <a:moveTo>
                          <a:pt x="0" y="0"/>
                        </a:moveTo>
                        <a:cubicBezTo>
                          <a:pt x="187928" y="-54604"/>
                          <a:pt x="406096" y="1669"/>
                          <a:pt x="577516" y="0"/>
                        </a:cubicBezTo>
                        <a:cubicBezTo>
                          <a:pt x="748936" y="-1669"/>
                          <a:pt x="883293" y="43236"/>
                          <a:pt x="1155032" y="0"/>
                        </a:cubicBezTo>
                        <a:cubicBezTo>
                          <a:pt x="1426771" y="-43236"/>
                          <a:pt x="1298889" y="19992"/>
                          <a:pt x="1403363" y="0"/>
                        </a:cubicBezTo>
                        <a:cubicBezTo>
                          <a:pt x="1507837" y="-19992"/>
                          <a:pt x="1763425" y="54477"/>
                          <a:pt x="1871151" y="0"/>
                        </a:cubicBezTo>
                        <a:cubicBezTo>
                          <a:pt x="1978877" y="-54477"/>
                          <a:pt x="2040265" y="3189"/>
                          <a:pt x="2119483" y="0"/>
                        </a:cubicBezTo>
                        <a:cubicBezTo>
                          <a:pt x="2198701" y="-3189"/>
                          <a:pt x="2286144" y="12671"/>
                          <a:pt x="2367815" y="0"/>
                        </a:cubicBezTo>
                        <a:cubicBezTo>
                          <a:pt x="2449486" y="-12671"/>
                          <a:pt x="2570759" y="12407"/>
                          <a:pt x="2725875" y="0"/>
                        </a:cubicBezTo>
                        <a:cubicBezTo>
                          <a:pt x="2880991" y="-12407"/>
                          <a:pt x="3125919" y="62600"/>
                          <a:pt x="3413118" y="0"/>
                        </a:cubicBezTo>
                        <a:cubicBezTo>
                          <a:pt x="3700317" y="-62600"/>
                          <a:pt x="3754033" y="36121"/>
                          <a:pt x="3880906" y="0"/>
                        </a:cubicBezTo>
                        <a:cubicBezTo>
                          <a:pt x="4007779" y="-36121"/>
                          <a:pt x="4278426" y="36390"/>
                          <a:pt x="4568150" y="0"/>
                        </a:cubicBezTo>
                        <a:cubicBezTo>
                          <a:pt x="4857874" y="-36390"/>
                          <a:pt x="5053835" y="3983"/>
                          <a:pt x="5255394" y="0"/>
                        </a:cubicBezTo>
                        <a:cubicBezTo>
                          <a:pt x="5456953" y="-3983"/>
                          <a:pt x="5461606" y="25310"/>
                          <a:pt x="5613453" y="0"/>
                        </a:cubicBezTo>
                        <a:cubicBezTo>
                          <a:pt x="5765300" y="-25310"/>
                          <a:pt x="5955429" y="43469"/>
                          <a:pt x="6190969" y="0"/>
                        </a:cubicBezTo>
                        <a:cubicBezTo>
                          <a:pt x="6426509" y="-43469"/>
                          <a:pt x="6590318" y="52024"/>
                          <a:pt x="6987941" y="0"/>
                        </a:cubicBezTo>
                        <a:cubicBezTo>
                          <a:pt x="7385564" y="-52024"/>
                          <a:pt x="7395093" y="92082"/>
                          <a:pt x="7784913" y="0"/>
                        </a:cubicBezTo>
                        <a:cubicBezTo>
                          <a:pt x="8174733" y="-92082"/>
                          <a:pt x="8169021" y="75822"/>
                          <a:pt x="8472157" y="0"/>
                        </a:cubicBezTo>
                        <a:cubicBezTo>
                          <a:pt x="8775293" y="-75822"/>
                          <a:pt x="9021830" y="35245"/>
                          <a:pt x="9269128" y="0"/>
                        </a:cubicBezTo>
                        <a:cubicBezTo>
                          <a:pt x="9516426" y="-35245"/>
                          <a:pt x="9534162" y="33750"/>
                          <a:pt x="9627188" y="0"/>
                        </a:cubicBezTo>
                        <a:cubicBezTo>
                          <a:pt x="9720214" y="-33750"/>
                          <a:pt x="9881895" y="27048"/>
                          <a:pt x="10094976" y="0"/>
                        </a:cubicBezTo>
                        <a:cubicBezTo>
                          <a:pt x="10308057" y="-27048"/>
                          <a:pt x="10370893" y="42845"/>
                          <a:pt x="10453036" y="0"/>
                        </a:cubicBezTo>
                        <a:cubicBezTo>
                          <a:pt x="10535179" y="-42845"/>
                          <a:pt x="10761346" y="20412"/>
                          <a:pt x="10972800" y="0"/>
                        </a:cubicBezTo>
                        <a:cubicBezTo>
                          <a:pt x="11031033" y="142835"/>
                          <a:pt x="10915581" y="400144"/>
                          <a:pt x="10972800" y="581025"/>
                        </a:cubicBezTo>
                        <a:cubicBezTo>
                          <a:pt x="11030019" y="761907"/>
                          <a:pt x="10916927" y="893386"/>
                          <a:pt x="10972800" y="1069086"/>
                        </a:cubicBezTo>
                        <a:cubicBezTo>
                          <a:pt x="11028673" y="1244786"/>
                          <a:pt x="10937265" y="1453279"/>
                          <a:pt x="10972800" y="1650111"/>
                        </a:cubicBezTo>
                        <a:cubicBezTo>
                          <a:pt x="11008335" y="1846943"/>
                          <a:pt x="10971324" y="1868068"/>
                          <a:pt x="10972800" y="2045208"/>
                        </a:cubicBezTo>
                        <a:cubicBezTo>
                          <a:pt x="10974276" y="2222348"/>
                          <a:pt x="10938671" y="2340451"/>
                          <a:pt x="10972800" y="2440305"/>
                        </a:cubicBezTo>
                        <a:cubicBezTo>
                          <a:pt x="11006929" y="2540159"/>
                          <a:pt x="10971664" y="2751620"/>
                          <a:pt x="10972800" y="2835402"/>
                        </a:cubicBezTo>
                        <a:cubicBezTo>
                          <a:pt x="10973936" y="2919184"/>
                          <a:pt x="10970958" y="2997200"/>
                          <a:pt x="10972800" y="3137535"/>
                        </a:cubicBezTo>
                        <a:cubicBezTo>
                          <a:pt x="10974642" y="3277870"/>
                          <a:pt x="10959122" y="3337765"/>
                          <a:pt x="10972800" y="3439668"/>
                        </a:cubicBezTo>
                        <a:cubicBezTo>
                          <a:pt x="10986478" y="3541571"/>
                          <a:pt x="10905592" y="3740051"/>
                          <a:pt x="10972800" y="4020693"/>
                        </a:cubicBezTo>
                        <a:cubicBezTo>
                          <a:pt x="11040008" y="4301336"/>
                          <a:pt x="10925009" y="4450072"/>
                          <a:pt x="10972800" y="4694681"/>
                        </a:cubicBezTo>
                        <a:cubicBezTo>
                          <a:pt x="11020591" y="4939290"/>
                          <a:pt x="10888796" y="5179688"/>
                          <a:pt x="10972800" y="5461634"/>
                        </a:cubicBezTo>
                        <a:cubicBezTo>
                          <a:pt x="11056804" y="5743580"/>
                          <a:pt x="10934625" y="5874894"/>
                          <a:pt x="10972800" y="6042659"/>
                        </a:cubicBezTo>
                        <a:cubicBezTo>
                          <a:pt x="11010975" y="6210425"/>
                          <a:pt x="10943201" y="6321847"/>
                          <a:pt x="10972800" y="6437756"/>
                        </a:cubicBezTo>
                        <a:cubicBezTo>
                          <a:pt x="11002399" y="6553665"/>
                          <a:pt x="10955643" y="6638916"/>
                          <a:pt x="10972800" y="6739889"/>
                        </a:cubicBezTo>
                        <a:cubicBezTo>
                          <a:pt x="10989957" y="6840862"/>
                          <a:pt x="10941962" y="7152411"/>
                          <a:pt x="10972800" y="7413878"/>
                        </a:cubicBezTo>
                        <a:cubicBezTo>
                          <a:pt x="11003638" y="7675345"/>
                          <a:pt x="10956501" y="7690116"/>
                          <a:pt x="10972800" y="7901939"/>
                        </a:cubicBezTo>
                        <a:cubicBezTo>
                          <a:pt x="10989099" y="8113762"/>
                          <a:pt x="10949080" y="8179389"/>
                          <a:pt x="10972800" y="8297036"/>
                        </a:cubicBezTo>
                        <a:cubicBezTo>
                          <a:pt x="10996520" y="8414683"/>
                          <a:pt x="10957583" y="8464000"/>
                          <a:pt x="10972800" y="8599169"/>
                        </a:cubicBezTo>
                        <a:cubicBezTo>
                          <a:pt x="10988017" y="8734338"/>
                          <a:pt x="10959443" y="8963800"/>
                          <a:pt x="10972800" y="9296399"/>
                        </a:cubicBezTo>
                        <a:cubicBezTo>
                          <a:pt x="10636484" y="9375029"/>
                          <a:pt x="10543303" y="9276513"/>
                          <a:pt x="10285556" y="9296399"/>
                        </a:cubicBezTo>
                        <a:cubicBezTo>
                          <a:pt x="10027809" y="9316285"/>
                          <a:pt x="10022939" y="9264785"/>
                          <a:pt x="9927496" y="9296399"/>
                        </a:cubicBezTo>
                        <a:cubicBezTo>
                          <a:pt x="9832053" y="9328013"/>
                          <a:pt x="9518081" y="9283774"/>
                          <a:pt x="9130525" y="9296399"/>
                        </a:cubicBezTo>
                        <a:cubicBezTo>
                          <a:pt x="8742969" y="9309024"/>
                          <a:pt x="8769083" y="9269382"/>
                          <a:pt x="8553009" y="9296399"/>
                        </a:cubicBezTo>
                        <a:cubicBezTo>
                          <a:pt x="8336935" y="9323416"/>
                          <a:pt x="8233518" y="9293611"/>
                          <a:pt x="7975493" y="9296399"/>
                        </a:cubicBezTo>
                        <a:cubicBezTo>
                          <a:pt x="7717468" y="9299187"/>
                          <a:pt x="7418669" y="9226839"/>
                          <a:pt x="7178521" y="9296399"/>
                        </a:cubicBezTo>
                        <a:cubicBezTo>
                          <a:pt x="6938373" y="9365959"/>
                          <a:pt x="6619824" y="9261861"/>
                          <a:pt x="6381549" y="9296399"/>
                        </a:cubicBezTo>
                        <a:cubicBezTo>
                          <a:pt x="6143274" y="9330937"/>
                          <a:pt x="5882102" y="9234521"/>
                          <a:pt x="5584578" y="9296399"/>
                        </a:cubicBezTo>
                        <a:cubicBezTo>
                          <a:pt x="5287054" y="9358277"/>
                          <a:pt x="5292043" y="9260934"/>
                          <a:pt x="5007062" y="9296399"/>
                        </a:cubicBezTo>
                        <a:cubicBezTo>
                          <a:pt x="4722081" y="9331864"/>
                          <a:pt x="4510900" y="9230646"/>
                          <a:pt x="4210090" y="9296399"/>
                        </a:cubicBezTo>
                        <a:cubicBezTo>
                          <a:pt x="3909280" y="9362152"/>
                          <a:pt x="3796059" y="9279698"/>
                          <a:pt x="3413118" y="9296399"/>
                        </a:cubicBezTo>
                        <a:cubicBezTo>
                          <a:pt x="3030177" y="9313100"/>
                          <a:pt x="3248703" y="9271052"/>
                          <a:pt x="3164787" y="9296399"/>
                        </a:cubicBezTo>
                        <a:cubicBezTo>
                          <a:pt x="3080871" y="9321746"/>
                          <a:pt x="2948779" y="9266864"/>
                          <a:pt x="2806727" y="9296399"/>
                        </a:cubicBezTo>
                        <a:cubicBezTo>
                          <a:pt x="2664675" y="9325934"/>
                          <a:pt x="2495887" y="9257866"/>
                          <a:pt x="2338939" y="9296399"/>
                        </a:cubicBezTo>
                        <a:cubicBezTo>
                          <a:pt x="2181991" y="9334932"/>
                          <a:pt x="1958628" y="9279745"/>
                          <a:pt x="1761423" y="9296399"/>
                        </a:cubicBezTo>
                        <a:cubicBezTo>
                          <a:pt x="1564218" y="9313053"/>
                          <a:pt x="1378653" y="9248867"/>
                          <a:pt x="1074179" y="9296399"/>
                        </a:cubicBezTo>
                        <a:cubicBezTo>
                          <a:pt x="769705" y="9343931"/>
                          <a:pt x="277914" y="9190948"/>
                          <a:pt x="0" y="9296399"/>
                        </a:cubicBezTo>
                        <a:cubicBezTo>
                          <a:pt x="-17989" y="9094113"/>
                          <a:pt x="17109" y="9029099"/>
                          <a:pt x="0" y="8808338"/>
                        </a:cubicBezTo>
                        <a:cubicBezTo>
                          <a:pt x="-17109" y="8587577"/>
                          <a:pt x="74465" y="8365731"/>
                          <a:pt x="0" y="8134349"/>
                        </a:cubicBezTo>
                        <a:cubicBezTo>
                          <a:pt x="-74465" y="7902967"/>
                          <a:pt x="90" y="7755434"/>
                          <a:pt x="0" y="7460360"/>
                        </a:cubicBezTo>
                        <a:cubicBezTo>
                          <a:pt x="-90" y="7165286"/>
                          <a:pt x="35068" y="7189272"/>
                          <a:pt x="0" y="7065263"/>
                        </a:cubicBezTo>
                        <a:cubicBezTo>
                          <a:pt x="-35068" y="6941254"/>
                          <a:pt x="27523" y="6821045"/>
                          <a:pt x="0" y="6670166"/>
                        </a:cubicBezTo>
                        <a:cubicBezTo>
                          <a:pt x="-27523" y="6519287"/>
                          <a:pt x="15361" y="6436526"/>
                          <a:pt x="0" y="6368033"/>
                        </a:cubicBezTo>
                        <a:cubicBezTo>
                          <a:pt x="-15361" y="6299540"/>
                          <a:pt x="20915" y="6065243"/>
                          <a:pt x="0" y="5879972"/>
                        </a:cubicBezTo>
                        <a:cubicBezTo>
                          <a:pt x="-20915" y="5694701"/>
                          <a:pt x="26631" y="5672328"/>
                          <a:pt x="0" y="5484875"/>
                        </a:cubicBezTo>
                        <a:cubicBezTo>
                          <a:pt x="-26631" y="5297422"/>
                          <a:pt x="22397" y="5144521"/>
                          <a:pt x="0" y="4810886"/>
                        </a:cubicBezTo>
                        <a:cubicBezTo>
                          <a:pt x="-22397" y="4477251"/>
                          <a:pt x="20633" y="4419798"/>
                          <a:pt x="0" y="4043934"/>
                        </a:cubicBezTo>
                        <a:cubicBezTo>
                          <a:pt x="-20633" y="3668070"/>
                          <a:pt x="25313" y="3593724"/>
                          <a:pt x="0" y="3276981"/>
                        </a:cubicBezTo>
                        <a:cubicBezTo>
                          <a:pt x="-25313" y="2960238"/>
                          <a:pt x="46673" y="3014618"/>
                          <a:pt x="0" y="2881884"/>
                        </a:cubicBezTo>
                        <a:cubicBezTo>
                          <a:pt x="-46673" y="2749150"/>
                          <a:pt x="26780" y="2511064"/>
                          <a:pt x="0" y="2207895"/>
                        </a:cubicBezTo>
                        <a:cubicBezTo>
                          <a:pt x="-26780" y="1904726"/>
                          <a:pt x="39526" y="1916797"/>
                          <a:pt x="0" y="1626870"/>
                        </a:cubicBezTo>
                        <a:cubicBezTo>
                          <a:pt x="-39526" y="1336944"/>
                          <a:pt x="9783" y="1295880"/>
                          <a:pt x="0" y="1138809"/>
                        </a:cubicBezTo>
                        <a:cubicBezTo>
                          <a:pt x="-9783" y="981738"/>
                          <a:pt x="32484" y="903677"/>
                          <a:pt x="0" y="836676"/>
                        </a:cubicBezTo>
                        <a:cubicBezTo>
                          <a:pt x="-32484" y="769675"/>
                          <a:pt x="79474" y="309476"/>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F9D797E5-3FC8-FDAE-7307-D3F45C7401B6}"/>
              </a:ext>
            </a:extLst>
          </p:cNvPr>
          <p:cNvGraphicFramePr>
            <a:graphicFrameLocks noGrp="1"/>
          </p:cNvGraphicFramePr>
          <p:nvPr>
            <p:extLst>
              <p:ext uri="{D42A27DB-BD31-4B8C-83A1-F6EECF244321}">
                <p14:modId xmlns:p14="http://schemas.microsoft.com/office/powerpoint/2010/main" val="3304194775"/>
              </p:ext>
            </p:extLst>
          </p:nvPr>
        </p:nvGraphicFramePr>
        <p:xfrm>
          <a:off x="2667000" y="3310956"/>
          <a:ext cx="12877800" cy="6096000"/>
        </p:xfrm>
        <a:graphic>
          <a:graphicData uri="http://schemas.openxmlformats.org/drawingml/2006/table">
            <a:tbl>
              <a:tblPr firstRow="1" firstCol="1" bandRow="1">
                <a:tableStyleId>{22838BEF-8BB2-4498-84A7-C5851F593DF1}</a:tableStyleId>
              </a:tblPr>
              <a:tblGrid>
                <a:gridCol w="7432488">
                  <a:extLst>
                    <a:ext uri="{9D8B030D-6E8A-4147-A177-3AD203B41FA5}">
                      <a16:colId xmlns:a16="http://schemas.microsoft.com/office/drawing/2014/main" val="2461008388"/>
                    </a:ext>
                  </a:extLst>
                </a:gridCol>
                <a:gridCol w="5445312">
                  <a:extLst>
                    <a:ext uri="{9D8B030D-6E8A-4147-A177-3AD203B41FA5}">
                      <a16:colId xmlns:a16="http://schemas.microsoft.com/office/drawing/2014/main" val="2110499727"/>
                    </a:ext>
                  </a:extLst>
                </a:gridCol>
              </a:tblGrid>
              <a:tr h="1035938">
                <a:tc>
                  <a:txBody>
                    <a:bodyPr/>
                    <a:lstStyle/>
                    <a:p>
                      <a:pPr marL="914400" marR="0" lvl="2" algn="just">
                        <a:lnSpc>
                          <a:spcPct val="100000"/>
                        </a:lnSpc>
                        <a:spcBef>
                          <a:spcPts val="0"/>
                        </a:spcBef>
                        <a:spcAft>
                          <a:spcPts val="0"/>
                        </a:spcAft>
                        <a:tabLst>
                          <a:tab pos="90170" algn="l"/>
                          <a:tab pos="180340" algn="l"/>
                        </a:tabLst>
                      </a:pPr>
                      <a:r>
                        <a:rPr lang="en-US" sz="3200" b="0">
                          <a:effectLst/>
                          <a:latin typeface="Arial" panose="020B0604020202020204" pitchFamily="34" charset="0"/>
                          <a:ea typeface="Calibri" panose="020F0502020204030204" pitchFamily="34" charset="0"/>
                          <a:cs typeface="Arial" panose="020B0604020202020204" pitchFamily="34" charset="0"/>
                        </a:rPr>
                        <a:t>Khu vực</a:t>
                      </a:r>
                    </a:p>
                  </a:txBody>
                  <a:tcPr marL="68580" marR="68580" marT="0" marB="0" anchor="ctr">
                    <a:solidFill>
                      <a:srgbClr val="EDF6F9"/>
                    </a:solidFill>
                  </a:tcPr>
                </a:tc>
                <a:tc>
                  <a:txBody>
                    <a:bodyPr/>
                    <a:lstStyle/>
                    <a:p>
                      <a:pPr marL="0" marR="0" algn="ctr">
                        <a:lnSpc>
                          <a:spcPct val="100000"/>
                        </a:lnSpc>
                        <a:spcBef>
                          <a:spcPts val="0"/>
                        </a:spcBef>
                        <a:spcAft>
                          <a:spcPts val="0"/>
                        </a:spcAft>
                        <a:tabLst>
                          <a:tab pos="90170" algn="l"/>
                          <a:tab pos="180340" algn="l"/>
                        </a:tabLst>
                      </a:pPr>
                      <a:r>
                        <a:rPr lang="en-US" sz="3200" b="0">
                          <a:effectLst/>
                          <a:latin typeface="Arial" panose="020B0604020202020204" pitchFamily="34" charset="0"/>
                          <a:ea typeface="Calibri" panose="020F0502020204030204" pitchFamily="34" charset="0"/>
                          <a:cs typeface="Arial" panose="020B0604020202020204" pitchFamily="34" charset="0"/>
                        </a:rPr>
                        <a:t>Sân trường</a:t>
                      </a:r>
                    </a:p>
                  </a:txBody>
                  <a:tcPr marL="68580" marR="68580" marT="0" marB="0" anchor="ctr">
                    <a:solidFill>
                      <a:srgbClr val="EDF6F9"/>
                    </a:solidFill>
                  </a:tcPr>
                </a:tc>
                <a:extLst>
                  <a:ext uri="{0D108BD9-81ED-4DB2-BD59-A6C34878D82A}">
                    <a16:rowId xmlns:a16="http://schemas.microsoft.com/office/drawing/2014/main" val="4144449706"/>
                  </a:ext>
                </a:extLst>
              </a:tr>
              <a:tr h="1058386">
                <a:tc>
                  <a:txBody>
                    <a:bodyPr/>
                    <a:lstStyle/>
                    <a:p>
                      <a:pPr marL="914400" marR="0" lvl="2" indent="0" algn="just">
                        <a:lnSpc>
                          <a:spcPct val="100000"/>
                        </a:lnSpc>
                        <a:spcBef>
                          <a:spcPts val="0"/>
                        </a:spcBef>
                        <a:spcAft>
                          <a:spcPts val="0"/>
                        </a:spcAft>
                        <a:buFont typeface="Wingdings" panose="05000000000000000000" pitchFamily="2" charset="2"/>
                        <a:buNone/>
                        <a:tabLst>
                          <a:tab pos="90170" algn="l"/>
                          <a:tab pos="180340" algn="l"/>
                        </a:tabLst>
                      </a:pPr>
                      <a:r>
                        <a:rPr lang="en-US" sz="3200" b="0">
                          <a:effectLst/>
                          <a:latin typeface="Arial" panose="020B0604020202020204" pitchFamily="34" charset="0"/>
                          <a:ea typeface="Calibri" panose="020F0502020204030204" pitchFamily="34" charset="0"/>
                          <a:cs typeface="Arial" panose="020B0604020202020204" pitchFamily="34" charset="0"/>
                        </a:rPr>
                        <a:t>Công việc cần làm</a:t>
                      </a:r>
                    </a:p>
                  </a:txBody>
                  <a:tcPr marL="68580" marR="68580" marT="0" marB="0" anchor="ctr">
                    <a:solidFill>
                      <a:srgbClr val="EDF6F9"/>
                    </a:solidFill>
                  </a:tcPr>
                </a:tc>
                <a:tc>
                  <a:txBody>
                    <a:bodyPr/>
                    <a:lstStyle/>
                    <a:p>
                      <a:pPr marL="0" marR="0" algn="ctr">
                        <a:lnSpc>
                          <a:spcPct val="100000"/>
                        </a:lnSpc>
                        <a:spcBef>
                          <a:spcPts val="0"/>
                        </a:spcBef>
                        <a:spcAft>
                          <a:spcPts val="0"/>
                        </a:spcAft>
                        <a:tabLst>
                          <a:tab pos="90170" algn="l"/>
                          <a:tab pos="180340" algn="l"/>
                        </a:tabLst>
                      </a:pPr>
                      <a:r>
                        <a:rPr lang="en-US" sz="32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rgbClr val="EDF6F9"/>
                    </a:solidFill>
                  </a:tcPr>
                </a:tc>
                <a:extLst>
                  <a:ext uri="{0D108BD9-81ED-4DB2-BD59-A6C34878D82A}">
                    <a16:rowId xmlns:a16="http://schemas.microsoft.com/office/drawing/2014/main" val="2543119173"/>
                  </a:ext>
                </a:extLst>
              </a:tr>
              <a:tr h="1000419">
                <a:tc>
                  <a:txBody>
                    <a:bodyPr/>
                    <a:lstStyle/>
                    <a:p>
                      <a:pPr marL="914400" marR="0" lvl="2" algn="just">
                        <a:lnSpc>
                          <a:spcPct val="100000"/>
                        </a:lnSpc>
                        <a:spcBef>
                          <a:spcPts val="0"/>
                        </a:spcBef>
                        <a:spcAft>
                          <a:spcPts val="0"/>
                        </a:spcAft>
                        <a:tabLst>
                          <a:tab pos="90170" algn="l"/>
                          <a:tab pos="180340" algn="l"/>
                        </a:tabLst>
                      </a:pPr>
                      <a:r>
                        <a:rPr lang="en-US" sz="3200" b="0">
                          <a:effectLst/>
                          <a:latin typeface="Arial" panose="020B0604020202020204" pitchFamily="34" charset="0"/>
                          <a:ea typeface="Calibri" panose="020F0502020204030204" pitchFamily="34" charset="0"/>
                          <a:cs typeface="Arial" panose="020B0604020202020204" pitchFamily="34" charset="0"/>
                        </a:rPr>
                        <a:t>Thời gian thực hiện</a:t>
                      </a:r>
                    </a:p>
                  </a:txBody>
                  <a:tcPr marL="68580" marR="68580" marT="0" marB="0" anchor="ctr">
                    <a:solidFill>
                      <a:srgbClr val="EDF6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lang="en-US" sz="32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rgbClr val="EDF6F9"/>
                    </a:solidFill>
                  </a:tcPr>
                </a:tc>
                <a:extLst>
                  <a:ext uri="{0D108BD9-81ED-4DB2-BD59-A6C34878D82A}">
                    <a16:rowId xmlns:a16="http://schemas.microsoft.com/office/drawing/2014/main" val="1395925119"/>
                  </a:ext>
                </a:extLst>
              </a:tr>
              <a:tr h="1000419">
                <a:tc>
                  <a:txBody>
                    <a:bodyPr/>
                    <a:lstStyle/>
                    <a:p>
                      <a:pPr marL="914400" marR="0" lvl="2" algn="just">
                        <a:lnSpc>
                          <a:spcPct val="100000"/>
                        </a:lnSpc>
                        <a:spcBef>
                          <a:spcPts val="0"/>
                        </a:spcBef>
                        <a:spcAft>
                          <a:spcPts val="0"/>
                        </a:spcAft>
                        <a:tabLst>
                          <a:tab pos="90170" algn="l"/>
                          <a:tab pos="180340" algn="l"/>
                        </a:tabLst>
                      </a:pPr>
                      <a:r>
                        <a:rPr lang="en-US" sz="3200" b="0">
                          <a:effectLst/>
                          <a:latin typeface="Arial" panose="020B0604020202020204" pitchFamily="34" charset="0"/>
                          <a:ea typeface="Calibri" panose="020F0502020204030204" pitchFamily="34" charset="0"/>
                          <a:cs typeface="Arial" panose="020B0604020202020204" pitchFamily="34" charset="0"/>
                        </a:rPr>
                        <a:t>Dụng cụ cần chuẩn bị</a:t>
                      </a:r>
                    </a:p>
                  </a:txBody>
                  <a:tcPr marL="68580" marR="68580" marT="0" marB="0" anchor="ctr">
                    <a:solidFill>
                      <a:srgbClr val="EDF6F9"/>
                    </a:solidFill>
                  </a:tcPr>
                </a:tc>
                <a:tc>
                  <a:txBody>
                    <a:bodyPr/>
                    <a:lstStyle/>
                    <a:p>
                      <a:pPr marL="0" marR="0" algn="ctr">
                        <a:lnSpc>
                          <a:spcPct val="100000"/>
                        </a:lnSpc>
                        <a:spcBef>
                          <a:spcPts val="0"/>
                        </a:spcBef>
                        <a:spcAft>
                          <a:spcPts val="0"/>
                        </a:spcAft>
                        <a:tabLst>
                          <a:tab pos="90170" algn="l"/>
                          <a:tab pos="180340" algn="l"/>
                        </a:tabLst>
                      </a:pPr>
                      <a:r>
                        <a:rPr lang="en-US" sz="32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rgbClr val="EDF6F9"/>
                    </a:solidFill>
                  </a:tcPr>
                </a:tc>
                <a:extLst>
                  <a:ext uri="{0D108BD9-81ED-4DB2-BD59-A6C34878D82A}">
                    <a16:rowId xmlns:a16="http://schemas.microsoft.com/office/drawing/2014/main" val="1110486581"/>
                  </a:ext>
                </a:extLst>
              </a:tr>
              <a:tr h="1000419">
                <a:tc>
                  <a:txBody>
                    <a:bodyPr/>
                    <a:lstStyle/>
                    <a:p>
                      <a:pPr marL="914400" marR="0" lvl="2" algn="just">
                        <a:lnSpc>
                          <a:spcPct val="100000"/>
                        </a:lnSpc>
                        <a:spcBef>
                          <a:spcPts val="0"/>
                        </a:spcBef>
                        <a:spcAft>
                          <a:spcPts val="0"/>
                        </a:spcAft>
                        <a:tabLst>
                          <a:tab pos="90170" algn="l"/>
                          <a:tab pos="180340" algn="l"/>
                        </a:tabLst>
                      </a:pPr>
                      <a:r>
                        <a:rPr lang="en-US" sz="3200" b="0">
                          <a:effectLst/>
                          <a:latin typeface="Arial" panose="020B0604020202020204" pitchFamily="34" charset="0"/>
                          <a:ea typeface="Calibri" panose="020F0502020204030204" pitchFamily="34" charset="0"/>
                          <a:cs typeface="Arial" panose="020B0604020202020204" pitchFamily="34" charset="0"/>
                        </a:rPr>
                        <a:t>Phân công nhiệm vụ</a:t>
                      </a:r>
                    </a:p>
                  </a:txBody>
                  <a:tcPr marL="68580" marR="68580" marT="0" marB="0" anchor="ctr">
                    <a:solidFill>
                      <a:srgbClr val="EDF6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lang="en-US" sz="32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rgbClr val="EDF6F9"/>
                    </a:solidFill>
                  </a:tcPr>
                </a:tc>
                <a:extLst>
                  <a:ext uri="{0D108BD9-81ED-4DB2-BD59-A6C34878D82A}">
                    <a16:rowId xmlns:a16="http://schemas.microsoft.com/office/drawing/2014/main" val="3758782783"/>
                  </a:ext>
                </a:extLst>
              </a:tr>
              <a:tr h="1000419">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lang="en-US" sz="3200" b="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rgbClr val="EDF6F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tab pos="90170" algn="l"/>
                          <a:tab pos="180340" algn="l"/>
                        </a:tabLst>
                        <a:defRPr/>
                      </a:pPr>
                      <a:r>
                        <a:rPr lang="en-US" sz="3200">
                          <a:effectLst/>
                          <a:latin typeface="Arial" panose="020B0604020202020204" pitchFamily="34" charset="0"/>
                          <a:ea typeface="Calibri" panose="020F0502020204030204" pitchFamily="34" charset="0"/>
                          <a:cs typeface="Arial" panose="020B0604020202020204" pitchFamily="34" charset="0"/>
                        </a:rPr>
                        <a:t>…</a:t>
                      </a:r>
                    </a:p>
                  </a:txBody>
                  <a:tcPr marL="68580" marR="68580" marT="0" marB="0" anchor="ctr">
                    <a:solidFill>
                      <a:srgbClr val="EDF6F9"/>
                    </a:solidFill>
                  </a:tcPr>
                </a:tc>
                <a:extLst>
                  <a:ext uri="{0D108BD9-81ED-4DB2-BD59-A6C34878D82A}">
                    <a16:rowId xmlns:a16="http://schemas.microsoft.com/office/drawing/2014/main" val="1969027474"/>
                  </a:ext>
                </a:extLst>
              </a:tr>
            </a:tbl>
          </a:graphicData>
        </a:graphic>
      </p:graphicFrame>
      <p:pic>
        <p:nvPicPr>
          <p:cNvPr id="13" name="Picture 12" descr="A cartoon of a cow and sun&#10;&#10;Description automatically generated">
            <a:extLst>
              <a:ext uri="{FF2B5EF4-FFF2-40B4-BE49-F238E27FC236}">
                <a16:creationId xmlns:a16="http://schemas.microsoft.com/office/drawing/2014/main" id="{88233B93-3BD0-EEA4-5DA3-3AD5EF7D96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744" y="-318495"/>
            <a:ext cx="2467243" cy="2467243"/>
          </a:xfrm>
          <a:prstGeom prst="rect">
            <a:avLst/>
          </a:prstGeom>
        </p:spPr>
      </p:pic>
      <p:pic>
        <p:nvPicPr>
          <p:cNvPr id="14" name="Picture 23">
            <a:extLst>
              <a:ext uri="{FF2B5EF4-FFF2-40B4-BE49-F238E27FC236}">
                <a16:creationId xmlns:a16="http://schemas.microsoft.com/office/drawing/2014/main" id="{122C4979-9C98-73CD-7184-CD907E1E7DA7}"/>
              </a:ext>
            </a:extLst>
          </p:cNvPr>
          <p:cNvPicPr>
            <a:picLocks noChangeAspect="1"/>
          </p:cNvPicPr>
          <p:nvPr/>
        </p:nvPicPr>
        <p:blipFill>
          <a:blip r:embed="rId3" cstate="print">
            <a:duotone>
              <a:prstClr val="black"/>
              <a:schemeClr val="accent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676180">
            <a:off x="1099444" y="8940571"/>
            <a:ext cx="1153912" cy="1142713"/>
          </a:xfrm>
          <a:prstGeom prst="rect">
            <a:avLst/>
          </a:prstGeom>
        </p:spPr>
      </p:pic>
      <p:pic>
        <p:nvPicPr>
          <p:cNvPr id="15" name="Picture 23">
            <a:extLst>
              <a:ext uri="{FF2B5EF4-FFF2-40B4-BE49-F238E27FC236}">
                <a16:creationId xmlns:a16="http://schemas.microsoft.com/office/drawing/2014/main" id="{7209EC57-FC6A-E56E-76DA-D734359E57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78755">
            <a:off x="1175643" y="2412449"/>
            <a:ext cx="1153912" cy="1142713"/>
          </a:xfrm>
          <a:prstGeom prst="rect">
            <a:avLst/>
          </a:prstGeom>
        </p:spPr>
      </p:pic>
      <p:grpSp>
        <p:nvGrpSpPr>
          <p:cNvPr id="18" name="Group 17">
            <a:extLst>
              <a:ext uri="{FF2B5EF4-FFF2-40B4-BE49-F238E27FC236}">
                <a16:creationId xmlns:a16="http://schemas.microsoft.com/office/drawing/2014/main" id="{A1F08C28-D776-CCF6-4FE5-CB749411771A}"/>
              </a:ext>
            </a:extLst>
          </p:cNvPr>
          <p:cNvGrpSpPr/>
          <p:nvPr/>
        </p:nvGrpSpPr>
        <p:grpSpPr>
          <a:xfrm>
            <a:off x="6480121" y="2436673"/>
            <a:ext cx="2694217" cy="1210926"/>
            <a:chOff x="10564582" y="2357516"/>
            <a:chExt cx="2694217" cy="1210926"/>
          </a:xfrm>
        </p:grpSpPr>
        <p:sp>
          <p:nvSpPr>
            <p:cNvPr id="16" name="Freeform 2">
              <a:extLst>
                <a:ext uri="{FF2B5EF4-FFF2-40B4-BE49-F238E27FC236}">
                  <a16:creationId xmlns:a16="http://schemas.microsoft.com/office/drawing/2014/main" id="{5578CF42-3C57-692D-F239-E5736F451AAC}"/>
                </a:ext>
              </a:extLst>
            </p:cNvPr>
            <p:cNvSpPr/>
            <p:nvPr/>
          </p:nvSpPr>
          <p:spPr>
            <a:xfrm>
              <a:off x="10564582" y="2357516"/>
              <a:ext cx="2694217" cy="1210926"/>
            </a:xfrm>
            <a:custGeom>
              <a:avLst/>
              <a:gdLst/>
              <a:ahLst/>
              <a:cxnLst/>
              <a:rect l="l" t="t" r="r" b="b"/>
              <a:pathLst>
                <a:path w="2422567" h="1215688">
                  <a:moveTo>
                    <a:pt x="0" y="0"/>
                  </a:moveTo>
                  <a:lnTo>
                    <a:pt x="2422567" y="0"/>
                  </a:lnTo>
                  <a:lnTo>
                    <a:pt x="2422567" y="1215688"/>
                  </a:lnTo>
                  <a:lnTo>
                    <a:pt x="0" y="1215688"/>
                  </a:lnTo>
                  <a:lnTo>
                    <a:pt x="0" y="0"/>
                  </a:lnTo>
                  <a:close/>
                </a:path>
              </a:pathLst>
            </a:custGeom>
            <a:blipFill>
              <a:blip r:embed="rId7">
                <a:duotone>
                  <a:prstClr val="black"/>
                  <a:schemeClr val="accent5">
                    <a:tint val="45000"/>
                    <a:satMod val="400000"/>
                  </a:schemeClr>
                </a:duotone>
                <a:extLst>
                  <a:ext uri="{96DAC541-7B7A-43D3-8B79-37D633B846F1}">
                    <asvg:svgBlip xmlns:asvg="http://schemas.microsoft.com/office/drawing/2016/SVG/main" xmlns="" r:embed="rId8"/>
                  </a:ext>
                </a:extLst>
              </a:blip>
              <a:stretch>
                <a:fillRect/>
              </a:stretch>
            </a:blipFill>
          </p:spPr>
          <p:txBody>
            <a:bodyPr/>
            <a:lstStyle/>
            <a:p>
              <a:endParaRPr lang="en-US" sz="3400"/>
            </a:p>
          </p:txBody>
        </p:sp>
        <p:sp>
          <p:nvSpPr>
            <p:cNvPr id="17" name="TextBox 16">
              <a:extLst>
                <a:ext uri="{FF2B5EF4-FFF2-40B4-BE49-F238E27FC236}">
                  <a16:creationId xmlns:a16="http://schemas.microsoft.com/office/drawing/2014/main" id="{17114297-8EC6-A9D4-E73B-D5BDB91894A7}"/>
                </a:ext>
              </a:extLst>
            </p:cNvPr>
            <p:cNvSpPr txBox="1"/>
            <p:nvPr/>
          </p:nvSpPr>
          <p:spPr>
            <a:xfrm>
              <a:off x="11049494" y="2726259"/>
              <a:ext cx="1724392" cy="615553"/>
            </a:xfrm>
            <a:prstGeom prst="rect">
              <a:avLst/>
            </a:prstGeom>
            <a:noFill/>
          </p:spPr>
          <p:txBody>
            <a:bodyPr wrap="square">
              <a:spAutoFit/>
            </a:bodyPr>
            <a:lstStyle/>
            <a:p>
              <a:pPr marR="0" algn="ctr">
                <a:spcBef>
                  <a:spcPts val="0"/>
                </a:spcBef>
                <a:spcAft>
                  <a:spcPts val="0"/>
                </a:spcAft>
              </a:pPr>
              <a:r>
                <a:rPr lang="en-US" sz="3400" b="1">
                  <a:latin typeface="Arial" panose="020B0604020202020204" pitchFamily="34" charset="0"/>
                  <a:ea typeface="Calibri" panose="020F0502020204030204" pitchFamily="34" charset="0"/>
                  <a:cs typeface="Arial" panose="020B0604020202020204" pitchFamily="34" charset="0"/>
                </a:rPr>
                <a:t>Tổ 1</a:t>
              </a:r>
              <a:endParaRPr lang="en-US" sz="3400" b="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05CCF1EE-EAE5-99E7-A147-833794E4D588}"/>
              </a:ext>
            </a:extLst>
          </p:cNvPr>
          <p:cNvGrpSpPr/>
          <p:nvPr/>
        </p:nvGrpSpPr>
        <p:grpSpPr>
          <a:xfrm>
            <a:off x="6204811" y="51031"/>
            <a:ext cx="6619820" cy="2390909"/>
            <a:chOff x="8839200" y="164983"/>
            <a:chExt cx="6619820" cy="2390909"/>
          </a:xfrm>
        </p:grpSpPr>
        <p:sp>
          <p:nvSpPr>
            <p:cNvPr id="24" name="Freeform 2">
              <a:extLst>
                <a:ext uri="{FF2B5EF4-FFF2-40B4-BE49-F238E27FC236}">
                  <a16:creationId xmlns:a16="http://schemas.microsoft.com/office/drawing/2014/main" id="{9E11BC7A-3447-7895-3921-096D31F0C0EB}"/>
                </a:ext>
              </a:extLst>
            </p:cNvPr>
            <p:cNvSpPr/>
            <p:nvPr/>
          </p:nvSpPr>
          <p:spPr>
            <a:xfrm>
              <a:off x="8839200" y="164983"/>
              <a:ext cx="6619820" cy="2390909"/>
            </a:xfrm>
            <a:custGeom>
              <a:avLst/>
              <a:gdLst/>
              <a:ahLst/>
              <a:cxnLst/>
              <a:rect l="l" t="t" r="r" b="b"/>
              <a:pathLst>
                <a:path w="17498697" h="9952384">
                  <a:moveTo>
                    <a:pt x="0" y="0"/>
                  </a:moveTo>
                  <a:lnTo>
                    <a:pt x="17498698" y="0"/>
                  </a:lnTo>
                  <a:lnTo>
                    <a:pt x="17498698" y="9952385"/>
                  </a:lnTo>
                  <a:lnTo>
                    <a:pt x="0" y="9952385"/>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sp>
          <p:nvSpPr>
            <p:cNvPr id="25" name="TextBox 24">
              <a:extLst>
                <a:ext uri="{FF2B5EF4-FFF2-40B4-BE49-F238E27FC236}">
                  <a16:creationId xmlns:a16="http://schemas.microsoft.com/office/drawing/2014/main" id="{58B9E490-B335-E531-59F2-4702FFC95CE8}"/>
                </a:ext>
              </a:extLst>
            </p:cNvPr>
            <p:cNvSpPr txBox="1"/>
            <p:nvPr/>
          </p:nvSpPr>
          <p:spPr>
            <a:xfrm>
              <a:off x="9285190" y="1177827"/>
              <a:ext cx="6162944" cy="646331"/>
            </a:xfrm>
            <a:prstGeom prst="rect">
              <a:avLst/>
            </a:prstGeom>
            <a:noFill/>
          </p:spPr>
          <p:txBody>
            <a:bodyPr wrap="square">
              <a:spAutoFit/>
            </a:bodyPr>
            <a:lstStyle/>
            <a:p>
              <a:pPr marR="0" algn="ctr">
                <a:spcBef>
                  <a:spcPts val="0"/>
                </a:spcBef>
                <a:spcAft>
                  <a:spcPts val="0"/>
                </a:spcAft>
              </a:pPr>
              <a:r>
                <a:rPr lang="en-US" sz="3600" b="1">
                  <a:solidFill>
                    <a:schemeClr val="bg1"/>
                  </a:solidFill>
                  <a:effectLst/>
                  <a:latin typeface="Arial" panose="020B0604020202020204" pitchFamily="34" charset="0"/>
                  <a:ea typeface="Calibri" panose="020F0502020204030204" pitchFamily="34" charset="0"/>
                  <a:cs typeface="Arial" panose="020B0604020202020204" pitchFamily="34" charset="0"/>
                </a:rPr>
                <a:t>KẾ HOẠCH LAO ĐỘNG</a:t>
              </a:r>
            </a:p>
          </p:txBody>
        </p:sp>
      </p:grpSp>
      <p:pic>
        <p:nvPicPr>
          <p:cNvPr id="28" name="Picture 27" descr="A rainbow with clouds on it&#10;&#10;Description automatically generated">
            <a:extLst>
              <a:ext uri="{FF2B5EF4-FFF2-40B4-BE49-F238E27FC236}">
                <a16:creationId xmlns:a16="http://schemas.microsoft.com/office/drawing/2014/main" id="{417CC37F-85A7-C6A7-D941-C8C3A9379E79}"/>
              </a:ext>
            </a:extLst>
          </p:cNvPr>
          <p:cNvPicPr>
            <a:picLocks noChangeAspect="1"/>
          </p:cNvPicPr>
          <p:nvPr/>
        </p:nvPicPr>
        <p:blipFill rotWithShape="1">
          <a:blip r:embed="rId11">
            <a:extLst>
              <a:ext uri="{28A0092B-C50C-407E-A947-70E740481C1C}">
                <a14:useLocalDpi xmlns:a14="http://schemas.microsoft.com/office/drawing/2010/main" val="0"/>
              </a:ext>
            </a:extLst>
          </a:blip>
          <a:srcRect t="20695" b="20730"/>
          <a:stretch/>
        </p:blipFill>
        <p:spPr>
          <a:xfrm rot="1010785">
            <a:off x="13117179" y="734467"/>
            <a:ext cx="4891641" cy="2705702"/>
          </a:xfrm>
          <a:prstGeom prst="rect">
            <a:avLst/>
          </a:prstGeom>
        </p:spPr>
      </p:pic>
      <p:pic>
        <p:nvPicPr>
          <p:cNvPr id="29" name="Picture 23">
            <a:extLst>
              <a:ext uri="{FF2B5EF4-FFF2-40B4-BE49-F238E27FC236}">
                <a16:creationId xmlns:a16="http://schemas.microsoft.com/office/drawing/2014/main" id="{109A8D2E-662E-797B-9A53-BD2D93F9AF6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859599">
            <a:off x="15912134" y="3792589"/>
            <a:ext cx="1153912" cy="1142713"/>
          </a:xfrm>
          <a:prstGeom prst="rect">
            <a:avLst/>
          </a:prstGeom>
        </p:spPr>
      </p:pic>
      <p:pic>
        <p:nvPicPr>
          <p:cNvPr id="30" name="Picture 23">
            <a:extLst>
              <a:ext uri="{FF2B5EF4-FFF2-40B4-BE49-F238E27FC236}">
                <a16:creationId xmlns:a16="http://schemas.microsoft.com/office/drawing/2014/main" id="{6BEDC02C-2874-6D65-2C92-BD9B0A867C8E}"/>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76180">
            <a:off x="15745242" y="8335072"/>
            <a:ext cx="1153912" cy="1142713"/>
          </a:xfrm>
          <a:prstGeom prst="rect">
            <a:avLst/>
          </a:prstGeom>
        </p:spPr>
      </p:pic>
      <p:pic>
        <p:nvPicPr>
          <p:cNvPr id="31" name="Picture 23">
            <a:extLst>
              <a:ext uri="{FF2B5EF4-FFF2-40B4-BE49-F238E27FC236}">
                <a16:creationId xmlns:a16="http://schemas.microsoft.com/office/drawing/2014/main" id="{21B82497-3A0D-8B02-3348-E4D124E3798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76180">
            <a:off x="15253696" y="9378184"/>
            <a:ext cx="734605" cy="727475"/>
          </a:xfrm>
          <a:prstGeom prst="rect">
            <a:avLst/>
          </a:prstGeom>
        </p:spPr>
      </p:pic>
      <p:grpSp>
        <p:nvGrpSpPr>
          <p:cNvPr id="23" name="Group 22">
            <a:extLst>
              <a:ext uri="{FF2B5EF4-FFF2-40B4-BE49-F238E27FC236}">
                <a16:creationId xmlns:a16="http://schemas.microsoft.com/office/drawing/2014/main" id="{AB7EC2ED-73F6-421B-DEA8-C5B0B0E5067B}"/>
              </a:ext>
            </a:extLst>
          </p:cNvPr>
          <p:cNvGrpSpPr/>
          <p:nvPr/>
        </p:nvGrpSpPr>
        <p:grpSpPr>
          <a:xfrm>
            <a:off x="8689425" y="2197501"/>
            <a:ext cx="3252109" cy="1357895"/>
            <a:chOff x="12579673" y="2099635"/>
            <a:chExt cx="3252109" cy="1357895"/>
          </a:xfrm>
        </p:grpSpPr>
        <p:sp>
          <p:nvSpPr>
            <p:cNvPr id="20" name="Freeform 2">
              <a:extLst>
                <a:ext uri="{FF2B5EF4-FFF2-40B4-BE49-F238E27FC236}">
                  <a16:creationId xmlns:a16="http://schemas.microsoft.com/office/drawing/2014/main" id="{12420305-D0D1-2781-011E-537F71B05CE8}"/>
                </a:ext>
              </a:extLst>
            </p:cNvPr>
            <p:cNvSpPr/>
            <p:nvPr/>
          </p:nvSpPr>
          <p:spPr>
            <a:xfrm rot="218997">
              <a:off x="12579673" y="2099635"/>
              <a:ext cx="3252109" cy="1357895"/>
            </a:xfrm>
            <a:custGeom>
              <a:avLst/>
              <a:gdLst/>
              <a:ahLst/>
              <a:cxnLst/>
              <a:rect l="l" t="t" r="r" b="b"/>
              <a:pathLst>
                <a:path w="2422567" h="1215688">
                  <a:moveTo>
                    <a:pt x="0" y="0"/>
                  </a:moveTo>
                  <a:lnTo>
                    <a:pt x="2422567" y="0"/>
                  </a:lnTo>
                  <a:lnTo>
                    <a:pt x="2422567" y="1215688"/>
                  </a:lnTo>
                  <a:lnTo>
                    <a:pt x="0" y="121568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en-US" sz="3400"/>
            </a:p>
          </p:txBody>
        </p:sp>
        <p:sp>
          <p:nvSpPr>
            <p:cNvPr id="21" name="TextBox 20">
              <a:extLst>
                <a:ext uri="{FF2B5EF4-FFF2-40B4-BE49-F238E27FC236}">
                  <a16:creationId xmlns:a16="http://schemas.microsoft.com/office/drawing/2014/main" id="{C52C5343-82FB-9607-80F6-81012720DD35}"/>
                </a:ext>
              </a:extLst>
            </p:cNvPr>
            <p:cNvSpPr txBox="1"/>
            <p:nvPr/>
          </p:nvSpPr>
          <p:spPr>
            <a:xfrm>
              <a:off x="13181723" y="2562775"/>
              <a:ext cx="2048007" cy="615553"/>
            </a:xfrm>
            <a:prstGeom prst="rect">
              <a:avLst/>
            </a:prstGeom>
            <a:noFill/>
          </p:spPr>
          <p:txBody>
            <a:bodyPr wrap="square">
              <a:spAutoFit/>
            </a:bodyPr>
            <a:lstStyle/>
            <a:p>
              <a:pPr marR="0" algn="ctr">
                <a:spcBef>
                  <a:spcPts val="0"/>
                </a:spcBef>
                <a:spcAft>
                  <a:spcPts val="0"/>
                </a:spcAft>
              </a:pPr>
              <a:r>
                <a:rPr lang="en-US" sz="3400" b="1">
                  <a:latin typeface="Arial" panose="020B0604020202020204" pitchFamily="34" charset="0"/>
                  <a:ea typeface="Calibri" panose="020F0502020204030204" pitchFamily="34" charset="0"/>
                  <a:cs typeface="Arial" panose="020B0604020202020204" pitchFamily="34" charset="0"/>
                </a:rPr>
                <a:t>Lớp 4D</a:t>
              </a:r>
              <a:endParaRPr lang="en-US" sz="3400" b="1">
                <a:effectLst/>
                <a:latin typeface="Arial" panose="020B0604020202020204" pitchFamily="34" charset="0"/>
                <a:ea typeface="Calibri" panose="020F0502020204030204" pitchFamily="34" charset="0"/>
                <a:cs typeface="Arial" panose="020B0604020202020204" pitchFamily="34" charset="0"/>
              </a:endParaRPr>
            </a:p>
          </p:txBody>
        </p:sp>
      </p:grpSp>
      <p:pic>
        <p:nvPicPr>
          <p:cNvPr id="35" name="Picture 23">
            <a:extLst>
              <a:ext uri="{FF2B5EF4-FFF2-40B4-BE49-F238E27FC236}">
                <a16:creationId xmlns:a16="http://schemas.microsoft.com/office/drawing/2014/main" id="{73386CFD-2F9C-A50E-3464-3B951C82DF74}"/>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76180">
            <a:off x="16154043" y="9627429"/>
            <a:ext cx="565264" cy="559778"/>
          </a:xfrm>
          <a:prstGeom prst="rect">
            <a:avLst/>
          </a:prstGeom>
        </p:spPr>
      </p:pic>
      <p:pic>
        <p:nvPicPr>
          <p:cNvPr id="36" name="Picture 23">
            <a:extLst>
              <a:ext uri="{FF2B5EF4-FFF2-40B4-BE49-F238E27FC236}">
                <a16:creationId xmlns:a16="http://schemas.microsoft.com/office/drawing/2014/main" id="{AD43C107-3DB2-B25A-0C61-949B86BE32F3}"/>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859599">
            <a:off x="16331625" y="5139241"/>
            <a:ext cx="800537" cy="792768"/>
          </a:xfrm>
          <a:prstGeom prst="rect">
            <a:avLst/>
          </a:prstGeom>
        </p:spPr>
      </p:pic>
    </p:spTree>
    <p:extLst>
      <p:ext uri="{BB962C8B-B14F-4D97-AF65-F5344CB8AC3E}">
        <p14:creationId xmlns:p14="http://schemas.microsoft.com/office/powerpoint/2010/main" val="1585494431"/>
      </p:ext>
    </p:extLst>
  </p:cSld>
  <p:clrMapOvr>
    <a:masterClrMapping/>
  </p:clrMapOvr>
  <p:transition spd="med">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1032">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Ứng Dụng Vào Trường Học - Envroyvn.com">
            <a:extLst>
              <a:ext uri="{FF2B5EF4-FFF2-40B4-BE49-F238E27FC236}">
                <a16:creationId xmlns:a16="http://schemas.microsoft.com/office/drawing/2014/main" id="{973083C3-43A9-3CDC-DD2B-A8D81406E247}"/>
              </a:ext>
            </a:extLst>
          </p:cNvPr>
          <p:cNvPicPr>
            <a:picLocks noChangeAspect="1" noChangeArrowheads="1"/>
          </p:cNvPicPr>
          <p:nvPr/>
        </p:nvPicPr>
        <p:blipFill rotWithShape="1">
          <a:blip r:embed="rId2">
            <a:alphaModFix amt="77000"/>
            <a:extLst>
              <a:ext uri="{28A0092B-C50C-407E-A947-70E740481C1C}">
                <a14:useLocalDpi xmlns:a14="http://schemas.microsoft.com/office/drawing/2010/main" val="0"/>
              </a:ext>
            </a:extLst>
          </a:blip>
          <a:srcRect l="8680" r="457" b="-2"/>
          <a:stretch/>
        </p:blipFill>
        <p:spPr bwMode="auto">
          <a:xfrm>
            <a:off x="20" y="1923"/>
            <a:ext cx="18287980" cy="10285077"/>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12">
            <a:extLst>
              <a:ext uri="{FF2B5EF4-FFF2-40B4-BE49-F238E27FC236}">
                <a16:creationId xmlns:a16="http://schemas.microsoft.com/office/drawing/2014/main" id="{E16F3E1C-8424-18E2-8952-474A39E144AF}"/>
              </a:ext>
            </a:extLst>
          </p:cNvPr>
          <p:cNvSpPr/>
          <p:nvPr/>
        </p:nvSpPr>
        <p:spPr>
          <a:xfrm>
            <a:off x="-16308" y="4267200"/>
            <a:ext cx="6174486" cy="1752600"/>
          </a:xfrm>
          <a:prstGeom prst="homePlate">
            <a:avLst/>
          </a:prstGeom>
          <a:solidFill>
            <a:srgbClr val="FFFD87"/>
          </a:solidFill>
          <a:ln>
            <a:solidFill>
              <a:srgbClr val="FFF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C00000"/>
                </a:solidFill>
                <a:latin typeface="Arial" panose="020B0604020202020204" pitchFamily="34" charset="0"/>
                <a:cs typeface="Arial" panose="020B0604020202020204" pitchFamily="34" charset="0"/>
              </a:rPr>
              <a:t>KẾT LUẬN</a:t>
            </a:r>
          </a:p>
        </p:txBody>
      </p:sp>
      <p:grpSp>
        <p:nvGrpSpPr>
          <p:cNvPr id="5" name="Group 4">
            <a:extLst>
              <a:ext uri="{FF2B5EF4-FFF2-40B4-BE49-F238E27FC236}">
                <a16:creationId xmlns:a16="http://schemas.microsoft.com/office/drawing/2014/main" id="{2D640375-AC17-D92C-D46F-80C66BB7D282}"/>
              </a:ext>
            </a:extLst>
          </p:cNvPr>
          <p:cNvGrpSpPr/>
          <p:nvPr/>
        </p:nvGrpSpPr>
        <p:grpSpPr>
          <a:xfrm>
            <a:off x="8172013" y="545461"/>
            <a:ext cx="10113701" cy="3505200"/>
            <a:chOff x="8153402" y="647699"/>
            <a:chExt cx="10113701" cy="3505200"/>
          </a:xfrm>
        </p:grpSpPr>
        <p:sp>
          <p:nvSpPr>
            <p:cNvPr id="6" name="Round Same Side Corner Rectangle 3">
              <a:extLst>
                <a:ext uri="{FF2B5EF4-FFF2-40B4-BE49-F238E27FC236}">
                  <a16:creationId xmlns:a16="http://schemas.microsoft.com/office/drawing/2014/main" id="{563C057A-695C-4CD8-BE28-63C77D91181F}"/>
                </a:ext>
              </a:extLst>
            </p:cNvPr>
            <p:cNvSpPr/>
            <p:nvPr/>
          </p:nvSpPr>
          <p:spPr>
            <a:xfrm rot="16200000">
              <a:off x="11457653" y="-2656552"/>
              <a:ext cx="3505200" cy="10113701"/>
            </a:xfrm>
            <a:prstGeom prst="round2Same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47277EE-7C65-712B-09CD-9248A56310E9}"/>
                </a:ext>
              </a:extLst>
            </p:cNvPr>
            <p:cNvSpPr txBox="1"/>
            <p:nvPr/>
          </p:nvSpPr>
          <p:spPr>
            <a:xfrm>
              <a:off x="8681599" y="1026171"/>
              <a:ext cx="9083651" cy="2748253"/>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Để có thể thực hiện giữ gìn trường học xanh, sạch, đẹp các em cần phải lập kế hoạch chi tiết, cụ thể, rõ rang</a:t>
              </a:r>
              <a:r>
                <a:rPr lang="en-US" sz="400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48F7BE4A-8212-1435-3129-54FF6EB87F53}"/>
              </a:ext>
            </a:extLst>
          </p:cNvPr>
          <p:cNvGrpSpPr/>
          <p:nvPr/>
        </p:nvGrpSpPr>
        <p:grpSpPr>
          <a:xfrm>
            <a:off x="8185184" y="4908298"/>
            <a:ext cx="10113701" cy="4842969"/>
            <a:chOff x="8153403" y="-32661"/>
            <a:chExt cx="10113701" cy="4842969"/>
          </a:xfrm>
        </p:grpSpPr>
        <p:sp>
          <p:nvSpPr>
            <p:cNvPr id="9" name="Round Same Side Corner Rectangle 3">
              <a:extLst>
                <a:ext uri="{FF2B5EF4-FFF2-40B4-BE49-F238E27FC236}">
                  <a16:creationId xmlns:a16="http://schemas.microsoft.com/office/drawing/2014/main" id="{F746FD3E-3C77-9876-DD5B-AFC289DDC4FB}"/>
                </a:ext>
              </a:extLst>
            </p:cNvPr>
            <p:cNvSpPr/>
            <p:nvPr/>
          </p:nvSpPr>
          <p:spPr>
            <a:xfrm rot="16200000">
              <a:off x="10788769" y="-2668027"/>
              <a:ext cx="4842969" cy="10113701"/>
            </a:xfrm>
            <a:prstGeom prst="round2Same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A73C1BE-F6BA-60FC-FACB-B38EEF257C95}"/>
                </a:ext>
              </a:extLst>
            </p:cNvPr>
            <p:cNvSpPr txBox="1"/>
            <p:nvPr/>
          </p:nvSpPr>
          <p:spPr>
            <a:xfrm>
              <a:off x="8684756" y="91367"/>
              <a:ext cx="9083651" cy="4594912"/>
            </a:xfrm>
            <a:prstGeom prst="rect">
              <a:avLst/>
            </a:prstGeom>
            <a:noFill/>
          </p:spPr>
          <p:txBody>
            <a:bodyPr wrap="square" rtlCol="0">
              <a:spAutoFit/>
            </a:bodyPr>
            <a:lstStyle/>
            <a:p>
              <a:pPr algn="just">
                <a:lnSpc>
                  <a:spcPct val="150000"/>
                </a:lnSpc>
              </a:pPr>
              <a:r>
                <a:rPr lang="vi-VN" sz="4000">
                  <a:latin typeface="Arial" panose="020B0604020202020204" pitchFamily="34" charset="0"/>
                  <a:cs typeface="Arial" panose="020B0604020202020204" pitchFamily="34" charset="0"/>
                </a:rPr>
                <a:t>Đây là một việc làm thiết thực, phù hợp với lứa tuổi để góp phần giữ gìn trường học xanh, sạch, đẹp. Các nhóm hãy cùng nhau thực hiện tốt kế hoạch đã xây dựng. </a:t>
              </a:r>
              <a:endParaRPr lang="en-US" sz="40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123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CF2"/>
        </a:solidFill>
        <a:effectLst/>
      </p:bgPr>
    </p:bg>
    <p:spTree>
      <p:nvGrpSpPr>
        <p:cNvPr id="1" name=""/>
        <p:cNvGrpSpPr/>
        <p:nvPr/>
      </p:nvGrpSpPr>
      <p:grpSpPr>
        <a:xfrm>
          <a:off x="0" y="0"/>
          <a:ext cx="0" cy="0"/>
          <a:chOff x="0" y="0"/>
          <a:chExt cx="0" cy="0"/>
        </a:xfrm>
      </p:grpSpPr>
      <p:sp>
        <p:nvSpPr>
          <p:cNvPr id="10" name="Freeform 10"/>
          <p:cNvSpPr/>
          <p:nvPr/>
        </p:nvSpPr>
        <p:spPr>
          <a:xfrm>
            <a:off x="-381000" y="9248147"/>
            <a:ext cx="2356826" cy="989867"/>
          </a:xfrm>
          <a:custGeom>
            <a:avLst/>
            <a:gdLst/>
            <a:ahLst/>
            <a:cxnLst/>
            <a:rect l="l" t="t" r="r" b="b"/>
            <a:pathLst>
              <a:path w="2356826" h="989867">
                <a:moveTo>
                  <a:pt x="0" y="0"/>
                </a:moveTo>
                <a:lnTo>
                  <a:pt x="2356826" y="0"/>
                </a:lnTo>
                <a:lnTo>
                  <a:pt x="2356826" y="989867"/>
                </a:lnTo>
                <a:lnTo>
                  <a:pt x="0" y="9898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7" name="Freeform 17"/>
          <p:cNvSpPr/>
          <p:nvPr/>
        </p:nvSpPr>
        <p:spPr>
          <a:xfrm rot="68737">
            <a:off x="17306392" y="-180942"/>
            <a:ext cx="968869" cy="1284043"/>
          </a:xfrm>
          <a:custGeom>
            <a:avLst/>
            <a:gdLst/>
            <a:ahLst/>
            <a:cxnLst/>
            <a:rect l="l" t="t" r="r" b="b"/>
            <a:pathLst>
              <a:path w="968869" h="1284043">
                <a:moveTo>
                  <a:pt x="0" y="0"/>
                </a:moveTo>
                <a:lnTo>
                  <a:pt x="968868" y="0"/>
                </a:lnTo>
                <a:lnTo>
                  <a:pt x="968868" y="1284043"/>
                </a:lnTo>
                <a:lnTo>
                  <a:pt x="0" y="128404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4" name="Group 3">
            <a:extLst>
              <a:ext uri="{FF2B5EF4-FFF2-40B4-BE49-F238E27FC236}">
                <a16:creationId xmlns:a16="http://schemas.microsoft.com/office/drawing/2014/main" id="{16858EAC-2649-F730-10DA-0568AEF8A538}"/>
              </a:ext>
            </a:extLst>
          </p:cNvPr>
          <p:cNvGrpSpPr/>
          <p:nvPr/>
        </p:nvGrpSpPr>
        <p:grpSpPr>
          <a:xfrm>
            <a:off x="623785" y="1222861"/>
            <a:ext cx="6229033" cy="6473161"/>
            <a:chOff x="594846" y="1891431"/>
            <a:chExt cx="6229033" cy="6473161"/>
          </a:xfrm>
        </p:grpSpPr>
        <p:grpSp>
          <p:nvGrpSpPr>
            <p:cNvPr id="5" name="Group 4">
              <a:extLst>
                <a:ext uri="{FF2B5EF4-FFF2-40B4-BE49-F238E27FC236}">
                  <a16:creationId xmlns:a16="http://schemas.microsoft.com/office/drawing/2014/main" id="{2AB69487-6B8C-CAC4-A369-7119DAB9276B}"/>
                </a:ext>
              </a:extLst>
            </p:cNvPr>
            <p:cNvGrpSpPr/>
            <p:nvPr/>
          </p:nvGrpSpPr>
          <p:grpSpPr>
            <a:xfrm>
              <a:off x="594846" y="2135559"/>
              <a:ext cx="6229033" cy="6229033"/>
              <a:chOff x="0" y="0"/>
              <a:chExt cx="812800" cy="812800"/>
            </a:xfrm>
          </p:grpSpPr>
          <p:sp>
            <p:nvSpPr>
              <p:cNvPr id="8" name="Freeform 7">
                <a:extLst>
                  <a:ext uri="{FF2B5EF4-FFF2-40B4-BE49-F238E27FC236}">
                    <a16:creationId xmlns:a16="http://schemas.microsoft.com/office/drawing/2014/main" id="{A4996C78-3685-9CED-1FE0-F658B49848FA}"/>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75000"/>
                </a:schemeClr>
              </a:solidFill>
            </p:spPr>
            <p:txBody>
              <a:bodyPr/>
              <a:lstStyle/>
              <a:p>
                <a:endParaRPr lang="en-US"/>
              </a:p>
            </p:txBody>
          </p:sp>
          <p:sp>
            <p:nvSpPr>
              <p:cNvPr id="9" name="TextBox 8">
                <a:extLst>
                  <a:ext uri="{FF2B5EF4-FFF2-40B4-BE49-F238E27FC236}">
                    <a16:creationId xmlns:a16="http://schemas.microsoft.com/office/drawing/2014/main" id="{52314A3A-D71D-096C-173E-02EA34B9D37B}"/>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6" name="Picture 11">
              <a:extLst>
                <a:ext uri="{FF2B5EF4-FFF2-40B4-BE49-F238E27FC236}">
                  <a16:creationId xmlns:a16="http://schemas.microsoft.com/office/drawing/2014/main" id="{005C3D91-6B3B-B9FF-B00F-8E45169FDD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6866">
              <a:off x="1753508" y="1891431"/>
              <a:ext cx="3587522" cy="926233"/>
            </a:xfrm>
            <a:prstGeom prst="rect">
              <a:avLst/>
            </a:prstGeom>
          </p:spPr>
        </p:pic>
        <p:sp>
          <p:nvSpPr>
            <p:cNvPr id="7" name="TextBox 6">
              <a:extLst>
                <a:ext uri="{FF2B5EF4-FFF2-40B4-BE49-F238E27FC236}">
                  <a16:creationId xmlns:a16="http://schemas.microsoft.com/office/drawing/2014/main" id="{DF8743A7-9A8C-5C23-E084-A1F4DBE1B0E4}"/>
                </a:ext>
              </a:extLst>
            </p:cNvPr>
            <p:cNvSpPr txBox="1"/>
            <p:nvPr/>
          </p:nvSpPr>
          <p:spPr>
            <a:xfrm>
              <a:off x="1061140" y="3950297"/>
              <a:ext cx="5290901" cy="2691250"/>
            </a:xfrm>
            <a:prstGeom prst="rect">
              <a:avLst/>
            </a:prstGeom>
            <a:noFill/>
          </p:spPr>
          <p:txBody>
            <a:bodyPr wrap="square" rtlCol="0">
              <a:spAutoFit/>
            </a:bodyPr>
            <a:lstStyle/>
            <a:p>
              <a:pPr algn="ctr">
                <a:lnSpc>
                  <a:spcPct val="150000"/>
                </a:lnSpc>
              </a:pPr>
              <a:r>
                <a:rPr lang="en-US" sz="6000" b="1" dirty="0">
                  <a:solidFill>
                    <a:schemeClr val="bg1"/>
                  </a:solidFill>
                  <a:latin typeface="Arial" panose="020B0604020202020204" pitchFamily="34" charset="0"/>
                  <a:ea typeface="Calibri" panose="020F0502020204030204" pitchFamily="34" charset="0"/>
                  <a:cs typeface="Arial" panose="020B0604020202020204" pitchFamily="34" charset="0"/>
                </a:rPr>
                <a:t>HƯỚNG DẪN VỀ NHÀ</a:t>
              </a:r>
            </a:p>
          </p:txBody>
        </p:sp>
      </p:grpSp>
      <p:pic>
        <p:nvPicPr>
          <p:cNvPr id="11" name="Picture 11">
            <a:extLst>
              <a:ext uri="{FF2B5EF4-FFF2-40B4-BE49-F238E27FC236}">
                <a16:creationId xmlns:a16="http://schemas.microsoft.com/office/drawing/2014/main" id="{F2A8722C-9A39-903E-11DC-2052B80712F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517628" y="6676835"/>
            <a:ext cx="2435802" cy="4943509"/>
          </a:xfrm>
          <a:prstGeom prst="rect">
            <a:avLst/>
          </a:prstGeom>
        </p:spPr>
      </p:pic>
      <p:grpSp>
        <p:nvGrpSpPr>
          <p:cNvPr id="12" name="Group 11">
            <a:extLst>
              <a:ext uri="{FF2B5EF4-FFF2-40B4-BE49-F238E27FC236}">
                <a16:creationId xmlns:a16="http://schemas.microsoft.com/office/drawing/2014/main" id="{3EB47B8C-C0B8-3A07-FD1C-C3289C06139E}"/>
              </a:ext>
            </a:extLst>
          </p:cNvPr>
          <p:cNvGrpSpPr/>
          <p:nvPr/>
        </p:nvGrpSpPr>
        <p:grpSpPr>
          <a:xfrm>
            <a:off x="7274987" y="982078"/>
            <a:ext cx="9669689" cy="3044725"/>
            <a:chOff x="7682169" y="342900"/>
            <a:chExt cx="9669689" cy="3044725"/>
          </a:xfrm>
        </p:grpSpPr>
        <p:sp>
          <p:nvSpPr>
            <p:cNvPr id="13" name="Freeform 3">
              <a:extLst>
                <a:ext uri="{FF2B5EF4-FFF2-40B4-BE49-F238E27FC236}">
                  <a16:creationId xmlns:a16="http://schemas.microsoft.com/office/drawing/2014/main" id="{1B56A1A2-A764-7472-B11C-83597AE676B8}"/>
                </a:ext>
              </a:extLst>
            </p:cNvPr>
            <p:cNvSpPr/>
            <p:nvPr/>
          </p:nvSpPr>
          <p:spPr>
            <a:xfrm>
              <a:off x="8298994" y="589432"/>
              <a:ext cx="9052864" cy="2798193"/>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4" name="TextBox 13">
              <a:extLst>
                <a:ext uri="{FF2B5EF4-FFF2-40B4-BE49-F238E27FC236}">
                  <a16:creationId xmlns:a16="http://schemas.microsoft.com/office/drawing/2014/main" id="{789F3155-E3CC-2FF1-DFDE-6230B9419E57}"/>
                </a:ext>
              </a:extLst>
            </p:cNvPr>
            <p:cNvSpPr txBox="1"/>
            <p:nvPr/>
          </p:nvSpPr>
          <p:spPr>
            <a:xfrm>
              <a:off x="9120774" y="1068349"/>
              <a:ext cx="7409303" cy="1824923"/>
            </a:xfrm>
            <a:prstGeom prst="rect">
              <a:avLst/>
            </a:prstGeom>
            <a:noFill/>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Ôn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lại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kiến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thức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hôm</a:t>
              </a:r>
              <a:r>
                <a:rPr lang="en-US" sz="4000" dirty="0">
                  <a:latin typeface="Arial" panose="020B0604020202020204" pitchFamily="34" charset="0"/>
                  <a:ea typeface="Calibri" panose="020F0502020204030204" pitchFamily="34" charset="0"/>
                  <a:cs typeface="Arial" panose="020B0604020202020204" pitchFamily="34" charset="0"/>
                </a:rPr>
                <a:t> nay</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99902F93-06C2-1FE4-682C-1FC7931AA36C}"/>
                </a:ext>
              </a:extLst>
            </p:cNvPr>
            <p:cNvGrpSpPr/>
            <p:nvPr/>
          </p:nvGrpSpPr>
          <p:grpSpPr>
            <a:xfrm>
              <a:off x="7682169" y="342900"/>
              <a:ext cx="1504583" cy="1459808"/>
              <a:chOff x="9596389" y="1335906"/>
              <a:chExt cx="1851794" cy="1851794"/>
            </a:xfrm>
          </p:grpSpPr>
          <p:grpSp>
            <p:nvGrpSpPr>
              <p:cNvPr id="16" name="Group 17">
                <a:extLst>
                  <a:ext uri="{FF2B5EF4-FFF2-40B4-BE49-F238E27FC236}">
                    <a16:creationId xmlns:a16="http://schemas.microsoft.com/office/drawing/2014/main" id="{12825392-0E62-F461-F15D-B435ECD6A997}"/>
                  </a:ext>
                </a:extLst>
              </p:cNvPr>
              <p:cNvGrpSpPr/>
              <p:nvPr/>
            </p:nvGrpSpPr>
            <p:grpSpPr>
              <a:xfrm>
                <a:off x="9596389" y="1335906"/>
                <a:ext cx="1851794" cy="1851794"/>
                <a:chOff x="0" y="0"/>
                <a:chExt cx="812800" cy="812800"/>
              </a:xfrm>
            </p:grpSpPr>
            <p:sp>
              <p:nvSpPr>
                <p:cNvPr id="19" name="Freeform 18">
                  <a:extLst>
                    <a:ext uri="{FF2B5EF4-FFF2-40B4-BE49-F238E27FC236}">
                      <a16:creationId xmlns:a16="http://schemas.microsoft.com/office/drawing/2014/main" id="{A4FDE0DD-AE70-AB89-1B28-42FC837D8E6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40E55"/>
                </a:solidFill>
              </p:spPr>
              <p:txBody>
                <a:bodyPr/>
                <a:lstStyle/>
                <a:p>
                  <a:endParaRPr lang="en-US"/>
                </a:p>
              </p:txBody>
            </p:sp>
            <p:sp>
              <p:nvSpPr>
                <p:cNvPr id="31" name="TextBox 19">
                  <a:extLst>
                    <a:ext uri="{FF2B5EF4-FFF2-40B4-BE49-F238E27FC236}">
                      <a16:creationId xmlns:a16="http://schemas.microsoft.com/office/drawing/2014/main" id="{5935972F-E79B-F199-E932-27622EFE9E1F}"/>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8" name="Freeform 20">
                <a:extLst>
                  <a:ext uri="{FF2B5EF4-FFF2-40B4-BE49-F238E27FC236}">
                    <a16:creationId xmlns:a16="http://schemas.microsoft.com/office/drawing/2014/main" id="{01D54B5C-3983-8B92-9446-C84B256E29B1}"/>
                  </a:ext>
                </a:extLst>
              </p:cNvPr>
              <p:cNvSpPr/>
              <p:nvPr/>
            </p:nvSpPr>
            <p:spPr>
              <a:xfrm>
                <a:off x="10194409" y="1752480"/>
                <a:ext cx="655753" cy="1018646"/>
              </a:xfrm>
              <a:custGeom>
                <a:avLst/>
                <a:gdLst/>
                <a:ahLst/>
                <a:cxnLst/>
                <a:rect l="l" t="t" r="r" b="b"/>
                <a:pathLst>
                  <a:path w="655753" h="1018646">
                    <a:moveTo>
                      <a:pt x="0" y="0"/>
                    </a:moveTo>
                    <a:lnTo>
                      <a:pt x="655753" y="0"/>
                    </a:lnTo>
                    <a:lnTo>
                      <a:pt x="655753" y="1018646"/>
                    </a:lnTo>
                    <a:lnTo>
                      <a:pt x="0" y="101864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grpSp>
      </p:grpSp>
      <p:grpSp>
        <p:nvGrpSpPr>
          <p:cNvPr id="32" name="Group 31">
            <a:extLst>
              <a:ext uri="{FF2B5EF4-FFF2-40B4-BE49-F238E27FC236}">
                <a16:creationId xmlns:a16="http://schemas.microsoft.com/office/drawing/2014/main" id="{2066C3E1-A2A0-E04E-74FE-D7AD7759F46C}"/>
              </a:ext>
            </a:extLst>
          </p:cNvPr>
          <p:cNvGrpSpPr/>
          <p:nvPr/>
        </p:nvGrpSpPr>
        <p:grpSpPr>
          <a:xfrm>
            <a:off x="7912717" y="4166642"/>
            <a:ext cx="9769394" cy="4991862"/>
            <a:chOff x="7908141" y="4723637"/>
            <a:chExt cx="9769394" cy="4991862"/>
          </a:xfrm>
        </p:grpSpPr>
        <p:sp>
          <p:nvSpPr>
            <p:cNvPr id="33" name="Freeform 3">
              <a:extLst>
                <a:ext uri="{FF2B5EF4-FFF2-40B4-BE49-F238E27FC236}">
                  <a16:creationId xmlns:a16="http://schemas.microsoft.com/office/drawing/2014/main" id="{5B92701C-B3C4-8901-8F49-C1D2900F71F1}"/>
                </a:ext>
              </a:extLst>
            </p:cNvPr>
            <p:cNvSpPr/>
            <p:nvPr/>
          </p:nvSpPr>
          <p:spPr>
            <a:xfrm>
              <a:off x="7908141" y="5524500"/>
              <a:ext cx="9052864" cy="4190999"/>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solidFill>
              <a:schemeClr val="accent6">
                <a:lumMod val="20000"/>
                <a:lumOff val="80000"/>
              </a:schemeClr>
            </a:solidFill>
            <a:ln/>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4" name="TextBox 33">
              <a:extLst>
                <a:ext uri="{FF2B5EF4-FFF2-40B4-BE49-F238E27FC236}">
                  <a16:creationId xmlns:a16="http://schemas.microsoft.com/office/drawing/2014/main" id="{076AEA55-A726-319F-E52A-ADF8A99E23BE}"/>
                </a:ext>
              </a:extLst>
            </p:cNvPr>
            <p:cNvSpPr txBox="1"/>
            <p:nvPr/>
          </p:nvSpPr>
          <p:spPr>
            <a:xfrm>
              <a:off x="8413610" y="5784207"/>
              <a:ext cx="7991258" cy="3671583"/>
            </a:xfrm>
            <a:prstGeom prst="rect">
              <a:avLst/>
            </a:prstGeom>
            <a:noFill/>
          </p:spPr>
          <p:txBody>
            <a:bodyPr wrap="square">
              <a:spAutoFit/>
            </a:bodyPr>
            <a:lstStyle/>
            <a:p>
              <a:pPr algn="just">
                <a:lnSpc>
                  <a:spcPct val="150000"/>
                </a:lnSpc>
              </a:pPr>
              <a:r>
                <a:rPr lang="vi-VN" sz="4000">
                  <a:effectLst/>
                  <a:latin typeface="Arial" panose="020B0604020202020204" pitchFamily="34" charset="0"/>
                  <a:ea typeface="Calibri" panose="020F0502020204030204" pitchFamily="34" charset="0"/>
                  <a:cs typeface="Arial" panose="020B0604020202020204" pitchFamily="34" charset="0"/>
                </a:rPr>
                <a:t>Trò chuyện với người thân về kế hoạch giữ gìn trường học xanh, sạch, đẹp của nhóm em hoặc của nhóm khác mà em thấy thú vị.</a:t>
              </a:r>
              <a:endParaRPr lang="fr-FR" sz="4000" b="1" i="1" dirty="0">
                <a:effectLst/>
                <a:latin typeface="Arial" panose="020B0604020202020204" pitchFamily="34" charset="0"/>
                <a:ea typeface="Calibri" panose="020F050202020403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0A95F642-E07A-ED16-FE96-E72D2165D242}"/>
                </a:ext>
              </a:extLst>
            </p:cNvPr>
            <p:cNvGrpSpPr/>
            <p:nvPr/>
          </p:nvGrpSpPr>
          <p:grpSpPr>
            <a:xfrm>
              <a:off x="16164843" y="4723637"/>
              <a:ext cx="1512692" cy="1491613"/>
              <a:chOff x="10227627" y="4217603"/>
              <a:chExt cx="1851794" cy="1851794"/>
            </a:xfrm>
          </p:grpSpPr>
          <p:grpSp>
            <p:nvGrpSpPr>
              <p:cNvPr id="36" name="Group 14">
                <a:extLst>
                  <a:ext uri="{FF2B5EF4-FFF2-40B4-BE49-F238E27FC236}">
                    <a16:creationId xmlns:a16="http://schemas.microsoft.com/office/drawing/2014/main" id="{95A18999-5C7A-99DF-6165-2D25081C0908}"/>
                  </a:ext>
                </a:extLst>
              </p:cNvPr>
              <p:cNvGrpSpPr/>
              <p:nvPr/>
            </p:nvGrpSpPr>
            <p:grpSpPr>
              <a:xfrm>
                <a:off x="10227627" y="4217603"/>
                <a:ext cx="1851794" cy="1851794"/>
                <a:chOff x="0" y="0"/>
                <a:chExt cx="812800" cy="812800"/>
              </a:xfrm>
            </p:grpSpPr>
            <p:sp>
              <p:nvSpPr>
                <p:cNvPr id="38" name="Freeform 15">
                  <a:extLst>
                    <a:ext uri="{FF2B5EF4-FFF2-40B4-BE49-F238E27FC236}">
                      <a16:creationId xmlns:a16="http://schemas.microsoft.com/office/drawing/2014/main" id="{55F636FA-F196-BD7C-8851-E03AA8B06A23}"/>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2">
                    <a:lumMod val="50000"/>
                  </a:schemeClr>
                </a:solidFill>
              </p:spPr>
              <p:txBody>
                <a:bodyPr/>
                <a:lstStyle/>
                <a:p>
                  <a:endParaRPr lang="en-US"/>
                </a:p>
              </p:txBody>
            </p:sp>
            <p:sp>
              <p:nvSpPr>
                <p:cNvPr id="39" name="TextBox 16">
                  <a:extLst>
                    <a:ext uri="{FF2B5EF4-FFF2-40B4-BE49-F238E27FC236}">
                      <a16:creationId xmlns:a16="http://schemas.microsoft.com/office/drawing/2014/main" id="{5261097B-4FD7-D689-DBF6-E6816C153D47}"/>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37" name="Freeform 21">
                <a:extLst>
                  <a:ext uri="{FF2B5EF4-FFF2-40B4-BE49-F238E27FC236}">
                    <a16:creationId xmlns:a16="http://schemas.microsoft.com/office/drawing/2014/main" id="{9B4FEA86-323A-7A92-0635-36ACFD106E51}"/>
                  </a:ext>
                </a:extLst>
              </p:cNvPr>
              <p:cNvSpPr/>
              <p:nvPr/>
            </p:nvSpPr>
            <p:spPr>
              <a:xfrm>
                <a:off x="10570443" y="4579193"/>
                <a:ext cx="1169554" cy="1128616"/>
              </a:xfrm>
              <a:custGeom>
                <a:avLst/>
                <a:gdLst/>
                <a:ahLst/>
                <a:cxnLst/>
                <a:rect l="l" t="t" r="r" b="b"/>
                <a:pathLst>
                  <a:path w="1169553" h="1128619">
                    <a:moveTo>
                      <a:pt x="0" y="0"/>
                    </a:moveTo>
                    <a:lnTo>
                      <a:pt x="1169553" y="0"/>
                    </a:lnTo>
                    <a:lnTo>
                      <a:pt x="1169553" y="1128618"/>
                    </a:lnTo>
                    <a:lnTo>
                      <a:pt x="0" y="1128618"/>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out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CF2"/>
        </a:solidFill>
        <a:effectLst/>
      </p:bgPr>
    </p:bg>
    <p:spTree>
      <p:nvGrpSpPr>
        <p:cNvPr id="1" name=""/>
        <p:cNvGrpSpPr/>
        <p:nvPr/>
      </p:nvGrpSpPr>
      <p:grpSpPr>
        <a:xfrm>
          <a:off x="0" y="0"/>
          <a:ext cx="0" cy="0"/>
          <a:chOff x="0" y="0"/>
          <a:chExt cx="0" cy="0"/>
        </a:xfrm>
      </p:grpSpPr>
      <p:grpSp>
        <p:nvGrpSpPr>
          <p:cNvPr id="2" name="Group 2"/>
          <p:cNvGrpSpPr/>
          <p:nvPr/>
        </p:nvGrpSpPr>
        <p:grpSpPr>
          <a:xfrm>
            <a:off x="-159715" y="-179686"/>
            <a:ext cx="18607430" cy="660193"/>
            <a:chOff x="0" y="0"/>
            <a:chExt cx="754546" cy="26771"/>
          </a:xfrm>
        </p:grpSpPr>
        <p:sp>
          <p:nvSpPr>
            <p:cNvPr id="3" name="Freeform 3"/>
            <p:cNvSpPr/>
            <p:nvPr/>
          </p:nvSpPr>
          <p:spPr>
            <a:xfrm>
              <a:off x="0" y="0"/>
              <a:ext cx="754546" cy="26771"/>
            </a:xfrm>
            <a:custGeom>
              <a:avLst/>
              <a:gdLst/>
              <a:ahLst/>
              <a:cxnLst/>
              <a:rect l="l" t="t" r="r" b="b"/>
              <a:pathLst>
                <a:path w="754546" h="26771">
                  <a:moveTo>
                    <a:pt x="0" y="0"/>
                  </a:moveTo>
                  <a:lnTo>
                    <a:pt x="754546" y="0"/>
                  </a:lnTo>
                  <a:lnTo>
                    <a:pt x="754546" y="26771"/>
                  </a:lnTo>
                  <a:lnTo>
                    <a:pt x="0" y="26771"/>
                  </a:lnTo>
                  <a:close/>
                </a:path>
              </a:pathLst>
            </a:custGeom>
            <a:solidFill>
              <a:srgbClr val="FFC7FB"/>
            </a:solidFill>
            <a:ln w="19050">
              <a:solidFill>
                <a:srgbClr val="000000"/>
              </a:solidFill>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600"/>
                </a:lnSpc>
              </a:pPr>
              <a:endParaRPr/>
            </a:p>
          </p:txBody>
        </p:sp>
      </p:grpSp>
      <p:sp>
        <p:nvSpPr>
          <p:cNvPr id="5" name="Freeform 5"/>
          <p:cNvSpPr/>
          <p:nvPr/>
        </p:nvSpPr>
        <p:spPr>
          <a:xfrm>
            <a:off x="-381000" y="-913112"/>
            <a:ext cx="2778769" cy="2985006"/>
          </a:xfrm>
          <a:custGeom>
            <a:avLst/>
            <a:gdLst/>
            <a:ahLst/>
            <a:cxnLst/>
            <a:rect l="l" t="t" r="r" b="b"/>
            <a:pathLst>
              <a:path w="2778769" h="2985006">
                <a:moveTo>
                  <a:pt x="0" y="0"/>
                </a:moveTo>
                <a:lnTo>
                  <a:pt x="2778769" y="0"/>
                </a:lnTo>
                <a:lnTo>
                  <a:pt x="2778769" y="2985006"/>
                </a:lnTo>
                <a:lnTo>
                  <a:pt x="0" y="29850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nvGrpSpPr>
          <p:cNvPr id="9" name="Group 9"/>
          <p:cNvGrpSpPr/>
          <p:nvPr/>
        </p:nvGrpSpPr>
        <p:grpSpPr>
          <a:xfrm>
            <a:off x="-149154" y="9806494"/>
            <a:ext cx="18607430" cy="637732"/>
            <a:chOff x="0" y="0"/>
            <a:chExt cx="754546" cy="25861"/>
          </a:xfrm>
        </p:grpSpPr>
        <p:sp>
          <p:nvSpPr>
            <p:cNvPr id="10" name="Freeform 10"/>
            <p:cNvSpPr/>
            <p:nvPr/>
          </p:nvSpPr>
          <p:spPr>
            <a:xfrm>
              <a:off x="0" y="0"/>
              <a:ext cx="754546" cy="25861"/>
            </a:xfrm>
            <a:custGeom>
              <a:avLst/>
              <a:gdLst/>
              <a:ahLst/>
              <a:cxnLst/>
              <a:rect l="l" t="t" r="r" b="b"/>
              <a:pathLst>
                <a:path w="754546" h="25861">
                  <a:moveTo>
                    <a:pt x="0" y="0"/>
                  </a:moveTo>
                  <a:lnTo>
                    <a:pt x="754546" y="0"/>
                  </a:lnTo>
                  <a:lnTo>
                    <a:pt x="754546" y="25861"/>
                  </a:lnTo>
                  <a:lnTo>
                    <a:pt x="0" y="25861"/>
                  </a:lnTo>
                  <a:close/>
                </a:path>
              </a:pathLst>
            </a:custGeom>
            <a:solidFill>
              <a:srgbClr val="8593F2"/>
            </a:solidFill>
            <a:ln w="19050">
              <a:solidFill>
                <a:srgbClr val="000000"/>
              </a:solidFill>
            </a:ln>
          </p:spPr>
          <p:txBody>
            <a:bodyPr/>
            <a:lstStyle/>
            <a:p>
              <a:endParaRPr lang="en-US"/>
            </a:p>
          </p:txBody>
        </p:sp>
        <p:sp>
          <p:nvSpPr>
            <p:cNvPr id="11" name="TextBox 11"/>
            <p:cNvSpPr txBox="1"/>
            <p:nvPr/>
          </p:nvSpPr>
          <p:spPr>
            <a:xfrm>
              <a:off x="0" y="-28575"/>
              <a:ext cx="812800" cy="841375"/>
            </a:xfrm>
            <a:prstGeom prst="rect">
              <a:avLst/>
            </a:prstGeom>
          </p:spPr>
          <p:txBody>
            <a:bodyPr lIns="50800" tIns="50800" rIns="50800" bIns="50800" rtlCol="0" anchor="ctr"/>
            <a:lstStyle/>
            <a:p>
              <a:pPr algn="ctr">
                <a:lnSpc>
                  <a:spcPts val="2600"/>
                </a:lnSpc>
              </a:pPr>
              <a:endParaRPr/>
            </a:p>
          </p:txBody>
        </p:sp>
      </p:grpSp>
      <p:grpSp>
        <p:nvGrpSpPr>
          <p:cNvPr id="12" name="Group 12"/>
          <p:cNvGrpSpPr/>
          <p:nvPr/>
        </p:nvGrpSpPr>
        <p:grpSpPr>
          <a:xfrm>
            <a:off x="14102443" y="-318512"/>
            <a:ext cx="4572000" cy="2229782"/>
            <a:chOff x="0" y="0"/>
            <a:chExt cx="7453134" cy="3715037"/>
          </a:xfrm>
        </p:grpSpPr>
        <p:sp>
          <p:nvSpPr>
            <p:cNvPr id="13" name="Freeform 13"/>
            <p:cNvSpPr/>
            <p:nvPr/>
          </p:nvSpPr>
          <p:spPr>
            <a:xfrm>
              <a:off x="2258599" y="0"/>
              <a:ext cx="2931502" cy="3715037"/>
            </a:xfrm>
            <a:custGeom>
              <a:avLst/>
              <a:gdLst/>
              <a:ahLst/>
              <a:cxnLst/>
              <a:rect l="l" t="t" r="r" b="b"/>
              <a:pathLst>
                <a:path w="2931502" h="3715037">
                  <a:moveTo>
                    <a:pt x="0" y="0"/>
                  </a:moveTo>
                  <a:lnTo>
                    <a:pt x="2931501" y="0"/>
                  </a:lnTo>
                  <a:lnTo>
                    <a:pt x="2931501" y="3715037"/>
                  </a:lnTo>
                  <a:lnTo>
                    <a:pt x="0" y="371503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4" name="Freeform 14"/>
            <p:cNvSpPr/>
            <p:nvPr/>
          </p:nvSpPr>
          <p:spPr>
            <a:xfrm>
              <a:off x="5842236" y="233311"/>
              <a:ext cx="1610899" cy="2467951"/>
            </a:xfrm>
            <a:custGeom>
              <a:avLst/>
              <a:gdLst/>
              <a:ahLst/>
              <a:cxnLst/>
              <a:rect l="l" t="t" r="r" b="b"/>
              <a:pathLst>
                <a:path w="1610899" h="2467951">
                  <a:moveTo>
                    <a:pt x="0" y="0"/>
                  </a:moveTo>
                  <a:lnTo>
                    <a:pt x="1610898" y="0"/>
                  </a:lnTo>
                  <a:lnTo>
                    <a:pt x="1610898" y="2467950"/>
                  </a:lnTo>
                  <a:lnTo>
                    <a:pt x="0" y="246795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5" name="Freeform 15"/>
            <p:cNvSpPr/>
            <p:nvPr/>
          </p:nvSpPr>
          <p:spPr>
            <a:xfrm flipH="1">
              <a:off x="0" y="233311"/>
              <a:ext cx="1610899" cy="2467951"/>
            </a:xfrm>
            <a:custGeom>
              <a:avLst/>
              <a:gdLst/>
              <a:ahLst/>
              <a:cxnLst/>
              <a:rect l="l" t="t" r="r" b="b"/>
              <a:pathLst>
                <a:path w="1610899" h="2467951">
                  <a:moveTo>
                    <a:pt x="1610899" y="0"/>
                  </a:moveTo>
                  <a:lnTo>
                    <a:pt x="0" y="0"/>
                  </a:lnTo>
                  <a:lnTo>
                    <a:pt x="0" y="2467950"/>
                  </a:lnTo>
                  <a:lnTo>
                    <a:pt x="1610899" y="2467950"/>
                  </a:lnTo>
                  <a:lnTo>
                    <a:pt x="1610899"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sp>
        <p:nvSpPr>
          <p:cNvPr id="16" name="Freeform 16"/>
          <p:cNvSpPr/>
          <p:nvPr/>
        </p:nvSpPr>
        <p:spPr>
          <a:xfrm>
            <a:off x="0" y="8394262"/>
            <a:ext cx="3328237" cy="1397860"/>
          </a:xfrm>
          <a:custGeom>
            <a:avLst/>
            <a:gdLst/>
            <a:ahLst/>
            <a:cxnLst/>
            <a:rect l="l" t="t" r="r" b="b"/>
            <a:pathLst>
              <a:path w="3328237" h="1397860">
                <a:moveTo>
                  <a:pt x="0" y="0"/>
                </a:moveTo>
                <a:lnTo>
                  <a:pt x="3328237" y="0"/>
                </a:lnTo>
                <a:lnTo>
                  <a:pt x="3328237" y="1397860"/>
                </a:lnTo>
                <a:lnTo>
                  <a:pt x="0" y="13978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8" name="TextBox 9">
            <a:extLst>
              <a:ext uri="{FF2B5EF4-FFF2-40B4-BE49-F238E27FC236}">
                <a16:creationId xmlns:a16="http://schemas.microsoft.com/office/drawing/2014/main" id="{61464B42-9CC9-65F0-9D15-B29F7821D7A9}"/>
              </a:ext>
            </a:extLst>
          </p:cNvPr>
          <p:cNvSpPr txBox="1"/>
          <p:nvPr/>
        </p:nvSpPr>
        <p:spPr>
          <a:xfrm>
            <a:off x="1347865" y="3231834"/>
            <a:ext cx="15592269" cy="3118674"/>
          </a:xfrm>
          <a:prstGeom prst="rect">
            <a:avLst/>
          </a:prstGeom>
        </p:spPr>
        <p:txBody>
          <a:bodyPr wrap="square" lIns="0" tIns="0" rIns="0" bIns="0" rtlCol="0" anchor="t">
            <a:spAutoFit/>
          </a:bodyPr>
          <a:lstStyle/>
          <a:p>
            <a:pPr algn="ctr">
              <a:lnSpc>
                <a:spcPct val="150000"/>
              </a:lnSpc>
            </a:pPr>
            <a:r>
              <a:rPr lang="en-US" sz="7200" b="1">
                <a:latin typeface="Arial" panose="020B0604020202020204" pitchFamily="34" charset="0"/>
                <a:cs typeface="Arial" panose="020B0604020202020204" pitchFamily="34" charset="0"/>
              </a:rPr>
              <a:t>CẢM ƠN CÁC EM HỌC SINH ĐÃ CHÚ Ý LẮNG NGHE, HẸN GẶP LẠI!</a:t>
            </a:r>
          </a:p>
        </p:txBody>
      </p:sp>
    </p:spTree>
    <p:extLst>
      <p:ext uri="{BB962C8B-B14F-4D97-AF65-F5344CB8AC3E}">
        <p14:creationId xmlns:p14="http://schemas.microsoft.com/office/powerpoint/2010/main" val="2574812542"/>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E5FD"/>
        </a:solidFill>
        <a:effectLst/>
      </p:bgPr>
    </p:bg>
    <p:spTree>
      <p:nvGrpSpPr>
        <p:cNvPr id="1" name=""/>
        <p:cNvGrpSpPr/>
        <p:nvPr/>
      </p:nvGrpSpPr>
      <p:grpSpPr>
        <a:xfrm>
          <a:off x="0" y="0"/>
          <a:ext cx="0" cy="0"/>
          <a:chOff x="0" y="0"/>
          <a:chExt cx="0" cy="0"/>
        </a:xfrm>
      </p:grpSpPr>
      <p:sp>
        <p:nvSpPr>
          <p:cNvPr id="20" name="Freeform 20"/>
          <p:cNvSpPr/>
          <p:nvPr/>
        </p:nvSpPr>
        <p:spPr>
          <a:xfrm rot="-2025763">
            <a:off x="58096" y="-109933"/>
            <a:ext cx="645806" cy="1227721"/>
          </a:xfrm>
          <a:custGeom>
            <a:avLst/>
            <a:gdLst/>
            <a:ahLst/>
            <a:cxnLst/>
            <a:rect l="l" t="t" r="r" b="b"/>
            <a:pathLst>
              <a:path w="969750" h="1666757">
                <a:moveTo>
                  <a:pt x="0" y="0"/>
                </a:moveTo>
                <a:lnTo>
                  <a:pt x="969749" y="0"/>
                </a:lnTo>
                <a:lnTo>
                  <a:pt x="969749" y="1666757"/>
                </a:lnTo>
                <a:lnTo>
                  <a:pt x="0" y="166675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2" name="Picture 3">
            <a:extLst>
              <a:ext uri="{FF2B5EF4-FFF2-40B4-BE49-F238E27FC236}">
                <a16:creationId xmlns:a16="http://schemas.microsoft.com/office/drawing/2014/main" id="{B5EACDF3-6F83-7B7C-FD7A-E622687D700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34707" y="5320988"/>
            <a:ext cx="5539992" cy="6395372"/>
          </a:xfrm>
          <a:prstGeom prst="rect">
            <a:avLst/>
          </a:prstGeom>
        </p:spPr>
      </p:pic>
      <p:grpSp>
        <p:nvGrpSpPr>
          <p:cNvPr id="4" name="Group 5">
            <a:extLst>
              <a:ext uri="{FF2B5EF4-FFF2-40B4-BE49-F238E27FC236}">
                <a16:creationId xmlns:a16="http://schemas.microsoft.com/office/drawing/2014/main" id="{56445ACB-76E4-C165-7F08-8012D6386E2B}"/>
              </a:ext>
            </a:extLst>
          </p:cNvPr>
          <p:cNvGrpSpPr/>
          <p:nvPr/>
        </p:nvGrpSpPr>
        <p:grpSpPr>
          <a:xfrm rot="-10800000">
            <a:off x="7851544" y="571500"/>
            <a:ext cx="9493400" cy="9352512"/>
            <a:chOff x="0" y="0"/>
            <a:chExt cx="4835522" cy="4854471"/>
          </a:xfrm>
        </p:grpSpPr>
        <p:sp>
          <p:nvSpPr>
            <p:cNvPr id="5" name="Freeform 6">
              <a:extLst>
                <a:ext uri="{FF2B5EF4-FFF2-40B4-BE49-F238E27FC236}">
                  <a16:creationId xmlns:a16="http://schemas.microsoft.com/office/drawing/2014/main" id="{7D710D6C-DF37-FC78-09D3-D25357F87173}"/>
                </a:ext>
              </a:extLst>
            </p:cNvPr>
            <p:cNvSpPr/>
            <p:nvPr/>
          </p:nvSpPr>
          <p:spPr>
            <a:xfrm>
              <a:off x="-4213" y="0"/>
              <a:ext cx="4839734" cy="4854471"/>
            </a:xfrm>
            <a:custGeom>
              <a:avLst/>
              <a:gdLst/>
              <a:ahLst/>
              <a:cxnLst/>
              <a:rect l="l" t="t" r="r" b="b"/>
              <a:pathLst>
                <a:path w="4839734" h="4854471">
                  <a:moveTo>
                    <a:pt x="278431" y="16918"/>
                  </a:moveTo>
                  <a:cubicBezTo>
                    <a:pt x="278431" y="16918"/>
                    <a:pt x="604014" y="12258"/>
                    <a:pt x="956264" y="12454"/>
                  </a:cubicBezTo>
                  <a:cubicBezTo>
                    <a:pt x="3589197" y="12671"/>
                    <a:pt x="4565666" y="0"/>
                    <a:pt x="4565666" y="0"/>
                  </a:cubicBezTo>
                  <a:cubicBezTo>
                    <a:pt x="4633130" y="0"/>
                    <a:pt x="4709067" y="0"/>
                    <a:pt x="4787840" y="85073"/>
                  </a:cubicBezTo>
                  <a:cubicBezTo>
                    <a:pt x="4830818" y="131488"/>
                    <a:pt x="4831886" y="240224"/>
                    <a:pt x="4832291" y="320281"/>
                  </a:cubicBezTo>
                  <a:cubicBezTo>
                    <a:pt x="4832291" y="320281"/>
                    <a:pt x="4830587" y="3394041"/>
                    <a:pt x="4830587" y="4091887"/>
                  </a:cubicBezTo>
                  <a:cubicBezTo>
                    <a:pt x="4830587" y="4306046"/>
                    <a:pt x="4839735" y="4605225"/>
                    <a:pt x="4839735" y="4605225"/>
                  </a:cubicBezTo>
                  <a:cubicBezTo>
                    <a:pt x="4839735" y="4733893"/>
                    <a:pt x="4835565" y="4854471"/>
                    <a:pt x="4582727" y="4846337"/>
                  </a:cubicBezTo>
                  <a:cubicBezTo>
                    <a:pt x="4582727" y="4846337"/>
                    <a:pt x="4206255" y="4826038"/>
                    <a:pt x="3683490" y="4833637"/>
                  </a:cubicBezTo>
                  <a:cubicBezTo>
                    <a:pt x="1460445" y="4841771"/>
                    <a:pt x="304023" y="4854471"/>
                    <a:pt x="304023" y="4854471"/>
                  </a:cubicBezTo>
                  <a:cubicBezTo>
                    <a:pt x="132548" y="4854471"/>
                    <a:pt x="4213" y="4753402"/>
                    <a:pt x="8532" y="4550855"/>
                  </a:cubicBezTo>
                  <a:cubicBezTo>
                    <a:pt x="8532" y="4550855"/>
                    <a:pt x="9630" y="4052314"/>
                    <a:pt x="4815" y="1351754"/>
                  </a:cubicBezTo>
                  <a:cubicBezTo>
                    <a:pt x="0" y="663668"/>
                    <a:pt x="25592" y="330596"/>
                    <a:pt x="25592" y="330596"/>
                  </a:cubicBezTo>
                  <a:cubicBezTo>
                    <a:pt x="27224" y="150571"/>
                    <a:pt x="143504" y="16918"/>
                    <a:pt x="278431" y="16918"/>
                  </a:cubicBezTo>
                  <a:close/>
                </a:path>
              </a:pathLst>
            </a:custGeom>
            <a:solidFill>
              <a:srgbClr val="F0F8FA"/>
            </a:solidFill>
          </p:spPr>
          <p:txBody>
            <a:bodyPr/>
            <a:lstStyle/>
            <a:p>
              <a:endParaRPr lang="en-US">
                <a:latin typeface="Arial" panose="020B0604020202020204" pitchFamily="34" charset="0"/>
                <a:cs typeface="Arial" panose="020B0604020202020204" pitchFamily="34" charset="0"/>
              </a:endParaRPr>
            </a:p>
          </p:txBody>
        </p:sp>
      </p:grpSp>
      <p:pic>
        <p:nvPicPr>
          <p:cNvPr id="6" name="Picture 13">
            <a:extLst>
              <a:ext uri="{FF2B5EF4-FFF2-40B4-BE49-F238E27FC236}">
                <a16:creationId xmlns:a16="http://schemas.microsoft.com/office/drawing/2014/main" id="{A3D8B146-4018-1049-2C4D-609EBE38024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6122" y="4288951"/>
            <a:ext cx="4480453" cy="5176995"/>
          </a:xfrm>
          <a:prstGeom prst="rect">
            <a:avLst/>
          </a:prstGeom>
        </p:spPr>
      </p:pic>
      <p:sp>
        <p:nvSpPr>
          <p:cNvPr id="8" name="Rounded Rectangle 21">
            <a:extLst>
              <a:ext uri="{FF2B5EF4-FFF2-40B4-BE49-F238E27FC236}">
                <a16:creationId xmlns:a16="http://schemas.microsoft.com/office/drawing/2014/main" id="{D8649766-8A39-4604-58F9-DE6D2E4C496D}"/>
              </a:ext>
            </a:extLst>
          </p:cNvPr>
          <p:cNvSpPr/>
          <p:nvPr/>
        </p:nvSpPr>
        <p:spPr>
          <a:xfrm>
            <a:off x="1346150" y="1866900"/>
            <a:ext cx="4752070" cy="1838368"/>
          </a:xfrm>
          <a:prstGeom prst="roundRect">
            <a:avLst/>
          </a:prstGeom>
          <a:solidFill>
            <a:schemeClr val="bg1"/>
          </a:solidFill>
          <a:ln w="57150">
            <a:solidFill>
              <a:schemeClr val="accent6">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5000" b="1" dirty="0" err="1">
                <a:solidFill>
                  <a:srgbClr val="FF0000"/>
                </a:solidFill>
                <a:latin typeface="Arial" panose="020B0604020202020204" pitchFamily="34" charset="0"/>
                <a:cs typeface="Arial" panose="020B0604020202020204" pitchFamily="34" charset="0"/>
              </a:rPr>
              <a:t>Gợi</a:t>
            </a:r>
            <a:r>
              <a:rPr lang="en-US" sz="5000" b="1" dirty="0">
                <a:solidFill>
                  <a:srgbClr val="FF0000"/>
                </a:solidFill>
                <a:latin typeface="Arial" panose="020B0604020202020204" pitchFamily="34" charset="0"/>
                <a:cs typeface="Arial" panose="020B0604020202020204" pitchFamily="34" charset="0"/>
              </a:rPr>
              <a:t> ý </a:t>
            </a:r>
            <a:r>
              <a:rPr lang="en-US" sz="5000" b="1" dirty="0" err="1">
                <a:solidFill>
                  <a:srgbClr val="FF0000"/>
                </a:solidFill>
                <a:latin typeface="Arial" panose="020B0604020202020204" pitchFamily="34" charset="0"/>
                <a:cs typeface="Arial" panose="020B0604020202020204" pitchFamily="34" charset="0"/>
              </a:rPr>
              <a:t>trả</a:t>
            </a:r>
            <a:r>
              <a:rPr lang="en-US" sz="5000" b="1" dirty="0">
                <a:solidFill>
                  <a:srgbClr val="FF0000"/>
                </a:solidFill>
                <a:latin typeface="Arial" panose="020B0604020202020204" pitchFamily="34" charset="0"/>
                <a:cs typeface="Arial" panose="020B0604020202020204" pitchFamily="34" charset="0"/>
              </a:rPr>
              <a:t> </a:t>
            </a:r>
            <a:r>
              <a:rPr lang="en-US" sz="5000" b="1" dirty="0" err="1">
                <a:solidFill>
                  <a:srgbClr val="FF0000"/>
                </a:solidFill>
                <a:latin typeface="Arial" panose="020B0604020202020204" pitchFamily="34" charset="0"/>
                <a:cs typeface="Arial" panose="020B0604020202020204" pitchFamily="34" charset="0"/>
              </a:rPr>
              <a:t>lời</a:t>
            </a:r>
            <a:endParaRPr lang="en-US" sz="5000" b="1"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265296-52A4-8276-A950-785089D17637}"/>
              </a:ext>
            </a:extLst>
          </p:cNvPr>
          <p:cNvSpPr txBox="1"/>
          <p:nvPr/>
        </p:nvSpPr>
        <p:spPr>
          <a:xfrm>
            <a:off x="8347649" y="1950241"/>
            <a:ext cx="8610600" cy="2748253"/>
          </a:xfrm>
          <a:prstGeom prst="rect">
            <a:avLst/>
          </a:prstGeom>
          <a:noFill/>
        </p:spPr>
        <p:txBody>
          <a:bodyPr wrap="square">
            <a:spAutoFit/>
          </a:bodyPr>
          <a:lstStyle/>
          <a:p>
            <a:pPr algn="just">
              <a:lnSpc>
                <a:spcPct val="150000"/>
              </a:lnSpc>
            </a:pPr>
            <a:r>
              <a:rPr lang="vi-VN" sz="4000">
                <a:solidFill>
                  <a:srgbClr val="000000"/>
                </a:solidFill>
                <a:latin typeface="Arial" panose="020B0604020202020204" pitchFamily="34" charset="0"/>
                <a:ea typeface="Calibri" panose="020F0502020204030204" pitchFamily="34" charset="0"/>
                <a:cs typeface="Arial" panose="020B0604020202020204" pitchFamily="34" charset="0"/>
              </a:rPr>
              <a:t>Bài hát thể hiện ý thức giữ gìn vệ sinh chung trong lớp học cũng như ở trong trường học của các bạn nhỏ. </a:t>
            </a:r>
            <a:endParaRPr lang="en-US" sz="4000" dirty="0">
              <a:latin typeface="Arial" panose="020B0604020202020204" pitchFamily="34" charset="0"/>
              <a:cs typeface="Arial" panose="020B0604020202020204" pitchFamily="34" charset="0"/>
            </a:endParaRPr>
          </a:p>
        </p:txBody>
      </p:sp>
      <p:grpSp>
        <p:nvGrpSpPr>
          <p:cNvPr id="10" name="Group 101">
            <a:extLst>
              <a:ext uri="{FF2B5EF4-FFF2-40B4-BE49-F238E27FC236}">
                <a16:creationId xmlns:a16="http://schemas.microsoft.com/office/drawing/2014/main" id="{DC8EC546-0282-D310-3E19-9113B4FB479F}"/>
              </a:ext>
            </a:extLst>
          </p:cNvPr>
          <p:cNvGrpSpPr/>
          <p:nvPr/>
        </p:nvGrpSpPr>
        <p:grpSpPr>
          <a:xfrm>
            <a:off x="7851546" y="538472"/>
            <a:ext cx="9501668" cy="974099"/>
            <a:chOff x="0" y="0"/>
            <a:chExt cx="2551427" cy="322674"/>
          </a:xfrm>
        </p:grpSpPr>
        <p:sp>
          <p:nvSpPr>
            <p:cNvPr id="11" name="Freeform 102">
              <a:extLst>
                <a:ext uri="{FF2B5EF4-FFF2-40B4-BE49-F238E27FC236}">
                  <a16:creationId xmlns:a16="http://schemas.microsoft.com/office/drawing/2014/main" id="{47992273-783F-EAAC-A251-815DFF4EB3BB}"/>
                </a:ext>
              </a:extLst>
            </p:cNvPr>
            <p:cNvSpPr/>
            <p:nvPr/>
          </p:nvSpPr>
          <p:spPr>
            <a:xfrm>
              <a:off x="0" y="0"/>
              <a:ext cx="2551427" cy="322674"/>
            </a:xfrm>
            <a:custGeom>
              <a:avLst/>
              <a:gdLst/>
              <a:ahLst/>
              <a:cxnLst/>
              <a:rect l="l" t="t" r="r" b="b"/>
              <a:pathLst>
                <a:path w="2551427" h="322674">
                  <a:moveTo>
                    <a:pt x="40758" y="0"/>
                  </a:moveTo>
                  <a:lnTo>
                    <a:pt x="2510670" y="0"/>
                  </a:lnTo>
                  <a:cubicBezTo>
                    <a:pt x="2521479" y="0"/>
                    <a:pt x="2531846" y="4294"/>
                    <a:pt x="2539490" y="11938"/>
                  </a:cubicBezTo>
                  <a:cubicBezTo>
                    <a:pt x="2547133" y="19581"/>
                    <a:pt x="2551427" y="29948"/>
                    <a:pt x="2551427" y="40758"/>
                  </a:cubicBezTo>
                  <a:lnTo>
                    <a:pt x="2551427" y="281916"/>
                  </a:lnTo>
                  <a:cubicBezTo>
                    <a:pt x="2551427" y="292726"/>
                    <a:pt x="2547133" y="303093"/>
                    <a:pt x="2539490" y="310736"/>
                  </a:cubicBezTo>
                  <a:cubicBezTo>
                    <a:pt x="2531846" y="318380"/>
                    <a:pt x="2521479" y="322674"/>
                    <a:pt x="2510670" y="322674"/>
                  </a:cubicBezTo>
                  <a:lnTo>
                    <a:pt x="40758" y="322674"/>
                  </a:lnTo>
                  <a:cubicBezTo>
                    <a:pt x="29948" y="322674"/>
                    <a:pt x="19581" y="318380"/>
                    <a:pt x="11938" y="310736"/>
                  </a:cubicBezTo>
                  <a:cubicBezTo>
                    <a:pt x="4294" y="303093"/>
                    <a:pt x="0" y="292726"/>
                    <a:pt x="0" y="281916"/>
                  </a:cubicBezTo>
                  <a:lnTo>
                    <a:pt x="0" y="40758"/>
                  </a:lnTo>
                  <a:cubicBezTo>
                    <a:pt x="0" y="29948"/>
                    <a:pt x="4294" y="19581"/>
                    <a:pt x="11938" y="11938"/>
                  </a:cubicBezTo>
                  <a:cubicBezTo>
                    <a:pt x="19581" y="4294"/>
                    <a:pt x="29948" y="0"/>
                    <a:pt x="40758" y="0"/>
                  </a:cubicBezTo>
                  <a:close/>
                </a:path>
              </a:pathLst>
            </a:custGeom>
            <a:solidFill>
              <a:srgbClr val="FFA7D2"/>
            </a:solidFill>
          </p:spPr>
          <p:txBody>
            <a:bodyPr/>
            <a:lstStyle/>
            <a:p>
              <a:endParaRPr lang="en-US">
                <a:latin typeface="Arial" panose="020B0604020202020204" pitchFamily="34" charset="0"/>
                <a:cs typeface="Arial" panose="020B0604020202020204" pitchFamily="34" charset="0"/>
              </a:endParaRPr>
            </a:p>
          </p:txBody>
        </p:sp>
        <p:sp>
          <p:nvSpPr>
            <p:cNvPr id="12" name="TextBox 103">
              <a:extLst>
                <a:ext uri="{FF2B5EF4-FFF2-40B4-BE49-F238E27FC236}">
                  <a16:creationId xmlns:a16="http://schemas.microsoft.com/office/drawing/2014/main" id="{EC330805-F642-1521-FC71-A5B58A0A18AD}"/>
                </a:ext>
              </a:extLst>
            </p:cNvPr>
            <p:cNvSpPr txBox="1"/>
            <p:nvPr/>
          </p:nvSpPr>
          <p:spPr>
            <a:xfrm>
              <a:off x="0" y="-47625"/>
              <a:ext cx="812800" cy="860425"/>
            </a:xfrm>
            <a:prstGeom prst="rect">
              <a:avLst/>
            </a:prstGeom>
          </p:spPr>
          <p:txBody>
            <a:bodyPr lIns="50800" tIns="50800" rIns="50800" bIns="50800" rtlCol="0" anchor="ctr"/>
            <a:lstStyle/>
            <a:p>
              <a:pPr algn="ctr">
                <a:lnSpc>
                  <a:spcPts val="2659"/>
                </a:lnSpc>
              </a:pPr>
              <a:endParaRPr>
                <a:latin typeface="Arial" panose="020B0604020202020204" pitchFamily="34" charset="0"/>
                <a:cs typeface="Arial" panose="020B0604020202020204" pitchFamily="34" charset="0"/>
              </a:endParaRPr>
            </a:p>
          </p:txBody>
        </p:sp>
      </p:grpSp>
      <p:pic>
        <p:nvPicPr>
          <p:cNvPr id="13" name="Picture 12" descr="Icon&#10;&#10;Description automatically generated">
            <a:extLst>
              <a:ext uri="{FF2B5EF4-FFF2-40B4-BE49-F238E27FC236}">
                <a16:creationId xmlns:a16="http://schemas.microsoft.com/office/drawing/2014/main" id="{A45AAB20-E7B0-F752-1F4B-74A3E8A9D3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44786" y="-106169"/>
            <a:ext cx="1973069" cy="1973069"/>
          </a:xfrm>
          <a:prstGeom prst="rect">
            <a:avLst/>
          </a:prstGeom>
        </p:spPr>
      </p:pic>
      <p:sp>
        <p:nvSpPr>
          <p:cNvPr id="18" name="Freeform 18"/>
          <p:cNvSpPr/>
          <p:nvPr/>
        </p:nvSpPr>
        <p:spPr>
          <a:xfrm>
            <a:off x="16809154" y="107891"/>
            <a:ext cx="1467960" cy="762577"/>
          </a:xfrm>
          <a:custGeom>
            <a:avLst/>
            <a:gdLst/>
            <a:ahLst/>
            <a:cxnLst/>
            <a:rect l="l" t="t" r="r" b="b"/>
            <a:pathLst>
              <a:path w="1650380" h="780180">
                <a:moveTo>
                  <a:pt x="0" y="0"/>
                </a:moveTo>
                <a:lnTo>
                  <a:pt x="1650381" y="0"/>
                </a:lnTo>
                <a:lnTo>
                  <a:pt x="1650381" y="780180"/>
                </a:lnTo>
                <a:lnTo>
                  <a:pt x="0" y="78018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4D934907-7192-1D72-8C96-87EC7F305478}"/>
              </a:ext>
            </a:extLst>
          </p:cNvPr>
          <p:cNvGrpSpPr/>
          <p:nvPr/>
        </p:nvGrpSpPr>
        <p:grpSpPr>
          <a:xfrm>
            <a:off x="8821019" y="4936170"/>
            <a:ext cx="7888890" cy="4188686"/>
            <a:chOff x="8821019" y="4936170"/>
            <a:chExt cx="7888890" cy="4188686"/>
          </a:xfrm>
        </p:grpSpPr>
        <p:pic>
          <p:nvPicPr>
            <p:cNvPr id="1026" name="Picture 2" descr="Viết đoạn văn về giữ gìn vệ sinh trường lớp hay nhất (4 Mẫu)">
              <a:extLst>
                <a:ext uri="{FF2B5EF4-FFF2-40B4-BE49-F238E27FC236}">
                  <a16:creationId xmlns:a16="http://schemas.microsoft.com/office/drawing/2014/main" id="{21457B88-6863-54B7-0BBF-4D197314DC9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821019" y="5159829"/>
              <a:ext cx="7562722" cy="396502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6" name="Picture 2" descr="Push pin ">
              <a:extLst>
                <a:ext uri="{FF2B5EF4-FFF2-40B4-BE49-F238E27FC236}">
                  <a16:creationId xmlns:a16="http://schemas.microsoft.com/office/drawing/2014/main" id="{C2614FF8-2E98-DEF3-2293-C799C4655A5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57572" y="4936170"/>
              <a:ext cx="652337" cy="65233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2"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E5FD"/>
        </a:solidFill>
        <a:effectLst/>
      </p:bgPr>
    </p:bg>
    <p:spTree>
      <p:nvGrpSpPr>
        <p:cNvPr id="1" name=""/>
        <p:cNvGrpSpPr/>
        <p:nvPr/>
      </p:nvGrpSpPr>
      <p:grpSpPr>
        <a:xfrm>
          <a:off x="0" y="0"/>
          <a:ext cx="0" cy="0"/>
          <a:chOff x="0" y="0"/>
          <a:chExt cx="0" cy="0"/>
        </a:xfrm>
      </p:grpSpPr>
      <p:sp>
        <p:nvSpPr>
          <p:cNvPr id="7" name="Freeform 7"/>
          <p:cNvSpPr/>
          <p:nvPr/>
        </p:nvSpPr>
        <p:spPr>
          <a:xfrm flipH="1">
            <a:off x="-366544" y="9382841"/>
            <a:ext cx="2224221" cy="925929"/>
          </a:xfrm>
          <a:custGeom>
            <a:avLst/>
            <a:gdLst/>
            <a:ahLst/>
            <a:cxnLst/>
            <a:rect l="l" t="t" r="r" b="b"/>
            <a:pathLst>
              <a:path w="2954947" h="1396884">
                <a:moveTo>
                  <a:pt x="2954947" y="0"/>
                </a:moveTo>
                <a:lnTo>
                  <a:pt x="0" y="0"/>
                </a:lnTo>
                <a:lnTo>
                  <a:pt x="0" y="1396884"/>
                </a:lnTo>
                <a:lnTo>
                  <a:pt x="2954947" y="1396884"/>
                </a:lnTo>
                <a:lnTo>
                  <a:pt x="2954947"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0" name="Freeform 10"/>
          <p:cNvSpPr/>
          <p:nvPr/>
        </p:nvSpPr>
        <p:spPr>
          <a:xfrm rot="-2095809">
            <a:off x="-828302" y="362099"/>
            <a:ext cx="2356826" cy="509931"/>
          </a:xfrm>
          <a:custGeom>
            <a:avLst/>
            <a:gdLst/>
            <a:ahLst/>
            <a:cxnLst/>
            <a:rect l="l" t="t" r="r" b="b"/>
            <a:pathLst>
              <a:path w="2356826" h="509931">
                <a:moveTo>
                  <a:pt x="0" y="0"/>
                </a:moveTo>
                <a:lnTo>
                  <a:pt x="2356826" y="0"/>
                </a:lnTo>
                <a:lnTo>
                  <a:pt x="2356826" y="509932"/>
                </a:lnTo>
                <a:lnTo>
                  <a:pt x="0" y="50993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12" name="Freeform 12"/>
          <p:cNvSpPr/>
          <p:nvPr/>
        </p:nvSpPr>
        <p:spPr>
          <a:xfrm rot="2074086" flipH="1">
            <a:off x="16477442" y="356900"/>
            <a:ext cx="2356826" cy="509931"/>
          </a:xfrm>
          <a:custGeom>
            <a:avLst/>
            <a:gdLst/>
            <a:ahLst/>
            <a:cxnLst/>
            <a:rect l="l" t="t" r="r" b="b"/>
            <a:pathLst>
              <a:path w="2356826" h="509931">
                <a:moveTo>
                  <a:pt x="2356826" y="0"/>
                </a:moveTo>
                <a:lnTo>
                  <a:pt x="0" y="0"/>
                </a:lnTo>
                <a:lnTo>
                  <a:pt x="0" y="509932"/>
                </a:lnTo>
                <a:lnTo>
                  <a:pt x="2356826" y="509932"/>
                </a:lnTo>
                <a:lnTo>
                  <a:pt x="2356826"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20" name="Freeform 7">
            <a:extLst>
              <a:ext uri="{FF2B5EF4-FFF2-40B4-BE49-F238E27FC236}">
                <a16:creationId xmlns:a16="http://schemas.microsoft.com/office/drawing/2014/main" id="{39C84712-0A40-8A9C-7C0D-B02A0A03CE82}"/>
              </a:ext>
            </a:extLst>
          </p:cNvPr>
          <p:cNvSpPr/>
          <p:nvPr/>
        </p:nvSpPr>
        <p:spPr>
          <a:xfrm flipH="1">
            <a:off x="16383000" y="9423807"/>
            <a:ext cx="2224221" cy="925929"/>
          </a:xfrm>
          <a:custGeom>
            <a:avLst/>
            <a:gdLst/>
            <a:ahLst/>
            <a:cxnLst/>
            <a:rect l="l" t="t" r="r" b="b"/>
            <a:pathLst>
              <a:path w="2954947" h="1396884">
                <a:moveTo>
                  <a:pt x="2954947" y="0"/>
                </a:moveTo>
                <a:lnTo>
                  <a:pt x="0" y="0"/>
                </a:lnTo>
                <a:lnTo>
                  <a:pt x="0" y="1396884"/>
                </a:lnTo>
                <a:lnTo>
                  <a:pt x="2954947" y="1396884"/>
                </a:lnTo>
                <a:lnTo>
                  <a:pt x="2954947"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 name="TextBox 1">
            <a:extLst>
              <a:ext uri="{FF2B5EF4-FFF2-40B4-BE49-F238E27FC236}">
                <a16:creationId xmlns:a16="http://schemas.microsoft.com/office/drawing/2014/main" id="{C3376BDF-A1D0-1C6E-8E6C-E5019C7A3F59}"/>
              </a:ext>
            </a:extLst>
          </p:cNvPr>
          <p:cNvSpPr txBox="1"/>
          <p:nvPr/>
        </p:nvSpPr>
        <p:spPr>
          <a:xfrm>
            <a:off x="404382" y="1812661"/>
            <a:ext cx="17547399" cy="1138773"/>
          </a:xfrm>
          <a:prstGeom prst="rect">
            <a:avLst/>
          </a:prstGeom>
          <a:noFill/>
        </p:spPr>
        <p:txBody>
          <a:bodyPr wrap="square">
            <a:spAutoFit/>
          </a:bodyPr>
          <a:lstStyle/>
          <a:p>
            <a:pPr marL="0" marR="0" algn="ctr">
              <a:spcBef>
                <a:spcPts val="0"/>
              </a:spcBef>
              <a:spcAft>
                <a:spcPts val="0"/>
              </a:spcAft>
            </a:pPr>
            <a:r>
              <a:rPr lang="vi-VN" sz="6600" b="1" kern="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CHỦ ĐỀ 1</a:t>
            </a:r>
            <a:r>
              <a:rPr lang="vi-VN" sz="6600" b="1" kern="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n-US" sz="6600" b="1" kern="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rPr>
              <a:t>TRƯỜNG EM XANH, SẠCH, ĐẸP </a:t>
            </a:r>
            <a:endParaRPr lang="en-US" sz="6600" b="1" kern="0" dirty="0">
              <a:solidFill>
                <a:schemeClr val="accent2">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18DB72B8-9B50-3782-8EB9-12830A51AA08}"/>
              </a:ext>
            </a:extLst>
          </p:cNvPr>
          <p:cNvSpPr txBox="1"/>
          <p:nvPr/>
        </p:nvSpPr>
        <p:spPr>
          <a:xfrm>
            <a:off x="231654" y="4209433"/>
            <a:ext cx="17892852" cy="4740208"/>
          </a:xfrm>
          <a:prstGeom prst="rect">
            <a:avLst/>
          </a:prstGeom>
          <a:noFill/>
        </p:spPr>
        <p:txBody>
          <a:bodyPr wrap="square">
            <a:spAutoFit/>
          </a:bodyPr>
          <a:lstStyle/>
          <a:p>
            <a:pPr algn="ctr">
              <a:lnSpc>
                <a:spcPct val="150000"/>
              </a:lnSpc>
            </a:pPr>
            <a:r>
              <a:rPr lang="en-US" sz="7000" b="1">
                <a:solidFill>
                  <a:srgbClr val="FF0000"/>
                </a:solidFill>
                <a:effectLst/>
                <a:latin typeface="Arial" panose="020B0604020202020204" pitchFamily="34" charset="0"/>
                <a:ea typeface="Calibri" panose="020F0502020204030204" pitchFamily="34" charset="0"/>
                <a:cs typeface="Arial" panose="020B0604020202020204" pitchFamily="34" charset="0"/>
              </a:rPr>
              <a:t>Tuần 2. Hoạt động giáo dục theo chủ đề</a:t>
            </a:r>
            <a:r>
              <a:rPr lang="en-US" sz="7000" b="1">
                <a:solidFill>
                  <a:srgbClr val="FF0000"/>
                </a:solidFill>
                <a:latin typeface="Arial" panose="020B0604020202020204" pitchFamily="34" charset="0"/>
                <a:ea typeface="Calibri" panose="020F0502020204030204" pitchFamily="34" charset="0"/>
                <a:cs typeface="Arial" panose="020B0604020202020204" pitchFamily="34" charset="0"/>
              </a:rPr>
              <a:t>: </a:t>
            </a:r>
          </a:p>
          <a:p>
            <a:pPr algn="ctr">
              <a:lnSpc>
                <a:spcPct val="150000"/>
              </a:lnSpc>
            </a:pPr>
            <a:r>
              <a:rPr lang="vi-VN" sz="7000" b="1">
                <a:solidFill>
                  <a:srgbClr val="FF0000"/>
                </a:solidFill>
                <a:latin typeface="Arial" panose="020B0604020202020204" pitchFamily="34" charset="0"/>
                <a:ea typeface="Calibri" panose="020F0502020204030204" pitchFamily="34" charset="0"/>
                <a:cs typeface="Arial" panose="020B0604020202020204" pitchFamily="34" charset="0"/>
              </a:rPr>
              <a:t>Giữ gìn trường em xanh, sạch, đẹp</a:t>
            </a:r>
            <a:endParaRPr lang="en-US" sz="7000" b="1">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7000" b="1">
                <a:solidFill>
                  <a:srgbClr val="FF0000"/>
                </a:solidFill>
                <a:effectLst/>
                <a:latin typeface="Arial" panose="020B0604020202020204" pitchFamily="34" charset="0"/>
                <a:ea typeface="Calibri" panose="020F0502020204030204" pitchFamily="34" charset="0"/>
                <a:cs typeface="Arial" panose="020B0604020202020204" pitchFamily="34" charset="0"/>
              </a:rPr>
              <a:t>(Hoạt động 3,4)</a:t>
            </a:r>
            <a:endParaRPr lang="en-US" sz="7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8419C485-6D87-5783-97AF-38B7B2C1C12C}"/>
              </a:ext>
            </a:extLst>
          </p:cNvPr>
          <p:cNvCxnSpPr>
            <a:cxnSpLocks/>
          </p:cNvCxnSpPr>
          <p:nvPr/>
        </p:nvCxnSpPr>
        <p:spPr>
          <a:xfrm>
            <a:off x="1471337" y="3758312"/>
            <a:ext cx="15374765" cy="0"/>
          </a:xfrm>
          <a:prstGeom prst="line">
            <a:avLst/>
          </a:prstGeom>
          <a:ln w="38100">
            <a:solidFill>
              <a:srgbClr val="965B3A"/>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7FB"/>
        </a:solidFill>
        <a:effectLst/>
      </p:bgPr>
    </p:bg>
    <p:spTree>
      <p:nvGrpSpPr>
        <p:cNvPr id="1" name=""/>
        <p:cNvGrpSpPr/>
        <p:nvPr/>
      </p:nvGrpSpPr>
      <p:grpSpPr>
        <a:xfrm>
          <a:off x="0" y="0"/>
          <a:ext cx="0" cy="0"/>
          <a:chOff x="0" y="0"/>
          <a:chExt cx="0" cy="0"/>
        </a:xfrm>
      </p:grpSpPr>
      <p:sp>
        <p:nvSpPr>
          <p:cNvPr id="17" name="Freeform 17"/>
          <p:cNvSpPr/>
          <p:nvPr/>
        </p:nvSpPr>
        <p:spPr>
          <a:xfrm>
            <a:off x="68724" y="128996"/>
            <a:ext cx="1185537" cy="560435"/>
          </a:xfrm>
          <a:custGeom>
            <a:avLst/>
            <a:gdLst/>
            <a:ahLst/>
            <a:cxnLst/>
            <a:rect l="l" t="t" r="r" b="b"/>
            <a:pathLst>
              <a:path w="1185537" h="560435">
                <a:moveTo>
                  <a:pt x="0" y="0"/>
                </a:moveTo>
                <a:lnTo>
                  <a:pt x="1185536" y="0"/>
                </a:lnTo>
                <a:lnTo>
                  <a:pt x="1185536" y="560435"/>
                </a:lnTo>
                <a:lnTo>
                  <a:pt x="0" y="5604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3" name="Freeform 23"/>
          <p:cNvSpPr/>
          <p:nvPr/>
        </p:nvSpPr>
        <p:spPr>
          <a:xfrm>
            <a:off x="17145000" y="16329"/>
            <a:ext cx="878704" cy="1346205"/>
          </a:xfrm>
          <a:custGeom>
            <a:avLst/>
            <a:gdLst/>
            <a:ahLst/>
            <a:cxnLst/>
            <a:rect l="l" t="t" r="r" b="b"/>
            <a:pathLst>
              <a:path w="878704" h="1346205">
                <a:moveTo>
                  <a:pt x="0" y="0"/>
                </a:moveTo>
                <a:lnTo>
                  <a:pt x="878705" y="0"/>
                </a:lnTo>
                <a:lnTo>
                  <a:pt x="878705" y="1346205"/>
                </a:lnTo>
                <a:lnTo>
                  <a:pt x="0" y="13462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
        <p:nvSpPr>
          <p:cNvPr id="40" name="Freeform 40"/>
          <p:cNvSpPr/>
          <p:nvPr/>
        </p:nvSpPr>
        <p:spPr>
          <a:xfrm flipH="1">
            <a:off x="381000" y="8877064"/>
            <a:ext cx="878704" cy="1346205"/>
          </a:xfrm>
          <a:custGeom>
            <a:avLst/>
            <a:gdLst/>
            <a:ahLst/>
            <a:cxnLst/>
            <a:rect l="l" t="t" r="r" b="b"/>
            <a:pathLst>
              <a:path w="878704" h="1346205">
                <a:moveTo>
                  <a:pt x="878704" y="0"/>
                </a:moveTo>
                <a:lnTo>
                  <a:pt x="0" y="0"/>
                </a:lnTo>
                <a:lnTo>
                  <a:pt x="0" y="1346204"/>
                </a:lnTo>
                <a:lnTo>
                  <a:pt x="878704" y="1346204"/>
                </a:lnTo>
                <a:lnTo>
                  <a:pt x="878704"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44" name="Group 43">
            <a:extLst>
              <a:ext uri="{FF2B5EF4-FFF2-40B4-BE49-F238E27FC236}">
                <a16:creationId xmlns:a16="http://schemas.microsoft.com/office/drawing/2014/main" id="{CB974D4A-6E74-CAAC-309A-EFEF5E2F0AF5}"/>
              </a:ext>
            </a:extLst>
          </p:cNvPr>
          <p:cNvGrpSpPr/>
          <p:nvPr/>
        </p:nvGrpSpPr>
        <p:grpSpPr>
          <a:xfrm>
            <a:off x="472598" y="876300"/>
            <a:ext cx="6617862" cy="6722556"/>
            <a:chOff x="594846" y="1891431"/>
            <a:chExt cx="6229033" cy="6473161"/>
          </a:xfrm>
        </p:grpSpPr>
        <p:grpSp>
          <p:nvGrpSpPr>
            <p:cNvPr id="45" name="Group 6">
              <a:extLst>
                <a:ext uri="{FF2B5EF4-FFF2-40B4-BE49-F238E27FC236}">
                  <a16:creationId xmlns:a16="http://schemas.microsoft.com/office/drawing/2014/main" id="{689B9943-FEFE-B471-A70B-04B63A0E341D}"/>
                </a:ext>
              </a:extLst>
            </p:cNvPr>
            <p:cNvGrpSpPr/>
            <p:nvPr/>
          </p:nvGrpSpPr>
          <p:grpSpPr>
            <a:xfrm>
              <a:off x="594846" y="2135559"/>
              <a:ext cx="6229033" cy="6229033"/>
              <a:chOff x="0" y="0"/>
              <a:chExt cx="812800" cy="812800"/>
            </a:xfrm>
          </p:grpSpPr>
          <p:sp>
            <p:nvSpPr>
              <p:cNvPr id="48" name="Freeform 7">
                <a:extLst>
                  <a:ext uri="{FF2B5EF4-FFF2-40B4-BE49-F238E27FC236}">
                    <a16:creationId xmlns:a16="http://schemas.microsoft.com/office/drawing/2014/main" id="{2DAD8E4A-240C-4873-F7CA-53F71F968B81}"/>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txBody>
              <a:bodyPr/>
              <a:lstStyle/>
              <a:p>
                <a:endParaRPr lang="en-US"/>
              </a:p>
            </p:txBody>
          </p:sp>
          <p:sp>
            <p:nvSpPr>
              <p:cNvPr id="49" name="TextBox 8">
                <a:extLst>
                  <a:ext uri="{FF2B5EF4-FFF2-40B4-BE49-F238E27FC236}">
                    <a16:creationId xmlns:a16="http://schemas.microsoft.com/office/drawing/2014/main" id="{3738A3DF-955D-101C-BE89-E8C313163039}"/>
                  </a:ext>
                </a:extLst>
              </p:cNvPr>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pic>
          <p:nvPicPr>
            <p:cNvPr id="46" name="Picture 11">
              <a:extLst>
                <a:ext uri="{FF2B5EF4-FFF2-40B4-BE49-F238E27FC236}">
                  <a16:creationId xmlns:a16="http://schemas.microsoft.com/office/drawing/2014/main" id="{7005755E-F53C-0413-9D52-D31966A3FD9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56866">
              <a:off x="1753508" y="1891431"/>
              <a:ext cx="3587522" cy="926233"/>
            </a:xfrm>
            <a:prstGeom prst="rect">
              <a:avLst/>
            </a:prstGeom>
          </p:spPr>
        </p:pic>
        <p:sp>
          <p:nvSpPr>
            <p:cNvPr id="47" name="TextBox 46">
              <a:extLst>
                <a:ext uri="{FF2B5EF4-FFF2-40B4-BE49-F238E27FC236}">
                  <a16:creationId xmlns:a16="http://schemas.microsoft.com/office/drawing/2014/main" id="{6C6CC7CF-D813-7568-F69A-19911635CA42}"/>
                </a:ext>
              </a:extLst>
            </p:cNvPr>
            <p:cNvSpPr txBox="1"/>
            <p:nvPr/>
          </p:nvSpPr>
          <p:spPr>
            <a:xfrm>
              <a:off x="1178818" y="3892489"/>
              <a:ext cx="4985539" cy="2951064"/>
            </a:xfrm>
            <a:prstGeom prst="rect">
              <a:avLst/>
            </a:prstGeom>
            <a:noFill/>
          </p:spPr>
          <p:txBody>
            <a:bodyPr wrap="square" rtlCol="0">
              <a:spAutoFit/>
            </a:bodyPr>
            <a:lstStyle/>
            <a:p>
              <a:pPr algn="ctr">
                <a:lnSpc>
                  <a:spcPct val="150000"/>
                </a:lnSpc>
              </a:pPr>
              <a:r>
                <a:rPr lang="en-US" sz="6600" b="1">
                  <a:solidFill>
                    <a:schemeClr val="bg1"/>
                  </a:solidFill>
                  <a:latin typeface="Arial" panose="020B0604020202020204" pitchFamily="34" charset="0"/>
                  <a:ea typeface="Calibri" panose="020F0502020204030204" pitchFamily="34" charset="0"/>
                  <a:cs typeface="Arial" panose="020B0604020202020204" pitchFamily="34" charset="0"/>
                </a:rPr>
                <a:t>NỘI DUNG BÀI HỌC </a:t>
              </a:r>
            </a:p>
          </p:txBody>
        </p:sp>
      </p:grpSp>
      <p:pic>
        <p:nvPicPr>
          <p:cNvPr id="50" name="Picture 49" descr="A picture containing vector graphics&#10;&#10;Description automatically generated">
            <a:extLst>
              <a:ext uri="{FF2B5EF4-FFF2-40B4-BE49-F238E27FC236}">
                <a16:creationId xmlns:a16="http://schemas.microsoft.com/office/drawing/2014/main" id="{30832F53-6F7B-7C8D-8E03-A52B93556E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0477" y="6151670"/>
            <a:ext cx="4317679" cy="4317679"/>
          </a:xfrm>
          <a:prstGeom prst="rect">
            <a:avLst/>
          </a:prstGeom>
        </p:spPr>
      </p:pic>
      <p:grpSp>
        <p:nvGrpSpPr>
          <p:cNvPr id="51" name="Group 50">
            <a:extLst>
              <a:ext uri="{FF2B5EF4-FFF2-40B4-BE49-F238E27FC236}">
                <a16:creationId xmlns:a16="http://schemas.microsoft.com/office/drawing/2014/main" id="{3424838F-1A01-0B66-DA8F-AB631461826A}"/>
              </a:ext>
            </a:extLst>
          </p:cNvPr>
          <p:cNvGrpSpPr/>
          <p:nvPr/>
        </p:nvGrpSpPr>
        <p:grpSpPr>
          <a:xfrm>
            <a:off x="7869711" y="966306"/>
            <a:ext cx="9669689" cy="3855506"/>
            <a:chOff x="7936290" y="333971"/>
            <a:chExt cx="9669689" cy="3855506"/>
          </a:xfrm>
        </p:grpSpPr>
        <p:grpSp>
          <p:nvGrpSpPr>
            <p:cNvPr id="52" name="Group 51">
              <a:extLst>
                <a:ext uri="{FF2B5EF4-FFF2-40B4-BE49-F238E27FC236}">
                  <a16:creationId xmlns:a16="http://schemas.microsoft.com/office/drawing/2014/main" id="{038CE1D4-FF3C-3929-74B5-1F9CD73749A6}"/>
                </a:ext>
              </a:extLst>
            </p:cNvPr>
            <p:cNvGrpSpPr/>
            <p:nvPr/>
          </p:nvGrpSpPr>
          <p:grpSpPr>
            <a:xfrm>
              <a:off x="8531723" y="665791"/>
              <a:ext cx="9074256" cy="3523686"/>
              <a:chOff x="-506428" y="3378590"/>
              <a:chExt cx="9074256" cy="3523686"/>
            </a:xfrm>
          </p:grpSpPr>
          <p:grpSp>
            <p:nvGrpSpPr>
              <p:cNvPr id="58" name="Group 2">
                <a:extLst>
                  <a:ext uri="{FF2B5EF4-FFF2-40B4-BE49-F238E27FC236}">
                    <a16:creationId xmlns:a16="http://schemas.microsoft.com/office/drawing/2014/main" id="{46A3D9D5-4C97-E1B7-F30B-28980AE7C4C1}"/>
                  </a:ext>
                </a:extLst>
              </p:cNvPr>
              <p:cNvGrpSpPr/>
              <p:nvPr/>
            </p:nvGrpSpPr>
            <p:grpSpPr>
              <a:xfrm>
                <a:off x="-506428" y="3378590"/>
                <a:ext cx="9074256" cy="3523686"/>
                <a:chOff x="-610614" y="-76200"/>
                <a:chExt cx="2289370" cy="889000"/>
              </a:xfrm>
            </p:grpSpPr>
            <p:sp>
              <p:nvSpPr>
                <p:cNvPr id="60" name="Freeform 3">
                  <a:extLst>
                    <a:ext uri="{FF2B5EF4-FFF2-40B4-BE49-F238E27FC236}">
                      <a16:creationId xmlns:a16="http://schemas.microsoft.com/office/drawing/2014/main" id="{BB8082AD-507E-585F-17D7-00C8BB27E47F}"/>
                    </a:ext>
                  </a:extLst>
                </p:cNvPr>
                <p:cNvSpPr/>
                <p:nvPr/>
              </p:nvSpPr>
              <p:spPr>
                <a:xfrm>
                  <a:off x="-610614" y="0"/>
                  <a:ext cx="2289370" cy="721574"/>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61" name="TextBox 4">
                  <a:extLst>
                    <a:ext uri="{FF2B5EF4-FFF2-40B4-BE49-F238E27FC236}">
                      <a16:creationId xmlns:a16="http://schemas.microsoft.com/office/drawing/2014/main" id="{C838BC39-CBB9-C57E-47DA-294B7FB8BF7A}"/>
                    </a:ext>
                  </a:extLst>
                </p:cNvPr>
                <p:cNvSpPr txBox="1"/>
                <p:nvPr/>
              </p:nvSpPr>
              <p:spPr>
                <a:xfrm>
                  <a:off x="0" y="-76200"/>
                  <a:ext cx="812800" cy="889000"/>
                </a:xfrm>
                <a:prstGeom prst="rect">
                  <a:avLst/>
                </a:prstGeom>
              </p:spPr>
              <p:txBody>
                <a:bodyPr lIns="47486" tIns="47486" rIns="47486" bIns="47486" rtlCol="0" anchor="ctr"/>
                <a:lstStyle/>
                <a:p>
                  <a:pPr algn="ctr">
                    <a:lnSpc>
                      <a:spcPts val="6160"/>
                    </a:lnSpc>
                  </a:pPr>
                  <a:endParaRPr/>
                </a:p>
              </p:txBody>
            </p:sp>
          </p:grpSp>
          <p:sp>
            <p:nvSpPr>
              <p:cNvPr id="59" name="TextBox 58">
                <a:extLst>
                  <a:ext uri="{FF2B5EF4-FFF2-40B4-BE49-F238E27FC236}">
                    <a16:creationId xmlns:a16="http://schemas.microsoft.com/office/drawing/2014/main" id="{B6F59842-7030-4D01-BC98-08317AB2EA1F}"/>
                  </a:ext>
                </a:extLst>
              </p:cNvPr>
              <p:cNvSpPr txBox="1"/>
              <p:nvPr/>
            </p:nvSpPr>
            <p:spPr>
              <a:xfrm>
                <a:off x="-81271" y="4097758"/>
                <a:ext cx="8427703" cy="1911549"/>
              </a:xfrm>
              <a:prstGeom prst="rect">
                <a:avLst/>
              </a:prstGeom>
              <a:noFill/>
            </p:spPr>
            <p:txBody>
              <a:bodyPr wrap="square">
                <a:spAutoFit/>
              </a:bodyPr>
              <a:lstStyle/>
              <a:p>
                <a:pPr algn="ctr">
                  <a:lnSpc>
                    <a:spcPct val="150000"/>
                  </a:lnSpc>
                </a:pPr>
                <a:r>
                  <a:rPr lang="en-US" sz="4200" b="1" err="1">
                    <a:effectLst/>
                    <a:latin typeface="Arial" panose="020B0604020202020204" pitchFamily="34" charset="0"/>
                    <a:ea typeface="Calibri" panose="020F0502020204030204" pitchFamily="34" charset="0"/>
                    <a:cs typeface="Arial" panose="020B0604020202020204" pitchFamily="34" charset="0"/>
                  </a:rPr>
                  <a:t>Hoạt</a:t>
                </a:r>
                <a:r>
                  <a:rPr lang="en-US" sz="4200" b="1">
                    <a:effectLst/>
                    <a:latin typeface="Arial" panose="020B0604020202020204" pitchFamily="34" charset="0"/>
                    <a:ea typeface="Calibri" panose="020F0502020204030204" pitchFamily="34" charset="0"/>
                    <a:cs typeface="Arial" panose="020B0604020202020204" pitchFamily="34" charset="0"/>
                  </a:rPr>
                  <a:t> </a:t>
                </a:r>
                <a:r>
                  <a:rPr lang="en-US" sz="4200" b="1" err="1">
                    <a:effectLst/>
                    <a:latin typeface="Arial" panose="020B0604020202020204" pitchFamily="34" charset="0"/>
                    <a:ea typeface="Calibri" panose="020F0502020204030204" pitchFamily="34" charset="0"/>
                    <a:cs typeface="Arial" panose="020B0604020202020204" pitchFamily="34" charset="0"/>
                  </a:rPr>
                  <a:t>động</a:t>
                </a:r>
                <a:r>
                  <a:rPr lang="en-US" sz="4200" b="1">
                    <a:effectLst/>
                    <a:latin typeface="Arial" panose="020B0604020202020204" pitchFamily="34" charset="0"/>
                    <a:ea typeface="Calibri" panose="020F0502020204030204" pitchFamily="34" charset="0"/>
                    <a:cs typeface="Arial" panose="020B0604020202020204" pitchFamily="34" charset="0"/>
                  </a:rPr>
                  <a:t> 3: </a:t>
                </a:r>
              </a:p>
              <a:p>
                <a:pPr algn="ctr">
                  <a:lnSpc>
                    <a:spcPct val="150000"/>
                  </a:lnSpc>
                </a:pPr>
                <a:r>
                  <a:rPr lang="vi-VN" sz="4200">
                    <a:effectLst/>
                    <a:latin typeface="Arial" panose="020B0604020202020204" pitchFamily="34" charset="0"/>
                    <a:ea typeface="Calibri" panose="020F0502020204030204" pitchFamily="34" charset="0"/>
                    <a:cs typeface="Arial" panose="020B0604020202020204" pitchFamily="34" charset="0"/>
                  </a:rPr>
                  <a:t>Cùng chơi </a:t>
                </a:r>
                <a:r>
                  <a:rPr lang="vi-VN" sz="4200" b="1" i="1">
                    <a:effectLst/>
                    <a:latin typeface="Arial" panose="020B0604020202020204" pitchFamily="34" charset="0"/>
                    <a:ea typeface="Calibri" panose="020F0502020204030204" pitchFamily="34" charset="0"/>
                    <a:cs typeface="Arial" panose="020B0604020202020204" pitchFamily="34" charset="0"/>
                  </a:rPr>
                  <a:t>Đoán tranh</a:t>
                </a:r>
                <a:endParaRPr lang="fr-FR" sz="4200" b="1" i="1">
                  <a:effectLst/>
                  <a:latin typeface="Arial" panose="020B0604020202020204" pitchFamily="34" charset="0"/>
                  <a:ea typeface="Calibri" panose="020F0502020204030204" pitchFamily="34" charset="0"/>
                  <a:cs typeface="Arial" panose="020B0604020202020204" pitchFamily="34" charset="0"/>
                </a:endParaRPr>
              </a:p>
            </p:txBody>
          </p:sp>
        </p:grpSp>
        <p:grpSp>
          <p:nvGrpSpPr>
            <p:cNvPr id="53" name="Group 52">
              <a:extLst>
                <a:ext uri="{FF2B5EF4-FFF2-40B4-BE49-F238E27FC236}">
                  <a16:creationId xmlns:a16="http://schemas.microsoft.com/office/drawing/2014/main" id="{AD8AA68E-F223-7E2F-048B-9646556925D6}"/>
                </a:ext>
              </a:extLst>
            </p:cNvPr>
            <p:cNvGrpSpPr/>
            <p:nvPr/>
          </p:nvGrpSpPr>
          <p:grpSpPr>
            <a:xfrm>
              <a:off x="7936290" y="333971"/>
              <a:ext cx="1504583" cy="1459808"/>
              <a:chOff x="9596389" y="1335906"/>
              <a:chExt cx="1851794" cy="1851794"/>
            </a:xfrm>
          </p:grpSpPr>
          <p:grpSp>
            <p:nvGrpSpPr>
              <p:cNvPr id="54" name="Group 17">
                <a:extLst>
                  <a:ext uri="{FF2B5EF4-FFF2-40B4-BE49-F238E27FC236}">
                    <a16:creationId xmlns:a16="http://schemas.microsoft.com/office/drawing/2014/main" id="{00F98E54-F7AE-DA6E-3033-6ECC23C23EDA}"/>
                  </a:ext>
                </a:extLst>
              </p:cNvPr>
              <p:cNvGrpSpPr/>
              <p:nvPr/>
            </p:nvGrpSpPr>
            <p:grpSpPr>
              <a:xfrm>
                <a:off x="9596389" y="1335906"/>
                <a:ext cx="1851794" cy="1851794"/>
                <a:chOff x="0" y="0"/>
                <a:chExt cx="812800" cy="812800"/>
              </a:xfrm>
            </p:grpSpPr>
            <p:sp>
              <p:nvSpPr>
                <p:cNvPr id="56" name="Freeform 18">
                  <a:extLst>
                    <a:ext uri="{FF2B5EF4-FFF2-40B4-BE49-F238E27FC236}">
                      <a16:creationId xmlns:a16="http://schemas.microsoft.com/office/drawing/2014/main" id="{8E63E267-688B-A6B8-CF8E-64D46B25BB2D}"/>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40E55"/>
                </a:solidFill>
              </p:spPr>
              <p:txBody>
                <a:bodyPr/>
                <a:lstStyle/>
                <a:p>
                  <a:endParaRPr lang="en-US"/>
                </a:p>
              </p:txBody>
            </p:sp>
            <p:sp>
              <p:nvSpPr>
                <p:cNvPr id="57" name="TextBox 19">
                  <a:extLst>
                    <a:ext uri="{FF2B5EF4-FFF2-40B4-BE49-F238E27FC236}">
                      <a16:creationId xmlns:a16="http://schemas.microsoft.com/office/drawing/2014/main" id="{2557C166-AA36-6AEB-9200-F7064BA3C1AC}"/>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55" name="Freeform 20">
                <a:extLst>
                  <a:ext uri="{FF2B5EF4-FFF2-40B4-BE49-F238E27FC236}">
                    <a16:creationId xmlns:a16="http://schemas.microsoft.com/office/drawing/2014/main" id="{19CF2A1D-2CFE-083F-0605-BFE49C97C102}"/>
                  </a:ext>
                </a:extLst>
              </p:cNvPr>
              <p:cNvSpPr/>
              <p:nvPr/>
            </p:nvSpPr>
            <p:spPr>
              <a:xfrm>
                <a:off x="10194409" y="1752480"/>
                <a:ext cx="655753" cy="1018646"/>
              </a:xfrm>
              <a:custGeom>
                <a:avLst/>
                <a:gdLst/>
                <a:ahLst/>
                <a:cxnLst/>
                <a:rect l="l" t="t" r="r" b="b"/>
                <a:pathLst>
                  <a:path w="655753" h="1018646">
                    <a:moveTo>
                      <a:pt x="0" y="0"/>
                    </a:moveTo>
                    <a:lnTo>
                      <a:pt x="655753" y="0"/>
                    </a:lnTo>
                    <a:lnTo>
                      <a:pt x="655753" y="1018646"/>
                    </a:lnTo>
                    <a:lnTo>
                      <a:pt x="0" y="1018646"/>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en-US"/>
              </a:p>
            </p:txBody>
          </p:sp>
        </p:grpSp>
      </p:grpSp>
      <p:grpSp>
        <p:nvGrpSpPr>
          <p:cNvPr id="2" name="Group 1">
            <a:extLst>
              <a:ext uri="{FF2B5EF4-FFF2-40B4-BE49-F238E27FC236}">
                <a16:creationId xmlns:a16="http://schemas.microsoft.com/office/drawing/2014/main" id="{A39206D2-D243-17F3-7877-5E24B239C416}"/>
              </a:ext>
            </a:extLst>
          </p:cNvPr>
          <p:cNvGrpSpPr/>
          <p:nvPr/>
        </p:nvGrpSpPr>
        <p:grpSpPr>
          <a:xfrm>
            <a:off x="7748893" y="5609380"/>
            <a:ext cx="9790507" cy="3447942"/>
            <a:chOff x="7748893" y="5609380"/>
            <a:chExt cx="9790507" cy="3447942"/>
          </a:xfrm>
        </p:grpSpPr>
        <p:sp>
          <p:nvSpPr>
            <p:cNvPr id="63" name="Freeform 3">
              <a:extLst>
                <a:ext uri="{FF2B5EF4-FFF2-40B4-BE49-F238E27FC236}">
                  <a16:creationId xmlns:a16="http://schemas.microsoft.com/office/drawing/2014/main" id="{6BFFDB13-94C6-52CB-8A2A-2A144D7136E2}"/>
                </a:ext>
              </a:extLst>
            </p:cNvPr>
            <p:cNvSpPr/>
            <p:nvPr/>
          </p:nvSpPr>
          <p:spPr>
            <a:xfrm>
              <a:off x="8465144" y="5609380"/>
              <a:ext cx="9074256" cy="2860068"/>
            </a:xfrm>
            <a:custGeom>
              <a:avLst/>
              <a:gdLst/>
              <a:ahLst/>
              <a:cxnLst/>
              <a:rect l="l" t="t" r="r" b="b"/>
              <a:pathLst>
                <a:path w="1594297" h="588105">
                  <a:moveTo>
                    <a:pt x="73508" y="0"/>
                  </a:moveTo>
                  <a:lnTo>
                    <a:pt x="1520789" y="0"/>
                  </a:lnTo>
                  <a:cubicBezTo>
                    <a:pt x="1540284" y="0"/>
                    <a:pt x="1558981" y="7745"/>
                    <a:pt x="1572767" y="21530"/>
                  </a:cubicBezTo>
                  <a:cubicBezTo>
                    <a:pt x="1586552" y="35315"/>
                    <a:pt x="1594297" y="54013"/>
                    <a:pt x="1594297" y="73508"/>
                  </a:cubicBezTo>
                  <a:lnTo>
                    <a:pt x="1594297" y="514597"/>
                  </a:lnTo>
                  <a:cubicBezTo>
                    <a:pt x="1594297" y="555195"/>
                    <a:pt x="1561386" y="588105"/>
                    <a:pt x="1520789" y="588105"/>
                  </a:cubicBezTo>
                  <a:lnTo>
                    <a:pt x="73508" y="588105"/>
                  </a:lnTo>
                  <a:cubicBezTo>
                    <a:pt x="54013" y="588105"/>
                    <a:pt x="35315" y="580361"/>
                    <a:pt x="21530" y="566575"/>
                  </a:cubicBezTo>
                  <a:cubicBezTo>
                    <a:pt x="7745" y="552790"/>
                    <a:pt x="0" y="534093"/>
                    <a:pt x="0" y="514597"/>
                  </a:cubicBezTo>
                  <a:lnTo>
                    <a:pt x="0" y="73508"/>
                  </a:lnTo>
                  <a:cubicBezTo>
                    <a:pt x="0" y="32911"/>
                    <a:pt x="32911" y="0"/>
                    <a:pt x="73508" y="0"/>
                  </a:cubicBezTo>
                  <a:close/>
                </a:path>
              </a:pathLst>
            </a:custGeom>
            <a:ln/>
          </p:spPr>
          <p:style>
            <a:lnRef idx="2">
              <a:schemeClr val="accent2"/>
            </a:lnRef>
            <a:fillRef idx="1">
              <a:schemeClr val="lt1"/>
            </a:fillRef>
            <a:effectRef idx="0">
              <a:schemeClr val="accent2"/>
            </a:effectRef>
            <a:fontRef idx="minor">
              <a:schemeClr val="dk1"/>
            </a:fontRef>
          </p:style>
          <p:txBody>
            <a:bodyPr/>
            <a:lstStyle/>
            <a:p>
              <a:endParaRPr lang="en-US"/>
            </a:p>
          </p:txBody>
        </p:sp>
        <p:sp>
          <p:nvSpPr>
            <p:cNvPr id="64" name="TextBox 63">
              <a:extLst>
                <a:ext uri="{FF2B5EF4-FFF2-40B4-BE49-F238E27FC236}">
                  <a16:creationId xmlns:a16="http://schemas.microsoft.com/office/drawing/2014/main" id="{98EC59CC-DA64-D345-1D1B-CC23EE3C4D50}"/>
                </a:ext>
              </a:extLst>
            </p:cNvPr>
            <p:cNvSpPr txBox="1"/>
            <p:nvPr/>
          </p:nvSpPr>
          <p:spPr>
            <a:xfrm>
              <a:off x="8795663" y="6129314"/>
              <a:ext cx="8616977" cy="1911549"/>
            </a:xfrm>
            <a:prstGeom prst="rect">
              <a:avLst/>
            </a:prstGeom>
            <a:noFill/>
          </p:spPr>
          <p:txBody>
            <a:bodyPr wrap="square">
              <a:spAutoFit/>
            </a:bodyPr>
            <a:lstStyle/>
            <a:p>
              <a:pPr algn="ctr">
                <a:lnSpc>
                  <a:spcPct val="150000"/>
                </a:lnSpc>
              </a:pPr>
              <a:r>
                <a:rPr lang="en-US" sz="4200" b="1" err="1">
                  <a:effectLst/>
                  <a:latin typeface="Arial" panose="020B0604020202020204" pitchFamily="34" charset="0"/>
                  <a:ea typeface="Calibri" panose="020F0502020204030204" pitchFamily="34" charset="0"/>
                  <a:cs typeface="Arial" panose="020B0604020202020204" pitchFamily="34" charset="0"/>
                </a:rPr>
                <a:t>Hoạt</a:t>
              </a:r>
              <a:r>
                <a:rPr lang="en-US" sz="4200" b="1">
                  <a:effectLst/>
                  <a:latin typeface="Arial" panose="020B0604020202020204" pitchFamily="34" charset="0"/>
                  <a:ea typeface="Calibri" panose="020F0502020204030204" pitchFamily="34" charset="0"/>
                  <a:cs typeface="Arial" panose="020B0604020202020204" pitchFamily="34" charset="0"/>
                </a:rPr>
                <a:t> </a:t>
              </a:r>
              <a:r>
                <a:rPr lang="en-US" sz="4200" b="1" err="1">
                  <a:effectLst/>
                  <a:latin typeface="Arial" panose="020B0604020202020204" pitchFamily="34" charset="0"/>
                  <a:ea typeface="Calibri" panose="020F0502020204030204" pitchFamily="34" charset="0"/>
                  <a:cs typeface="Arial" panose="020B0604020202020204" pitchFamily="34" charset="0"/>
                </a:rPr>
                <a:t>động</a:t>
              </a:r>
              <a:r>
                <a:rPr lang="en-US" sz="4200" b="1">
                  <a:effectLst/>
                  <a:latin typeface="Arial" panose="020B0604020202020204" pitchFamily="34" charset="0"/>
                  <a:ea typeface="Calibri" panose="020F0502020204030204" pitchFamily="34" charset="0"/>
                  <a:cs typeface="Arial" panose="020B0604020202020204" pitchFamily="34" charset="0"/>
                </a:rPr>
                <a:t> </a:t>
              </a:r>
              <a:r>
                <a:rPr lang="en-US" sz="4200" b="1">
                  <a:latin typeface="Arial" panose="020B0604020202020204" pitchFamily="34" charset="0"/>
                  <a:ea typeface="Calibri" panose="020F0502020204030204" pitchFamily="34" charset="0"/>
                  <a:cs typeface="Arial" panose="020B0604020202020204" pitchFamily="34" charset="0"/>
                </a:rPr>
                <a:t>4</a:t>
              </a:r>
              <a:r>
                <a:rPr lang="en-US" sz="4200" b="1">
                  <a:effectLst/>
                  <a:latin typeface="Arial" panose="020B0604020202020204" pitchFamily="34" charset="0"/>
                  <a:ea typeface="Calibri" panose="020F0502020204030204" pitchFamily="34" charset="0"/>
                  <a:cs typeface="Arial" panose="020B0604020202020204" pitchFamily="34" charset="0"/>
                </a:rPr>
                <a:t>: </a:t>
              </a:r>
              <a:r>
                <a:rPr lang="vi-VN" sz="4200">
                  <a:effectLst/>
                  <a:latin typeface="Arial" panose="020B0604020202020204" pitchFamily="34" charset="0"/>
                  <a:ea typeface="Calibri" panose="020F0502020204030204" pitchFamily="34" charset="0"/>
                  <a:cs typeface="Arial" panose="020B0604020202020204" pitchFamily="34" charset="0"/>
                </a:rPr>
                <a:t>Lập kế hoạch giữ gìn trường học xanh, sạch, đẹp</a:t>
              </a:r>
              <a:endParaRPr lang="fr-FR" sz="4200">
                <a:effectLst/>
                <a:latin typeface="Arial" panose="020B0604020202020204" pitchFamily="34" charset="0"/>
                <a:ea typeface="Calibri" panose="020F0502020204030204" pitchFamily="34" charset="0"/>
                <a:cs typeface="Arial" panose="020B0604020202020204" pitchFamily="34" charset="0"/>
              </a:endParaRPr>
            </a:p>
          </p:txBody>
        </p:sp>
        <p:grpSp>
          <p:nvGrpSpPr>
            <p:cNvPr id="65" name="Group 64">
              <a:extLst>
                <a:ext uri="{FF2B5EF4-FFF2-40B4-BE49-F238E27FC236}">
                  <a16:creationId xmlns:a16="http://schemas.microsoft.com/office/drawing/2014/main" id="{7A19BC0D-EEBD-E778-0494-DA2EA16CED2F}"/>
                </a:ext>
              </a:extLst>
            </p:cNvPr>
            <p:cNvGrpSpPr/>
            <p:nvPr/>
          </p:nvGrpSpPr>
          <p:grpSpPr>
            <a:xfrm>
              <a:off x="7748893" y="7319735"/>
              <a:ext cx="1746216" cy="1737587"/>
              <a:chOff x="10227627" y="4217603"/>
              <a:chExt cx="1851794" cy="1851794"/>
            </a:xfrm>
          </p:grpSpPr>
          <p:grpSp>
            <p:nvGrpSpPr>
              <p:cNvPr id="66" name="Group 14">
                <a:extLst>
                  <a:ext uri="{FF2B5EF4-FFF2-40B4-BE49-F238E27FC236}">
                    <a16:creationId xmlns:a16="http://schemas.microsoft.com/office/drawing/2014/main" id="{AD055A70-A372-5E57-4FED-084E38F617E0}"/>
                  </a:ext>
                </a:extLst>
              </p:cNvPr>
              <p:cNvGrpSpPr/>
              <p:nvPr/>
            </p:nvGrpSpPr>
            <p:grpSpPr>
              <a:xfrm>
                <a:off x="10227627" y="4217603"/>
                <a:ext cx="1851794" cy="1851794"/>
                <a:chOff x="0" y="0"/>
                <a:chExt cx="812800" cy="812800"/>
              </a:xfrm>
            </p:grpSpPr>
            <p:sp>
              <p:nvSpPr>
                <p:cNvPr id="68" name="Freeform 15">
                  <a:extLst>
                    <a:ext uri="{FF2B5EF4-FFF2-40B4-BE49-F238E27FC236}">
                      <a16:creationId xmlns:a16="http://schemas.microsoft.com/office/drawing/2014/main" id="{1A75B01E-91E5-2036-E45E-EB617436F555}"/>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FC6BB"/>
                </a:solidFill>
              </p:spPr>
              <p:txBody>
                <a:bodyPr/>
                <a:lstStyle/>
                <a:p>
                  <a:endParaRPr lang="en-US"/>
                </a:p>
              </p:txBody>
            </p:sp>
            <p:sp>
              <p:nvSpPr>
                <p:cNvPr id="69" name="TextBox 16">
                  <a:extLst>
                    <a:ext uri="{FF2B5EF4-FFF2-40B4-BE49-F238E27FC236}">
                      <a16:creationId xmlns:a16="http://schemas.microsoft.com/office/drawing/2014/main" id="{8829C41F-EBF7-A607-A36F-B61B6A699589}"/>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7" name="Freeform 21">
                <a:extLst>
                  <a:ext uri="{FF2B5EF4-FFF2-40B4-BE49-F238E27FC236}">
                    <a16:creationId xmlns:a16="http://schemas.microsoft.com/office/drawing/2014/main" id="{A7602866-323B-7815-01CA-F6C0A2A9117B}"/>
                  </a:ext>
                </a:extLst>
              </p:cNvPr>
              <p:cNvSpPr/>
              <p:nvPr/>
            </p:nvSpPr>
            <p:spPr>
              <a:xfrm>
                <a:off x="10570444" y="4579191"/>
                <a:ext cx="1169553" cy="1128619"/>
              </a:xfrm>
              <a:custGeom>
                <a:avLst/>
                <a:gdLst/>
                <a:ahLst/>
                <a:cxnLst/>
                <a:rect l="l" t="t" r="r" b="b"/>
                <a:pathLst>
                  <a:path w="1169553" h="1128619">
                    <a:moveTo>
                      <a:pt x="0" y="0"/>
                    </a:moveTo>
                    <a:lnTo>
                      <a:pt x="1169553" y="0"/>
                    </a:lnTo>
                    <a:lnTo>
                      <a:pt x="1169553" y="1128618"/>
                    </a:lnTo>
                    <a:lnTo>
                      <a:pt x="0" y="1128618"/>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grpSp>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1+#ppt_w/2"/>
                                          </p:val>
                                        </p:tav>
                                        <p:tav tm="100000">
                                          <p:val>
                                            <p:strVal val="#ppt_x"/>
                                          </p:val>
                                        </p:tav>
                                      </p:tavLst>
                                    </p:anim>
                                    <p:anim calcmode="lin" valueType="num">
                                      <p:cBhvr additive="base">
                                        <p:cTn id="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593F2"/>
        </a:solidFill>
        <a:effectLst/>
      </p:bgPr>
    </p:bg>
    <p:spTree>
      <p:nvGrpSpPr>
        <p:cNvPr id="1" name=""/>
        <p:cNvGrpSpPr/>
        <p:nvPr/>
      </p:nvGrpSpPr>
      <p:grpSpPr>
        <a:xfrm>
          <a:off x="0" y="0"/>
          <a:ext cx="0" cy="0"/>
          <a:chOff x="0" y="0"/>
          <a:chExt cx="0" cy="0"/>
        </a:xfrm>
      </p:grpSpPr>
      <p:sp>
        <p:nvSpPr>
          <p:cNvPr id="3" name="Freeform 3"/>
          <p:cNvSpPr/>
          <p:nvPr/>
        </p:nvSpPr>
        <p:spPr>
          <a:xfrm rot="1397481">
            <a:off x="13170961" y="8409"/>
            <a:ext cx="5548041" cy="2592448"/>
          </a:xfrm>
          <a:custGeom>
            <a:avLst/>
            <a:gdLst/>
            <a:ahLst/>
            <a:cxnLst/>
            <a:rect l="l" t="t" r="r" b="b"/>
            <a:pathLst>
              <a:path w="5548041" h="2592448">
                <a:moveTo>
                  <a:pt x="0" y="0"/>
                </a:moveTo>
                <a:lnTo>
                  <a:pt x="5548041" y="0"/>
                </a:lnTo>
                <a:lnTo>
                  <a:pt x="5548041" y="2592448"/>
                </a:lnTo>
                <a:lnTo>
                  <a:pt x="0" y="25924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9717319" y="8452043"/>
            <a:ext cx="3597357" cy="2341552"/>
          </a:xfrm>
          <a:custGeom>
            <a:avLst/>
            <a:gdLst/>
            <a:ahLst/>
            <a:cxnLst/>
            <a:rect l="l" t="t" r="r" b="b"/>
            <a:pathLst>
              <a:path w="3597357" h="2341552">
                <a:moveTo>
                  <a:pt x="0" y="0"/>
                </a:moveTo>
                <a:lnTo>
                  <a:pt x="3597356" y="0"/>
                </a:lnTo>
                <a:lnTo>
                  <a:pt x="3597356" y="2341552"/>
                </a:lnTo>
                <a:lnTo>
                  <a:pt x="0" y="23415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p:nvPr/>
        </p:nvGrpSpPr>
        <p:grpSpPr>
          <a:xfrm>
            <a:off x="-159715" y="-93961"/>
            <a:ext cx="10218115" cy="10597232"/>
            <a:chOff x="0" y="0"/>
            <a:chExt cx="399197" cy="429726"/>
          </a:xfrm>
        </p:grpSpPr>
        <p:sp>
          <p:nvSpPr>
            <p:cNvPr id="6" name="Freeform 6"/>
            <p:cNvSpPr/>
            <p:nvPr/>
          </p:nvSpPr>
          <p:spPr>
            <a:xfrm>
              <a:off x="0" y="0"/>
              <a:ext cx="399197" cy="429726"/>
            </a:xfrm>
            <a:custGeom>
              <a:avLst/>
              <a:gdLst/>
              <a:ahLst/>
              <a:cxnLst/>
              <a:rect l="l" t="t" r="r" b="b"/>
              <a:pathLst>
                <a:path w="399197" h="429726">
                  <a:moveTo>
                    <a:pt x="0" y="0"/>
                  </a:moveTo>
                  <a:lnTo>
                    <a:pt x="399197" y="0"/>
                  </a:lnTo>
                  <a:lnTo>
                    <a:pt x="399197" y="429726"/>
                  </a:lnTo>
                  <a:lnTo>
                    <a:pt x="0" y="429726"/>
                  </a:lnTo>
                  <a:close/>
                </a:path>
              </a:pathLst>
            </a:custGeom>
            <a:solidFill>
              <a:srgbClr val="FFFCF2"/>
            </a:solidFill>
            <a:ln w="19050">
              <a:solidFill>
                <a:srgbClr val="000000"/>
              </a:solidFill>
            </a:ln>
          </p:spPr>
          <p:txBody>
            <a:bodyPr/>
            <a:lstStyle/>
            <a:p>
              <a:endParaRPr lang="en-US"/>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00"/>
                </a:lnSpc>
              </a:pPr>
              <a:endParaRPr/>
            </a:p>
          </p:txBody>
        </p:sp>
      </p:grpSp>
      <p:sp>
        <p:nvSpPr>
          <p:cNvPr id="11" name="Freeform 11"/>
          <p:cNvSpPr/>
          <p:nvPr/>
        </p:nvSpPr>
        <p:spPr>
          <a:xfrm>
            <a:off x="15621000" y="9112888"/>
            <a:ext cx="2356826" cy="509931"/>
          </a:xfrm>
          <a:custGeom>
            <a:avLst/>
            <a:gdLst/>
            <a:ahLst/>
            <a:cxnLst/>
            <a:rect l="l" t="t" r="r" b="b"/>
            <a:pathLst>
              <a:path w="2356826" h="509931">
                <a:moveTo>
                  <a:pt x="0" y="0"/>
                </a:moveTo>
                <a:lnTo>
                  <a:pt x="2356826" y="0"/>
                </a:lnTo>
                <a:lnTo>
                  <a:pt x="2356826" y="509932"/>
                </a:lnTo>
                <a:lnTo>
                  <a:pt x="0" y="509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13" name="Picture 6">
            <a:extLst>
              <a:ext uri="{FF2B5EF4-FFF2-40B4-BE49-F238E27FC236}">
                <a16:creationId xmlns:a16="http://schemas.microsoft.com/office/drawing/2014/main" id="{956D1732-B9EE-509A-52FC-03F07D736A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276203" y="1790710"/>
            <a:ext cx="3429794" cy="2160770"/>
          </a:xfrm>
          <a:prstGeom prst="rect">
            <a:avLst/>
          </a:prstGeom>
        </p:spPr>
      </p:pic>
      <p:sp>
        <p:nvSpPr>
          <p:cNvPr id="14" name="TextBox 12">
            <a:extLst>
              <a:ext uri="{FF2B5EF4-FFF2-40B4-BE49-F238E27FC236}">
                <a16:creationId xmlns:a16="http://schemas.microsoft.com/office/drawing/2014/main" id="{C2FCED4D-2EA9-FF47-5C4D-939D87AE1E15}"/>
              </a:ext>
            </a:extLst>
          </p:cNvPr>
          <p:cNvSpPr txBox="1"/>
          <p:nvPr/>
        </p:nvSpPr>
        <p:spPr>
          <a:xfrm>
            <a:off x="685800" y="4732342"/>
            <a:ext cx="8610600" cy="2772169"/>
          </a:xfrm>
          <a:prstGeom prst="rect">
            <a:avLst/>
          </a:prstGeom>
        </p:spPr>
        <p:txBody>
          <a:bodyPr wrap="square" lIns="0" tIns="0" rIns="0" bIns="0" rtlCol="0" anchor="t">
            <a:spAutoFit/>
          </a:bodyPr>
          <a:lstStyle/>
          <a:p>
            <a:pPr marL="0" lvl="0" indent="0" algn="ctr">
              <a:lnSpc>
                <a:spcPct val="150000"/>
              </a:lnSpc>
              <a:spcBef>
                <a:spcPct val="0"/>
              </a:spcBef>
            </a:pPr>
            <a:r>
              <a:rPr lang="en-US" sz="6400" b="1">
                <a:latin typeface="Arial" panose="020B0604020202020204" pitchFamily="34" charset="0"/>
                <a:cs typeface="Arial" panose="020B0604020202020204" pitchFamily="34" charset="0"/>
              </a:rPr>
              <a:t>Hoạt động 3:</a:t>
            </a:r>
          </a:p>
          <a:p>
            <a:pPr lvl="0" algn="ctr">
              <a:lnSpc>
                <a:spcPct val="150000"/>
              </a:lnSpc>
              <a:spcBef>
                <a:spcPct val="0"/>
              </a:spcBef>
            </a:pPr>
            <a:r>
              <a:rPr lang="en-US" sz="6400" b="1">
                <a:latin typeface="Arial" panose="020B0604020202020204" pitchFamily="34" charset="0"/>
                <a:cs typeface="Arial" panose="020B0604020202020204" pitchFamily="34" charset="0"/>
              </a:rPr>
              <a:t>Cùng chơi Đoán tranh</a:t>
            </a:r>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C9F9"/>
        </a:solidFill>
        <a:effectLst/>
      </p:bgPr>
    </p:bg>
    <p:spTree>
      <p:nvGrpSpPr>
        <p:cNvPr id="1" name=""/>
        <p:cNvGrpSpPr/>
        <p:nvPr/>
      </p:nvGrpSpPr>
      <p:grpSpPr>
        <a:xfrm>
          <a:off x="0" y="0"/>
          <a:ext cx="0" cy="0"/>
          <a:chOff x="0" y="0"/>
          <a:chExt cx="0" cy="0"/>
        </a:xfrm>
      </p:grpSpPr>
      <p:sp>
        <p:nvSpPr>
          <p:cNvPr id="6" name="Freeform 6"/>
          <p:cNvSpPr/>
          <p:nvPr/>
        </p:nvSpPr>
        <p:spPr>
          <a:xfrm rot="-281010">
            <a:off x="15726353" y="124691"/>
            <a:ext cx="2543427" cy="550305"/>
          </a:xfrm>
          <a:custGeom>
            <a:avLst/>
            <a:gdLst/>
            <a:ahLst/>
            <a:cxnLst/>
            <a:rect l="l" t="t" r="r" b="b"/>
            <a:pathLst>
              <a:path w="2543427" h="550305">
                <a:moveTo>
                  <a:pt x="0" y="0"/>
                </a:moveTo>
                <a:lnTo>
                  <a:pt x="2543427" y="0"/>
                </a:lnTo>
                <a:lnTo>
                  <a:pt x="2543427" y="550305"/>
                </a:lnTo>
                <a:lnTo>
                  <a:pt x="0" y="5503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12E20A2F-4D42-C586-6E9B-4FC3833C074C}"/>
              </a:ext>
            </a:extLst>
          </p:cNvPr>
          <p:cNvSpPr/>
          <p:nvPr/>
        </p:nvSpPr>
        <p:spPr>
          <a:xfrm>
            <a:off x="450250" y="2222694"/>
            <a:ext cx="17373600" cy="7569006"/>
          </a:xfrm>
          <a:custGeom>
            <a:avLst/>
            <a:gdLst/>
            <a:ahLst/>
            <a:cxnLst/>
            <a:rect l="l" t="t" r="r" b="b"/>
            <a:pathLst>
              <a:path w="14875164" h="5894776">
                <a:moveTo>
                  <a:pt x="0" y="0"/>
                </a:moveTo>
                <a:lnTo>
                  <a:pt x="14875164" y="0"/>
                </a:lnTo>
                <a:lnTo>
                  <a:pt x="14875164" y="5894776"/>
                </a:lnTo>
                <a:lnTo>
                  <a:pt x="0" y="5894776"/>
                </a:lnTo>
                <a:lnTo>
                  <a:pt x="0" y="0"/>
                </a:lnTo>
                <a:close/>
              </a:path>
            </a:pathLst>
          </a:custGeom>
          <a:blipFill>
            <a:blip r:embed="rId4">
              <a:alphaModFix amt="77000"/>
              <a:extLst>
                <a:ext uri="{96DAC541-7B7A-43D3-8B79-37D633B846F1}">
                  <asvg:svgBlip xmlns:asvg="http://schemas.microsoft.com/office/drawing/2016/SVG/main" xmlns="" r:embed="rId5"/>
                </a:ext>
              </a:extLst>
            </a:blip>
            <a:stretch>
              <a:fillRect l="-614" t="-16216" b="-53893"/>
            </a:stretch>
          </a:blipFill>
        </p:spPr>
        <p:txBody>
          <a:bodyPr/>
          <a:lstStyle/>
          <a:p>
            <a:endParaRPr lang="en-US"/>
          </a:p>
        </p:txBody>
      </p:sp>
      <p:sp>
        <p:nvSpPr>
          <p:cNvPr id="4" name="Freeform 30">
            <a:extLst>
              <a:ext uri="{FF2B5EF4-FFF2-40B4-BE49-F238E27FC236}">
                <a16:creationId xmlns:a16="http://schemas.microsoft.com/office/drawing/2014/main" id="{04325485-BF7C-9E20-5A77-BFDCD24369B8}"/>
              </a:ext>
            </a:extLst>
          </p:cNvPr>
          <p:cNvSpPr/>
          <p:nvPr/>
        </p:nvSpPr>
        <p:spPr>
          <a:xfrm>
            <a:off x="237475" y="94012"/>
            <a:ext cx="2451641" cy="1869376"/>
          </a:xfrm>
          <a:custGeom>
            <a:avLst/>
            <a:gdLst/>
            <a:ahLst/>
            <a:cxnLst/>
            <a:rect l="l" t="t" r="r" b="b"/>
            <a:pathLst>
              <a:path w="2451641" h="1869376">
                <a:moveTo>
                  <a:pt x="0" y="0"/>
                </a:moveTo>
                <a:lnTo>
                  <a:pt x="2451641" y="0"/>
                </a:lnTo>
                <a:lnTo>
                  <a:pt x="2451641" y="1869377"/>
                </a:lnTo>
                <a:lnTo>
                  <a:pt x="0" y="18693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F33CABD9-808A-E606-1FE5-A29B0D574CE8}"/>
              </a:ext>
            </a:extLst>
          </p:cNvPr>
          <p:cNvGrpSpPr/>
          <p:nvPr/>
        </p:nvGrpSpPr>
        <p:grpSpPr>
          <a:xfrm>
            <a:off x="5981700" y="-28898"/>
            <a:ext cx="6324600" cy="1580477"/>
            <a:chOff x="5715000" y="-1"/>
            <a:chExt cx="6324600" cy="1563773"/>
          </a:xfrm>
        </p:grpSpPr>
        <p:sp>
          <p:nvSpPr>
            <p:cNvPr id="9" name="Round Same Side Corner Rectangle 11">
              <a:extLst>
                <a:ext uri="{FF2B5EF4-FFF2-40B4-BE49-F238E27FC236}">
                  <a16:creationId xmlns:a16="http://schemas.microsoft.com/office/drawing/2014/main" id="{8983A4D3-ECA8-793D-B762-8E46EA6EB690}"/>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3252639-E6BB-EECF-6BF5-53930E117C7F}"/>
                </a:ext>
              </a:extLst>
            </p:cNvPr>
            <p:cNvSpPr txBox="1"/>
            <p:nvPr/>
          </p:nvSpPr>
          <p:spPr>
            <a:xfrm>
              <a:off x="6095999" y="371952"/>
              <a:ext cx="5562600" cy="852666"/>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Hoạt động nhóm</a:t>
              </a:r>
              <a:endParaRPr lang="en-US" sz="5000" b="1" dirty="0">
                <a:solidFill>
                  <a:schemeClr val="bg1"/>
                </a:solidFill>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8B98FAF0-3D81-20EB-FE42-286A16FA6EB4}"/>
              </a:ext>
            </a:extLst>
          </p:cNvPr>
          <p:cNvSpPr txBox="1"/>
          <p:nvPr/>
        </p:nvSpPr>
        <p:spPr>
          <a:xfrm>
            <a:off x="1943099" y="2596843"/>
            <a:ext cx="14401799" cy="769441"/>
          </a:xfrm>
          <a:prstGeom prst="rect">
            <a:avLst/>
          </a:prstGeom>
          <a:noFill/>
        </p:spPr>
        <p:txBody>
          <a:bodyPr wrap="square">
            <a:spAutoFit/>
          </a:bodyPr>
          <a:lstStyle/>
          <a:p>
            <a:pPr algn="ctr"/>
            <a:r>
              <a:rPr lang="en-US" sz="4400" b="1" dirty="0" err="1">
                <a:solidFill>
                  <a:srgbClr val="C00000"/>
                </a:solidFill>
                <a:latin typeface="Arial" panose="020B0604020202020204" pitchFamily="34" charset="0"/>
                <a:cs typeface="Arial" panose="020B0604020202020204" pitchFamily="34" charset="0"/>
              </a:rPr>
              <a:t>Trò</a:t>
            </a:r>
            <a:r>
              <a:rPr lang="en-US" sz="4400" b="1" dirty="0">
                <a:solidFill>
                  <a:srgbClr val="C00000"/>
                </a:solidFill>
                <a:latin typeface="Arial" panose="020B0604020202020204" pitchFamily="34" charset="0"/>
                <a:cs typeface="Arial" panose="020B0604020202020204" pitchFamily="34" charset="0"/>
              </a:rPr>
              <a:t> </a:t>
            </a:r>
            <a:r>
              <a:rPr lang="en-US" sz="4400" b="1" err="1">
                <a:solidFill>
                  <a:srgbClr val="C00000"/>
                </a:solidFill>
                <a:latin typeface="Arial" panose="020B0604020202020204" pitchFamily="34" charset="0"/>
                <a:cs typeface="Arial" panose="020B0604020202020204" pitchFamily="34" charset="0"/>
              </a:rPr>
              <a:t>chơi</a:t>
            </a:r>
            <a:r>
              <a:rPr lang="en-US" sz="4400" b="1">
                <a:solidFill>
                  <a:srgbClr val="C00000"/>
                </a:solidFill>
                <a:latin typeface="Arial" panose="020B0604020202020204" pitchFamily="34" charset="0"/>
                <a:cs typeface="Arial" panose="020B0604020202020204" pitchFamily="34" charset="0"/>
              </a:rPr>
              <a:t> “Đoán tranh”</a:t>
            </a:r>
            <a:endParaRPr lang="en-US" sz="4400" b="1" dirty="0">
              <a:solidFill>
                <a:srgbClr val="C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89407F6-2CD1-5157-8AF7-B81BB64F02D3}"/>
              </a:ext>
            </a:extLst>
          </p:cNvPr>
          <p:cNvSpPr txBox="1"/>
          <p:nvPr/>
        </p:nvSpPr>
        <p:spPr>
          <a:xfrm>
            <a:off x="1183399" y="3259713"/>
            <a:ext cx="8576522" cy="6170279"/>
          </a:xfrm>
          <a:prstGeom prst="rect">
            <a:avLst/>
          </a:prstGeom>
          <a:noFill/>
        </p:spPr>
        <p:txBody>
          <a:bodyPr wrap="square">
            <a:spAutoFit/>
          </a:bodyPr>
          <a:lstStyle/>
          <a:p>
            <a:pPr marL="571500" indent="-571500" algn="just">
              <a:lnSpc>
                <a:spcPct val="150000"/>
              </a:lnSpc>
              <a:buClr>
                <a:schemeClr val="tx1"/>
              </a:buClr>
              <a:buFont typeface="Wingdings" panose="05000000000000000000" pitchFamily="2" charset="2"/>
              <a:buChar char="Ø"/>
            </a:pPr>
            <a:r>
              <a:rPr lang="en-US" sz="4000" b="1">
                <a:latin typeface="Arial" panose="020B0604020202020204" pitchFamily="34" charset="0"/>
                <a:ea typeface="Calibri" panose="020F0502020204030204" pitchFamily="34" charset="0"/>
                <a:cs typeface="Arial" panose="020B0604020202020204" pitchFamily="34" charset="0"/>
              </a:rPr>
              <a:t>Luật chơi:</a:t>
            </a:r>
          </a:p>
          <a:p>
            <a:pPr marL="571500" indent="-571500" algn="just">
              <a:lnSpc>
                <a:spcPct val="150000"/>
              </a:lnSpc>
              <a:buClr>
                <a:schemeClr val="tx1"/>
              </a:buClr>
              <a:buFont typeface="Wingdings" panose="05000000000000000000" pitchFamily="2" charset="2"/>
              <a:buChar char="§"/>
            </a:pPr>
            <a:r>
              <a:rPr lang="vi-VN" sz="3800">
                <a:latin typeface="Arial" panose="020B0604020202020204" pitchFamily="34" charset="0"/>
                <a:ea typeface="Calibri" panose="020F0502020204030204" pitchFamily="34" charset="0"/>
                <a:cs typeface="Arial" panose="020B0604020202020204" pitchFamily="34" charset="0"/>
              </a:rPr>
              <a:t>Dán các bức tranh về những khu vực trong trường học lên bảng. </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Clr>
                <a:schemeClr val="tx1"/>
              </a:buClr>
              <a:buFont typeface="Wingdings" panose="05000000000000000000" pitchFamily="2" charset="2"/>
              <a:buChar char="§"/>
            </a:pPr>
            <a:r>
              <a:rPr lang="en-US" sz="3800">
                <a:latin typeface="Arial" panose="020B0604020202020204" pitchFamily="34" charset="0"/>
                <a:ea typeface="Calibri" panose="020F0502020204030204" pitchFamily="34" charset="0"/>
                <a:cs typeface="Arial" panose="020B0604020202020204" pitchFamily="34" charset="0"/>
              </a:rPr>
              <a:t>Giáo viên</a:t>
            </a:r>
            <a:r>
              <a:rPr lang="vi-VN" sz="3800">
                <a:latin typeface="Arial" panose="020B0604020202020204" pitchFamily="34" charset="0"/>
                <a:ea typeface="Calibri" panose="020F0502020204030204" pitchFamily="34" charset="0"/>
                <a:cs typeface="Arial" panose="020B0604020202020204" pitchFamily="34" charset="0"/>
              </a:rPr>
              <a:t> mở một mảnh ghép ở từng tranh. </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Clr>
                <a:schemeClr val="tx1"/>
              </a:buClr>
              <a:buFont typeface="Wingdings" panose="05000000000000000000" pitchFamily="2" charset="2"/>
              <a:buChar char="§"/>
            </a:pPr>
            <a:r>
              <a:rPr lang="vi-VN" sz="3800">
                <a:latin typeface="Arial" panose="020B0604020202020204" pitchFamily="34" charset="0"/>
                <a:ea typeface="Calibri" panose="020F0502020204030204" pitchFamily="34" charset="0"/>
                <a:cs typeface="Arial" panose="020B0604020202020204" pitchFamily="34" charset="0"/>
              </a:rPr>
              <a:t>Các nhóm đoán xem đó là khu vực nào trong trường học.</a:t>
            </a:r>
            <a:endParaRPr lang="vi-VN" sz="3800" dirty="0">
              <a:latin typeface="Arial" panose="020B0604020202020204" pitchFamily="34" charset="0"/>
              <a:ea typeface="Calibri" panose="020F0502020204030204" pitchFamily="34" charset="0"/>
              <a:cs typeface="Arial" panose="020B0604020202020204" pitchFamily="34" charset="0"/>
            </a:endParaRPr>
          </a:p>
        </p:txBody>
      </p:sp>
      <p:sp>
        <p:nvSpPr>
          <p:cNvPr id="18" name="Freeform 4">
            <a:extLst>
              <a:ext uri="{FF2B5EF4-FFF2-40B4-BE49-F238E27FC236}">
                <a16:creationId xmlns:a16="http://schemas.microsoft.com/office/drawing/2014/main" id="{27A0B5F3-CFF0-23F4-1044-2445C90684F8}"/>
              </a:ext>
            </a:extLst>
          </p:cNvPr>
          <p:cNvSpPr/>
          <p:nvPr/>
        </p:nvSpPr>
        <p:spPr>
          <a:xfrm>
            <a:off x="17502161" y="8842102"/>
            <a:ext cx="753365" cy="1266160"/>
          </a:xfrm>
          <a:custGeom>
            <a:avLst/>
            <a:gdLst/>
            <a:ahLst/>
            <a:cxnLst/>
            <a:rect l="l" t="t" r="r" b="b"/>
            <a:pathLst>
              <a:path w="753365" h="1266160">
                <a:moveTo>
                  <a:pt x="0" y="0"/>
                </a:moveTo>
                <a:lnTo>
                  <a:pt x="753365" y="0"/>
                </a:lnTo>
                <a:lnTo>
                  <a:pt x="753365" y="1266160"/>
                </a:lnTo>
                <a:lnTo>
                  <a:pt x="0" y="12661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32" name="Picture 31" descr="A group of children sitting at desks in a classroom&#10;&#10;Description automatically generated">
            <a:extLst>
              <a:ext uri="{FF2B5EF4-FFF2-40B4-BE49-F238E27FC236}">
                <a16:creationId xmlns:a16="http://schemas.microsoft.com/office/drawing/2014/main" id="{4B2AC514-C49D-08C8-3328-B7A905467E30}"/>
              </a:ext>
            </a:extLst>
          </p:cNvPr>
          <p:cNvPicPr>
            <a:picLocks noChangeAspect="1"/>
          </p:cNvPicPr>
          <p:nvPr/>
        </p:nvPicPr>
        <p:blipFill rotWithShape="1">
          <a:blip r:embed="rId10">
            <a:extLst>
              <a:ext uri="{28A0092B-C50C-407E-A947-70E740481C1C}">
                <a14:useLocalDpi xmlns:a14="http://schemas.microsoft.com/office/drawing/2010/main" val="0"/>
              </a:ext>
            </a:extLst>
          </a:blip>
          <a:srcRect l="44719" t="23185" r="7310" b="2686"/>
          <a:stretch/>
        </p:blipFill>
        <p:spPr>
          <a:xfrm>
            <a:off x="10493070" y="3791659"/>
            <a:ext cx="6235543" cy="5377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reeform 5"/>
          <p:cNvSpPr/>
          <p:nvPr/>
        </p:nvSpPr>
        <p:spPr>
          <a:xfrm>
            <a:off x="-493564" y="9486900"/>
            <a:ext cx="1865164" cy="800100"/>
          </a:xfrm>
          <a:custGeom>
            <a:avLst/>
            <a:gdLst/>
            <a:ahLst/>
            <a:cxnLst/>
            <a:rect l="l" t="t" r="r" b="b"/>
            <a:pathLst>
              <a:path w="2412790" h="1140592">
                <a:moveTo>
                  <a:pt x="0" y="0"/>
                </a:moveTo>
                <a:lnTo>
                  <a:pt x="2412791" y="0"/>
                </a:lnTo>
                <a:lnTo>
                  <a:pt x="2412791" y="1140592"/>
                </a:lnTo>
                <a:lnTo>
                  <a:pt x="0" y="114059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wipe(left)">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2">
                                            <p:txEl>
                                              <p:pRg st="1" end="1"/>
                                            </p:txEl>
                                          </p:spTgt>
                                        </p:tgtEl>
                                        <p:attrNameLst>
                                          <p:attrName>style.visibility</p:attrName>
                                        </p:attrNameLst>
                                      </p:cBhvr>
                                      <p:to>
                                        <p:strVal val="visible"/>
                                      </p:to>
                                    </p:set>
                                    <p:animEffect transition="in" filter="wipe(left)">
                                      <p:cBhvr>
                                        <p:cTn id="28" dur="500"/>
                                        <p:tgtEl>
                                          <p:spTgt spid="12">
                                            <p:txEl>
                                              <p:pRg st="1" end="1"/>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2">
                                            <p:txEl>
                                              <p:pRg st="2" end="2"/>
                                            </p:txEl>
                                          </p:spTgt>
                                        </p:tgtEl>
                                        <p:attrNameLst>
                                          <p:attrName>style.visibility</p:attrName>
                                        </p:attrNameLst>
                                      </p:cBhvr>
                                      <p:to>
                                        <p:strVal val="visible"/>
                                      </p:to>
                                    </p:set>
                                    <p:animEffect transition="in" filter="wipe(left)">
                                      <p:cBhvr>
                                        <p:cTn id="32" dur="500"/>
                                        <p:tgtEl>
                                          <p:spTgt spid="12">
                                            <p:txEl>
                                              <p:pRg st="2" end="2"/>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12">
                                            <p:txEl>
                                              <p:pRg st="3" end="3"/>
                                            </p:txEl>
                                          </p:spTgt>
                                        </p:tgtEl>
                                        <p:attrNameLst>
                                          <p:attrName>style.visibility</p:attrName>
                                        </p:attrNameLst>
                                      </p:cBhvr>
                                      <p:to>
                                        <p:strVal val="visible"/>
                                      </p:to>
                                    </p:set>
                                    <p:animEffect transition="in" filter="wipe(left)">
                                      <p:cBhvr>
                                        <p:cTn id="36"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C9F9"/>
        </a:solidFill>
        <a:effectLst/>
      </p:bgPr>
    </p:bg>
    <p:spTree>
      <p:nvGrpSpPr>
        <p:cNvPr id="1" name=""/>
        <p:cNvGrpSpPr/>
        <p:nvPr/>
      </p:nvGrpSpPr>
      <p:grpSpPr>
        <a:xfrm>
          <a:off x="0" y="0"/>
          <a:ext cx="0" cy="0"/>
          <a:chOff x="0" y="0"/>
          <a:chExt cx="0" cy="0"/>
        </a:xfrm>
      </p:grpSpPr>
      <p:sp>
        <p:nvSpPr>
          <p:cNvPr id="6" name="Freeform 6"/>
          <p:cNvSpPr/>
          <p:nvPr/>
        </p:nvSpPr>
        <p:spPr>
          <a:xfrm rot="-281010">
            <a:off x="15726353" y="124691"/>
            <a:ext cx="2543427" cy="550305"/>
          </a:xfrm>
          <a:custGeom>
            <a:avLst/>
            <a:gdLst/>
            <a:ahLst/>
            <a:cxnLst/>
            <a:rect l="l" t="t" r="r" b="b"/>
            <a:pathLst>
              <a:path w="2543427" h="550305">
                <a:moveTo>
                  <a:pt x="0" y="0"/>
                </a:moveTo>
                <a:lnTo>
                  <a:pt x="2543427" y="0"/>
                </a:lnTo>
                <a:lnTo>
                  <a:pt x="2543427" y="550305"/>
                </a:lnTo>
                <a:lnTo>
                  <a:pt x="0" y="55030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5">
            <a:extLst>
              <a:ext uri="{FF2B5EF4-FFF2-40B4-BE49-F238E27FC236}">
                <a16:creationId xmlns:a16="http://schemas.microsoft.com/office/drawing/2014/main" id="{12E20A2F-4D42-C586-6E9B-4FC3833C074C}"/>
              </a:ext>
            </a:extLst>
          </p:cNvPr>
          <p:cNvSpPr/>
          <p:nvPr/>
        </p:nvSpPr>
        <p:spPr>
          <a:xfrm>
            <a:off x="450250" y="2222694"/>
            <a:ext cx="17373600" cy="7569006"/>
          </a:xfrm>
          <a:custGeom>
            <a:avLst/>
            <a:gdLst/>
            <a:ahLst/>
            <a:cxnLst/>
            <a:rect l="l" t="t" r="r" b="b"/>
            <a:pathLst>
              <a:path w="14875164" h="5894776">
                <a:moveTo>
                  <a:pt x="0" y="0"/>
                </a:moveTo>
                <a:lnTo>
                  <a:pt x="14875164" y="0"/>
                </a:lnTo>
                <a:lnTo>
                  <a:pt x="14875164" y="5894776"/>
                </a:lnTo>
                <a:lnTo>
                  <a:pt x="0" y="5894776"/>
                </a:lnTo>
                <a:lnTo>
                  <a:pt x="0" y="0"/>
                </a:lnTo>
                <a:close/>
              </a:path>
            </a:pathLst>
          </a:custGeom>
          <a:blipFill>
            <a:blip r:embed="rId4">
              <a:alphaModFix amt="77000"/>
              <a:extLst>
                <a:ext uri="{96DAC541-7B7A-43D3-8B79-37D633B846F1}">
                  <asvg:svgBlip xmlns:asvg="http://schemas.microsoft.com/office/drawing/2016/SVG/main" xmlns="" r:embed="rId5"/>
                </a:ext>
              </a:extLst>
            </a:blip>
            <a:stretch>
              <a:fillRect l="-614" t="-16216" b="-53893"/>
            </a:stretch>
          </a:blipFill>
        </p:spPr>
        <p:txBody>
          <a:bodyPr/>
          <a:lstStyle/>
          <a:p>
            <a:endParaRPr lang="en-US"/>
          </a:p>
        </p:txBody>
      </p:sp>
      <p:sp>
        <p:nvSpPr>
          <p:cNvPr id="4" name="Freeform 30">
            <a:extLst>
              <a:ext uri="{FF2B5EF4-FFF2-40B4-BE49-F238E27FC236}">
                <a16:creationId xmlns:a16="http://schemas.microsoft.com/office/drawing/2014/main" id="{04325485-BF7C-9E20-5A77-BFDCD24369B8}"/>
              </a:ext>
            </a:extLst>
          </p:cNvPr>
          <p:cNvSpPr/>
          <p:nvPr/>
        </p:nvSpPr>
        <p:spPr>
          <a:xfrm>
            <a:off x="237475" y="94012"/>
            <a:ext cx="2451641" cy="1869376"/>
          </a:xfrm>
          <a:custGeom>
            <a:avLst/>
            <a:gdLst/>
            <a:ahLst/>
            <a:cxnLst/>
            <a:rect l="l" t="t" r="r" b="b"/>
            <a:pathLst>
              <a:path w="2451641" h="1869376">
                <a:moveTo>
                  <a:pt x="0" y="0"/>
                </a:moveTo>
                <a:lnTo>
                  <a:pt x="2451641" y="0"/>
                </a:lnTo>
                <a:lnTo>
                  <a:pt x="2451641" y="1869377"/>
                </a:lnTo>
                <a:lnTo>
                  <a:pt x="0" y="186937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grpSp>
        <p:nvGrpSpPr>
          <p:cNvPr id="8" name="Group 7">
            <a:extLst>
              <a:ext uri="{FF2B5EF4-FFF2-40B4-BE49-F238E27FC236}">
                <a16:creationId xmlns:a16="http://schemas.microsoft.com/office/drawing/2014/main" id="{F33CABD9-808A-E606-1FE5-A29B0D574CE8}"/>
              </a:ext>
            </a:extLst>
          </p:cNvPr>
          <p:cNvGrpSpPr/>
          <p:nvPr/>
        </p:nvGrpSpPr>
        <p:grpSpPr>
          <a:xfrm>
            <a:off x="5981700" y="-28898"/>
            <a:ext cx="6324600" cy="1580477"/>
            <a:chOff x="5715000" y="-1"/>
            <a:chExt cx="6324600" cy="1563773"/>
          </a:xfrm>
        </p:grpSpPr>
        <p:sp>
          <p:nvSpPr>
            <p:cNvPr id="9" name="Round Same Side Corner Rectangle 11">
              <a:extLst>
                <a:ext uri="{FF2B5EF4-FFF2-40B4-BE49-F238E27FC236}">
                  <a16:creationId xmlns:a16="http://schemas.microsoft.com/office/drawing/2014/main" id="{8983A4D3-ECA8-793D-B762-8E46EA6EB690}"/>
                </a:ext>
              </a:extLst>
            </p:cNvPr>
            <p:cNvSpPr/>
            <p:nvPr/>
          </p:nvSpPr>
          <p:spPr>
            <a:xfrm flipV="1">
              <a:off x="5715000" y="-1"/>
              <a:ext cx="6324600" cy="1563773"/>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3252639-E6BB-EECF-6BF5-53930E117C7F}"/>
                </a:ext>
              </a:extLst>
            </p:cNvPr>
            <p:cNvSpPr txBox="1"/>
            <p:nvPr/>
          </p:nvSpPr>
          <p:spPr>
            <a:xfrm>
              <a:off x="6095999" y="371952"/>
              <a:ext cx="5562600" cy="852666"/>
            </a:xfrm>
            <a:prstGeom prst="rect">
              <a:avLst/>
            </a:prstGeom>
            <a:noFill/>
          </p:spPr>
          <p:txBody>
            <a:bodyPr wrap="square" rtlCol="0">
              <a:spAutoFit/>
            </a:bodyPr>
            <a:lstStyle/>
            <a:p>
              <a:pPr algn="ctr"/>
              <a:r>
                <a:rPr lang="en-US" sz="5000" b="1">
                  <a:solidFill>
                    <a:schemeClr val="bg1"/>
                  </a:solidFill>
                  <a:latin typeface="Arial" panose="020B0604020202020204" pitchFamily="34" charset="0"/>
                  <a:cs typeface="Arial" panose="020B0604020202020204" pitchFamily="34" charset="0"/>
                </a:rPr>
                <a:t>Hoạt động nhóm</a:t>
              </a:r>
              <a:endParaRPr lang="en-US" sz="5000" b="1" dirty="0">
                <a:solidFill>
                  <a:schemeClr val="bg1"/>
                </a:solidFill>
                <a:latin typeface="Arial" panose="020B0604020202020204" pitchFamily="34" charset="0"/>
                <a:cs typeface="Arial" panose="020B0604020202020204" pitchFamily="34" charset="0"/>
              </a:endParaRPr>
            </a:p>
          </p:txBody>
        </p:sp>
      </p:grpSp>
      <p:sp>
        <p:nvSpPr>
          <p:cNvPr id="11" name="TextBox 10">
            <a:extLst>
              <a:ext uri="{FF2B5EF4-FFF2-40B4-BE49-F238E27FC236}">
                <a16:creationId xmlns:a16="http://schemas.microsoft.com/office/drawing/2014/main" id="{8B98FAF0-3D81-20EB-FE42-286A16FA6EB4}"/>
              </a:ext>
            </a:extLst>
          </p:cNvPr>
          <p:cNvSpPr txBox="1"/>
          <p:nvPr/>
        </p:nvSpPr>
        <p:spPr>
          <a:xfrm>
            <a:off x="1943099" y="2596843"/>
            <a:ext cx="14401799" cy="769441"/>
          </a:xfrm>
          <a:prstGeom prst="rect">
            <a:avLst/>
          </a:prstGeom>
          <a:noFill/>
        </p:spPr>
        <p:txBody>
          <a:bodyPr wrap="square">
            <a:spAutoFit/>
          </a:bodyPr>
          <a:lstStyle/>
          <a:p>
            <a:pPr algn="ctr"/>
            <a:r>
              <a:rPr lang="en-US" sz="4400" b="1" dirty="0" err="1">
                <a:solidFill>
                  <a:srgbClr val="C00000"/>
                </a:solidFill>
                <a:latin typeface="Arial" panose="020B0604020202020204" pitchFamily="34" charset="0"/>
                <a:cs typeface="Arial" panose="020B0604020202020204" pitchFamily="34" charset="0"/>
              </a:rPr>
              <a:t>Trò</a:t>
            </a:r>
            <a:r>
              <a:rPr lang="en-US" sz="4400" b="1" dirty="0">
                <a:solidFill>
                  <a:srgbClr val="C00000"/>
                </a:solidFill>
                <a:latin typeface="Arial" panose="020B0604020202020204" pitchFamily="34" charset="0"/>
                <a:cs typeface="Arial" panose="020B0604020202020204" pitchFamily="34" charset="0"/>
              </a:rPr>
              <a:t> </a:t>
            </a:r>
            <a:r>
              <a:rPr lang="en-US" sz="4400" b="1" err="1">
                <a:solidFill>
                  <a:srgbClr val="C00000"/>
                </a:solidFill>
                <a:latin typeface="Arial" panose="020B0604020202020204" pitchFamily="34" charset="0"/>
                <a:cs typeface="Arial" panose="020B0604020202020204" pitchFamily="34" charset="0"/>
              </a:rPr>
              <a:t>chơi</a:t>
            </a:r>
            <a:r>
              <a:rPr lang="en-US" sz="4400" b="1">
                <a:solidFill>
                  <a:srgbClr val="C00000"/>
                </a:solidFill>
                <a:latin typeface="Arial" panose="020B0604020202020204" pitchFamily="34" charset="0"/>
                <a:cs typeface="Arial" panose="020B0604020202020204" pitchFamily="34" charset="0"/>
              </a:rPr>
              <a:t> “Đoán tranh”</a:t>
            </a:r>
            <a:endParaRPr lang="en-US" sz="4400" b="1" dirty="0">
              <a:solidFill>
                <a:srgbClr val="C0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89407F6-2CD1-5157-8AF7-B81BB64F02D3}"/>
              </a:ext>
            </a:extLst>
          </p:cNvPr>
          <p:cNvSpPr txBox="1"/>
          <p:nvPr/>
        </p:nvSpPr>
        <p:spPr>
          <a:xfrm>
            <a:off x="1183399" y="3259713"/>
            <a:ext cx="8576522" cy="6170279"/>
          </a:xfrm>
          <a:prstGeom prst="rect">
            <a:avLst/>
          </a:prstGeom>
          <a:noFill/>
        </p:spPr>
        <p:txBody>
          <a:bodyPr wrap="square">
            <a:spAutoFit/>
          </a:bodyPr>
          <a:lstStyle/>
          <a:p>
            <a:pPr marL="571500" indent="-571500" algn="just">
              <a:lnSpc>
                <a:spcPct val="150000"/>
              </a:lnSpc>
              <a:buClr>
                <a:schemeClr val="tx1"/>
              </a:buClr>
              <a:buFont typeface="Wingdings" panose="05000000000000000000" pitchFamily="2" charset="2"/>
              <a:buChar char="Ø"/>
            </a:pPr>
            <a:r>
              <a:rPr lang="en-US" sz="4000" b="1">
                <a:latin typeface="Arial" panose="020B0604020202020204" pitchFamily="34" charset="0"/>
                <a:ea typeface="Calibri" panose="020F0502020204030204" pitchFamily="34" charset="0"/>
                <a:cs typeface="Arial" panose="020B0604020202020204" pitchFamily="34" charset="0"/>
              </a:rPr>
              <a:t>Luật chơi:</a:t>
            </a:r>
          </a:p>
          <a:p>
            <a:pPr marL="571500" indent="-571500" algn="just">
              <a:lnSpc>
                <a:spcPct val="150000"/>
              </a:lnSpc>
              <a:buClr>
                <a:schemeClr val="tx1"/>
              </a:buClr>
              <a:buFont typeface="Wingdings" panose="05000000000000000000" pitchFamily="2" charset="2"/>
              <a:buChar char="§"/>
            </a:pPr>
            <a:r>
              <a:rPr lang="vi-VN" sz="3800">
                <a:latin typeface="Arial" panose="020B0604020202020204" pitchFamily="34" charset="0"/>
                <a:ea typeface="Calibri" panose="020F0502020204030204" pitchFamily="34" charset="0"/>
                <a:cs typeface="Arial" panose="020B0604020202020204" pitchFamily="34" charset="0"/>
              </a:rPr>
              <a:t>Các nhóm rung chuông giành quyền trả lời. </a:t>
            </a:r>
            <a:endParaRPr lang="en-US" sz="38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buClr>
                <a:schemeClr val="tx1"/>
              </a:buClr>
              <a:buFont typeface="Wingdings" panose="05000000000000000000" pitchFamily="2" charset="2"/>
              <a:buChar char="§"/>
            </a:pPr>
            <a:r>
              <a:rPr lang="vi-VN" sz="3800">
                <a:latin typeface="Arial" panose="020B0604020202020204" pitchFamily="34" charset="0"/>
                <a:ea typeface="Calibri" panose="020F0502020204030204" pitchFamily="34" charset="0"/>
                <a:cs typeface="Arial" panose="020B0604020202020204" pitchFamily="34" charset="0"/>
              </a:rPr>
              <a:t>Nhóm nào rung chuông nhanh nhất sẽ được trả lời trước.</a:t>
            </a:r>
          </a:p>
          <a:p>
            <a:pPr marL="571500" indent="-571500" algn="just">
              <a:lnSpc>
                <a:spcPct val="150000"/>
              </a:lnSpc>
              <a:buClr>
                <a:schemeClr val="tx1"/>
              </a:buClr>
              <a:buFont typeface="Wingdings" panose="05000000000000000000" pitchFamily="2" charset="2"/>
              <a:buChar char="§"/>
            </a:pPr>
            <a:r>
              <a:rPr lang="vi-VN" sz="3800">
                <a:latin typeface="Arial" panose="020B0604020202020204" pitchFamily="34" charset="0"/>
                <a:ea typeface="Calibri" panose="020F0502020204030204" pitchFamily="34" charset="0"/>
                <a:cs typeface="Arial" panose="020B0604020202020204" pitchFamily="34" charset="0"/>
              </a:rPr>
              <a:t>Nhóm đoán đúng nhiều khu vực nhất là nhóm chiến thắng. </a:t>
            </a:r>
          </a:p>
        </p:txBody>
      </p:sp>
      <p:sp>
        <p:nvSpPr>
          <p:cNvPr id="18" name="Freeform 4">
            <a:extLst>
              <a:ext uri="{FF2B5EF4-FFF2-40B4-BE49-F238E27FC236}">
                <a16:creationId xmlns:a16="http://schemas.microsoft.com/office/drawing/2014/main" id="{27A0B5F3-CFF0-23F4-1044-2445C90684F8}"/>
              </a:ext>
            </a:extLst>
          </p:cNvPr>
          <p:cNvSpPr/>
          <p:nvPr/>
        </p:nvSpPr>
        <p:spPr>
          <a:xfrm>
            <a:off x="17502161" y="8842102"/>
            <a:ext cx="753365" cy="1266160"/>
          </a:xfrm>
          <a:custGeom>
            <a:avLst/>
            <a:gdLst/>
            <a:ahLst/>
            <a:cxnLst/>
            <a:rect l="l" t="t" r="r" b="b"/>
            <a:pathLst>
              <a:path w="753365" h="1266160">
                <a:moveTo>
                  <a:pt x="0" y="0"/>
                </a:moveTo>
                <a:lnTo>
                  <a:pt x="753365" y="0"/>
                </a:lnTo>
                <a:lnTo>
                  <a:pt x="753365" y="1266160"/>
                </a:lnTo>
                <a:lnTo>
                  <a:pt x="0" y="126616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32" name="Picture 31" descr="A group of children sitting at desks in a classroom&#10;&#10;Description automatically generated">
            <a:extLst>
              <a:ext uri="{FF2B5EF4-FFF2-40B4-BE49-F238E27FC236}">
                <a16:creationId xmlns:a16="http://schemas.microsoft.com/office/drawing/2014/main" id="{4B2AC514-C49D-08C8-3328-B7A905467E30}"/>
              </a:ext>
            </a:extLst>
          </p:cNvPr>
          <p:cNvPicPr>
            <a:picLocks noChangeAspect="1"/>
          </p:cNvPicPr>
          <p:nvPr/>
        </p:nvPicPr>
        <p:blipFill rotWithShape="1">
          <a:blip r:embed="rId10">
            <a:extLst>
              <a:ext uri="{28A0092B-C50C-407E-A947-70E740481C1C}">
                <a14:useLocalDpi xmlns:a14="http://schemas.microsoft.com/office/drawing/2010/main" val="0"/>
              </a:ext>
            </a:extLst>
          </a:blip>
          <a:srcRect l="44719" t="23185" r="7310" b="2686"/>
          <a:stretch/>
        </p:blipFill>
        <p:spPr>
          <a:xfrm>
            <a:off x="10493070" y="3791659"/>
            <a:ext cx="6235543" cy="5377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Freeform 5"/>
          <p:cNvSpPr/>
          <p:nvPr/>
        </p:nvSpPr>
        <p:spPr>
          <a:xfrm>
            <a:off x="-493564" y="9486900"/>
            <a:ext cx="1865164" cy="800100"/>
          </a:xfrm>
          <a:custGeom>
            <a:avLst/>
            <a:gdLst/>
            <a:ahLst/>
            <a:cxnLst/>
            <a:rect l="l" t="t" r="r" b="b"/>
            <a:pathLst>
              <a:path w="2412790" h="1140592">
                <a:moveTo>
                  <a:pt x="0" y="0"/>
                </a:moveTo>
                <a:lnTo>
                  <a:pt x="2412791" y="0"/>
                </a:lnTo>
                <a:lnTo>
                  <a:pt x="2412791" y="1140592"/>
                </a:lnTo>
                <a:lnTo>
                  <a:pt x="0" y="1140592"/>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endParaRPr lang="en-US"/>
          </a:p>
        </p:txBody>
      </p:sp>
    </p:spTree>
    <p:extLst>
      <p:ext uri="{BB962C8B-B14F-4D97-AF65-F5344CB8AC3E}">
        <p14:creationId xmlns:p14="http://schemas.microsoft.com/office/powerpoint/2010/main" val="365748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left)">
                                      <p:cBhvr>
                                        <p:cTn id="7" dur="500"/>
                                        <p:tgtEl>
                                          <p:spTgt spid="12">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animEffect transition="in" filter="wipe(left)">
                                      <p:cBhvr>
                                        <p:cTn id="11" dur="500"/>
                                        <p:tgtEl>
                                          <p:spTgt spid="12">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wipe(left)">
                                      <p:cBhvr>
                                        <p:cTn id="15"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CF2"/>
        </a:solidFill>
        <a:effectLst/>
      </p:bgPr>
    </p:bg>
    <p:spTree>
      <p:nvGrpSpPr>
        <p:cNvPr id="1" name=""/>
        <p:cNvGrpSpPr/>
        <p:nvPr/>
      </p:nvGrpSpPr>
      <p:grpSpPr>
        <a:xfrm>
          <a:off x="0" y="0"/>
          <a:ext cx="0" cy="0"/>
          <a:chOff x="0" y="0"/>
          <a:chExt cx="0" cy="0"/>
        </a:xfrm>
      </p:grpSpPr>
      <p:sp>
        <p:nvSpPr>
          <p:cNvPr id="33" name="Freeform 33"/>
          <p:cNvSpPr/>
          <p:nvPr/>
        </p:nvSpPr>
        <p:spPr>
          <a:xfrm flipH="1">
            <a:off x="16403746" y="266745"/>
            <a:ext cx="1705744" cy="1153703"/>
          </a:xfrm>
          <a:custGeom>
            <a:avLst/>
            <a:gdLst/>
            <a:ahLst/>
            <a:cxnLst/>
            <a:rect l="l" t="t" r="r" b="b"/>
            <a:pathLst>
              <a:path w="2274326" h="1538271">
                <a:moveTo>
                  <a:pt x="2274326" y="0"/>
                </a:moveTo>
                <a:lnTo>
                  <a:pt x="0" y="0"/>
                </a:lnTo>
                <a:lnTo>
                  <a:pt x="0" y="1538272"/>
                </a:lnTo>
                <a:lnTo>
                  <a:pt x="2274326" y="1538272"/>
                </a:lnTo>
                <a:lnTo>
                  <a:pt x="2274326"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6">
            <a:extLst>
              <a:ext uri="{FF2B5EF4-FFF2-40B4-BE49-F238E27FC236}">
                <a16:creationId xmlns:a16="http://schemas.microsoft.com/office/drawing/2014/main" id="{6DB636D4-2F44-BE41-9049-F456F8D0075F}"/>
              </a:ext>
            </a:extLst>
          </p:cNvPr>
          <p:cNvSpPr/>
          <p:nvPr/>
        </p:nvSpPr>
        <p:spPr>
          <a:xfrm>
            <a:off x="590916" y="1790700"/>
            <a:ext cx="17173632" cy="7511349"/>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5">
              <a:lumMod val="20000"/>
              <a:lumOff val="80000"/>
            </a:schemeClr>
          </a:solidFill>
        </p:spPr>
        <p:txBody>
          <a:bodyPr/>
          <a:lstStyle/>
          <a:p>
            <a:endParaRPr lang="en-US"/>
          </a:p>
        </p:txBody>
      </p:sp>
      <p:grpSp>
        <p:nvGrpSpPr>
          <p:cNvPr id="13" name="Group 12">
            <a:extLst>
              <a:ext uri="{FF2B5EF4-FFF2-40B4-BE49-F238E27FC236}">
                <a16:creationId xmlns:a16="http://schemas.microsoft.com/office/drawing/2014/main" id="{961186F0-9F29-AB2E-EA01-33F886D34B72}"/>
              </a:ext>
            </a:extLst>
          </p:cNvPr>
          <p:cNvGrpSpPr/>
          <p:nvPr/>
        </p:nvGrpSpPr>
        <p:grpSpPr>
          <a:xfrm>
            <a:off x="1700301" y="2902492"/>
            <a:ext cx="6865425" cy="5310140"/>
            <a:chOff x="1821374" y="2899598"/>
            <a:chExt cx="6865425" cy="5310140"/>
          </a:xfrm>
        </p:grpSpPr>
        <p:grpSp>
          <p:nvGrpSpPr>
            <p:cNvPr id="14" name="Group 7">
              <a:extLst>
                <a:ext uri="{FF2B5EF4-FFF2-40B4-BE49-F238E27FC236}">
                  <a16:creationId xmlns:a16="http://schemas.microsoft.com/office/drawing/2014/main" id="{CEDCCB30-1B6E-2673-BB7D-80082791F016}"/>
                </a:ext>
              </a:extLst>
            </p:cNvPr>
            <p:cNvGrpSpPr/>
            <p:nvPr/>
          </p:nvGrpSpPr>
          <p:grpSpPr>
            <a:xfrm>
              <a:off x="1821374" y="2899598"/>
              <a:ext cx="6865425" cy="5310140"/>
              <a:chOff x="-440812" y="-166223"/>
              <a:chExt cx="9153899" cy="7080189"/>
            </a:xfrm>
          </p:grpSpPr>
          <p:grpSp>
            <p:nvGrpSpPr>
              <p:cNvPr id="16" name="Group 8">
                <a:extLst>
                  <a:ext uri="{FF2B5EF4-FFF2-40B4-BE49-F238E27FC236}">
                    <a16:creationId xmlns:a16="http://schemas.microsoft.com/office/drawing/2014/main" id="{3C3D036B-024F-E371-092E-F92347E323C7}"/>
                  </a:ext>
                </a:extLst>
              </p:cNvPr>
              <p:cNvGrpSpPr/>
              <p:nvPr/>
            </p:nvGrpSpPr>
            <p:grpSpPr>
              <a:xfrm>
                <a:off x="-440812" y="478181"/>
                <a:ext cx="9153899" cy="6435785"/>
                <a:chOff x="-87074" y="-88333"/>
                <a:chExt cx="1808178" cy="1271266"/>
              </a:xfrm>
            </p:grpSpPr>
            <p:sp>
              <p:nvSpPr>
                <p:cNvPr id="20" name="Freeform 9">
                  <a:extLst>
                    <a:ext uri="{FF2B5EF4-FFF2-40B4-BE49-F238E27FC236}">
                      <a16:creationId xmlns:a16="http://schemas.microsoft.com/office/drawing/2014/main" id="{24252F1E-E983-CC00-3440-F9DBE0B8D6B9}"/>
                    </a:ext>
                  </a:extLst>
                </p:cNvPr>
                <p:cNvSpPr/>
                <p:nvPr/>
              </p:nvSpPr>
              <p:spPr>
                <a:xfrm>
                  <a:off x="-87074" y="-88333"/>
                  <a:ext cx="1808178"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p>
              </p:txBody>
            </p:sp>
            <p:sp>
              <p:nvSpPr>
                <p:cNvPr id="21" name="TextBox 10">
                  <a:extLst>
                    <a:ext uri="{FF2B5EF4-FFF2-40B4-BE49-F238E27FC236}">
                      <a16:creationId xmlns:a16="http://schemas.microsoft.com/office/drawing/2014/main" id="{DA750A9C-33B8-EE81-80D6-A3FE097C3BD4}"/>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nvGrpSpPr>
              <p:cNvPr id="17" name="Group 11">
                <a:extLst>
                  <a:ext uri="{FF2B5EF4-FFF2-40B4-BE49-F238E27FC236}">
                    <a16:creationId xmlns:a16="http://schemas.microsoft.com/office/drawing/2014/main" id="{E5211A56-3E7F-6C6D-DA15-06223F8813C6}"/>
                  </a:ext>
                </a:extLst>
              </p:cNvPr>
              <p:cNvGrpSpPr/>
              <p:nvPr/>
            </p:nvGrpSpPr>
            <p:grpSpPr>
              <a:xfrm>
                <a:off x="2015032" y="-166223"/>
                <a:ext cx="4225472" cy="4281031"/>
                <a:chOff x="0" y="-32834"/>
                <a:chExt cx="834661" cy="845634"/>
              </a:xfrm>
            </p:grpSpPr>
            <p:sp>
              <p:nvSpPr>
                <p:cNvPr id="18" name="Freeform 12">
                  <a:extLst>
                    <a:ext uri="{FF2B5EF4-FFF2-40B4-BE49-F238E27FC236}">
                      <a16:creationId xmlns:a16="http://schemas.microsoft.com/office/drawing/2014/main" id="{600E51EF-26F2-71C6-213B-F0C25F16560A}"/>
                    </a:ext>
                  </a:extLst>
                </p:cNvPr>
                <p:cNvSpPr/>
                <p:nvPr/>
              </p:nvSpPr>
              <p:spPr>
                <a:xfrm>
                  <a:off x="21861" y="-32834"/>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p>
              </p:txBody>
            </p:sp>
            <p:sp>
              <p:nvSpPr>
                <p:cNvPr id="19" name="TextBox 13">
                  <a:extLst>
                    <a:ext uri="{FF2B5EF4-FFF2-40B4-BE49-F238E27FC236}">
                      <a16:creationId xmlns:a16="http://schemas.microsoft.com/office/drawing/2014/main" id="{56B35E24-F4CA-FC88-646C-17DBA0B52694}"/>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sp>
          <p:nvSpPr>
            <p:cNvPr id="15" name="TextBox 14">
              <a:extLst>
                <a:ext uri="{FF2B5EF4-FFF2-40B4-BE49-F238E27FC236}">
                  <a16:creationId xmlns:a16="http://schemas.microsoft.com/office/drawing/2014/main" id="{B75A6674-C434-61AA-DF59-D027B800BD68}"/>
                </a:ext>
              </a:extLst>
            </p:cNvPr>
            <p:cNvSpPr txBox="1"/>
            <p:nvPr/>
          </p:nvSpPr>
          <p:spPr>
            <a:xfrm>
              <a:off x="2109180" y="4150548"/>
              <a:ext cx="6360259" cy="3492623"/>
            </a:xfrm>
            <a:prstGeom prst="rect">
              <a:avLst/>
            </a:prstGeom>
            <a:noFill/>
          </p:spPr>
          <p:txBody>
            <a:bodyPr wrap="square">
              <a:spAutoFit/>
            </a:bodyPr>
            <a:lstStyle/>
            <a:p>
              <a:pPr algn="just">
                <a:lnSpc>
                  <a:spcPct val="150000"/>
                </a:lnSpc>
              </a:pPr>
              <a:r>
                <a:rPr lang="vi-VN" sz="3800">
                  <a:solidFill>
                    <a:srgbClr val="000000"/>
                  </a:solidFill>
                  <a:effectLst/>
                  <a:latin typeface="Arial" panose="020B0604020202020204" pitchFamily="34" charset="0"/>
                  <a:ea typeface="Calibri" panose="020F0502020204030204" pitchFamily="34" charset="0"/>
                  <a:cs typeface="Arial" panose="020B0604020202020204" pitchFamily="34" charset="0"/>
                </a:rPr>
                <a:t>Trong trường có nhiều khu vực khác nhau. Mỗi khu vực có những nét đặc trưng riêng và tiện ích riêng</a:t>
              </a:r>
              <a:r>
                <a:rPr lang="en-US" sz="380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grpSp>
      <p:pic>
        <p:nvPicPr>
          <p:cNvPr id="35" name="Picture 34" descr="Icon&#10;&#10;Description automatically generated">
            <a:extLst>
              <a:ext uri="{FF2B5EF4-FFF2-40B4-BE49-F238E27FC236}">
                <a16:creationId xmlns:a16="http://schemas.microsoft.com/office/drawing/2014/main" id="{2A748C53-5636-0430-68BF-DE761ECC69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4233" y="1233066"/>
            <a:ext cx="1973069" cy="1973069"/>
          </a:xfrm>
          <a:prstGeom prst="rect">
            <a:avLst/>
          </a:prstGeom>
        </p:spPr>
      </p:pic>
      <p:grpSp>
        <p:nvGrpSpPr>
          <p:cNvPr id="39" name="Group 38">
            <a:extLst>
              <a:ext uri="{FF2B5EF4-FFF2-40B4-BE49-F238E27FC236}">
                <a16:creationId xmlns:a16="http://schemas.microsoft.com/office/drawing/2014/main" id="{CE48D541-93A6-2EBE-ADF5-096B0C5DDCC3}"/>
              </a:ext>
            </a:extLst>
          </p:cNvPr>
          <p:cNvGrpSpPr/>
          <p:nvPr/>
        </p:nvGrpSpPr>
        <p:grpSpPr>
          <a:xfrm>
            <a:off x="5867400" y="1092405"/>
            <a:ext cx="7276528" cy="1244189"/>
            <a:chOff x="5844711" y="1270945"/>
            <a:chExt cx="7276528" cy="1244189"/>
          </a:xfrm>
        </p:grpSpPr>
        <p:pic>
          <p:nvPicPr>
            <p:cNvPr id="40" name="Picture 9">
              <a:extLst>
                <a:ext uri="{FF2B5EF4-FFF2-40B4-BE49-F238E27FC236}">
                  <a16:creationId xmlns:a16="http://schemas.microsoft.com/office/drawing/2014/main" id="{77EB66F0-6921-DBA6-0DA3-41A1F1FED7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5883946" y="1270945"/>
              <a:ext cx="6951410" cy="1244189"/>
            </a:xfrm>
            <a:prstGeom prst="rect">
              <a:avLst/>
            </a:prstGeom>
          </p:spPr>
        </p:pic>
        <p:sp>
          <p:nvSpPr>
            <p:cNvPr id="41" name="TextBox 40">
              <a:extLst>
                <a:ext uri="{FF2B5EF4-FFF2-40B4-BE49-F238E27FC236}">
                  <a16:creationId xmlns:a16="http://schemas.microsoft.com/office/drawing/2014/main" id="{9EF17F3C-D24B-C713-036E-460FC4C99543}"/>
                </a:ext>
              </a:extLst>
            </p:cNvPr>
            <p:cNvSpPr txBox="1"/>
            <p:nvPr/>
          </p:nvSpPr>
          <p:spPr>
            <a:xfrm>
              <a:off x="5844711" y="1385207"/>
              <a:ext cx="7276528" cy="1015663"/>
            </a:xfrm>
            <a:prstGeom prst="rect">
              <a:avLst/>
            </a:prstGeom>
            <a:noFill/>
          </p:spPr>
          <p:txBody>
            <a:bodyPr wrap="square" rtlCol="0">
              <a:spAutoFit/>
            </a:bodyPr>
            <a:lstStyle/>
            <a:p>
              <a:pPr algn="ctr"/>
              <a:r>
                <a:rPr lang="en-US" sz="6000" b="1" dirty="0">
                  <a:solidFill>
                    <a:srgbClr val="C00000"/>
                  </a:solidFill>
                  <a:latin typeface="Arial" panose="020B0604020202020204" pitchFamily="34" charset="0"/>
                  <a:cs typeface="Arial" panose="020B0604020202020204" pitchFamily="34" charset="0"/>
                </a:rPr>
                <a:t>KẾT LUẬN</a:t>
              </a:r>
            </a:p>
          </p:txBody>
        </p:sp>
      </p:grpSp>
      <p:grpSp>
        <p:nvGrpSpPr>
          <p:cNvPr id="42" name="Group 41">
            <a:extLst>
              <a:ext uri="{FF2B5EF4-FFF2-40B4-BE49-F238E27FC236}">
                <a16:creationId xmlns:a16="http://schemas.microsoft.com/office/drawing/2014/main" id="{8A780A6E-A505-F565-6B35-7A87632DEA50}"/>
              </a:ext>
            </a:extLst>
          </p:cNvPr>
          <p:cNvGrpSpPr/>
          <p:nvPr/>
        </p:nvGrpSpPr>
        <p:grpSpPr>
          <a:xfrm>
            <a:off x="9505664" y="2900009"/>
            <a:ext cx="6865425" cy="5310140"/>
            <a:chOff x="1821374" y="2899598"/>
            <a:chExt cx="6865425" cy="5310140"/>
          </a:xfrm>
        </p:grpSpPr>
        <p:grpSp>
          <p:nvGrpSpPr>
            <p:cNvPr id="43" name="Group 7">
              <a:extLst>
                <a:ext uri="{FF2B5EF4-FFF2-40B4-BE49-F238E27FC236}">
                  <a16:creationId xmlns:a16="http://schemas.microsoft.com/office/drawing/2014/main" id="{6E25220D-1141-1325-9092-A444031681C6}"/>
                </a:ext>
              </a:extLst>
            </p:cNvPr>
            <p:cNvGrpSpPr/>
            <p:nvPr/>
          </p:nvGrpSpPr>
          <p:grpSpPr>
            <a:xfrm>
              <a:off x="1821374" y="2899598"/>
              <a:ext cx="6865425" cy="5310140"/>
              <a:chOff x="-440812" y="-166223"/>
              <a:chExt cx="9153899" cy="7080189"/>
            </a:xfrm>
          </p:grpSpPr>
          <p:grpSp>
            <p:nvGrpSpPr>
              <p:cNvPr id="45" name="Group 8">
                <a:extLst>
                  <a:ext uri="{FF2B5EF4-FFF2-40B4-BE49-F238E27FC236}">
                    <a16:creationId xmlns:a16="http://schemas.microsoft.com/office/drawing/2014/main" id="{270A718A-D54C-5A75-839B-DBB8BA0D556A}"/>
                  </a:ext>
                </a:extLst>
              </p:cNvPr>
              <p:cNvGrpSpPr/>
              <p:nvPr/>
            </p:nvGrpSpPr>
            <p:grpSpPr>
              <a:xfrm>
                <a:off x="-440812" y="478181"/>
                <a:ext cx="9153899" cy="6435785"/>
                <a:chOff x="-87074" y="-88333"/>
                <a:chExt cx="1808178" cy="1271266"/>
              </a:xfrm>
            </p:grpSpPr>
            <p:sp>
              <p:nvSpPr>
                <p:cNvPr id="53" name="Freeform 9">
                  <a:extLst>
                    <a:ext uri="{FF2B5EF4-FFF2-40B4-BE49-F238E27FC236}">
                      <a16:creationId xmlns:a16="http://schemas.microsoft.com/office/drawing/2014/main" id="{167BAAA1-2997-9B80-81E9-C0BD339CD590}"/>
                    </a:ext>
                  </a:extLst>
                </p:cNvPr>
                <p:cNvSpPr/>
                <p:nvPr/>
              </p:nvSpPr>
              <p:spPr>
                <a:xfrm>
                  <a:off x="-87074" y="-88333"/>
                  <a:ext cx="1808178" cy="1271266"/>
                </a:xfrm>
                <a:custGeom>
                  <a:avLst/>
                  <a:gdLst/>
                  <a:ahLst/>
                  <a:cxnLst/>
                  <a:rect l="l" t="t" r="r" b="b"/>
                  <a:pathLst>
                    <a:path w="1618115" h="1182933">
                      <a:moveTo>
                        <a:pt x="64266" y="0"/>
                      </a:moveTo>
                      <a:lnTo>
                        <a:pt x="1553848" y="0"/>
                      </a:lnTo>
                      <a:cubicBezTo>
                        <a:pt x="1589342" y="0"/>
                        <a:pt x="1618115" y="28773"/>
                        <a:pt x="1618115" y="64266"/>
                      </a:cubicBezTo>
                      <a:lnTo>
                        <a:pt x="1618115" y="1118667"/>
                      </a:lnTo>
                      <a:cubicBezTo>
                        <a:pt x="1618115" y="1154160"/>
                        <a:pt x="1589342" y="1182933"/>
                        <a:pt x="1553848" y="1182933"/>
                      </a:cubicBezTo>
                      <a:lnTo>
                        <a:pt x="64266" y="1182933"/>
                      </a:lnTo>
                      <a:cubicBezTo>
                        <a:pt x="28773" y="1182933"/>
                        <a:pt x="0" y="1154160"/>
                        <a:pt x="0" y="1118667"/>
                      </a:cubicBezTo>
                      <a:lnTo>
                        <a:pt x="0" y="64266"/>
                      </a:lnTo>
                      <a:cubicBezTo>
                        <a:pt x="0" y="28773"/>
                        <a:pt x="28773" y="0"/>
                        <a:pt x="64266" y="0"/>
                      </a:cubicBezTo>
                      <a:close/>
                    </a:path>
                  </a:pathLst>
                </a:custGeom>
                <a:solidFill>
                  <a:srgbClr val="FDE2CB"/>
                </a:solidFill>
              </p:spPr>
              <p:txBody>
                <a:bodyPr/>
                <a:lstStyle/>
                <a:p>
                  <a:endParaRPr lang="en-US"/>
                </a:p>
              </p:txBody>
            </p:sp>
            <p:sp>
              <p:nvSpPr>
                <p:cNvPr id="54" name="TextBox 10">
                  <a:extLst>
                    <a:ext uri="{FF2B5EF4-FFF2-40B4-BE49-F238E27FC236}">
                      <a16:creationId xmlns:a16="http://schemas.microsoft.com/office/drawing/2014/main" id="{670934FC-6094-35D9-EE36-072008E24770}"/>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nvGrpSpPr>
              <p:cNvPr id="46" name="Group 11">
                <a:extLst>
                  <a:ext uri="{FF2B5EF4-FFF2-40B4-BE49-F238E27FC236}">
                    <a16:creationId xmlns:a16="http://schemas.microsoft.com/office/drawing/2014/main" id="{841AB57E-706C-9BEB-E3AB-8A953A8BB1AA}"/>
                  </a:ext>
                </a:extLst>
              </p:cNvPr>
              <p:cNvGrpSpPr/>
              <p:nvPr/>
            </p:nvGrpSpPr>
            <p:grpSpPr>
              <a:xfrm>
                <a:off x="2015032" y="-166223"/>
                <a:ext cx="4225472" cy="4281031"/>
                <a:chOff x="0" y="-32834"/>
                <a:chExt cx="834661" cy="845634"/>
              </a:xfrm>
            </p:grpSpPr>
            <p:sp>
              <p:nvSpPr>
                <p:cNvPr id="49" name="Freeform 12">
                  <a:extLst>
                    <a:ext uri="{FF2B5EF4-FFF2-40B4-BE49-F238E27FC236}">
                      <a16:creationId xmlns:a16="http://schemas.microsoft.com/office/drawing/2014/main" id="{90AB5A6C-A0CD-58A4-9160-9011E14074FE}"/>
                    </a:ext>
                  </a:extLst>
                </p:cNvPr>
                <p:cNvSpPr/>
                <p:nvPr/>
              </p:nvSpPr>
              <p:spPr>
                <a:xfrm>
                  <a:off x="21861" y="-32834"/>
                  <a:ext cx="812800" cy="238984"/>
                </a:xfrm>
                <a:custGeom>
                  <a:avLst/>
                  <a:gdLst/>
                  <a:ahLst/>
                  <a:cxnLst/>
                  <a:rect l="l" t="t" r="r" b="b"/>
                  <a:pathLst>
                    <a:path w="812800" h="238984">
                      <a:moveTo>
                        <a:pt x="119492" y="0"/>
                      </a:moveTo>
                      <a:lnTo>
                        <a:pt x="693308" y="0"/>
                      </a:lnTo>
                      <a:cubicBezTo>
                        <a:pt x="724999" y="0"/>
                        <a:pt x="755392" y="12589"/>
                        <a:pt x="777802" y="34998"/>
                      </a:cubicBezTo>
                      <a:cubicBezTo>
                        <a:pt x="800211" y="57408"/>
                        <a:pt x="812800" y="87801"/>
                        <a:pt x="812800" y="119492"/>
                      </a:cubicBezTo>
                      <a:lnTo>
                        <a:pt x="812800" y="119492"/>
                      </a:lnTo>
                      <a:cubicBezTo>
                        <a:pt x="812800" y="185486"/>
                        <a:pt x="759302" y="238984"/>
                        <a:pt x="693308" y="238984"/>
                      </a:cubicBezTo>
                      <a:lnTo>
                        <a:pt x="119492" y="238984"/>
                      </a:lnTo>
                      <a:cubicBezTo>
                        <a:pt x="87801" y="238984"/>
                        <a:pt x="57408" y="226395"/>
                        <a:pt x="34998" y="203986"/>
                      </a:cubicBezTo>
                      <a:cubicBezTo>
                        <a:pt x="12589" y="181577"/>
                        <a:pt x="0" y="151184"/>
                        <a:pt x="0" y="119492"/>
                      </a:cubicBezTo>
                      <a:lnTo>
                        <a:pt x="0" y="119492"/>
                      </a:lnTo>
                      <a:cubicBezTo>
                        <a:pt x="0" y="87801"/>
                        <a:pt x="12589" y="57408"/>
                        <a:pt x="34998" y="34998"/>
                      </a:cubicBezTo>
                      <a:cubicBezTo>
                        <a:pt x="57408" y="12589"/>
                        <a:pt x="87801" y="0"/>
                        <a:pt x="119492" y="0"/>
                      </a:cubicBezTo>
                      <a:close/>
                    </a:path>
                  </a:pathLst>
                </a:custGeom>
                <a:solidFill>
                  <a:srgbClr val="B27659"/>
                </a:solidFill>
              </p:spPr>
              <p:txBody>
                <a:bodyPr/>
                <a:lstStyle/>
                <a:p>
                  <a:endParaRPr lang="en-US"/>
                </a:p>
              </p:txBody>
            </p:sp>
            <p:sp>
              <p:nvSpPr>
                <p:cNvPr id="51" name="TextBox 13">
                  <a:extLst>
                    <a:ext uri="{FF2B5EF4-FFF2-40B4-BE49-F238E27FC236}">
                      <a16:creationId xmlns:a16="http://schemas.microsoft.com/office/drawing/2014/main" id="{C93DD2A1-1A38-0409-7339-C4629376A332}"/>
                    </a:ext>
                  </a:extLst>
                </p:cNvPr>
                <p:cNvSpPr txBox="1"/>
                <p:nvPr/>
              </p:nvSpPr>
              <p:spPr>
                <a:xfrm>
                  <a:off x="0" y="0"/>
                  <a:ext cx="812800" cy="812800"/>
                </a:xfrm>
                <a:prstGeom prst="rect">
                  <a:avLst/>
                </a:prstGeom>
              </p:spPr>
              <p:txBody>
                <a:bodyPr lIns="50800" tIns="50800" rIns="50800" bIns="50800" rtlCol="0" anchor="ctr"/>
                <a:lstStyle/>
                <a:p>
                  <a:pPr algn="ctr">
                    <a:lnSpc>
                      <a:spcPts val="3089"/>
                    </a:lnSpc>
                  </a:pPr>
                  <a:endParaRPr/>
                </a:p>
              </p:txBody>
            </p:sp>
          </p:grpSp>
        </p:grpSp>
        <p:sp>
          <p:nvSpPr>
            <p:cNvPr id="44" name="TextBox 43">
              <a:extLst>
                <a:ext uri="{FF2B5EF4-FFF2-40B4-BE49-F238E27FC236}">
                  <a16:creationId xmlns:a16="http://schemas.microsoft.com/office/drawing/2014/main" id="{D4EBBCA7-1716-3CD5-7BDA-968137D67B2D}"/>
                </a:ext>
              </a:extLst>
            </p:cNvPr>
            <p:cNvSpPr txBox="1"/>
            <p:nvPr/>
          </p:nvSpPr>
          <p:spPr>
            <a:xfrm>
              <a:off x="2461643" y="4150548"/>
              <a:ext cx="5655334" cy="3492623"/>
            </a:xfrm>
            <a:prstGeom prst="rect">
              <a:avLst/>
            </a:prstGeom>
            <a:noFill/>
          </p:spPr>
          <p:txBody>
            <a:bodyPr wrap="square">
              <a:spAutoFit/>
            </a:bodyPr>
            <a:lstStyle/>
            <a:p>
              <a:pPr algn="just">
                <a:lnSpc>
                  <a:spcPct val="150000"/>
                </a:lnSpc>
              </a:pPr>
              <a:r>
                <a:rPr lang="vi-VN" sz="3800">
                  <a:solidFill>
                    <a:srgbClr val="000000"/>
                  </a:solidFill>
                  <a:effectLst/>
                  <a:latin typeface="Arial" panose="020B0604020202020204" pitchFamily="34" charset="0"/>
                  <a:ea typeface="Calibri" panose="020F0502020204030204" pitchFamily="34" charset="0"/>
                  <a:cs typeface="Arial" panose="020B0604020202020204" pitchFamily="34" charset="0"/>
                </a:rPr>
                <a:t>Cô khen ngợi các em đã nhanh mắt đoán được tên các khu vực trong trường mình. </a:t>
              </a:r>
              <a:endParaRPr lang="en-US" sz="3800" dirty="0">
                <a:latin typeface="Arial" panose="020B0604020202020204" pitchFamily="34" charset="0"/>
                <a:cs typeface="Arial" panose="020B0604020202020204" pitchFamily="34" charset="0"/>
              </a:endParaRPr>
            </a:p>
          </p:txBody>
        </p:sp>
      </p:grpSp>
      <p:pic>
        <p:nvPicPr>
          <p:cNvPr id="57" name="Picture 17">
            <a:extLst>
              <a:ext uri="{FF2B5EF4-FFF2-40B4-BE49-F238E27FC236}">
                <a16:creationId xmlns:a16="http://schemas.microsoft.com/office/drawing/2014/main" id="{CCE94FFF-13C8-9DEF-E2B1-A4A92256036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7254480" y="7790951"/>
            <a:ext cx="3779039" cy="2560299"/>
          </a:xfrm>
          <a:prstGeom prst="rect">
            <a:avLst/>
          </a:prstGeom>
        </p:spPr>
      </p:pic>
      <p:sp>
        <p:nvSpPr>
          <p:cNvPr id="32" name="Freeform 32"/>
          <p:cNvSpPr/>
          <p:nvPr/>
        </p:nvSpPr>
        <p:spPr>
          <a:xfrm>
            <a:off x="124233" y="9095449"/>
            <a:ext cx="1705744" cy="1153703"/>
          </a:xfrm>
          <a:custGeom>
            <a:avLst/>
            <a:gdLst/>
            <a:ahLst/>
            <a:cxnLst/>
            <a:rect l="l" t="t" r="r" b="b"/>
            <a:pathLst>
              <a:path w="2274326" h="1538271">
                <a:moveTo>
                  <a:pt x="0" y="0"/>
                </a:moveTo>
                <a:lnTo>
                  <a:pt x="2274326" y="0"/>
                </a:lnTo>
                <a:lnTo>
                  <a:pt x="2274326" y="1538272"/>
                </a:lnTo>
                <a:lnTo>
                  <a:pt x="0" y="153827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593F2"/>
        </a:solidFill>
        <a:effectLst/>
      </p:bgPr>
    </p:bg>
    <p:spTree>
      <p:nvGrpSpPr>
        <p:cNvPr id="1" name=""/>
        <p:cNvGrpSpPr/>
        <p:nvPr/>
      </p:nvGrpSpPr>
      <p:grpSpPr>
        <a:xfrm>
          <a:off x="0" y="0"/>
          <a:ext cx="0" cy="0"/>
          <a:chOff x="0" y="0"/>
          <a:chExt cx="0" cy="0"/>
        </a:xfrm>
      </p:grpSpPr>
      <p:sp>
        <p:nvSpPr>
          <p:cNvPr id="3" name="Freeform 3"/>
          <p:cNvSpPr/>
          <p:nvPr/>
        </p:nvSpPr>
        <p:spPr>
          <a:xfrm rot="1397481">
            <a:off x="13170961" y="8409"/>
            <a:ext cx="5548041" cy="2592448"/>
          </a:xfrm>
          <a:custGeom>
            <a:avLst/>
            <a:gdLst/>
            <a:ahLst/>
            <a:cxnLst/>
            <a:rect l="l" t="t" r="r" b="b"/>
            <a:pathLst>
              <a:path w="5548041" h="2592448">
                <a:moveTo>
                  <a:pt x="0" y="0"/>
                </a:moveTo>
                <a:lnTo>
                  <a:pt x="5548041" y="0"/>
                </a:lnTo>
                <a:lnTo>
                  <a:pt x="5548041" y="2592448"/>
                </a:lnTo>
                <a:lnTo>
                  <a:pt x="0" y="25924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9717319" y="8452043"/>
            <a:ext cx="3597357" cy="2341552"/>
          </a:xfrm>
          <a:custGeom>
            <a:avLst/>
            <a:gdLst/>
            <a:ahLst/>
            <a:cxnLst/>
            <a:rect l="l" t="t" r="r" b="b"/>
            <a:pathLst>
              <a:path w="3597357" h="2341552">
                <a:moveTo>
                  <a:pt x="0" y="0"/>
                </a:moveTo>
                <a:lnTo>
                  <a:pt x="3597356" y="0"/>
                </a:lnTo>
                <a:lnTo>
                  <a:pt x="3597356" y="2341552"/>
                </a:lnTo>
                <a:lnTo>
                  <a:pt x="0" y="234155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5" name="Group 5"/>
          <p:cNvGrpSpPr/>
          <p:nvPr/>
        </p:nvGrpSpPr>
        <p:grpSpPr>
          <a:xfrm>
            <a:off x="-159715" y="-93961"/>
            <a:ext cx="10218115" cy="10597232"/>
            <a:chOff x="0" y="0"/>
            <a:chExt cx="399197" cy="429726"/>
          </a:xfrm>
        </p:grpSpPr>
        <p:sp>
          <p:nvSpPr>
            <p:cNvPr id="6" name="Freeform 6"/>
            <p:cNvSpPr/>
            <p:nvPr/>
          </p:nvSpPr>
          <p:spPr>
            <a:xfrm>
              <a:off x="0" y="0"/>
              <a:ext cx="399197" cy="429726"/>
            </a:xfrm>
            <a:custGeom>
              <a:avLst/>
              <a:gdLst/>
              <a:ahLst/>
              <a:cxnLst/>
              <a:rect l="l" t="t" r="r" b="b"/>
              <a:pathLst>
                <a:path w="399197" h="429726">
                  <a:moveTo>
                    <a:pt x="0" y="0"/>
                  </a:moveTo>
                  <a:lnTo>
                    <a:pt x="399197" y="0"/>
                  </a:lnTo>
                  <a:lnTo>
                    <a:pt x="399197" y="429726"/>
                  </a:lnTo>
                  <a:lnTo>
                    <a:pt x="0" y="429726"/>
                  </a:lnTo>
                  <a:close/>
                </a:path>
              </a:pathLst>
            </a:custGeom>
            <a:solidFill>
              <a:srgbClr val="FFFCF2"/>
            </a:solidFill>
            <a:ln w="19050">
              <a:solidFill>
                <a:srgbClr val="000000"/>
              </a:solidFill>
            </a:ln>
          </p:spPr>
          <p:txBody>
            <a:bodyPr/>
            <a:lstStyle/>
            <a:p>
              <a:endParaRPr lang="en-US"/>
            </a:p>
          </p:txBody>
        </p:sp>
        <p:sp>
          <p:nvSpPr>
            <p:cNvPr id="7" name="TextBox 7"/>
            <p:cNvSpPr txBox="1"/>
            <p:nvPr/>
          </p:nvSpPr>
          <p:spPr>
            <a:xfrm>
              <a:off x="0" y="-28575"/>
              <a:ext cx="812800" cy="841375"/>
            </a:xfrm>
            <a:prstGeom prst="rect">
              <a:avLst/>
            </a:prstGeom>
          </p:spPr>
          <p:txBody>
            <a:bodyPr lIns="50800" tIns="50800" rIns="50800" bIns="50800" rtlCol="0" anchor="ctr"/>
            <a:lstStyle/>
            <a:p>
              <a:pPr algn="ctr">
                <a:lnSpc>
                  <a:spcPts val="2600"/>
                </a:lnSpc>
              </a:pPr>
              <a:endParaRPr/>
            </a:p>
          </p:txBody>
        </p:sp>
      </p:grpSp>
      <p:sp>
        <p:nvSpPr>
          <p:cNvPr id="11" name="Freeform 11"/>
          <p:cNvSpPr/>
          <p:nvPr/>
        </p:nvSpPr>
        <p:spPr>
          <a:xfrm>
            <a:off x="15621000" y="9112888"/>
            <a:ext cx="2356826" cy="509931"/>
          </a:xfrm>
          <a:custGeom>
            <a:avLst/>
            <a:gdLst/>
            <a:ahLst/>
            <a:cxnLst/>
            <a:rect l="l" t="t" r="r" b="b"/>
            <a:pathLst>
              <a:path w="2356826" h="509931">
                <a:moveTo>
                  <a:pt x="0" y="0"/>
                </a:moveTo>
                <a:lnTo>
                  <a:pt x="2356826" y="0"/>
                </a:lnTo>
                <a:lnTo>
                  <a:pt x="2356826" y="509932"/>
                </a:lnTo>
                <a:lnTo>
                  <a:pt x="0" y="509932"/>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pic>
        <p:nvPicPr>
          <p:cNvPr id="13" name="Picture 6">
            <a:extLst>
              <a:ext uri="{FF2B5EF4-FFF2-40B4-BE49-F238E27FC236}">
                <a16:creationId xmlns:a16="http://schemas.microsoft.com/office/drawing/2014/main" id="{956D1732-B9EE-509A-52FC-03F07D736A5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234445" y="1140824"/>
            <a:ext cx="3429794" cy="2160770"/>
          </a:xfrm>
          <a:prstGeom prst="rect">
            <a:avLst/>
          </a:prstGeom>
        </p:spPr>
      </p:pic>
      <p:sp>
        <p:nvSpPr>
          <p:cNvPr id="14" name="TextBox 12">
            <a:extLst>
              <a:ext uri="{FF2B5EF4-FFF2-40B4-BE49-F238E27FC236}">
                <a16:creationId xmlns:a16="http://schemas.microsoft.com/office/drawing/2014/main" id="{C2FCED4D-2EA9-FF47-5C4D-939D87AE1E15}"/>
              </a:ext>
            </a:extLst>
          </p:cNvPr>
          <p:cNvSpPr txBox="1"/>
          <p:nvPr/>
        </p:nvSpPr>
        <p:spPr>
          <a:xfrm>
            <a:off x="712093" y="3592090"/>
            <a:ext cx="8474498" cy="5905719"/>
          </a:xfrm>
          <a:prstGeom prst="rect">
            <a:avLst/>
          </a:prstGeom>
        </p:spPr>
        <p:txBody>
          <a:bodyPr wrap="square" lIns="0" tIns="0" rIns="0" bIns="0" rtlCol="0" anchor="t">
            <a:spAutoFit/>
          </a:bodyPr>
          <a:lstStyle/>
          <a:p>
            <a:pPr marL="0" lvl="0" indent="0" algn="ctr">
              <a:lnSpc>
                <a:spcPct val="150000"/>
              </a:lnSpc>
              <a:spcBef>
                <a:spcPct val="0"/>
              </a:spcBef>
            </a:pPr>
            <a:r>
              <a:rPr lang="en-US" sz="6400" b="1">
                <a:latin typeface="Arial" panose="020B0604020202020204" pitchFamily="34" charset="0"/>
                <a:cs typeface="Arial" panose="020B0604020202020204" pitchFamily="34" charset="0"/>
              </a:rPr>
              <a:t>Hoạt động 4:</a:t>
            </a:r>
          </a:p>
          <a:p>
            <a:pPr lvl="0" algn="ctr">
              <a:lnSpc>
                <a:spcPct val="150000"/>
              </a:lnSpc>
              <a:spcBef>
                <a:spcPct val="0"/>
              </a:spcBef>
            </a:pPr>
            <a:r>
              <a:rPr lang="vi-VN" sz="6400" b="1">
                <a:cs typeface="Arial" panose="020B0604020202020204" pitchFamily="34" charset="0"/>
              </a:rPr>
              <a:t>Lập kế hoạch giữ gìn trường học xanh, sạch, đẹp</a:t>
            </a:r>
            <a:endParaRPr lang="en-US" sz="64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68953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575</Words>
  <Application>Microsoft Office PowerPoint</Application>
  <PresentationFormat>Custom</PresentationFormat>
  <Paragraphs>65</Paragraphs>
  <Slides>16</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Tím Hồng Vàng Hình Minh hoạ Dễ thương Chúc mừng Tốt nghiệp Bản thuyết trình Tốt nghiệp</dc:title>
  <dc:creator>Linh Phan</dc:creator>
  <cp:lastModifiedBy>sontungdigi@outlook.com</cp:lastModifiedBy>
  <cp:revision>7</cp:revision>
  <dcterms:created xsi:type="dcterms:W3CDTF">2006-08-16T00:00:00Z</dcterms:created>
  <dcterms:modified xsi:type="dcterms:W3CDTF">2025-11-06T05:29:31Z</dcterms:modified>
  <dc:identifier>DAFnF-J_QSs</dc:identifier>
</cp:coreProperties>
</file>