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1"/>
  </p:notesMasterIdLst>
  <p:sldIdLst>
    <p:sldId id="257" r:id="rId3"/>
    <p:sldId id="267" r:id="rId4"/>
    <p:sldId id="262" r:id="rId5"/>
    <p:sldId id="268" r:id="rId6"/>
    <p:sldId id="269" r:id="rId7"/>
    <p:sldId id="270" r:id="rId8"/>
    <p:sldId id="271" r:id="rId9"/>
    <p:sldId id="272" r:id="rId10"/>
    <p:sldId id="273" r:id="rId11"/>
    <p:sldId id="274" r:id="rId12"/>
    <p:sldId id="263" r:id="rId13"/>
    <p:sldId id="258" r:id="rId14"/>
    <p:sldId id="298" r:id="rId15"/>
    <p:sldId id="300" r:id="rId16"/>
    <p:sldId id="303" r:id="rId17"/>
    <p:sldId id="304" r:id="rId18"/>
    <p:sldId id="302"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0" autoAdjust="0"/>
    <p:restoredTop sz="94676"/>
  </p:normalViewPr>
  <p:slideViewPr>
    <p:cSldViewPr snapToGrid="0">
      <p:cViewPr varScale="1">
        <p:scale>
          <a:sx n="63" d="100"/>
          <a:sy n="63" d="100"/>
        </p:scale>
        <p:origin x="14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5334C-902D-D349-9A29-B32A325337B2}" type="datetimeFigureOut">
              <a:rPr lang="en-VN" smtClean="0"/>
              <a:t>11/04/2025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314A6-E7E2-0E4F-9004-3C4779A6AE81}" type="slidenum">
              <a:rPr lang="en-VN" smtClean="0"/>
              <a:t>‹#›</a:t>
            </a:fld>
            <a:endParaRPr lang="en-VN"/>
          </a:p>
        </p:txBody>
      </p:sp>
    </p:spTree>
    <p:extLst>
      <p:ext uri="{BB962C8B-B14F-4D97-AF65-F5344CB8AC3E}">
        <p14:creationId xmlns:p14="http://schemas.microsoft.com/office/powerpoint/2010/main" val="31909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5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7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30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209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5333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5417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079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0CA6D8-5A54-4F8C-8B12-34E44FAD3BF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20971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CA6D8-5A54-4F8C-8B12-34E44FAD3BF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966169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45640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CA6D8-5A54-4F8C-8B12-34E44FAD3BF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13795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0CA6D8-5A54-4F8C-8B12-34E44FAD3BF7}"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72132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CA6D8-5A54-4F8C-8B12-34E44FAD3BF7}"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4074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058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6369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97873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4183719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CA6D8-5A54-4F8C-8B12-34E44FAD3BF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1226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CA6D8-5A54-4F8C-8B12-34E44FAD3BF7}"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88053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5056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8232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422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3850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963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8097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11/4/2025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6578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11/4/2025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879277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591398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8.gif"/><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7" Type="http://schemas.openxmlformats.org/officeDocument/2006/relationships/image" Target="../media/image32.png"/><Relationship Id="rId12" Type="http://schemas.openxmlformats.org/officeDocument/2006/relationships/image" Target="../media/image60.sv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54.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18"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37.sv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6A0AF66-EE4D-64D0-42A4-4ECFFDC48729}"/>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1: </a:t>
            </a:r>
          </a:p>
          <a:p>
            <a:pPr>
              <a:lnSpc>
                <a:spcPct val="100000"/>
              </a:lnSpc>
              <a:spcBef>
                <a:spcPts val="600"/>
              </a:spcBef>
            </a:pPr>
            <a:r>
              <a:rPr lang="en-US" sz="5200" b="1" dirty="0" err="1">
                <a:solidFill>
                  <a:srgbClr val="002060"/>
                </a:solidFill>
                <a:latin typeface="UTM Avo" panose="02040603050506020204" pitchFamily="18" charset="0"/>
              </a:rPr>
              <a:t>Trường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em</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xanh</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sạch</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đẹp</a:t>
            </a:r>
            <a:endParaRPr lang="en-US" sz="5200" b="1" dirty="0">
              <a:solidFill>
                <a:srgbClr val="002060"/>
              </a:solidFill>
              <a:latin typeface="UTM Avo" panose="02040603050506020204" pitchFamily="18" charset="0"/>
            </a:endParaRPr>
          </a:p>
        </p:txBody>
      </p:sp>
      <p:sp>
        <p:nvSpPr>
          <p:cNvPr id="10" name="Subtitle 2">
            <a:extLst>
              <a:ext uri="{FF2B5EF4-FFF2-40B4-BE49-F238E27FC236}">
                <a16:creationId xmlns:a16="http://schemas.microsoft.com/office/drawing/2014/main" id="{028477FA-1A35-F28C-40C0-D4332DDEEB5B}"/>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2</a:t>
            </a:r>
          </a:p>
        </p:txBody>
      </p:sp>
    </p:spTree>
    <p:extLst>
      <p:ext uri="{BB962C8B-B14F-4D97-AF65-F5344CB8AC3E}">
        <p14:creationId xmlns:p14="http://schemas.microsoft.com/office/powerpoint/2010/main" val="301104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2FB525-C256-013F-4A97-927A79199F68}"/>
              </a:ext>
            </a:extLst>
          </p:cNvPr>
          <p:cNvSpPr/>
          <p:nvPr/>
        </p:nvSpPr>
        <p:spPr>
          <a:xfrm>
            <a:off x="6499912" y="2681996"/>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Pentagon 12">
            <a:extLst>
              <a:ext uri="{FF2B5EF4-FFF2-40B4-BE49-F238E27FC236}">
                <a16:creationId xmlns:a16="http://schemas.microsoft.com/office/drawing/2014/main" id="{3BD81EB5-0C46-C319-14CA-D1EBFBF096B7}"/>
              </a:ext>
            </a:extLst>
          </p:cNvPr>
          <p:cNvSpPr/>
          <p:nvPr/>
        </p:nvSpPr>
        <p:spPr>
          <a:xfrm>
            <a:off x="0" y="3287834"/>
            <a:ext cx="4116324" cy="830878"/>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UTM Avo" panose="02040603050506020204" pitchFamily="18"/>
                <a:cs typeface="Arial" panose="020B0604020202020204" pitchFamily="34" charset="0"/>
              </a:rPr>
              <a:t>KẾT LUẬN</a:t>
            </a:r>
          </a:p>
        </p:txBody>
      </p:sp>
      <p:grpSp>
        <p:nvGrpSpPr>
          <p:cNvPr id="13" name="Group 12">
            <a:extLst>
              <a:ext uri="{FF2B5EF4-FFF2-40B4-BE49-F238E27FC236}">
                <a16:creationId xmlns:a16="http://schemas.microsoft.com/office/drawing/2014/main" id="{2A8C6956-CEF4-1BB3-A7E0-44EC63E9136B}"/>
              </a:ext>
            </a:extLst>
          </p:cNvPr>
          <p:cNvGrpSpPr/>
          <p:nvPr/>
        </p:nvGrpSpPr>
        <p:grpSpPr>
          <a:xfrm>
            <a:off x="4632960" y="1593607"/>
            <a:ext cx="7567749" cy="1835393"/>
            <a:chOff x="8153402" y="647699"/>
            <a:chExt cx="10113701" cy="3505200"/>
          </a:xfrm>
        </p:grpSpPr>
        <p:sp>
          <p:nvSpPr>
            <p:cNvPr id="14" name="Round Same Side Corner Rectangle 3">
              <a:extLst>
                <a:ext uri="{FF2B5EF4-FFF2-40B4-BE49-F238E27FC236}">
                  <a16:creationId xmlns:a16="http://schemas.microsoft.com/office/drawing/2014/main" id="{9471E449-6FAD-D1F7-DDA3-1E19D6D432A9}"/>
                </a:ext>
              </a:extLst>
            </p:cNvPr>
            <p:cNvSpPr/>
            <p:nvPr/>
          </p:nvSpPr>
          <p:spPr>
            <a:xfrm rot="16200000">
              <a:off x="11457653" y="-2656552"/>
              <a:ext cx="3505200"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26" name="TextBox 25">
              <a:extLst>
                <a:ext uri="{FF2B5EF4-FFF2-40B4-BE49-F238E27FC236}">
                  <a16:creationId xmlns:a16="http://schemas.microsoft.com/office/drawing/2014/main" id="{987F6BEC-95BE-2760-A1FD-28E1147FD289}"/>
                </a:ext>
              </a:extLst>
            </p:cNvPr>
            <p:cNvSpPr txBox="1"/>
            <p:nvPr/>
          </p:nvSpPr>
          <p:spPr>
            <a:xfrm>
              <a:off x="8681599" y="682808"/>
              <a:ext cx="9083651" cy="3200494"/>
            </a:xfrm>
            <a:prstGeom prst="rect">
              <a:avLst/>
            </a:prstGeom>
            <a:noFill/>
          </p:spPr>
          <p:txBody>
            <a:bodyPr wrap="square" rtlCol="0" anchor="ctr">
              <a:spAutoFit/>
            </a:bodyPr>
            <a:lstStyle/>
            <a:p>
              <a:pPr algn="just">
                <a:lnSpc>
                  <a:spcPct val="150000"/>
                </a:lnSpc>
              </a:pPr>
              <a:r>
                <a:rPr lang="vi-VN" sz="2400" dirty="0">
                  <a:latin typeface="UTM Avo" panose="02040603050506020204" pitchFamily="18"/>
                  <a:cs typeface="Arial" panose="020B0604020202020204" pitchFamily="34" charset="0"/>
                </a:rPr>
                <a:t>Để có thể thực hiện giữ gìn trường học xanh, sạch, đẹp các em cần phải lập kế hoạch chi tiết, cụ thể, rõ ràng</a:t>
              </a:r>
              <a:r>
                <a:rPr lang="en-US" sz="2400" dirty="0">
                  <a:latin typeface="UTM Avo" panose="02040603050506020204" pitchFamily="18"/>
                  <a:cs typeface="Arial" panose="020B0604020202020204" pitchFamily="34" charset="0"/>
                </a:rPr>
                <a:t>.</a:t>
              </a:r>
            </a:p>
          </p:txBody>
        </p:sp>
      </p:grpSp>
      <p:grpSp>
        <p:nvGrpSpPr>
          <p:cNvPr id="27" name="Group 26">
            <a:extLst>
              <a:ext uri="{FF2B5EF4-FFF2-40B4-BE49-F238E27FC236}">
                <a16:creationId xmlns:a16="http://schemas.microsoft.com/office/drawing/2014/main" id="{8EFFF624-3436-F9AF-A804-6D5F99AF6ABF}"/>
              </a:ext>
            </a:extLst>
          </p:cNvPr>
          <p:cNvGrpSpPr/>
          <p:nvPr/>
        </p:nvGrpSpPr>
        <p:grpSpPr>
          <a:xfrm>
            <a:off x="4632960" y="3813393"/>
            <a:ext cx="7548815" cy="2865231"/>
            <a:chOff x="8153403" y="-32661"/>
            <a:chExt cx="10113701" cy="4842969"/>
          </a:xfrm>
        </p:grpSpPr>
        <p:sp>
          <p:nvSpPr>
            <p:cNvPr id="28" name="Round Same Side Corner Rectangle 3">
              <a:extLst>
                <a:ext uri="{FF2B5EF4-FFF2-40B4-BE49-F238E27FC236}">
                  <a16:creationId xmlns:a16="http://schemas.microsoft.com/office/drawing/2014/main" id="{FD4D191A-1948-C61E-266C-AEF8D6AECB71}"/>
                </a:ext>
              </a:extLst>
            </p:cNvPr>
            <p:cNvSpPr/>
            <p:nvPr/>
          </p:nvSpPr>
          <p:spPr>
            <a:xfrm rot="16200000">
              <a:off x="10788769" y="-2668027"/>
              <a:ext cx="4842969"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a:endParaRPr>
            </a:p>
          </p:txBody>
        </p:sp>
        <p:sp>
          <p:nvSpPr>
            <p:cNvPr id="29" name="TextBox 28">
              <a:extLst>
                <a:ext uri="{FF2B5EF4-FFF2-40B4-BE49-F238E27FC236}">
                  <a16:creationId xmlns:a16="http://schemas.microsoft.com/office/drawing/2014/main" id="{A2B702C0-B167-FDAB-25A2-73E47549899D}"/>
                </a:ext>
              </a:extLst>
            </p:cNvPr>
            <p:cNvSpPr txBox="1"/>
            <p:nvPr/>
          </p:nvSpPr>
          <p:spPr>
            <a:xfrm>
              <a:off x="8684756" y="91367"/>
              <a:ext cx="9083651" cy="4175759"/>
            </a:xfrm>
            <a:prstGeom prst="rect">
              <a:avLst/>
            </a:prstGeom>
            <a:noFill/>
          </p:spPr>
          <p:txBody>
            <a:bodyPr wrap="square" rtlCol="0">
              <a:spAutoFit/>
            </a:bodyPr>
            <a:lstStyle/>
            <a:p>
              <a:pPr algn="just">
                <a:lnSpc>
                  <a:spcPct val="150000"/>
                </a:lnSpc>
              </a:pPr>
              <a:r>
                <a:rPr lang="vi-VN" sz="2400" dirty="0">
                  <a:latin typeface="UTM Avo" panose="02040603050506020204" pitchFamily="18"/>
                  <a:cs typeface="Arial" panose="020B0604020202020204" pitchFamily="34" charset="0"/>
                </a:rPr>
                <a:t>Đây là một việc làm thiết thực, phù hợp với lứa tuổi để góp phần giữ gìn trường học xanh, sạch, đẹp. Các nhóm hãy cùng nhau thực hiện tốt kế hoạch đã xây dựng. </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4251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5A8815-BE9E-2AD4-257B-175F810AC205}"/>
              </a:ext>
            </a:extLst>
          </p:cNvPr>
          <p:cNvSpPr/>
          <p:nvPr/>
        </p:nvSpPr>
        <p:spPr>
          <a:xfrm>
            <a:off x="6499912" y="1391676"/>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B3395DD7-7703-93E1-1A61-BDC3AF01292F}"/>
              </a:ext>
            </a:extLst>
          </p:cNvPr>
          <p:cNvSpPr txBox="1"/>
          <p:nvPr/>
        </p:nvSpPr>
        <p:spPr>
          <a:xfrm>
            <a:off x="137160" y="850182"/>
            <a:ext cx="12039600" cy="1543884"/>
          </a:xfrm>
          <a:prstGeom prst="rect">
            <a:avLst/>
          </a:prstGeom>
          <a:noFill/>
        </p:spPr>
        <p:txBody>
          <a:bodyPr wrap="square" rtlCol="0">
            <a:spAutoFit/>
          </a:bodyPr>
          <a:lstStyle/>
          <a:p>
            <a:pPr marL="381019" indent="-381019" algn="just" defTabSz="609630">
              <a:lnSpc>
                <a:spcPct val="150000"/>
              </a:lnSpc>
              <a:buClrTx/>
              <a:buFont typeface="Arial" panose="020B0604020202020204" pitchFamily="34" charset="0"/>
              <a:buChar char="•"/>
            </a:pPr>
            <a:r>
              <a:rPr lang="en-US" sz="2200" kern="1200" dirty="0" err="1">
                <a:solidFill>
                  <a:prstClr val="black"/>
                </a:solidFill>
                <a:latin typeface="UTM Avo" panose="02040603050506020204" pitchFamily="18"/>
                <a:ea typeface="+mn-ea"/>
                <a:cs typeface="Arial" panose="020B0604020202020204" pitchFamily="34" charset="0"/>
              </a:rPr>
              <a:t>Kiểm</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tra</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việc</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chuẩn</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bị</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đồ</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dùng</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và</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nêu</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những</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lưu</a:t>
            </a:r>
            <a:r>
              <a:rPr lang="en-US" sz="2200" kern="1200" dirty="0">
                <a:solidFill>
                  <a:prstClr val="black"/>
                </a:solidFill>
                <a:latin typeface="UTM Avo" panose="02040603050506020204" pitchFamily="18"/>
                <a:ea typeface="+mn-ea"/>
                <a:cs typeface="Arial" panose="020B0604020202020204" pitchFamily="34" charset="0"/>
              </a:rPr>
              <a:t> ý </a:t>
            </a:r>
            <a:r>
              <a:rPr lang="en-US" sz="2200" kern="1200" dirty="0" err="1">
                <a:solidFill>
                  <a:prstClr val="black"/>
                </a:solidFill>
                <a:latin typeface="UTM Avo" panose="02040603050506020204" pitchFamily="18"/>
                <a:ea typeface="+mn-ea"/>
                <a:cs typeface="Arial" panose="020B0604020202020204" pitchFamily="34" charset="0"/>
              </a:rPr>
              <a:t>đảm</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bảo</a:t>
            </a:r>
            <a:r>
              <a:rPr lang="en-US" sz="2200" kern="1200" dirty="0">
                <a:solidFill>
                  <a:prstClr val="black"/>
                </a:solidFill>
                <a:latin typeface="UTM Avo" panose="02040603050506020204" pitchFamily="18"/>
                <a:ea typeface="+mn-ea"/>
                <a:cs typeface="Arial" panose="020B0604020202020204" pitchFamily="34" charset="0"/>
              </a:rPr>
              <a:t> an </a:t>
            </a:r>
            <a:r>
              <a:rPr lang="en-US" sz="2200" kern="1200" dirty="0" err="1">
                <a:solidFill>
                  <a:prstClr val="black"/>
                </a:solidFill>
                <a:latin typeface="UTM Avo" panose="02040603050506020204" pitchFamily="18"/>
                <a:ea typeface="+mn-ea"/>
                <a:cs typeface="Arial" panose="020B0604020202020204" pitchFamily="34" charset="0"/>
              </a:rPr>
              <a:t>toàn</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khi</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thực</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hiện</a:t>
            </a:r>
            <a:r>
              <a:rPr lang="en-US" sz="2200" kern="1200" dirty="0">
                <a:solidFill>
                  <a:prstClr val="black"/>
                </a:solidFill>
                <a:latin typeface="UTM Avo" panose="02040603050506020204" pitchFamily="18"/>
                <a:ea typeface="+mn-ea"/>
                <a:cs typeface="Arial" panose="020B0604020202020204" pitchFamily="34" charset="0"/>
              </a:rPr>
              <a:t>.</a:t>
            </a:r>
          </a:p>
          <a:p>
            <a:pPr marL="381019" indent="-381019" algn="just" defTabSz="609630">
              <a:lnSpc>
                <a:spcPct val="150000"/>
              </a:lnSpc>
              <a:buClrTx/>
              <a:buFont typeface="Arial" panose="020B0604020202020204" pitchFamily="34" charset="0"/>
              <a:buChar char="•"/>
            </a:pPr>
            <a:r>
              <a:rPr lang="en-US" sz="2200" kern="1200" dirty="0" err="1">
                <a:solidFill>
                  <a:prstClr val="black"/>
                </a:solidFill>
                <a:latin typeface="UTM Avo" panose="02040603050506020204" pitchFamily="18"/>
                <a:ea typeface="+mn-ea"/>
                <a:cs typeface="Arial" panose="020B0604020202020204" pitchFamily="34" charset="0"/>
              </a:rPr>
              <a:t>Thực</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hiện</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giữ</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gìn</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trường</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học</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xanh</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sạch</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đẹp</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theo</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kế</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hoạch</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đã</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xây</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dựng</a:t>
            </a:r>
            <a:r>
              <a:rPr lang="en-US" sz="2200" kern="1200" dirty="0">
                <a:solidFill>
                  <a:prstClr val="black"/>
                </a:solidFill>
                <a:latin typeface="UTM Avo" panose="02040603050506020204" pitchFamily="18"/>
                <a:ea typeface="+mn-ea"/>
                <a:cs typeface="Arial" panose="020B0604020202020204" pitchFamily="34" charset="0"/>
              </a:rPr>
              <a:t>. </a:t>
            </a:r>
          </a:p>
          <a:p>
            <a:pPr marL="381019" indent="-381019" algn="just" defTabSz="609630">
              <a:lnSpc>
                <a:spcPct val="150000"/>
              </a:lnSpc>
              <a:buClrTx/>
              <a:buFont typeface="Arial" panose="020B0604020202020204" pitchFamily="34" charset="0"/>
              <a:buChar char="•"/>
            </a:pPr>
            <a:r>
              <a:rPr lang="en-US" sz="2200" kern="1200" dirty="0" err="1">
                <a:solidFill>
                  <a:prstClr val="black"/>
                </a:solidFill>
                <a:latin typeface="UTM Avo" panose="02040603050506020204" pitchFamily="18"/>
                <a:ea typeface="+mn-ea"/>
                <a:cs typeface="Arial" panose="020B0604020202020204" pitchFamily="34" charset="0"/>
              </a:rPr>
              <a:t>Đánh</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giá</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kết</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quả</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thực</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hiện</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của</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các</a:t>
            </a:r>
            <a:r>
              <a:rPr lang="en-US" sz="2200" kern="1200" dirty="0">
                <a:solidFill>
                  <a:prstClr val="black"/>
                </a:solidFill>
                <a:latin typeface="UTM Avo" panose="02040603050506020204" pitchFamily="18"/>
                <a:ea typeface="+mn-ea"/>
                <a:cs typeface="Arial" panose="020B0604020202020204" pitchFamily="34" charset="0"/>
              </a:rPr>
              <a:t> </a:t>
            </a:r>
            <a:r>
              <a:rPr lang="en-US" sz="2200" kern="1200" dirty="0" err="1">
                <a:solidFill>
                  <a:prstClr val="black"/>
                </a:solidFill>
                <a:latin typeface="UTM Avo" panose="02040603050506020204" pitchFamily="18"/>
                <a:ea typeface="+mn-ea"/>
                <a:cs typeface="Arial" panose="020B0604020202020204" pitchFamily="34" charset="0"/>
              </a:rPr>
              <a:t>nhóm</a:t>
            </a:r>
            <a:endParaRPr lang="en-US" sz="2200" kern="1200" dirty="0">
              <a:solidFill>
                <a:prstClr val="black"/>
              </a:solidFill>
              <a:latin typeface="UTM Avo" panose="02040603050506020204" pitchFamily="18"/>
              <a:ea typeface="+mn-ea"/>
              <a:cs typeface="Arial" panose="020B0604020202020204" pitchFamily="34" charset="0"/>
            </a:endParaRPr>
          </a:p>
        </p:txBody>
      </p:sp>
      <p:sp>
        <p:nvSpPr>
          <p:cNvPr id="4" name="TextBox 9">
            <a:extLst>
              <a:ext uri="{FF2B5EF4-FFF2-40B4-BE49-F238E27FC236}">
                <a16:creationId xmlns:a16="http://schemas.microsoft.com/office/drawing/2014/main" id="{B181F7F8-6B86-D855-B64E-0B18DE4C09F2}"/>
              </a:ext>
            </a:extLst>
          </p:cNvPr>
          <p:cNvSpPr txBox="1"/>
          <p:nvPr/>
        </p:nvSpPr>
        <p:spPr>
          <a:xfrm>
            <a:off x="500088" y="245750"/>
            <a:ext cx="11191823" cy="562398"/>
          </a:xfrm>
          <a:prstGeom prst="rect">
            <a:avLst/>
          </a:prstGeom>
        </p:spPr>
        <p:txBody>
          <a:bodyPr wrap="square" lIns="0" tIns="0" rIns="0" bIns="0" rtlCol="0" anchor="t">
            <a:spAutoFit/>
          </a:bodyPr>
          <a:lstStyle/>
          <a:p>
            <a:pPr algn="ctr" defTabSz="609630">
              <a:lnSpc>
                <a:spcPct val="150000"/>
              </a:lnSpc>
              <a:buClrTx/>
              <a:buFontTx/>
              <a:buNone/>
            </a:pPr>
            <a:r>
              <a:rPr lang="en-US" sz="2800" b="1" kern="1200" dirty="0" err="1">
                <a:solidFill>
                  <a:prstClr val="black"/>
                </a:solidFill>
                <a:latin typeface="UTM Avo" panose="02040603050506020204" pitchFamily="18"/>
                <a:ea typeface="+mn-ea"/>
                <a:cs typeface="Arial" panose="020B0604020202020204" pitchFamily="34" charset="0"/>
              </a:rPr>
              <a:t>Thực</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hiện</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giữ</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gìn</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trường</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học</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xanh</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sạch</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đẹp</a:t>
            </a:r>
            <a:endParaRPr lang="en-US" sz="2800" b="1" kern="1200" dirty="0">
              <a:solidFill>
                <a:prstClr val="black"/>
              </a:solidFill>
              <a:latin typeface="UTM Avo" panose="02040603050506020204" pitchFamily="18"/>
              <a:ea typeface="+mn-ea"/>
              <a:cs typeface="Arial" panose="020B0604020202020204" pitchFamily="34" charset="0"/>
            </a:endParaRPr>
          </a:p>
        </p:txBody>
      </p:sp>
      <p:pic>
        <p:nvPicPr>
          <p:cNvPr id="5" name="Picture 4">
            <a:extLst>
              <a:ext uri="{FF2B5EF4-FFF2-40B4-BE49-F238E27FC236}">
                <a16:creationId xmlns:a16="http://schemas.microsoft.com/office/drawing/2014/main" id="{0E3EC4A2-4E9F-A60B-2A79-A0F961600054}"/>
              </a:ext>
            </a:extLst>
          </p:cNvPr>
          <p:cNvPicPr>
            <a:picLocks noChangeAspect="1"/>
          </p:cNvPicPr>
          <p:nvPr/>
        </p:nvPicPr>
        <p:blipFill rotWithShape="1">
          <a:blip r:embed="rId2"/>
          <a:srcRect l="9833" t="23868" r="9030" b="40370"/>
          <a:stretch/>
        </p:blipFill>
        <p:spPr>
          <a:xfrm>
            <a:off x="152833" y="2530798"/>
            <a:ext cx="6004127" cy="2869932"/>
          </a:xfrm>
          <a:prstGeom prst="rect">
            <a:avLst/>
          </a:prstGeom>
        </p:spPr>
      </p:pic>
      <p:pic>
        <p:nvPicPr>
          <p:cNvPr id="6" name="Picture 5">
            <a:extLst>
              <a:ext uri="{FF2B5EF4-FFF2-40B4-BE49-F238E27FC236}">
                <a16:creationId xmlns:a16="http://schemas.microsoft.com/office/drawing/2014/main" id="{DDD96578-2A1C-22AD-6C57-60587E47AE25}"/>
              </a:ext>
            </a:extLst>
          </p:cNvPr>
          <p:cNvPicPr>
            <a:picLocks noChangeAspect="1"/>
          </p:cNvPicPr>
          <p:nvPr/>
        </p:nvPicPr>
        <p:blipFill rotWithShape="1">
          <a:blip r:embed="rId2"/>
          <a:srcRect l="8226" t="61422" r="10636" b="1140"/>
          <a:stretch/>
        </p:blipFill>
        <p:spPr>
          <a:xfrm>
            <a:off x="6156960" y="2530798"/>
            <a:ext cx="5865683" cy="2935282"/>
          </a:xfrm>
          <a:prstGeom prst="rect">
            <a:avLst/>
          </a:prstGeom>
        </p:spPr>
      </p:pic>
    </p:spTree>
    <p:extLst>
      <p:ext uri="{BB962C8B-B14F-4D97-AF65-F5344CB8AC3E}">
        <p14:creationId xmlns:p14="http://schemas.microsoft.com/office/powerpoint/2010/main" val="5225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F891D9-7E29-4F5B-08F8-F2638E79ED21}"/>
              </a:ext>
            </a:extLst>
          </p:cNvPr>
          <p:cNvGrpSpPr/>
          <p:nvPr/>
        </p:nvGrpSpPr>
        <p:grpSpPr>
          <a:xfrm>
            <a:off x="2136648" y="2231136"/>
            <a:ext cx="7918704" cy="2395728"/>
            <a:chOff x="2066544" y="2340864"/>
            <a:chExt cx="7918704" cy="2395728"/>
          </a:xfrm>
        </p:grpSpPr>
        <p:sp>
          <p:nvSpPr>
            <p:cNvPr id="3" name="Rounded Rectangle 2">
              <a:extLst>
                <a:ext uri="{FF2B5EF4-FFF2-40B4-BE49-F238E27FC236}">
                  <a16:creationId xmlns:a16="http://schemas.microsoft.com/office/drawing/2014/main" id="{FDF44758-659E-D83A-400C-BB9D670022F7}"/>
                </a:ext>
              </a:extLst>
            </p:cNvPr>
            <p:cNvSpPr/>
            <p:nvPr/>
          </p:nvSpPr>
          <p:spPr>
            <a:xfrm>
              <a:off x="2066544" y="2340864"/>
              <a:ext cx="7918704" cy="2395728"/>
            </a:xfrm>
            <a:prstGeom prst="roundRect">
              <a:avLst/>
            </a:prstGeom>
            <a:solidFill>
              <a:srgbClr val="D3F3F4"/>
            </a:solidFill>
            <a:ln w="28575">
              <a:solidFill>
                <a:srgbClr val="00BAC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2A76D386-622E-AF2C-BAF5-F3C800646267}"/>
                </a:ext>
              </a:extLst>
            </p:cNvPr>
            <p:cNvSpPr txBox="1"/>
            <p:nvPr/>
          </p:nvSpPr>
          <p:spPr>
            <a:xfrm>
              <a:off x="2779014" y="2568815"/>
              <a:ext cx="6493764" cy="1939826"/>
            </a:xfrm>
            <a:prstGeom prst="rect">
              <a:avLst/>
            </a:prstGeom>
            <a:noFill/>
          </p:spPr>
          <p:txBody>
            <a:bodyPr wrap="square">
              <a:spAutoFit/>
            </a:bodyPr>
            <a:lstStyle/>
            <a:p>
              <a:pPr algn="ctr">
                <a:lnSpc>
                  <a:spcPct val="150000"/>
                </a:lnSpc>
              </a:pPr>
              <a:r>
                <a:rPr lang="vi-VN" sz="2800" b="0" i="0" dirty="0">
                  <a:solidFill>
                    <a:srgbClr val="000000"/>
                  </a:solidFill>
                  <a:effectLst/>
                  <a:latin typeface="UTM Avo" panose="02040603050506020204" pitchFamily="18"/>
                </a:rPr>
                <a:t>Cùng người thân thu gom chai nhựa nhiều kiểu dáng để làm chậu trồng cây sau giờ học</a:t>
              </a:r>
              <a:r>
                <a:rPr lang="en-US" sz="2800" b="0" i="0" dirty="0">
                  <a:solidFill>
                    <a:srgbClr val="000000"/>
                  </a:solidFill>
                  <a:effectLst/>
                  <a:latin typeface="UTM Avo" panose="02040603050506020204" pitchFamily="18"/>
                </a:rPr>
                <a:t>.</a:t>
              </a:r>
              <a:endParaRPr lang="en-VN" sz="2000" dirty="0">
                <a:latin typeface="UTM Avo" panose="02040603050506020204" pitchFamily="18"/>
              </a:endParaRPr>
            </a:p>
          </p:txBody>
        </p:sp>
      </p:grpSp>
      <p:pic>
        <p:nvPicPr>
          <p:cNvPr id="5" name="Picture 4">
            <a:extLst>
              <a:ext uri="{FF2B5EF4-FFF2-40B4-BE49-F238E27FC236}">
                <a16:creationId xmlns:a16="http://schemas.microsoft.com/office/drawing/2014/main" id="{346169B3-50BD-D882-2F62-748E11603967}"/>
              </a:ext>
            </a:extLst>
          </p:cNvPr>
          <p:cNvPicPr>
            <a:picLocks noChangeAspect="1"/>
          </p:cNvPicPr>
          <p:nvPr/>
        </p:nvPicPr>
        <p:blipFill>
          <a:blip r:embed="rId2"/>
          <a:stretch>
            <a:fillRect/>
          </a:stretch>
        </p:blipFill>
        <p:spPr>
          <a:xfrm>
            <a:off x="-627230" y="2812437"/>
            <a:ext cx="5018739" cy="5018739"/>
          </a:xfrm>
          <a:prstGeom prst="rect">
            <a:avLst/>
          </a:prstGeom>
        </p:spPr>
      </p:pic>
    </p:spTree>
    <p:extLst>
      <p:ext uri="{BB962C8B-B14F-4D97-AF65-F5344CB8AC3E}">
        <p14:creationId xmlns:p14="http://schemas.microsoft.com/office/powerpoint/2010/main" val="156725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29" y="218439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267969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rPr>
              <a:t>Ong</a:t>
            </a:r>
            <a:endParaRPr kumimoji="0" lang="en-US" sz="6000" b="0" i="0" u="none" strike="noStrike" kern="1200" cap="none" spc="0" normalizeH="0" baseline="0" noProof="0">
              <a:ln>
                <a:noFill/>
              </a:ln>
              <a:solidFill>
                <a:prstClr val="white"/>
              </a:solidFill>
              <a:effectLst/>
              <a:uLnTx/>
              <a:uFillTx/>
              <a:latin typeface="UTM Avo" panose="02040603050506020204" pitchFamily="18"/>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49859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rPr>
              <a:t>non</a:t>
            </a:r>
            <a:endParaRPr kumimoji="0" lang="en-US" sz="6000" b="0" i="0" u="none" strike="noStrike" kern="1200" cap="none" spc="0" normalizeH="0" baseline="0" noProof="0">
              <a:ln>
                <a:noFill/>
              </a:ln>
              <a:solidFill>
                <a:prstClr val="white"/>
              </a:solidFill>
              <a:effectLst/>
              <a:uLnTx/>
              <a:uFillTx/>
              <a:latin typeface="UTM Avo" panose="02040603050506020204" pitchFamily="18"/>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386079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267969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rPr>
              <a:t>học</a:t>
            </a:r>
            <a:endParaRPr kumimoji="0" lang="en-US" sz="6000" b="0" i="0" u="none" strike="noStrike" kern="1200" cap="none" spc="0" normalizeH="0" baseline="0" noProof="0">
              <a:ln>
                <a:noFill/>
              </a:ln>
              <a:solidFill>
                <a:prstClr val="white"/>
              </a:solidFill>
              <a:effectLst/>
              <a:uLnTx/>
              <a:uFillTx/>
              <a:latin typeface="UTM Avo" panose="02040603050506020204" pitchFamily="18"/>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749" y="4592319"/>
            <a:ext cx="1883826" cy="1892199"/>
          </a:xfrm>
          <a:prstGeom prst="rect">
            <a:avLst/>
          </a:prstGeom>
        </p:spPr>
      </p:pic>
      <p:sp>
        <p:nvSpPr>
          <p:cNvPr id="3" name="Rectangle 2"/>
          <p:cNvSpPr/>
          <p:nvPr/>
        </p:nvSpPr>
        <p:spPr>
          <a:xfrm>
            <a:off x="0" y="0"/>
            <a:ext cx="12192000" cy="7518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32003" y="1603081"/>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0" dirty="0">
                <a:solidFill>
                  <a:schemeClr val="bg1"/>
                </a:solidFill>
                <a:latin typeface="UTM Avo" panose="02040603050506020204" pitchFamily="18"/>
                <a:cs typeface="Arial"/>
                <a:sym typeface="Arial"/>
              </a:rPr>
              <a:t>Câu 1: Cổng trường an toàn là gì?</a:t>
            </a:r>
            <a:endParaRPr kumimoji="0" lang="en-US" sz="28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72987" y="5747066"/>
            <a:ext cx="2462578" cy="107309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 </a:t>
            </a:r>
            <a:r>
              <a:rPr lang="vi-VN" sz="2000" kern="0" dirty="0">
                <a:solidFill>
                  <a:srgbClr val="000000"/>
                </a:solidFill>
                <a:latin typeface="UTM Avo" panose="02040603050506020204" pitchFamily="18"/>
                <a:cs typeface="Arial"/>
                <a:sym typeface="Arial"/>
              </a:rPr>
              <a:t>Một cổng</a:t>
            </a:r>
            <a:r>
              <a:rPr lang="en-US" sz="2000" kern="0" dirty="0">
                <a:solidFill>
                  <a:srgbClr val="000000"/>
                </a:solidFill>
                <a:latin typeface="UTM Avo" panose="02040603050506020204" pitchFamily="18"/>
                <a:cs typeface="Arial"/>
                <a:sym typeface="Arial"/>
              </a:rPr>
              <a:t> </a:t>
            </a:r>
            <a:r>
              <a:rPr lang="en-US" sz="2000" kern="0" dirty="0" err="1">
                <a:solidFill>
                  <a:srgbClr val="000000"/>
                </a:solidFill>
                <a:latin typeface="UTM Avo" panose="02040603050506020204" pitchFamily="18"/>
                <a:cs typeface="Arial"/>
                <a:sym typeface="Arial"/>
              </a:rPr>
              <a:t>trường</a:t>
            </a:r>
            <a:r>
              <a:rPr lang="vi-VN" sz="2000" kern="0" dirty="0">
                <a:solidFill>
                  <a:srgbClr val="000000"/>
                </a:solidFill>
                <a:latin typeface="UTM Avo" panose="02040603050506020204" pitchFamily="18"/>
                <a:cs typeface="Arial"/>
                <a:sym typeface="Arial"/>
              </a:rPr>
              <a:t> không có an ninh</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893681" y="5747066"/>
            <a:ext cx="3085779" cy="107309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B. </a:t>
            </a:r>
            <a:r>
              <a:rPr lang="vi-VN" sz="2000" kern="0" dirty="0">
                <a:solidFill>
                  <a:srgbClr val="000000"/>
                </a:solidFill>
                <a:latin typeface="UTM Avo" panose="02040603050506020204" pitchFamily="18"/>
                <a:cs typeface="Arial"/>
                <a:sym typeface="Arial"/>
              </a:rPr>
              <a:t>Một cổng được bảo vệ để đảm bảo an toàn cho học sinh</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37576" y="5784909"/>
            <a:ext cx="2774179" cy="107309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vi-VN" sz="2000" kern="0" dirty="0">
                <a:solidFill>
                  <a:srgbClr val="000000"/>
                </a:solidFill>
                <a:latin typeface="UTM Avo" panose="02040603050506020204" pitchFamily="18"/>
                <a:cs typeface="Arial"/>
                <a:sym typeface="Arial"/>
              </a:rPr>
              <a:t>Một cổng không cần phải được sửa chữa</a:t>
            </a:r>
            <a:r>
              <a:rPr lang="en-US" sz="2000" kern="0" dirty="0">
                <a:solidFill>
                  <a:srgbClr val="000000"/>
                </a:solidFill>
                <a:latin typeface="UTM Avo" panose="02040603050506020204" pitchFamily="18"/>
                <a:cs typeface="Arial"/>
                <a:sym typeface="Arial"/>
              </a:rPr>
              <a:t>.</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4" name="Rectangle: Rounded Corners 3">
            <a:extLst>
              <a:ext uri="{FF2B5EF4-FFF2-40B4-BE49-F238E27FC236}">
                <a16:creationId xmlns:a16="http://schemas.microsoft.com/office/drawing/2014/main" id="{66A1C151-AD7E-9EF5-E7A1-3F79E65E221E}"/>
              </a:ext>
            </a:extLst>
          </p:cNvPr>
          <p:cNvSpPr/>
          <p:nvPr/>
        </p:nvSpPr>
        <p:spPr>
          <a:xfrm>
            <a:off x="8941522" y="5747066"/>
            <a:ext cx="2774180" cy="107309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D. </a:t>
            </a:r>
            <a:r>
              <a:rPr lang="vi-VN" sz="2000" kern="0" dirty="0">
                <a:solidFill>
                  <a:srgbClr val="000000"/>
                </a:solidFill>
                <a:latin typeface="UTM Avo" panose="02040603050506020204" pitchFamily="18"/>
                <a:cs typeface="Arial"/>
                <a:sym typeface="Arial"/>
              </a:rPr>
              <a:t>Một cổng</a:t>
            </a:r>
            <a:r>
              <a:rPr lang="en-US" sz="2000" kern="0" dirty="0">
                <a:solidFill>
                  <a:srgbClr val="000000"/>
                </a:solidFill>
                <a:latin typeface="UTM Avo" panose="02040603050506020204" pitchFamily="18"/>
                <a:cs typeface="Arial"/>
                <a:sym typeface="Arial"/>
              </a:rPr>
              <a:t> </a:t>
            </a:r>
            <a:r>
              <a:rPr lang="en-US" sz="2000" kern="0" dirty="0" err="1">
                <a:solidFill>
                  <a:srgbClr val="000000"/>
                </a:solidFill>
                <a:latin typeface="UTM Avo" panose="02040603050506020204" pitchFamily="18"/>
                <a:cs typeface="Arial"/>
                <a:sym typeface="Arial"/>
              </a:rPr>
              <a:t>trường</a:t>
            </a:r>
            <a:r>
              <a:rPr lang="vi-VN" sz="2000" kern="0" dirty="0">
                <a:solidFill>
                  <a:srgbClr val="000000"/>
                </a:solidFill>
                <a:latin typeface="UTM Avo" panose="02040603050506020204" pitchFamily="18"/>
                <a:cs typeface="Arial"/>
                <a:sym typeface="Arial"/>
              </a:rPr>
              <a:t> không có người trực để giám sát</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sp>
        <p:nvSpPr>
          <p:cNvPr id="14" name="Rectangle 13"/>
          <p:cNvSpPr/>
          <p:nvPr/>
        </p:nvSpPr>
        <p:spPr>
          <a:xfrm>
            <a:off x="0" y="0"/>
            <a:ext cx="12192000" cy="7518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strVal val="#ppt_w+.3"/>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5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1000"/>
                            </p:stCondLst>
                            <p:childTnLst>
                              <p:par>
                                <p:cTn id="79" presetID="1" presetClass="emph" presetSubtype="2" fill="hold" nodeType="afterEffect">
                                  <p:stCondLst>
                                    <p:cond delay="0"/>
                                  </p:stCondLst>
                                  <p:childTnLst>
                                    <p:animClr clrSpc="rgb" dir="cw">
                                      <p:cBhvr>
                                        <p:cTn id="80" dur="500" fill="hold"/>
                                        <p:tgtEl>
                                          <p:spTgt spid="4"/>
                                        </p:tgtEl>
                                        <p:attrNameLst>
                                          <p:attrName>fillcolor</p:attrName>
                                        </p:attrNameLst>
                                      </p:cBhvr>
                                      <p:to>
                                        <a:srgbClr val="FF0000"/>
                                      </p:to>
                                    </p:animClr>
                                    <p:set>
                                      <p:cBhvr>
                                        <p:cTn id="81" dur="500" fill="hold"/>
                                        <p:tgtEl>
                                          <p:spTgt spid="4"/>
                                        </p:tgtEl>
                                        <p:attrNameLst>
                                          <p:attrName>fill.type</p:attrName>
                                        </p:attrNameLst>
                                      </p:cBhvr>
                                      <p:to>
                                        <p:strVal val="solid"/>
                                      </p:to>
                                    </p:set>
                                    <p:set>
                                      <p:cBhvr>
                                        <p:cTn id="82" dur="500" fill="hold"/>
                                        <p:tgtEl>
                                          <p:spTgt spid="4"/>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83995" y="112422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0" dirty="0">
                <a:solidFill>
                  <a:schemeClr val="bg1"/>
                </a:solidFill>
                <a:latin typeface="UTM Avo" panose="02040603050506020204" pitchFamily="18"/>
                <a:cs typeface="Arial"/>
                <a:sym typeface="Arial"/>
              </a:rPr>
              <a:t>Câu 2: Tại sao chúng ta cần giữ gìn trường em xanh, sạch, đẹp?</a:t>
            </a:r>
            <a:endParaRPr kumimoji="0" lang="en-US" sz="28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76153" y="5654706"/>
            <a:ext cx="2752217" cy="111093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 </a:t>
            </a:r>
            <a:r>
              <a:rPr lang="vi-VN" sz="2000" kern="0" dirty="0">
                <a:solidFill>
                  <a:srgbClr val="000000"/>
                </a:solidFill>
                <a:latin typeface="UTM Avo" panose="02040603050506020204" pitchFamily="18"/>
                <a:cs typeface="Arial"/>
                <a:sym typeface="Arial"/>
              </a:rPr>
              <a:t>Để chúng ta có thể chơi và vui đùa thoải mái</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001302" y="5654706"/>
            <a:ext cx="3029119" cy="111093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B. </a:t>
            </a:r>
            <a:r>
              <a:rPr lang="vi-VN" sz="2000" kern="0" dirty="0">
                <a:solidFill>
                  <a:srgbClr val="000000"/>
                </a:solidFill>
                <a:latin typeface="UTM Avo" panose="02040603050506020204" pitchFamily="18"/>
                <a:cs typeface="Arial"/>
                <a:sym typeface="Arial"/>
              </a:rPr>
              <a:t>Để trường trở thành một nơi tốt đẹp để học tập và chơi</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10499" y="5654706"/>
            <a:ext cx="2752217" cy="111093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vi-VN" sz="2000" kern="0" dirty="0">
                <a:solidFill>
                  <a:srgbClr val="000000"/>
                </a:solidFill>
                <a:latin typeface="UTM Avo" panose="02040603050506020204" pitchFamily="18"/>
                <a:cs typeface="Arial"/>
                <a:sym typeface="Arial"/>
              </a:rPr>
              <a:t>Không cần phải giữ gìn, trường sẽ tự làm đẹp</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942794" y="5654706"/>
            <a:ext cx="3138370" cy="111093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D. </a:t>
            </a:r>
            <a:r>
              <a:rPr lang="vi-VN" sz="2000" kern="0" dirty="0">
                <a:solidFill>
                  <a:srgbClr val="000000"/>
                </a:solidFill>
                <a:latin typeface="UTM Avo" panose="02040603050506020204" pitchFamily="18"/>
                <a:cs typeface="Arial"/>
                <a:sym typeface="Arial"/>
              </a:rPr>
              <a:t>Chỉ cần một số người giữ gìn, không cần tất cả mọi người</a:t>
            </a:r>
            <a:r>
              <a:rPr lang="en-US" sz="2000" kern="0" dirty="0">
                <a:solidFill>
                  <a:srgbClr val="000000"/>
                </a:solidFill>
                <a:latin typeface="UTM Avo" panose="02040603050506020204" pitchFamily="18"/>
                <a:cs typeface="Arial"/>
                <a:sym typeface="Arial"/>
              </a:rPr>
              <a:t>.</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 name="Picture 1" descr="Logo, company name&#10;&#10;Description automatically generated">
            <a:extLst>
              <a:ext uri="{FF2B5EF4-FFF2-40B4-BE49-F238E27FC236}">
                <a16:creationId xmlns:a16="http://schemas.microsoft.com/office/drawing/2014/main" id="{02F5015F-AB0F-A36B-1E40-5765CF428C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sp>
        <p:nvSpPr>
          <p:cNvPr id="14" name="Rectangle 13"/>
          <p:cNvSpPr/>
          <p:nvPr/>
        </p:nvSpPr>
        <p:spPr>
          <a:xfrm>
            <a:off x="0" y="0"/>
            <a:ext cx="12192000" cy="7518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9022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5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758315" y="142902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0" dirty="0">
                <a:solidFill>
                  <a:schemeClr val="bg1"/>
                </a:solidFill>
                <a:latin typeface="UTM Avo" panose="02040603050506020204" pitchFamily="18"/>
                <a:cs typeface="Arial"/>
                <a:sym typeface="Arial"/>
              </a:rPr>
              <a:t>Câu 3: Để giữ gìn trường học xanh, chúng ta có thể làm gì?</a:t>
            </a:r>
            <a:endParaRPr kumimoji="0" lang="en-US" sz="28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00003" y="5721030"/>
            <a:ext cx="2847162"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 </a:t>
            </a:r>
            <a:r>
              <a:rPr lang="vi-VN" sz="2000" kern="0" dirty="0">
                <a:solidFill>
                  <a:srgbClr val="000000"/>
                </a:solidFill>
                <a:latin typeface="UTM Avo" panose="02040603050506020204" pitchFamily="18"/>
                <a:cs typeface="Arial"/>
                <a:sym typeface="Arial"/>
              </a:rPr>
              <a:t>Vứt rác bừa bãi và không quan tâm</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B. </a:t>
            </a:r>
            <a:r>
              <a:rPr lang="vi-VN" sz="2000" kern="0" dirty="0">
                <a:solidFill>
                  <a:srgbClr val="000000"/>
                </a:solidFill>
                <a:latin typeface="UTM Avo" panose="02040603050506020204" pitchFamily="18"/>
                <a:cs typeface="Arial"/>
                <a:sym typeface="Arial"/>
              </a:rPr>
              <a:t>Gom rác vào thùng và phân loại rác để tái chế</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854258"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vi-VN" sz="2000" kern="0" dirty="0">
                <a:solidFill>
                  <a:srgbClr val="000000"/>
                </a:solidFill>
                <a:latin typeface="UTM Avo" panose="02040603050506020204" pitchFamily="18"/>
                <a:cs typeface="Arial"/>
                <a:sym typeface="Arial"/>
              </a:rPr>
              <a:t>Để rác nơi mình đứng và không lo lắng về việc giữ gìn</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971912" y="5721031"/>
            <a:ext cx="2774179"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D. </a:t>
            </a:r>
            <a:r>
              <a:rPr lang="vi-VN" sz="2000" kern="0" dirty="0">
                <a:solidFill>
                  <a:srgbClr val="000000"/>
                </a:solidFill>
                <a:latin typeface="UTM Avo" panose="02040603050506020204" pitchFamily="18"/>
                <a:cs typeface="Arial"/>
                <a:sym typeface="Arial"/>
              </a:rPr>
              <a:t>Không cần phải làm gì, người khác sẽ làm</a:t>
            </a:r>
            <a:r>
              <a:rPr lang="en-US" sz="2000" kern="0" dirty="0">
                <a:solidFill>
                  <a:srgbClr val="000000"/>
                </a:solidFill>
                <a:latin typeface="UTM Avo" panose="02040603050506020204" pitchFamily="18"/>
                <a:cs typeface="Arial"/>
                <a:sym typeface="Arial"/>
              </a:rPr>
              <a:t>.</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 name="Picture 1" descr="Logo, company name&#10;&#10;Description automatically generated">
            <a:extLst>
              <a:ext uri="{FF2B5EF4-FFF2-40B4-BE49-F238E27FC236}">
                <a16:creationId xmlns:a16="http://schemas.microsoft.com/office/drawing/2014/main" id="{02F5015F-AB0F-A36B-1E40-5765CF428C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sp>
        <p:nvSpPr>
          <p:cNvPr id="14" name="Rectangle 13"/>
          <p:cNvSpPr/>
          <p:nvPr/>
        </p:nvSpPr>
        <p:spPr>
          <a:xfrm>
            <a:off x="0" y="0"/>
            <a:ext cx="12192000" cy="7518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480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5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19594" y="158176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b="1" kern="0" dirty="0">
                <a:solidFill>
                  <a:schemeClr val="bg1"/>
                </a:solidFill>
                <a:latin typeface="UTM Avo" panose="02040603050506020204" pitchFamily="18"/>
                <a:cs typeface="Arial"/>
                <a:sym typeface="Arial"/>
              </a:rPr>
              <a:t>Câu 4: Làm thế nào để tránh tai nạn tại cổng trường? </a:t>
            </a:r>
            <a:endParaRPr kumimoji="0" lang="en-US" sz="28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10983" y="5747066"/>
            <a:ext cx="2934336" cy="10369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 </a:t>
            </a:r>
            <a:r>
              <a:rPr lang="vi-VN" sz="2000" kern="0" dirty="0">
                <a:solidFill>
                  <a:srgbClr val="000000"/>
                </a:solidFill>
                <a:latin typeface="UTM Avo" panose="02040603050506020204" pitchFamily="18"/>
                <a:cs typeface="Arial"/>
                <a:sym typeface="Arial"/>
              </a:rPr>
              <a:t>Đến trường muộn</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512967" y="5747067"/>
            <a:ext cx="2404490" cy="10369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B. </a:t>
            </a:r>
            <a:r>
              <a:rPr lang="vi-VN" sz="2000" kern="0" dirty="0">
                <a:solidFill>
                  <a:srgbClr val="000000"/>
                </a:solidFill>
                <a:latin typeface="UTM Avo" panose="02040603050506020204" pitchFamily="18"/>
                <a:cs typeface="Arial"/>
                <a:sym typeface="Arial"/>
              </a:rPr>
              <a:t>Chạy với tốc độ cao khi tiến gần cổng</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3718"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913796" y="5716412"/>
            <a:ext cx="2672138" cy="10369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kern="0" dirty="0">
                <a:solidFill>
                  <a:srgbClr val="000000"/>
                </a:solidFill>
                <a:latin typeface="UTM Avo" panose="02040603050506020204" pitchFamily="18"/>
                <a:cs typeface="Arial"/>
                <a:sym typeface="Arial"/>
              </a:rPr>
              <a:t>D. Chơi đùa và vui chơi gần cổng</a:t>
            </a:r>
            <a:r>
              <a:rPr lang="en-US" sz="2000" kern="0" dirty="0">
                <a:solidFill>
                  <a:srgbClr val="000000"/>
                </a:solidFill>
                <a:latin typeface="UTM Avo" panose="02040603050506020204" pitchFamily="18"/>
                <a:cs typeface="Arial"/>
                <a:sym typeface="Arial"/>
              </a:rPr>
              <a:t>.</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7536"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255364" y="5724062"/>
            <a:ext cx="2404490" cy="10369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kern="0" dirty="0">
                <a:solidFill>
                  <a:srgbClr val="000000"/>
                </a:solidFill>
                <a:latin typeface="UTM Avo" panose="02040603050506020204" pitchFamily="18"/>
                <a:cs typeface="Arial"/>
                <a:sym typeface="Arial"/>
              </a:rPr>
              <a:t>C. Đi bộ và giữ an toàn</a:t>
            </a:r>
            <a:r>
              <a:rPr lang="en-US" sz="2000" kern="0" dirty="0">
                <a:solidFill>
                  <a:srgbClr val="000000"/>
                </a:solidFill>
                <a:latin typeface="UTM Avo" panose="02040603050506020204" pitchFamily="18"/>
                <a:cs typeface="Arial"/>
                <a:sym typeface="Arial"/>
              </a:rPr>
              <a:t> </a:t>
            </a:r>
            <a:r>
              <a:rPr lang="vi-VN" sz="2000" kern="0" dirty="0">
                <a:solidFill>
                  <a:srgbClr val="000000"/>
                </a:solidFill>
                <a:latin typeface="UTM Avo" panose="02040603050506020204" pitchFamily="18"/>
                <a:cs typeface="Arial"/>
                <a:sym typeface="Arial"/>
              </a:rPr>
              <a:t>khi tiến gần</a:t>
            </a:r>
            <a:r>
              <a:rPr lang="en-US" sz="2000" kern="0" dirty="0">
                <a:solidFill>
                  <a:srgbClr val="000000"/>
                </a:solidFill>
                <a:latin typeface="UTM Avo" panose="02040603050506020204" pitchFamily="18"/>
                <a:cs typeface="Arial"/>
                <a:sym typeface="Arial"/>
              </a:rPr>
              <a:t> </a:t>
            </a:r>
            <a:r>
              <a:rPr lang="vi-VN" sz="2000" kern="0" dirty="0">
                <a:solidFill>
                  <a:srgbClr val="000000"/>
                </a:solidFill>
                <a:latin typeface="UTM Avo" panose="02040603050506020204" pitchFamily="18"/>
                <a:cs typeface="Arial"/>
                <a:sym typeface="Arial"/>
              </a:rPr>
              <a:t>cổng</a:t>
            </a:r>
            <a:r>
              <a:rPr lang="en-US" sz="2000" kern="0" dirty="0">
                <a:solidFill>
                  <a:srgbClr val="000000"/>
                </a:solidFill>
                <a:latin typeface="UTM Avo" panose="02040603050506020204" pitchFamily="18"/>
                <a:cs typeface="Arial"/>
                <a:sym typeface="Arial"/>
              </a:rPr>
              <a:t>.</a:t>
            </a:r>
            <a:r>
              <a:rPr lang="vi-VN" sz="2000" kern="0" dirty="0">
                <a:solidFill>
                  <a:srgbClr val="000000"/>
                </a:solidFill>
                <a:latin typeface="UTM Avo" panose="02040603050506020204" pitchFamily="18"/>
                <a:cs typeface="Arial"/>
                <a:sym typeface="Arial"/>
              </a:rPr>
              <a:t> </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3" name="Picture 2" descr="Logo, company name&#10;&#10;Description automatically generated">
            <a:extLst>
              <a:ext uri="{FF2B5EF4-FFF2-40B4-BE49-F238E27FC236}">
                <a16:creationId xmlns:a16="http://schemas.microsoft.com/office/drawing/2014/main" id="{D8093043-A7BE-A2BB-34B2-A417C1700A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sp>
        <p:nvSpPr>
          <p:cNvPr id="14" name="Rectangle 13"/>
          <p:cNvSpPr/>
          <p:nvPr/>
        </p:nvSpPr>
        <p:spPr>
          <a:xfrm>
            <a:off x="0" y="0"/>
            <a:ext cx="12192000" cy="7518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5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4D8B47B5-F0AF-EF21-B27A-3C00C0292C63}"/>
              </a:ext>
            </a:extLst>
          </p:cNvPr>
          <p:cNvSpPr/>
          <p:nvPr/>
        </p:nvSpPr>
        <p:spPr>
          <a:xfrm>
            <a:off x="-58095" y="6167533"/>
            <a:ext cx="1571217" cy="659911"/>
          </a:xfrm>
          <a:custGeom>
            <a:avLst/>
            <a:gdLst/>
            <a:ahLst/>
            <a:cxnLst/>
            <a:rect l="l" t="t" r="r" b="b"/>
            <a:pathLst>
              <a:path w="2356826" h="989867">
                <a:moveTo>
                  <a:pt x="0" y="0"/>
                </a:moveTo>
                <a:lnTo>
                  <a:pt x="2356826" y="0"/>
                </a:lnTo>
                <a:lnTo>
                  <a:pt x="2356826" y="989867"/>
                </a:lnTo>
                <a:lnTo>
                  <a:pt x="0" y="989867"/>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800"/>
          </a:p>
        </p:txBody>
      </p:sp>
      <p:grpSp>
        <p:nvGrpSpPr>
          <p:cNvPr id="3" name="Group 2">
            <a:extLst>
              <a:ext uri="{FF2B5EF4-FFF2-40B4-BE49-F238E27FC236}">
                <a16:creationId xmlns:a16="http://schemas.microsoft.com/office/drawing/2014/main" id="{D506CFF4-F7BF-F463-3484-B44CFDA68E6A}"/>
              </a:ext>
            </a:extLst>
          </p:cNvPr>
          <p:cNvGrpSpPr/>
          <p:nvPr/>
        </p:nvGrpSpPr>
        <p:grpSpPr>
          <a:xfrm>
            <a:off x="520457" y="1118726"/>
            <a:ext cx="3958581" cy="4113726"/>
            <a:chOff x="594846" y="1891431"/>
            <a:chExt cx="6229033" cy="6473161"/>
          </a:xfrm>
        </p:grpSpPr>
        <p:grpSp>
          <p:nvGrpSpPr>
            <p:cNvPr id="4" name="Group 3">
              <a:extLst>
                <a:ext uri="{FF2B5EF4-FFF2-40B4-BE49-F238E27FC236}">
                  <a16:creationId xmlns:a16="http://schemas.microsoft.com/office/drawing/2014/main" id="{1B775324-B7C9-6500-909D-8CD587366CF1}"/>
                </a:ext>
              </a:extLst>
            </p:cNvPr>
            <p:cNvGrpSpPr/>
            <p:nvPr/>
          </p:nvGrpSpPr>
          <p:grpSpPr>
            <a:xfrm>
              <a:off x="594846" y="2135559"/>
              <a:ext cx="6229033" cy="6229033"/>
              <a:chOff x="0" y="0"/>
              <a:chExt cx="812800" cy="812800"/>
            </a:xfrm>
          </p:grpSpPr>
          <p:sp>
            <p:nvSpPr>
              <p:cNvPr id="7" name="Freeform 6">
                <a:extLst>
                  <a:ext uri="{FF2B5EF4-FFF2-40B4-BE49-F238E27FC236}">
                    <a16:creationId xmlns:a16="http://schemas.microsoft.com/office/drawing/2014/main" id="{F1195C43-5639-187A-0C2E-DF50C50343F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sz="800"/>
              </a:p>
            </p:txBody>
          </p:sp>
          <p:sp>
            <p:nvSpPr>
              <p:cNvPr id="8" name="TextBox 7">
                <a:extLst>
                  <a:ext uri="{FF2B5EF4-FFF2-40B4-BE49-F238E27FC236}">
                    <a16:creationId xmlns:a16="http://schemas.microsoft.com/office/drawing/2014/main" id="{51F6307B-8569-5E3E-EA57-8415822EF591}"/>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p>
            </p:txBody>
          </p:sp>
        </p:grpSp>
        <p:pic>
          <p:nvPicPr>
            <p:cNvPr id="5" name="Picture 11">
              <a:extLst>
                <a:ext uri="{FF2B5EF4-FFF2-40B4-BE49-F238E27FC236}">
                  <a16:creationId xmlns:a16="http://schemas.microsoft.com/office/drawing/2014/main" id="{B35D5B5F-F43A-7C34-0BD9-1D497D69A1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56866">
              <a:off x="1753508" y="1891431"/>
              <a:ext cx="3587522" cy="926233"/>
            </a:xfrm>
            <a:prstGeom prst="rect">
              <a:avLst/>
            </a:prstGeom>
          </p:spPr>
        </p:pic>
        <p:sp>
          <p:nvSpPr>
            <p:cNvPr id="6" name="TextBox 5">
              <a:extLst>
                <a:ext uri="{FF2B5EF4-FFF2-40B4-BE49-F238E27FC236}">
                  <a16:creationId xmlns:a16="http://schemas.microsoft.com/office/drawing/2014/main" id="{31489446-6484-6C39-F905-BF9F6D79FF24}"/>
                </a:ext>
              </a:extLst>
            </p:cNvPr>
            <p:cNvSpPr txBox="1"/>
            <p:nvPr/>
          </p:nvSpPr>
          <p:spPr>
            <a:xfrm>
              <a:off x="835025" y="3862893"/>
              <a:ext cx="5748837" cy="2871611"/>
            </a:xfrm>
            <a:prstGeom prst="rect">
              <a:avLst/>
            </a:prstGeom>
            <a:noFill/>
          </p:spPr>
          <p:txBody>
            <a:bodyPr wrap="square" rtlCol="0">
              <a:spAutoFit/>
            </a:bodyPr>
            <a:lstStyle/>
            <a:p>
              <a:pPr algn="ctr">
                <a:lnSpc>
                  <a:spcPct val="150000"/>
                </a:lnSpc>
              </a:pPr>
              <a:r>
                <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9" name="Picture 11">
            <a:extLst>
              <a:ext uri="{FF2B5EF4-FFF2-40B4-BE49-F238E27FC236}">
                <a16:creationId xmlns:a16="http://schemas.microsoft.com/office/drawing/2014/main" id="{ED386148-0C16-2D82-6481-778D523703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76396" y="4331492"/>
            <a:ext cx="1243807" cy="2524331"/>
          </a:xfrm>
          <a:prstGeom prst="rect">
            <a:avLst/>
          </a:prstGeom>
        </p:spPr>
      </p:pic>
      <p:grpSp>
        <p:nvGrpSpPr>
          <p:cNvPr id="10" name="Group 9">
            <a:extLst>
              <a:ext uri="{FF2B5EF4-FFF2-40B4-BE49-F238E27FC236}">
                <a16:creationId xmlns:a16="http://schemas.microsoft.com/office/drawing/2014/main" id="{504F18ED-91E8-9F38-081A-F3F72CBC225B}"/>
              </a:ext>
            </a:extLst>
          </p:cNvPr>
          <p:cNvGrpSpPr/>
          <p:nvPr/>
        </p:nvGrpSpPr>
        <p:grpSpPr>
          <a:xfrm>
            <a:off x="4828004" y="954371"/>
            <a:ext cx="6446459" cy="2029817"/>
            <a:chOff x="7682169" y="342900"/>
            <a:chExt cx="9669689" cy="3044725"/>
          </a:xfrm>
        </p:grpSpPr>
        <p:sp>
          <p:nvSpPr>
            <p:cNvPr id="11" name="Freeform 3">
              <a:extLst>
                <a:ext uri="{FF2B5EF4-FFF2-40B4-BE49-F238E27FC236}">
                  <a16:creationId xmlns:a16="http://schemas.microsoft.com/office/drawing/2014/main" id="{7D627037-072E-D3D7-1866-E8D69A2C1220}"/>
                </a:ext>
              </a:extLst>
            </p:cNvPr>
            <p:cNvSpPr/>
            <p:nvPr/>
          </p:nvSpPr>
          <p:spPr>
            <a:xfrm>
              <a:off x="8298994" y="589432"/>
              <a:ext cx="9052864" cy="2798193"/>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sz="800">
                <a:latin typeface="UTM Avo" panose="02040603050506020204" pitchFamily="18"/>
              </a:endParaRPr>
            </a:p>
          </p:txBody>
        </p:sp>
        <p:sp>
          <p:nvSpPr>
            <p:cNvPr id="12" name="TextBox 11">
              <a:extLst>
                <a:ext uri="{FF2B5EF4-FFF2-40B4-BE49-F238E27FC236}">
                  <a16:creationId xmlns:a16="http://schemas.microsoft.com/office/drawing/2014/main" id="{ED745138-3412-9B35-F33E-2D1A3393D4C2}"/>
                </a:ext>
              </a:extLst>
            </p:cNvPr>
            <p:cNvSpPr txBox="1"/>
            <p:nvPr/>
          </p:nvSpPr>
          <p:spPr>
            <a:xfrm>
              <a:off x="9120774" y="1203816"/>
              <a:ext cx="7409303" cy="1690848"/>
            </a:xfrm>
            <a:prstGeom prst="rect">
              <a:avLst/>
            </a:prstGeom>
            <a:noFill/>
          </p:spPr>
          <p:txBody>
            <a:bodyPr wrap="square">
              <a:spAutoFit/>
            </a:bodyPr>
            <a:lstStyle/>
            <a:p>
              <a:pPr algn="ctr">
                <a:lnSpc>
                  <a:spcPct val="150000"/>
                </a:lnSpc>
              </a:pPr>
              <a:r>
                <a:rPr lang="en-US" sz="2400" dirty="0" err="1">
                  <a:latin typeface="UTM Avo" panose="02040603050506020204" pitchFamily="18"/>
                  <a:ea typeface="Calibri" panose="020F0502020204030204" pitchFamily="34" charset="0"/>
                  <a:cs typeface="Arial" panose="020B0604020202020204" pitchFamily="34" charset="0"/>
                </a:rPr>
                <a:t>Ôn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lại</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kiến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thức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đã</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học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hôm</a:t>
              </a:r>
              <a:r>
                <a:rPr lang="en-US" sz="2400" dirty="0">
                  <a:latin typeface="UTM Avo" panose="02040603050506020204" pitchFamily="18"/>
                  <a:ea typeface="Calibri" panose="020F0502020204030204" pitchFamily="34" charset="0"/>
                  <a:cs typeface="Arial" panose="020B0604020202020204" pitchFamily="34" charset="0"/>
                </a:rPr>
                <a:t> nay</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96459B4-2845-53D0-FB6A-62FCB60149A5}"/>
                </a:ext>
              </a:extLst>
            </p:cNvPr>
            <p:cNvGrpSpPr/>
            <p:nvPr/>
          </p:nvGrpSpPr>
          <p:grpSpPr>
            <a:xfrm>
              <a:off x="7682169" y="342900"/>
              <a:ext cx="1504583" cy="1459808"/>
              <a:chOff x="9596389" y="1335906"/>
              <a:chExt cx="1851794" cy="1851794"/>
            </a:xfrm>
          </p:grpSpPr>
          <p:grpSp>
            <p:nvGrpSpPr>
              <p:cNvPr id="14" name="Group 17">
                <a:extLst>
                  <a:ext uri="{FF2B5EF4-FFF2-40B4-BE49-F238E27FC236}">
                    <a16:creationId xmlns:a16="http://schemas.microsoft.com/office/drawing/2014/main" id="{3C3167D8-54E4-5065-07A5-2744137092A8}"/>
                  </a:ext>
                </a:extLst>
              </p:cNvPr>
              <p:cNvGrpSpPr/>
              <p:nvPr/>
            </p:nvGrpSpPr>
            <p:grpSpPr>
              <a:xfrm>
                <a:off x="9596389" y="1335906"/>
                <a:ext cx="1851794" cy="1851794"/>
                <a:chOff x="0" y="0"/>
                <a:chExt cx="812800" cy="812800"/>
              </a:xfrm>
            </p:grpSpPr>
            <p:sp>
              <p:nvSpPr>
                <p:cNvPr id="16" name="Freeform 15">
                  <a:extLst>
                    <a:ext uri="{FF2B5EF4-FFF2-40B4-BE49-F238E27FC236}">
                      <a16:creationId xmlns:a16="http://schemas.microsoft.com/office/drawing/2014/main" id="{F431719C-5C9F-A7A5-BF0B-1EF0B36CBC9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sz="800">
                    <a:latin typeface="UTM Avo" panose="02040603050506020204" pitchFamily="18"/>
                  </a:endParaRPr>
                </a:p>
              </p:txBody>
            </p:sp>
            <p:sp>
              <p:nvSpPr>
                <p:cNvPr id="17" name="TextBox 19">
                  <a:extLst>
                    <a:ext uri="{FF2B5EF4-FFF2-40B4-BE49-F238E27FC236}">
                      <a16:creationId xmlns:a16="http://schemas.microsoft.com/office/drawing/2014/main" id="{D6B4D63D-F3E3-5BAB-BF57-519A93D8AB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latin typeface="UTM Avo" panose="02040603050506020204" pitchFamily="18"/>
                  </a:endParaRPr>
                </a:p>
              </p:txBody>
            </p:sp>
          </p:grpSp>
          <p:sp>
            <p:nvSpPr>
              <p:cNvPr id="15" name="Freeform 20">
                <a:extLst>
                  <a:ext uri="{FF2B5EF4-FFF2-40B4-BE49-F238E27FC236}">
                    <a16:creationId xmlns:a16="http://schemas.microsoft.com/office/drawing/2014/main" id="{D19859EF-46A2-FB43-DDB7-EF3A7D59FF90}"/>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800">
                  <a:latin typeface="UTM Avo" panose="02040603050506020204" pitchFamily="18"/>
                </a:endParaRPr>
              </a:p>
            </p:txBody>
          </p:sp>
        </p:grpSp>
      </p:grpSp>
      <p:grpSp>
        <p:nvGrpSpPr>
          <p:cNvPr id="18" name="Group 17">
            <a:extLst>
              <a:ext uri="{FF2B5EF4-FFF2-40B4-BE49-F238E27FC236}">
                <a16:creationId xmlns:a16="http://schemas.microsoft.com/office/drawing/2014/main" id="{1BF83835-4A49-F932-5124-08D803234606}"/>
              </a:ext>
            </a:extLst>
          </p:cNvPr>
          <p:cNvGrpSpPr/>
          <p:nvPr/>
        </p:nvGrpSpPr>
        <p:grpSpPr>
          <a:xfrm>
            <a:off x="5253157" y="3077413"/>
            <a:ext cx="6512929" cy="3327907"/>
            <a:chOff x="7908141" y="4723637"/>
            <a:chExt cx="9769394" cy="4991862"/>
          </a:xfrm>
        </p:grpSpPr>
        <p:sp>
          <p:nvSpPr>
            <p:cNvPr id="19" name="Freeform 3">
              <a:extLst>
                <a:ext uri="{FF2B5EF4-FFF2-40B4-BE49-F238E27FC236}">
                  <a16:creationId xmlns:a16="http://schemas.microsoft.com/office/drawing/2014/main" id="{9E447439-32F6-D698-9157-F589248B059F}"/>
                </a:ext>
              </a:extLst>
            </p:cNvPr>
            <p:cNvSpPr/>
            <p:nvPr/>
          </p:nvSpPr>
          <p:spPr>
            <a:xfrm>
              <a:off x="7908141" y="5524500"/>
              <a:ext cx="9052864" cy="4190999"/>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sz="800">
                <a:latin typeface="UTM Avo" panose="02040603050506020204" pitchFamily="18"/>
              </a:endParaRPr>
            </a:p>
          </p:txBody>
        </p:sp>
        <p:sp>
          <p:nvSpPr>
            <p:cNvPr id="20" name="TextBox 19">
              <a:extLst>
                <a:ext uri="{FF2B5EF4-FFF2-40B4-BE49-F238E27FC236}">
                  <a16:creationId xmlns:a16="http://schemas.microsoft.com/office/drawing/2014/main" id="{3F3884DB-68A5-920B-03A7-B4FD0A49F8B1}"/>
                </a:ext>
              </a:extLst>
            </p:cNvPr>
            <p:cNvSpPr txBox="1"/>
            <p:nvPr/>
          </p:nvSpPr>
          <p:spPr>
            <a:xfrm>
              <a:off x="8317097" y="5992625"/>
              <a:ext cx="8234951" cy="3352842"/>
            </a:xfrm>
            <a:prstGeom prst="rect">
              <a:avLst/>
            </a:prstGeom>
            <a:noFill/>
          </p:spPr>
          <p:txBody>
            <a:bodyPr wrap="square">
              <a:spAutoFit/>
            </a:bodyPr>
            <a:lstStyle/>
            <a:p>
              <a:pPr algn="just">
                <a:lnSpc>
                  <a:spcPct val="150000"/>
                </a:lnSpc>
              </a:pPr>
              <a:r>
                <a:rPr lang="vi-VN" sz="2400" dirty="0">
                  <a:latin typeface="UTM Avo" panose="02040603050506020204" pitchFamily="18"/>
                  <a:ea typeface="Calibri" panose="020F0502020204030204" pitchFamily="34" charset="0"/>
                  <a:cs typeface="Arial" panose="020B0604020202020204" pitchFamily="34" charset="0"/>
                </a:rPr>
                <a:t>Trò chuyện với người thân về kế hoạch giữ gìn trường học xanh, sạch, đẹp của nhóm em hoặc của nhóm khác mà em thấy thú vị.</a:t>
              </a:r>
              <a:endParaRPr lang="fr-FR" sz="2400" b="1" i="1" dirty="0">
                <a:latin typeface="UTM Avo" panose="02040603050506020204" pitchFamily="18"/>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FD0F76AE-2E43-FA9B-5481-BD9DB5665E5F}"/>
                </a:ext>
              </a:extLst>
            </p:cNvPr>
            <p:cNvGrpSpPr/>
            <p:nvPr/>
          </p:nvGrpSpPr>
          <p:grpSpPr>
            <a:xfrm>
              <a:off x="16164843" y="4723637"/>
              <a:ext cx="1512692" cy="1491613"/>
              <a:chOff x="10227627" y="4217603"/>
              <a:chExt cx="1851794" cy="1851794"/>
            </a:xfrm>
          </p:grpSpPr>
          <p:grpSp>
            <p:nvGrpSpPr>
              <p:cNvPr id="22" name="Group 14">
                <a:extLst>
                  <a:ext uri="{FF2B5EF4-FFF2-40B4-BE49-F238E27FC236}">
                    <a16:creationId xmlns:a16="http://schemas.microsoft.com/office/drawing/2014/main" id="{B45CFDD3-F22C-F901-EAC0-9F4777456989}"/>
                  </a:ext>
                </a:extLst>
              </p:cNvPr>
              <p:cNvGrpSpPr/>
              <p:nvPr/>
            </p:nvGrpSpPr>
            <p:grpSpPr>
              <a:xfrm>
                <a:off x="10227627" y="4217603"/>
                <a:ext cx="1851794" cy="1851794"/>
                <a:chOff x="0" y="0"/>
                <a:chExt cx="812800" cy="812800"/>
              </a:xfrm>
            </p:grpSpPr>
            <p:sp>
              <p:nvSpPr>
                <p:cNvPr id="24" name="Freeform 15">
                  <a:extLst>
                    <a:ext uri="{FF2B5EF4-FFF2-40B4-BE49-F238E27FC236}">
                      <a16:creationId xmlns:a16="http://schemas.microsoft.com/office/drawing/2014/main" id="{98931B75-28E2-26C9-A330-A52D28359D7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sz="800">
                    <a:latin typeface="UTM Avo" panose="02040603050506020204" pitchFamily="18"/>
                  </a:endParaRPr>
                </a:p>
              </p:txBody>
            </p:sp>
            <p:sp>
              <p:nvSpPr>
                <p:cNvPr id="25" name="TextBox 16">
                  <a:extLst>
                    <a:ext uri="{FF2B5EF4-FFF2-40B4-BE49-F238E27FC236}">
                      <a16:creationId xmlns:a16="http://schemas.microsoft.com/office/drawing/2014/main" id="{C12678A0-B633-90BC-20AC-50B0391499A8}"/>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latin typeface="UTM Avo" panose="02040603050506020204" pitchFamily="18"/>
                  </a:endParaRPr>
                </a:p>
              </p:txBody>
            </p:sp>
          </p:grpSp>
          <p:sp>
            <p:nvSpPr>
              <p:cNvPr id="23" name="Freeform 21">
                <a:extLst>
                  <a:ext uri="{FF2B5EF4-FFF2-40B4-BE49-F238E27FC236}">
                    <a16:creationId xmlns:a16="http://schemas.microsoft.com/office/drawing/2014/main" id="{71874283-1049-8AFB-B39C-0F3F620ECCD1}"/>
                  </a:ext>
                </a:extLst>
              </p:cNvPr>
              <p:cNvSpPr/>
              <p:nvPr/>
            </p:nvSpPr>
            <p:spPr>
              <a:xfrm>
                <a:off x="10570443" y="4579193"/>
                <a:ext cx="1169554" cy="1128616"/>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800">
                  <a:latin typeface="UTM Avo" panose="02040603050506020204" pitchFamily="18"/>
                </a:endParaRPr>
              </a:p>
            </p:txBody>
          </p:sp>
        </p:grpSp>
      </p:grpSp>
    </p:spTree>
    <p:extLst>
      <p:ext uri="{BB962C8B-B14F-4D97-AF65-F5344CB8AC3E}">
        <p14:creationId xmlns:p14="http://schemas.microsoft.com/office/powerpoint/2010/main" val="34305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686791-028A-BF33-60F5-6D250B6376C0}"/>
              </a:ext>
            </a:extLst>
          </p:cNvPr>
          <p:cNvSpPr txBox="1"/>
          <p:nvPr/>
        </p:nvSpPr>
        <p:spPr>
          <a:xfrm>
            <a:off x="2234474" y="1546921"/>
            <a:ext cx="7723051" cy="1754326"/>
          </a:xfrm>
          <a:prstGeom prst="rect">
            <a:avLst/>
          </a:prstGeom>
          <a:noFill/>
        </p:spPr>
        <p:txBody>
          <a:bodyPr wrap="square">
            <a:spAutoFit/>
          </a:bodyPr>
          <a:lstStyle/>
          <a:p>
            <a:pP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Cổng</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trường</a:t>
            </a:r>
            <a:r>
              <a:rPr lang="en-US" sz="2400" b="1" dirty="0">
                <a:latin typeface="UTM Avo" panose="02040603050506020204" pitchFamily="18"/>
                <a:ea typeface="Calibri" panose="020F0502020204030204" pitchFamily="34" charset="0"/>
                <a:cs typeface="Arial" panose="020B0604020202020204" pitchFamily="34" charset="0"/>
              </a:rPr>
              <a:t> an </a:t>
            </a:r>
            <a:r>
              <a:rPr lang="en-US" sz="2400" b="1" dirty="0" err="1">
                <a:latin typeface="UTM Avo" panose="02040603050506020204" pitchFamily="18"/>
                <a:ea typeface="Calibri" panose="020F0502020204030204" pitchFamily="34" charset="0"/>
                <a:cs typeface="Arial" panose="020B0604020202020204" pitchFamily="34" charset="0"/>
              </a:rPr>
              <a:t>toàn</a:t>
            </a:r>
            <a:endParaRPr lang="en-US" sz="2400" b="1" dirty="0">
              <a:latin typeface="UTM Avo" panose="02040603050506020204" pitchFamily="18"/>
              <a:ea typeface="Calibri" panose="020F050202020403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a:latin typeface="UTM Avo" panose="02040603050506020204" pitchFamily="18"/>
                <a:ea typeface="Calibri" panose="020F0502020204030204" pitchFamily="34" charset="0"/>
                <a:cs typeface="Arial" panose="020B0604020202020204" pitchFamily="34" charset="0"/>
              </a:rPr>
              <a:t>Nghe </a:t>
            </a:r>
            <a:r>
              <a:rPr lang="en-US" sz="2400" dirty="0" err="1">
                <a:latin typeface="UTM Avo" panose="02040603050506020204" pitchFamily="18"/>
                <a:ea typeface="Calibri" panose="020F0502020204030204" pitchFamily="34" charset="0"/>
                <a:cs typeface="Arial" panose="020B0604020202020204" pitchFamily="34" charset="0"/>
              </a:rPr>
              <a:t>hướng</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dẫn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tham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gia</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giao</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thông</a:t>
            </a:r>
            <a:r>
              <a:rPr lang="en-US" sz="2400" dirty="0">
                <a:latin typeface="UTM Avo" panose="02040603050506020204" pitchFamily="18"/>
                <a:ea typeface="Calibri" panose="020F0502020204030204" pitchFamily="34" charset="0"/>
                <a:cs typeface="Arial" panose="020B0604020202020204" pitchFamily="34" charset="0"/>
              </a:rPr>
              <a:t> an </a:t>
            </a:r>
            <a:r>
              <a:rPr lang="en-US" sz="2400" dirty="0" err="1">
                <a:latin typeface="UTM Avo" panose="02040603050506020204" pitchFamily="18"/>
                <a:ea typeface="Calibri" panose="020F0502020204030204" pitchFamily="34" charset="0"/>
                <a:cs typeface="Arial" panose="020B0604020202020204" pitchFamily="34" charset="0"/>
              </a:rPr>
              <a:t>toàn</a:t>
            </a:r>
            <a:r>
              <a:rPr lang="en-US" sz="2400" dirty="0">
                <a:latin typeface="UTM Avo" panose="02040603050506020204" pitchFamily="18"/>
                <a:ea typeface="Calibri" panose="020F050202020403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US" sz="2400" dirty="0" err="1">
                <a:latin typeface="UTM Avo" panose="02040603050506020204" pitchFamily="18"/>
                <a:ea typeface="Calibri" panose="020F0502020204030204" pitchFamily="34" charset="0"/>
                <a:cs typeface="Arial" panose="020B0604020202020204" pitchFamily="34" charset="0"/>
              </a:rPr>
              <a:t>Tham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gia</a:t>
            </a:r>
            <a:r>
              <a:rPr lang="en-US" sz="2400" dirty="0">
                <a:latin typeface="UTM Avo" panose="02040603050506020204" pitchFamily="18"/>
                <a:ea typeface="Calibri" panose="020F0502020204030204" pitchFamily="34" charset="0"/>
                <a:cs typeface="Arial" panose="020B0604020202020204" pitchFamily="34" charset="0"/>
              </a:rPr>
              <a:t> </a:t>
            </a:r>
            <a:r>
              <a:rPr lang="en-US" sz="2400" err="1">
                <a:latin typeface="UTM Avo" panose="02040603050506020204" pitchFamily="18"/>
                <a:ea typeface="Calibri" panose="020F0502020204030204" pitchFamily="34" charset="0"/>
                <a:cs typeface="Arial" panose="020B0604020202020204" pitchFamily="34" charset="0"/>
              </a:rPr>
              <a:t>tìm</a:t>
            </a:r>
            <a:r>
              <a:rPr lang="en-US" sz="2400">
                <a:latin typeface="UTM Avo" panose="02040603050506020204" pitchFamily="18"/>
                <a:ea typeface="Calibri" panose="020F0502020204030204" pitchFamily="34" charset="0"/>
                <a:cs typeface="Arial" panose="020B0604020202020204" pitchFamily="34" charset="0"/>
              </a:rPr>
              <a:t> </a:t>
            </a:r>
            <a:r>
              <a:rPr lang="en-US" sz="2400" smtClean="0">
                <a:latin typeface="UTM Avo" panose="02040603050506020204" pitchFamily="18"/>
                <a:ea typeface="Calibri" panose="020F0502020204030204" pitchFamily="34" charset="0"/>
                <a:cs typeface="Arial" panose="020B0604020202020204" pitchFamily="34" charset="0"/>
              </a:rPr>
              <a:t>hiểu </a:t>
            </a:r>
            <a:r>
              <a:rPr lang="en-US" sz="2400" dirty="0" err="1">
                <a:latin typeface="UTM Avo" panose="02040603050506020204" pitchFamily="18"/>
                <a:ea typeface="Calibri" panose="020F0502020204030204" pitchFamily="34" charset="0"/>
                <a:cs typeface="Arial" panose="020B0604020202020204" pitchFamily="34" charset="0"/>
              </a:rPr>
              <a:t>về</a:t>
            </a:r>
            <a:r>
              <a:rPr lang="en-US" sz="2400" dirty="0">
                <a:latin typeface="UTM Avo" panose="02040603050506020204" pitchFamily="18"/>
                <a:ea typeface="Calibri" panose="020F0502020204030204" pitchFamily="34" charset="0"/>
                <a:cs typeface="Arial" panose="020B0604020202020204" pitchFamily="34" charset="0"/>
              </a:rPr>
              <a:t> an </a:t>
            </a:r>
            <a:r>
              <a:rPr lang="en-US" sz="2400" dirty="0" err="1">
                <a:latin typeface="UTM Avo" panose="02040603050506020204" pitchFamily="18"/>
                <a:ea typeface="Calibri" panose="020F0502020204030204" pitchFamily="34" charset="0"/>
                <a:cs typeface="Arial" panose="020B0604020202020204" pitchFamily="34" charset="0"/>
              </a:rPr>
              <a:t>toàn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giao</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thông</a:t>
            </a:r>
            <a:r>
              <a:rPr lang="en-US" sz="2400" dirty="0">
                <a:latin typeface="UTM Avo" panose="02040603050506020204" pitchFamily="18"/>
                <a:ea typeface="Calibri" panose="020F0502020204030204" pitchFamily="34" charset="0"/>
                <a:cs typeface="Arial" panose="020B0604020202020204" pitchFamily="34" charset="0"/>
              </a:rPr>
              <a:t>. </a:t>
            </a:r>
            <a:endParaRPr lang="fr-FR" sz="2400" dirty="0">
              <a:latin typeface="UTM Avo" panose="02040603050506020204" pitchFamily="18"/>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943E3F0-77F2-4B37-E70C-6AD1F665288B}"/>
              </a:ext>
            </a:extLst>
          </p:cNvPr>
          <p:cNvPicPr>
            <a:picLocks noChangeAspect="1"/>
          </p:cNvPicPr>
          <p:nvPr/>
        </p:nvPicPr>
        <p:blipFill rotWithShape="1">
          <a:blip r:embed="rId2"/>
          <a:srcRect t="24976" b="25967"/>
          <a:stretch/>
        </p:blipFill>
        <p:spPr>
          <a:xfrm>
            <a:off x="2913185" y="3539442"/>
            <a:ext cx="6365630" cy="3122762"/>
          </a:xfrm>
          <a:prstGeom prst="rect">
            <a:avLst/>
          </a:prstGeom>
        </p:spPr>
      </p:pic>
    </p:spTree>
    <p:extLst>
      <p:ext uri="{BB962C8B-B14F-4D97-AF65-F5344CB8AC3E}">
        <p14:creationId xmlns:p14="http://schemas.microsoft.com/office/powerpoint/2010/main" val="1308164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1912B8-2830-6689-4202-5FF400B9335B}"/>
              </a:ext>
            </a:extLst>
          </p:cNvPr>
          <p:cNvSpPr/>
          <p:nvPr/>
        </p:nvSpPr>
        <p:spPr>
          <a:xfrm>
            <a:off x="6507408" y="1511310"/>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5">
            <a:extLst>
              <a:ext uri="{FF2B5EF4-FFF2-40B4-BE49-F238E27FC236}">
                <a16:creationId xmlns:a16="http://schemas.microsoft.com/office/drawing/2014/main" id="{EE83392C-CA33-2A20-A856-8D7EF08FC6BF}"/>
              </a:ext>
            </a:extLst>
          </p:cNvPr>
          <p:cNvSpPr/>
          <p:nvPr/>
        </p:nvSpPr>
        <p:spPr>
          <a:xfrm>
            <a:off x="300961" y="1061715"/>
            <a:ext cx="11582400" cy="4320458"/>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2">
              <a:alphaModFix amt="77000"/>
              <a:extLst>
                <a:ext uri="{96DAC541-7B7A-43D3-8B79-37D633B846F1}">
                  <asvg:svgBlip xmlns:asvg="http://schemas.microsoft.com/office/drawing/2016/SVG/main" xmlns="" r:embed="rId4"/>
                </a:ext>
              </a:extLst>
            </a:blip>
            <a:stretch>
              <a:fillRect l="-614" t="-16216" b="-53893"/>
            </a:stretch>
          </a:blipFill>
        </p:spPr>
        <p:txBody>
          <a:bodyPr/>
          <a:lstStyle/>
          <a:p>
            <a:pPr defTabSz="609630">
              <a:buClrTx/>
              <a:buFontTx/>
              <a:buNone/>
            </a:pPr>
            <a:endParaRPr lang="en-US" sz="800" kern="1200">
              <a:solidFill>
                <a:prstClr val="black"/>
              </a:solidFill>
              <a:latin typeface="Calibri"/>
              <a:ea typeface="+mn-ea"/>
              <a:cs typeface="+mn-cs"/>
            </a:endParaRPr>
          </a:p>
        </p:txBody>
      </p:sp>
      <p:grpSp>
        <p:nvGrpSpPr>
          <p:cNvPr id="4" name="Group 3">
            <a:extLst>
              <a:ext uri="{FF2B5EF4-FFF2-40B4-BE49-F238E27FC236}">
                <a16:creationId xmlns:a16="http://schemas.microsoft.com/office/drawing/2014/main" id="{E30DDA5C-C867-AC77-C82A-DEFECF25839D}"/>
              </a:ext>
            </a:extLst>
          </p:cNvPr>
          <p:cNvGrpSpPr/>
          <p:nvPr/>
        </p:nvGrpSpPr>
        <p:grpSpPr>
          <a:xfrm rot="10800000">
            <a:off x="607684" y="1041711"/>
            <a:ext cx="3784256" cy="554748"/>
            <a:chOff x="6414292" y="-1"/>
            <a:chExt cx="5625308" cy="1154644"/>
          </a:xfrm>
        </p:grpSpPr>
        <p:sp>
          <p:nvSpPr>
            <p:cNvPr id="5" name="Round Same Side Corner Rectangle 11">
              <a:extLst>
                <a:ext uri="{FF2B5EF4-FFF2-40B4-BE49-F238E27FC236}">
                  <a16:creationId xmlns:a16="http://schemas.microsoft.com/office/drawing/2014/main" id="{10B4F387-DF07-B289-FAA4-7FC3C7D6E4E5}"/>
                </a:ext>
              </a:extLst>
            </p:cNvPr>
            <p:cNvSpPr/>
            <p:nvPr/>
          </p:nvSpPr>
          <p:spPr>
            <a:xfrm flipV="1">
              <a:off x="6477001" y="-1"/>
              <a:ext cx="5562599" cy="1154644"/>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endParaRPr>
            </a:p>
          </p:txBody>
        </p:sp>
        <p:sp>
          <p:nvSpPr>
            <p:cNvPr id="6" name="TextBox 5">
              <a:extLst>
                <a:ext uri="{FF2B5EF4-FFF2-40B4-BE49-F238E27FC236}">
                  <a16:creationId xmlns:a16="http://schemas.microsoft.com/office/drawing/2014/main" id="{21A5E4D0-53BF-F350-2973-4A3E67255A14}"/>
                </a:ext>
              </a:extLst>
            </p:cNvPr>
            <p:cNvSpPr txBox="1"/>
            <p:nvPr/>
          </p:nvSpPr>
          <p:spPr>
            <a:xfrm rot="10800000">
              <a:off x="6414292" y="23985"/>
              <a:ext cx="5562600" cy="1089022"/>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Hoạt</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động</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nhóm</a:t>
              </a:r>
              <a:endPar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endParaRPr>
            </a:p>
          </p:txBody>
        </p:sp>
      </p:grpSp>
      <p:sp>
        <p:nvSpPr>
          <p:cNvPr id="7" name="TextBox 6">
            <a:extLst>
              <a:ext uri="{FF2B5EF4-FFF2-40B4-BE49-F238E27FC236}">
                <a16:creationId xmlns:a16="http://schemas.microsoft.com/office/drawing/2014/main" id="{37A718DB-7C77-F25E-4638-5DE1122360A1}"/>
              </a:ext>
            </a:extLst>
          </p:cNvPr>
          <p:cNvSpPr txBox="1"/>
          <p:nvPr/>
        </p:nvSpPr>
        <p:spPr>
          <a:xfrm>
            <a:off x="-937467" y="1737162"/>
            <a:ext cx="9601199" cy="543675"/>
          </a:xfrm>
          <a:prstGeom prst="rect">
            <a:avLst/>
          </a:prstGeom>
          <a:noFill/>
        </p:spPr>
        <p:txBody>
          <a:bodyPr wrap="square">
            <a:spAutoFit/>
          </a:bodyPr>
          <a:lstStyle/>
          <a:p>
            <a:pPr algn="ctr" defTabSz="609630">
              <a:buClrTx/>
              <a:buFontTx/>
              <a:buNone/>
            </a:pPr>
            <a:r>
              <a:rPr lang="en-US" sz="2800" b="1" kern="1200" dirty="0" err="1">
                <a:solidFill>
                  <a:srgbClr val="C00000"/>
                </a:solidFill>
                <a:latin typeface="UTM Avo" panose="02040603050506020204" pitchFamily="18"/>
                <a:ea typeface="+mn-ea"/>
                <a:cs typeface="Arial" panose="020B0604020202020204" pitchFamily="34" charset="0"/>
              </a:rPr>
              <a:t>Trò</a:t>
            </a:r>
            <a:r>
              <a:rPr lang="en-US" sz="2800" b="1" kern="1200" dirty="0">
                <a:solidFill>
                  <a:srgbClr val="C00000"/>
                </a:solidFill>
                <a:latin typeface="UTM Avo" panose="02040603050506020204" pitchFamily="18"/>
                <a:ea typeface="+mn-ea"/>
                <a:cs typeface="Arial" panose="020B0604020202020204" pitchFamily="34" charset="0"/>
              </a:rPr>
              <a:t> </a:t>
            </a:r>
            <a:r>
              <a:rPr lang="en-US" sz="2800" b="1" kern="1200" dirty="0" err="1">
                <a:solidFill>
                  <a:srgbClr val="C00000"/>
                </a:solidFill>
                <a:latin typeface="UTM Avo" panose="02040603050506020204" pitchFamily="18"/>
                <a:ea typeface="+mn-ea"/>
                <a:cs typeface="Arial" panose="020B0604020202020204" pitchFamily="34" charset="0"/>
              </a:rPr>
              <a:t>chơi</a:t>
            </a:r>
            <a:r>
              <a:rPr lang="en-US" sz="2800" b="1" kern="1200" dirty="0">
                <a:solidFill>
                  <a:srgbClr val="C00000"/>
                </a:solidFill>
                <a:latin typeface="UTM Avo" panose="02040603050506020204" pitchFamily="18"/>
                <a:ea typeface="+mn-ea"/>
                <a:cs typeface="Arial" panose="020B0604020202020204" pitchFamily="34" charset="0"/>
              </a:rPr>
              <a:t> “</a:t>
            </a:r>
            <a:r>
              <a:rPr lang="en-US" sz="2800" b="1" kern="1200" dirty="0" err="1">
                <a:solidFill>
                  <a:srgbClr val="C00000"/>
                </a:solidFill>
                <a:latin typeface="UTM Avo" panose="02040603050506020204" pitchFamily="18"/>
                <a:ea typeface="+mn-ea"/>
                <a:cs typeface="Arial" panose="020B0604020202020204" pitchFamily="34" charset="0"/>
              </a:rPr>
              <a:t>Đoán</a:t>
            </a:r>
            <a:r>
              <a:rPr lang="en-US" sz="2800" b="1" kern="1200" dirty="0">
                <a:solidFill>
                  <a:srgbClr val="C00000"/>
                </a:solidFill>
                <a:latin typeface="UTM Avo" panose="02040603050506020204" pitchFamily="18"/>
                <a:ea typeface="+mn-ea"/>
                <a:cs typeface="Arial" panose="020B0604020202020204" pitchFamily="34" charset="0"/>
              </a:rPr>
              <a:t> </a:t>
            </a:r>
            <a:r>
              <a:rPr lang="en-US" sz="2800" b="1" kern="1200" dirty="0" err="1">
                <a:solidFill>
                  <a:srgbClr val="C00000"/>
                </a:solidFill>
                <a:latin typeface="UTM Avo" panose="02040603050506020204" pitchFamily="18"/>
                <a:ea typeface="+mn-ea"/>
                <a:cs typeface="Arial" panose="020B0604020202020204" pitchFamily="34" charset="0"/>
              </a:rPr>
              <a:t>tranh</a:t>
            </a:r>
            <a:r>
              <a:rPr lang="en-US" sz="2800" b="1" kern="1200" dirty="0">
                <a:solidFill>
                  <a:srgbClr val="C00000"/>
                </a:solidFill>
                <a:latin typeface="UTM Avo" panose="02040603050506020204" pitchFamily="18"/>
                <a:ea typeface="+mn-ea"/>
                <a:cs typeface="Arial" panose="020B0604020202020204" pitchFamily="34" charset="0"/>
              </a:rPr>
              <a:t>”</a:t>
            </a:r>
          </a:p>
        </p:txBody>
      </p:sp>
      <p:sp>
        <p:nvSpPr>
          <p:cNvPr id="8" name="TextBox 7">
            <a:extLst>
              <a:ext uri="{FF2B5EF4-FFF2-40B4-BE49-F238E27FC236}">
                <a16:creationId xmlns:a16="http://schemas.microsoft.com/office/drawing/2014/main" id="{952C3EAF-C5BB-4A25-7A1B-78FE925A314A}"/>
              </a:ext>
            </a:extLst>
          </p:cNvPr>
          <p:cNvSpPr txBox="1"/>
          <p:nvPr/>
        </p:nvSpPr>
        <p:spPr>
          <a:xfrm>
            <a:off x="293472" y="2162587"/>
            <a:ext cx="7139323" cy="3337837"/>
          </a:xfrm>
          <a:prstGeom prst="rect">
            <a:avLst/>
          </a:prstGeom>
          <a:noFill/>
        </p:spPr>
        <p:txBody>
          <a:bodyPr wrap="square">
            <a:spAutoFit/>
          </a:bodyPr>
          <a:lstStyle/>
          <a:p>
            <a:pPr marL="381019" indent="-381019" algn="just" defTabSz="609630">
              <a:lnSpc>
                <a:spcPct val="150000"/>
              </a:lnSpc>
              <a:buClr>
                <a:prstClr val="black"/>
              </a:buClr>
              <a:buFont typeface="Wingdings" panose="05000000000000000000" pitchFamily="2" charset="2"/>
              <a:buChar char="Ø"/>
            </a:pPr>
            <a:r>
              <a:rPr lang="en-US" sz="2400" b="1" kern="1200" dirty="0" err="1">
                <a:solidFill>
                  <a:prstClr val="black"/>
                </a:solidFill>
                <a:latin typeface="UTM Avo" panose="02040603050506020204" pitchFamily="18"/>
                <a:ea typeface="Calibri" panose="020F0502020204030204" pitchFamily="34" charset="0"/>
                <a:cs typeface="Arial" panose="020B0604020202020204" pitchFamily="34" charset="0"/>
              </a:rPr>
              <a:t>Luật</a:t>
            </a:r>
            <a:r>
              <a:rPr lang="en-US" sz="2400" b="1"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b="1" kern="1200" dirty="0" err="1">
                <a:solidFill>
                  <a:prstClr val="black"/>
                </a:solidFill>
                <a:latin typeface="UTM Avo" panose="02040603050506020204" pitchFamily="18"/>
                <a:ea typeface="Calibri" panose="020F0502020204030204" pitchFamily="34" charset="0"/>
                <a:cs typeface="Arial" panose="020B0604020202020204" pitchFamily="34" charset="0"/>
              </a:rPr>
              <a:t>chơi</a:t>
            </a:r>
            <a:r>
              <a:rPr lang="en-US" sz="2400" b="1" kern="1200" dirty="0">
                <a:solidFill>
                  <a:prstClr val="black"/>
                </a:solidFill>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Clr>
                <a:prstClr val="black"/>
              </a:buClr>
              <a:buFont typeface="Wingdings" panose="05000000000000000000" pitchFamily="2" charset="2"/>
              <a:buChar char="§"/>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Dán các bức tranh về những khu vực trong trường học lên bảng. </a:t>
            </a:r>
            <a:endPar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Clr>
                <a:prstClr val="black"/>
              </a:buClr>
              <a:buFont typeface="Wingdings" panose="05000000000000000000" pitchFamily="2" charset="2"/>
              <a:buChar char="§"/>
            </a:pP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Giáo</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viên</a:t>
            </a: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 mở một mảnh ghép ở từng tranh. </a:t>
            </a:r>
            <a:endPar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Clr>
                <a:prstClr val="black"/>
              </a:buClr>
              <a:buFont typeface="Wingdings" panose="05000000000000000000" pitchFamily="2" charset="2"/>
              <a:buChar char="§"/>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Các nhóm đoán xem đó là khu vực nào trong trường học.</a:t>
            </a:r>
          </a:p>
        </p:txBody>
      </p:sp>
      <p:pic>
        <p:nvPicPr>
          <p:cNvPr id="9" name="Picture 8" descr="A group of children sitting at desks in a classroom&#10;&#10;Description automatically generated">
            <a:extLst>
              <a:ext uri="{FF2B5EF4-FFF2-40B4-BE49-F238E27FC236}">
                <a16:creationId xmlns:a16="http://schemas.microsoft.com/office/drawing/2014/main" id="{C1B44169-C9A4-1E04-C033-C868BFA0B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719" t="23185" r="7310" b="2686"/>
          <a:stretch/>
        </p:blipFill>
        <p:spPr>
          <a:xfrm>
            <a:off x="7505480" y="1962154"/>
            <a:ext cx="4157029" cy="358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12">
            <a:extLst>
              <a:ext uri="{FF2B5EF4-FFF2-40B4-BE49-F238E27FC236}">
                <a16:creationId xmlns:a16="http://schemas.microsoft.com/office/drawing/2014/main" id="{D14CFA39-DC05-49FF-95D7-5672D136708A}"/>
              </a:ext>
            </a:extLst>
          </p:cNvPr>
          <p:cNvSpPr txBox="1"/>
          <p:nvPr/>
        </p:nvSpPr>
        <p:spPr>
          <a:xfrm>
            <a:off x="1139161" y="236639"/>
            <a:ext cx="9906000" cy="562398"/>
          </a:xfrm>
          <a:prstGeom prst="rect">
            <a:avLst/>
          </a:prstGeom>
        </p:spPr>
        <p:txBody>
          <a:bodyPr wrap="square" lIns="0" tIns="0" rIns="0" bIns="0" rtlCol="0" anchor="ctr">
            <a:spAutoFit/>
          </a:bodyPr>
          <a:lstStyle/>
          <a:p>
            <a:pPr algn="ctr" defTabSz="609630">
              <a:lnSpc>
                <a:spcPct val="150000"/>
              </a:lnSpc>
              <a:spcBef>
                <a:spcPct val="0"/>
              </a:spcBef>
              <a:buClrTx/>
              <a:buFontTx/>
              <a:buNone/>
            </a:pPr>
            <a:r>
              <a:rPr lang="en-US" sz="2800" b="1" kern="1200" dirty="0" err="1">
                <a:solidFill>
                  <a:prstClr val="black"/>
                </a:solidFill>
                <a:latin typeface="UTM Avo" panose="02040603050506020204" pitchFamily="18"/>
                <a:ea typeface="+mn-ea"/>
                <a:cs typeface="Arial" panose="020B0604020202020204" pitchFamily="34" charset="0"/>
              </a:rPr>
              <a:t>Hoạt</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động</a:t>
            </a:r>
            <a:r>
              <a:rPr lang="en-US" sz="2800" b="1" kern="1200" dirty="0">
                <a:solidFill>
                  <a:prstClr val="black"/>
                </a:solidFill>
                <a:latin typeface="UTM Avo" panose="02040603050506020204" pitchFamily="18"/>
                <a:ea typeface="+mn-ea"/>
                <a:cs typeface="Arial" panose="020B0604020202020204" pitchFamily="34" charset="0"/>
              </a:rPr>
              <a:t> 3: </a:t>
            </a:r>
            <a:r>
              <a:rPr lang="en-US" sz="2800" b="1" kern="1200" dirty="0" err="1">
                <a:solidFill>
                  <a:prstClr val="black"/>
                </a:solidFill>
                <a:latin typeface="UTM Avo" panose="02040603050506020204" pitchFamily="18"/>
                <a:ea typeface="+mn-ea"/>
                <a:cs typeface="Arial" panose="020B0604020202020204" pitchFamily="34" charset="0"/>
              </a:rPr>
              <a:t>Cùng</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chơi</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Đoán</a:t>
            </a:r>
            <a:r>
              <a:rPr lang="en-US" sz="2800" b="1" kern="1200" dirty="0">
                <a:solidFill>
                  <a:prstClr val="black"/>
                </a:solidFill>
                <a:latin typeface="UTM Avo" panose="02040603050506020204" pitchFamily="18"/>
                <a:ea typeface="+mn-ea"/>
                <a:cs typeface="Arial" panose="020B0604020202020204" pitchFamily="34" charset="0"/>
              </a:rPr>
              <a:t> </a:t>
            </a:r>
            <a:r>
              <a:rPr lang="en-US" sz="2800" b="1" kern="1200" dirty="0" err="1">
                <a:solidFill>
                  <a:prstClr val="black"/>
                </a:solidFill>
                <a:latin typeface="UTM Avo" panose="02040603050506020204" pitchFamily="18"/>
                <a:ea typeface="+mn-ea"/>
                <a:cs typeface="Arial" panose="020B0604020202020204" pitchFamily="34" charset="0"/>
              </a:rPr>
              <a:t>tranh</a:t>
            </a:r>
            <a:endParaRPr lang="en-US" sz="2800" b="1" kern="1200" dirty="0">
              <a:solidFill>
                <a:prstClr val="black"/>
              </a:solidFill>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wipe(left)">
                                      <p:cBhvr>
                                        <p:cTn id="33" dur="500"/>
                                        <p:tgtEl>
                                          <p:spTgt spid="8">
                                            <p:txEl>
                                              <p:pRg st="1" end="1"/>
                                            </p:txEl>
                                          </p:spTgt>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wipe(left)">
                                      <p:cBhvr>
                                        <p:cTn id="37" dur="500"/>
                                        <p:tgtEl>
                                          <p:spTgt spid="8">
                                            <p:txEl>
                                              <p:pRg st="2" end="2"/>
                                            </p:txEl>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wipe(left)">
                                      <p:cBhvr>
                                        <p:cTn id="4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8865BB-A67F-01D5-CECF-063046510E97}"/>
              </a:ext>
            </a:extLst>
          </p:cNvPr>
          <p:cNvSpPr/>
          <p:nvPr/>
        </p:nvSpPr>
        <p:spPr>
          <a:xfrm>
            <a:off x="6531567" y="1422842"/>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5">
            <a:extLst>
              <a:ext uri="{FF2B5EF4-FFF2-40B4-BE49-F238E27FC236}">
                <a16:creationId xmlns:a16="http://schemas.microsoft.com/office/drawing/2014/main" id="{5383636E-6B84-EBD7-2778-B6DE659E49D4}"/>
              </a:ext>
            </a:extLst>
          </p:cNvPr>
          <p:cNvSpPr/>
          <p:nvPr/>
        </p:nvSpPr>
        <p:spPr>
          <a:xfrm>
            <a:off x="304800" y="413742"/>
            <a:ext cx="11582400" cy="4839323"/>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2">
              <a:alphaModFix amt="77000"/>
              <a:extLst>
                <a:ext uri="{96DAC541-7B7A-43D3-8B79-37D633B846F1}">
                  <asvg:svgBlip xmlns:asvg="http://schemas.microsoft.com/office/drawing/2016/SVG/main" xmlns="" r:embed="rId4"/>
                </a:ext>
              </a:extLst>
            </a:blip>
            <a:stretch>
              <a:fillRect l="-614" t="-16216" b="-53893"/>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17" name="TextBox 16">
            <a:extLst>
              <a:ext uri="{FF2B5EF4-FFF2-40B4-BE49-F238E27FC236}">
                <a16:creationId xmlns:a16="http://schemas.microsoft.com/office/drawing/2014/main" id="{026D517A-BACE-0A50-739D-D5FD538F8B33}"/>
              </a:ext>
            </a:extLst>
          </p:cNvPr>
          <p:cNvSpPr txBox="1"/>
          <p:nvPr/>
        </p:nvSpPr>
        <p:spPr>
          <a:xfrm>
            <a:off x="312478" y="2014077"/>
            <a:ext cx="7237428" cy="3337837"/>
          </a:xfrm>
          <a:prstGeom prst="rect">
            <a:avLst/>
          </a:prstGeom>
          <a:noFill/>
        </p:spPr>
        <p:txBody>
          <a:bodyPr wrap="square">
            <a:spAutoFit/>
          </a:bodyPr>
          <a:lstStyle/>
          <a:p>
            <a:pPr marL="381019" indent="-381019" algn="just" defTabSz="609630">
              <a:lnSpc>
                <a:spcPct val="150000"/>
              </a:lnSpc>
              <a:buClr>
                <a:prstClr val="black"/>
              </a:buClr>
              <a:buFont typeface="Wingdings" panose="05000000000000000000" pitchFamily="2" charset="2"/>
              <a:buChar char="Ø"/>
            </a:pPr>
            <a:r>
              <a:rPr lang="en-US" sz="2400" b="1" kern="1200" dirty="0" err="1">
                <a:solidFill>
                  <a:prstClr val="black"/>
                </a:solidFill>
                <a:latin typeface="UTM Avo" panose="02040603050506020204" pitchFamily="18"/>
                <a:ea typeface="Calibri" panose="020F0502020204030204" pitchFamily="34" charset="0"/>
                <a:cs typeface="Arial" panose="020B0604020202020204" pitchFamily="34" charset="0"/>
              </a:rPr>
              <a:t>Luật</a:t>
            </a:r>
            <a:r>
              <a:rPr lang="en-US" sz="2400" b="1"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b="1" kern="1200" dirty="0" err="1">
                <a:solidFill>
                  <a:prstClr val="black"/>
                </a:solidFill>
                <a:latin typeface="UTM Avo" panose="02040603050506020204" pitchFamily="18"/>
                <a:ea typeface="Calibri" panose="020F0502020204030204" pitchFamily="34" charset="0"/>
                <a:cs typeface="Arial" panose="020B0604020202020204" pitchFamily="34" charset="0"/>
              </a:rPr>
              <a:t>chơi</a:t>
            </a:r>
            <a:r>
              <a:rPr lang="en-US" sz="2400" b="1" kern="1200" dirty="0">
                <a:solidFill>
                  <a:prstClr val="black"/>
                </a:solidFill>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Clr>
                <a:prstClr val="black"/>
              </a:buClr>
              <a:buFont typeface="Wingdings" panose="05000000000000000000" pitchFamily="2" charset="2"/>
              <a:buChar char="§"/>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Các nhóm rung chuông giành quyền trả lời. </a:t>
            </a:r>
            <a:endPar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Clr>
                <a:prstClr val="black"/>
              </a:buClr>
              <a:buFont typeface="Wingdings" panose="05000000000000000000" pitchFamily="2" charset="2"/>
              <a:buChar char="§"/>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Nhóm nào rung chuông nhanh nhất sẽ được trả lời trước.</a:t>
            </a:r>
          </a:p>
          <a:p>
            <a:pPr marL="381019" indent="-381019" algn="just" defTabSz="609630">
              <a:lnSpc>
                <a:spcPct val="150000"/>
              </a:lnSpc>
              <a:buClr>
                <a:prstClr val="black"/>
              </a:buClr>
              <a:buFont typeface="Wingdings" panose="05000000000000000000" pitchFamily="2" charset="2"/>
              <a:buChar char="§"/>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Nhóm đoán đúng nhiều khu vực nhất là nhóm chiến thắng. </a:t>
            </a:r>
          </a:p>
        </p:txBody>
      </p:sp>
      <p:grpSp>
        <p:nvGrpSpPr>
          <p:cNvPr id="2" name="Group 1">
            <a:extLst>
              <a:ext uri="{FF2B5EF4-FFF2-40B4-BE49-F238E27FC236}">
                <a16:creationId xmlns:a16="http://schemas.microsoft.com/office/drawing/2014/main" id="{77BB5853-10B9-E0F8-ED6A-9B693C5B4219}"/>
              </a:ext>
            </a:extLst>
          </p:cNvPr>
          <p:cNvGrpSpPr/>
          <p:nvPr/>
        </p:nvGrpSpPr>
        <p:grpSpPr>
          <a:xfrm rot="10800000">
            <a:off x="607684" y="947121"/>
            <a:ext cx="3784256" cy="554748"/>
            <a:chOff x="6414292" y="-1"/>
            <a:chExt cx="5625308" cy="1154644"/>
          </a:xfrm>
        </p:grpSpPr>
        <p:sp>
          <p:nvSpPr>
            <p:cNvPr id="3" name="Round Same Side Corner Rectangle 11">
              <a:extLst>
                <a:ext uri="{FF2B5EF4-FFF2-40B4-BE49-F238E27FC236}">
                  <a16:creationId xmlns:a16="http://schemas.microsoft.com/office/drawing/2014/main" id="{A20F81CB-7A0F-5253-2F79-6C07E1FF5195}"/>
                </a:ext>
              </a:extLst>
            </p:cNvPr>
            <p:cNvSpPr/>
            <p:nvPr/>
          </p:nvSpPr>
          <p:spPr>
            <a:xfrm flipV="1">
              <a:off x="6477001" y="-1"/>
              <a:ext cx="5562599" cy="1154644"/>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endParaRPr>
            </a:p>
          </p:txBody>
        </p:sp>
        <p:sp>
          <p:nvSpPr>
            <p:cNvPr id="4" name="TextBox 3">
              <a:extLst>
                <a:ext uri="{FF2B5EF4-FFF2-40B4-BE49-F238E27FC236}">
                  <a16:creationId xmlns:a16="http://schemas.microsoft.com/office/drawing/2014/main" id="{369D2EAE-1B92-527E-6AA3-D4F5EF283DB7}"/>
                </a:ext>
              </a:extLst>
            </p:cNvPr>
            <p:cNvSpPr txBox="1"/>
            <p:nvPr/>
          </p:nvSpPr>
          <p:spPr>
            <a:xfrm rot="10800000">
              <a:off x="6414292" y="23985"/>
              <a:ext cx="5562600" cy="1089022"/>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Hoạt</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động</a:t>
              </a:r>
              <a:r>
                <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a:ea typeface="+mn-ea"/>
                  <a:cs typeface="Arial" panose="020B0604020202020204" pitchFamily="34" charset="0"/>
                </a:rPr>
                <a:t>nhóm</a:t>
              </a:r>
              <a:endParaRPr kumimoji="0" lang="en-US" sz="2800" b="1"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endParaRPr>
            </a:p>
          </p:txBody>
        </p:sp>
      </p:grpSp>
      <p:sp>
        <p:nvSpPr>
          <p:cNvPr id="5" name="TextBox 4">
            <a:extLst>
              <a:ext uri="{FF2B5EF4-FFF2-40B4-BE49-F238E27FC236}">
                <a16:creationId xmlns:a16="http://schemas.microsoft.com/office/drawing/2014/main" id="{7CF43E7E-5C69-70B4-8BDB-7CA6FE536E6F}"/>
              </a:ext>
            </a:extLst>
          </p:cNvPr>
          <p:cNvSpPr txBox="1"/>
          <p:nvPr/>
        </p:nvSpPr>
        <p:spPr>
          <a:xfrm>
            <a:off x="-937467" y="1642572"/>
            <a:ext cx="9601199" cy="543675"/>
          </a:xfrm>
          <a:prstGeom prst="rect">
            <a:avLst/>
          </a:prstGeom>
          <a:noFill/>
        </p:spPr>
        <p:txBody>
          <a:bodyPr wrap="square">
            <a:spAutoFit/>
          </a:bodyPr>
          <a:lstStyle/>
          <a:p>
            <a:pPr algn="ctr" defTabSz="609630">
              <a:buClrTx/>
              <a:buFontTx/>
              <a:buNone/>
            </a:pPr>
            <a:r>
              <a:rPr lang="en-US" sz="2800" b="1" kern="1200" dirty="0" err="1">
                <a:solidFill>
                  <a:srgbClr val="C00000"/>
                </a:solidFill>
                <a:latin typeface="UTM Avo" panose="02040603050506020204" pitchFamily="18"/>
                <a:ea typeface="+mn-ea"/>
                <a:cs typeface="Arial" panose="020B0604020202020204" pitchFamily="34" charset="0"/>
              </a:rPr>
              <a:t>Trò</a:t>
            </a:r>
            <a:r>
              <a:rPr lang="en-US" sz="2800" b="1" kern="1200" dirty="0">
                <a:solidFill>
                  <a:srgbClr val="C00000"/>
                </a:solidFill>
                <a:latin typeface="UTM Avo" panose="02040603050506020204" pitchFamily="18"/>
                <a:ea typeface="+mn-ea"/>
                <a:cs typeface="Arial" panose="020B0604020202020204" pitchFamily="34" charset="0"/>
              </a:rPr>
              <a:t> </a:t>
            </a:r>
            <a:r>
              <a:rPr lang="en-US" sz="2800" b="1" kern="1200" dirty="0" err="1">
                <a:solidFill>
                  <a:srgbClr val="C00000"/>
                </a:solidFill>
                <a:latin typeface="UTM Avo" panose="02040603050506020204" pitchFamily="18"/>
                <a:ea typeface="+mn-ea"/>
                <a:cs typeface="Arial" panose="020B0604020202020204" pitchFamily="34" charset="0"/>
              </a:rPr>
              <a:t>chơi</a:t>
            </a:r>
            <a:r>
              <a:rPr lang="en-US" sz="2800" b="1" kern="1200" dirty="0">
                <a:solidFill>
                  <a:srgbClr val="C00000"/>
                </a:solidFill>
                <a:latin typeface="UTM Avo" panose="02040603050506020204" pitchFamily="18"/>
                <a:ea typeface="+mn-ea"/>
                <a:cs typeface="Arial" panose="020B0604020202020204" pitchFamily="34" charset="0"/>
              </a:rPr>
              <a:t> “</a:t>
            </a:r>
            <a:r>
              <a:rPr lang="en-US" sz="2800" b="1" kern="1200" dirty="0" err="1">
                <a:solidFill>
                  <a:srgbClr val="C00000"/>
                </a:solidFill>
                <a:latin typeface="UTM Avo" panose="02040603050506020204" pitchFamily="18"/>
                <a:ea typeface="+mn-ea"/>
                <a:cs typeface="Arial" panose="020B0604020202020204" pitchFamily="34" charset="0"/>
              </a:rPr>
              <a:t>Đoán</a:t>
            </a:r>
            <a:r>
              <a:rPr lang="en-US" sz="2800" b="1" kern="1200" dirty="0">
                <a:solidFill>
                  <a:srgbClr val="C00000"/>
                </a:solidFill>
                <a:latin typeface="UTM Avo" panose="02040603050506020204" pitchFamily="18"/>
                <a:ea typeface="+mn-ea"/>
                <a:cs typeface="Arial" panose="020B0604020202020204" pitchFamily="34" charset="0"/>
              </a:rPr>
              <a:t> </a:t>
            </a:r>
            <a:r>
              <a:rPr lang="en-US" sz="2800" b="1" kern="1200" dirty="0" err="1">
                <a:solidFill>
                  <a:srgbClr val="C00000"/>
                </a:solidFill>
                <a:latin typeface="UTM Avo" panose="02040603050506020204" pitchFamily="18"/>
                <a:ea typeface="+mn-ea"/>
                <a:cs typeface="Arial" panose="020B0604020202020204" pitchFamily="34" charset="0"/>
              </a:rPr>
              <a:t>tranh</a:t>
            </a:r>
            <a:r>
              <a:rPr lang="en-US" sz="2800" b="1" kern="1200" dirty="0">
                <a:solidFill>
                  <a:srgbClr val="C00000"/>
                </a:solidFill>
                <a:latin typeface="UTM Avo" panose="02040603050506020204" pitchFamily="18"/>
                <a:ea typeface="+mn-ea"/>
                <a:cs typeface="Arial" panose="020B0604020202020204" pitchFamily="34" charset="0"/>
              </a:rPr>
              <a:t>”</a:t>
            </a:r>
          </a:p>
        </p:txBody>
      </p:sp>
      <p:pic>
        <p:nvPicPr>
          <p:cNvPr id="6" name="Picture 5" descr="A group of children sitting at desks in a classroom&#10;&#10;Description automatically generated">
            <a:extLst>
              <a:ext uri="{FF2B5EF4-FFF2-40B4-BE49-F238E27FC236}">
                <a16:creationId xmlns:a16="http://schemas.microsoft.com/office/drawing/2014/main" id="{90EFD4E6-2119-365C-56B5-67B9632D47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719" t="23185" r="7310" b="2686"/>
          <a:stretch/>
        </p:blipFill>
        <p:spPr>
          <a:xfrm>
            <a:off x="7505480" y="1867564"/>
            <a:ext cx="4157029" cy="3585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93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984521-3B57-3E70-35C1-4401DEEF5438}"/>
              </a:ext>
            </a:extLst>
          </p:cNvPr>
          <p:cNvSpPr/>
          <p:nvPr/>
        </p:nvSpPr>
        <p:spPr>
          <a:xfrm>
            <a:off x="6507408" y="1017325"/>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Freeform 6">
            <a:extLst>
              <a:ext uri="{FF2B5EF4-FFF2-40B4-BE49-F238E27FC236}">
                <a16:creationId xmlns:a16="http://schemas.microsoft.com/office/drawing/2014/main" id="{F2049FE4-D3FD-AED6-9712-1E6AB9241A43}"/>
              </a:ext>
            </a:extLst>
          </p:cNvPr>
          <p:cNvSpPr/>
          <p:nvPr/>
        </p:nvSpPr>
        <p:spPr>
          <a:xfrm>
            <a:off x="371456" y="497812"/>
            <a:ext cx="11449088" cy="454653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grpSp>
        <p:nvGrpSpPr>
          <p:cNvPr id="4" name="Group 3">
            <a:extLst>
              <a:ext uri="{FF2B5EF4-FFF2-40B4-BE49-F238E27FC236}">
                <a16:creationId xmlns:a16="http://schemas.microsoft.com/office/drawing/2014/main" id="{12D754A5-4E5A-DB16-35D6-109B2C89EB4E}"/>
              </a:ext>
            </a:extLst>
          </p:cNvPr>
          <p:cNvGrpSpPr/>
          <p:nvPr/>
        </p:nvGrpSpPr>
        <p:grpSpPr>
          <a:xfrm>
            <a:off x="1078504" y="992039"/>
            <a:ext cx="4576950" cy="3540093"/>
            <a:chOff x="1821374" y="2899598"/>
            <a:chExt cx="6865425" cy="5310140"/>
          </a:xfrm>
        </p:grpSpPr>
        <p:grpSp>
          <p:nvGrpSpPr>
            <p:cNvPr id="5" name="Group 7">
              <a:extLst>
                <a:ext uri="{FF2B5EF4-FFF2-40B4-BE49-F238E27FC236}">
                  <a16:creationId xmlns:a16="http://schemas.microsoft.com/office/drawing/2014/main" id="{CD9100DA-9E14-5DC4-F0D8-1ADD5BB4AA5F}"/>
                </a:ext>
              </a:extLst>
            </p:cNvPr>
            <p:cNvGrpSpPr/>
            <p:nvPr/>
          </p:nvGrpSpPr>
          <p:grpSpPr>
            <a:xfrm>
              <a:off x="1821374" y="2899598"/>
              <a:ext cx="6865425" cy="5310140"/>
              <a:chOff x="-440812" y="-166223"/>
              <a:chExt cx="9153899" cy="7080189"/>
            </a:xfrm>
          </p:grpSpPr>
          <p:grpSp>
            <p:nvGrpSpPr>
              <p:cNvPr id="7" name="Group 8">
                <a:extLst>
                  <a:ext uri="{FF2B5EF4-FFF2-40B4-BE49-F238E27FC236}">
                    <a16:creationId xmlns:a16="http://schemas.microsoft.com/office/drawing/2014/main" id="{C22082D8-6C75-866F-B53D-DD55B453E38B}"/>
                  </a:ext>
                </a:extLst>
              </p:cNvPr>
              <p:cNvGrpSpPr/>
              <p:nvPr/>
            </p:nvGrpSpPr>
            <p:grpSpPr>
              <a:xfrm>
                <a:off x="-440812" y="478181"/>
                <a:ext cx="9153899" cy="6435785"/>
                <a:chOff x="-87074" y="-88333"/>
                <a:chExt cx="1808178" cy="1271266"/>
              </a:xfrm>
            </p:grpSpPr>
            <p:sp>
              <p:nvSpPr>
                <p:cNvPr id="19" name="Freeform 9">
                  <a:extLst>
                    <a:ext uri="{FF2B5EF4-FFF2-40B4-BE49-F238E27FC236}">
                      <a16:creationId xmlns:a16="http://schemas.microsoft.com/office/drawing/2014/main" id="{DB752D7C-2509-1DE5-80AD-A5A79B06C574}"/>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pPr defTabSz="609630">
                    <a:buClrTx/>
                    <a:buFontTx/>
                    <a:buNone/>
                  </a:pPr>
                  <a:endParaRPr lang="en-US" sz="800" kern="1200">
                    <a:solidFill>
                      <a:prstClr val="black"/>
                    </a:solidFill>
                    <a:latin typeface="Calibri"/>
                    <a:ea typeface="+mn-ea"/>
                    <a:cs typeface="+mn-cs"/>
                  </a:endParaRPr>
                </a:p>
              </p:txBody>
            </p:sp>
            <p:sp>
              <p:nvSpPr>
                <p:cNvPr id="20" name="TextBox 10">
                  <a:extLst>
                    <a:ext uri="{FF2B5EF4-FFF2-40B4-BE49-F238E27FC236}">
                      <a16:creationId xmlns:a16="http://schemas.microsoft.com/office/drawing/2014/main" id="{BDFA6A0B-F1E6-2E4F-9F4E-10EEAFEFC26F}"/>
                    </a:ext>
                  </a:extLst>
                </p:cNvPr>
                <p:cNvSpPr txBox="1"/>
                <p:nvPr/>
              </p:nvSpPr>
              <p:spPr>
                <a:xfrm>
                  <a:off x="0" y="0"/>
                  <a:ext cx="812800" cy="812800"/>
                </a:xfrm>
                <a:prstGeom prst="rect">
                  <a:avLst/>
                </a:prstGeom>
              </p:spPr>
              <p:txBody>
                <a:bodyPr lIns="33867" tIns="33867" rIns="33867" bIns="33867" rtlCol="0" anchor="ctr"/>
                <a:lstStyle/>
                <a:p>
                  <a:pPr algn="ctr" defTabSz="609630">
                    <a:lnSpc>
                      <a:spcPts val="2059"/>
                    </a:lnSpc>
                    <a:buClrTx/>
                    <a:buFontTx/>
                    <a:buNone/>
                  </a:pPr>
                  <a:endParaRPr sz="800" kern="1200">
                    <a:solidFill>
                      <a:prstClr val="black"/>
                    </a:solidFill>
                    <a:latin typeface="Calibri"/>
                    <a:ea typeface="+mn-ea"/>
                    <a:cs typeface="+mn-cs"/>
                  </a:endParaRPr>
                </a:p>
              </p:txBody>
            </p:sp>
          </p:grpSp>
          <p:grpSp>
            <p:nvGrpSpPr>
              <p:cNvPr id="8" name="Group 11">
                <a:extLst>
                  <a:ext uri="{FF2B5EF4-FFF2-40B4-BE49-F238E27FC236}">
                    <a16:creationId xmlns:a16="http://schemas.microsoft.com/office/drawing/2014/main" id="{8544CF59-8F1F-E264-5FFF-F08284098B49}"/>
                  </a:ext>
                </a:extLst>
              </p:cNvPr>
              <p:cNvGrpSpPr/>
              <p:nvPr/>
            </p:nvGrpSpPr>
            <p:grpSpPr>
              <a:xfrm>
                <a:off x="2015032" y="-166223"/>
                <a:ext cx="4225472" cy="4281031"/>
                <a:chOff x="0" y="-32834"/>
                <a:chExt cx="834661" cy="845634"/>
              </a:xfrm>
            </p:grpSpPr>
            <p:sp>
              <p:nvSpPr>
                <p:cNvPr id="9" name="Freeform 12">
                  <a:extLst>
                    <a:ext uri="{FF2B5EF4-FFF2-40B4-BE49-F238E27FC236}">
                      <a16:creationId xmlns:a16="http://schemas.microsoft.com/office/drawing/2014/main" id="{B6BB0489-2165-8DA7-E317-E6D503CE4AC3}"/>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pPr defTabSz="609630">
                    <a:buClrTx/>
                    <a:buFontTx/>
                    <a:buNone/>
                  </a:pPr>
                  <a:endParaRPr lang="en-US" sz="800" kern="1200">
                    <a:solidFill>
                      <a:prstClr val="black"/>
                    </a:solidFill>
                    <a:latin typeface="Calibri"/>
                    <a:ea typeface="+mn-ea"/>
                    <a:cs typeface="+mn-cs"/>
                  </a:endParaRPr>
                </a:p>
              </p:txBody>
            </p:sp>
            <p:sp>
              <p:nvSpPr>
                <p:cNvPr id="10" name="TextBox 13">
                  <a:extLst>
                    <a:ext uri="{FF2B5EF4-FFF2-40B4-BE49-F238E27FC236}">
                      <a16:creationId xmlns:a16="http://schemas.microsoft.com/office/drawing/2014/main" id="{1CCD59C5-557E-0E29-C03E-9395D3CAB179}"/>
                    </a:ext>
                  </a:extLst>
                </p:cNvPr>
                <p:cNvSpPr txBox="1"/>
                <p:nvPr/>
              </p:nvSpPr>
              <p:spPr>
                <a:xfrm>
                  <a:off x="0" y="0"/>
                  <a:ext cx="812800" cy="812800"/>
                </a:xfrm>
                <a:prstGeom prst="rect">
                  <a:avLst/>
                </a:prstGeom>
              </p:spPr>
              <p:txBody>
                <a:bodyPr lIns="33867" tIns="33867" rIns="33867" bIns="33867" rtlCol="0" anchor="ctr"/>
                <a:lstStyle/>
                <a:p>
                  <a:pPr algn="ctr" defTabSz="609630">
                    <a:lnSpc>
                      <a:spcPts val="2059"/>
                    </a:lnSpc>
                    <a:buClrTx/>
                    <a:buFontTx/>
                    <a:buNone/>
                  </a:pPr>
                  <a:endParaRPr sz="800" kern="1200">
                    <a:solidFill>
                      <a:prstClr val="black"/>
                    </a:solidFill>
                    <a:latin typeface="Calibri"/>
                    <a:ea typeface="+mn-ea"/>
                    <a:cs typeface="+mn-cs"/>
                  </a:endParaRPr>
                </a:p>
              </p:txBody>
            </p:sp>
          </p:grpSp>
        </p:grpSp>
        <p:sp>
          <p:nvSpPr>
            <p:cNvPr id="6" name="TextBox 5">
              <a:extLst>
                <a:ext uri="{FF2B5EF4-FFF2-40B4-BE49-F238E27FC236}">
                  <a16:creationId xmlns:a16="http://schemas.microsoft.com/office/drawing/2014/main" id="{0C107B74-4AC0-4208-0CE1-1531F50FC1FE}"/>
                </a:ext>
              </a:extLst>
            </p:cNvPr>
            <p:cNvSpPr txBox="1"/>
            <p:nvPr/>
          </p:nvSpPr>
          <p:spPr>
            <a:xfrm>
              <a:off x="1943030" y="3843791"/>
              <a:ext cx="6601374" cy="3344762"/>
            </a:xfrm>
            <a:prstGeom prst="rect">
              <a:avLst/>
            </a:prstGeom>
            <a:noFill/>
          </p:spPr>
          <p:txBody>
            <a:bodyPr wrap="square">
              <a:spAutoFit/>
            </a:bodyPr>
            <a:lstStyle/>
            <a:p>
              <a:pPr algn="just" defTabSz="609630">
                <a:lnSpc>
                  <a:spcPct val="150000"/>
                </a:lnSpc>
                <a:buClrTx/>
                <a:buFontTx/>
                <a:buNone/>
              </a:pPr>
              <a:r>
                <a:rPr lang="vi-VN" sz="2400" kern="1200" dirty="0">
                  <a:latin typeface="UTM Avo" panose="02040603050506020204" pitchFamily="18"/>
                  <a:ea typeface="Calibri" panose="020F0502020204030204" pitchFamily="34" charset="0"/>
                  <a:cs typeface="Arial" panose="020B0604020202020204" pitchFamily="34" charset="0"/>
                </a:rPr>
                <a:t>Trong trường có nhiều khu vực khác nhau. Mỗi khu vực có những nét đặc trưng riêng và tiện ích riêng</a:t>
              </a:r>
              <a:r>
                <a:rPr lang="en-US" sz="2400" kern="1200" dirty="0">
                  <a:latin typeface="UTM Avo" panose="02040603050506020204" pitchFamily="18"/>
                  <a:ea typeface="Calibri" panose="020F0502020204030204" pitchFamily="34" charset="0"/>
                  <a:cs typeface="Arial" panose="020B0604020202020204" pitchFamily="34" charset="0"/>
                </a:rPr>
                <a:t>.</a:t>
              </a:r>
              <a:endParaRPr lang="en-US" sz="2400" kern="1200" dirty="0">
                <a:solidFill>
                  <a:prstClr val="black"/>
                </a:solidFill>
                <a:latin typeface="UTM Avo" panose="02040603050506020204" pitchFamily="18"/>
                <a:ea typeface="+mn-ea"/>
                <a:cs typeface="Arial" panose="020B0604020202020204" pitchFamily="34" charset="0"/>
              </a:endParaRPr>
            </a:p>
          </p:txBody>
        </p:sp>
      </p:grpSp>
      <p:pic>
        <p:nvPicPr>
          <p:cNvPr id="21" name="Picture 20" descr="Icon&#10;&#10;Description automatically generated">
            <a:extLst>
              <a:ext uri="{FF2B5EF4-FFF2-40B4-BE49-F238E27FC236}">
                <a16:creationId xmlns:a16="http://schemas.microsoft.com/office/drawing/2014/main" id="{38CD3CBA-2E12-A8D3-D9C9-AE826F6A8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724" y="-164114"/>
            <a:ext cx="1315379" cy="1315379"/>
          </a:xfrm>
          <a:prstGeom prst="rect">
            <a:avLst/>
          </a:prstGeom>
        </p:spPr>
      </p:pic>
      <p:grpSp>
        <p:nvGrpSpPr>
          <p:cNvPr id="22" name="Group 21">
            <a:extLst>
              <a:ext uri="{FF2B5EF4-FFF2-40B4-BE49-F238E27FC236}">
                <a16:creationId xmlns:a16="http://schemas.microsoft.com/office/drawing/2014/main" id="{6B31A1F8-2477-66E9-453C-3D19E02D415E}"/>
              </a:ext>
            </a:extLst>
          </p:cNvPr>
          <p:cNvGrpSpPr/>
          <p:nvPr/>
        </p:nvGrpSpPr>
        <p:grpSpPr>
          <a:xfrm>
            <a:off x="3777078" y="130929"/>
            <a:ext cx="4851019" cy="725295"/>
            <a:chOff x="5830043" y="1427191"/>
            <a:chExt cx="7276528" cy="1087943"/>
          </a:xfrm>
        </p:grpSpPr>
        <p:pic>
          <p:nvPicPr>
            <p:cNvPr id="23" name="Picture 9">
              <a:extLst>
                <a:ext uri="{FF2B5EF4-FFF2-40B4-BE49-F238E27FC236}">
                  <a16:creationId xmlns:a16="http://schemas.microsoft.com/office/drawing/2014/main" id="{A325A244-229E-067A-3568-5C3C3EAF1E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45" y="1427191"/>
              <a:ext cx="6951411" cy="1087943"/>
            </a:xfrm>
            <a:prstGeom prst="rect">
              <a:avLst/>
            </a:prstGeom>
          </p:spPr>
        </p:pic>
        <p:sp>
          <p:nvSpPr>
            <p:cNvPr id="24" name="TextBox 23">
              <a:extLst>
                <a:ext uri="{FF2B5EF4-FFF2-40B4-BE49-F238E27FC236}">
                  <a16:creationId xmlns:a16="http://schemas.microsoft.com/office/drawing/2014/main" id="{D374F0A0-717A-CF7C-49B5-1AF0E99365F9}"/>
                </a:ext>
              </a:extLst>
            </p:cNvPr>
            <p:cNvSpPr txBox="1"/>
            <p:nvPr/>
          </p:nvSpPr>
          <p:spPr>
            <a:xfrm>
              <a:off x="5830043" y="1620760"/>
              <a:ext cx="7276528" cy="877163"/>
            </a:xfrm>
            <a:prstGeom prst="rect">
              <a:avLst/>
            </a:prstGeom>
            <a:noFill/>
          </p:spPr>
          <p:txBody>
            <a:bodyPr wrap="square" rtlCol="0" anchor="ctr">
              <a:spAutoFit/>
            </a:bodyPr>
            <a:lstStyle/>
            <a:p>
              <a:pPr algn="ctr" defTabSz="609630">
                <a:buClrTx/>
                <a:buFontTx/>
                <a:buNone/>
              </a:pPr>
              <a:r>
                <a:rPr lang="en-US" sz="3200" b="1" kern="1200" dirty="0">
                  <a:solidFill>
                    <a:srgbClr val="C00000"/>
                  </a:solidFill>
                  <a:latin typeface="UTM Avo" panose="02040603050506020204" pitchFamily="18"/>
                  <a:ea typeface="+mn-ea"/>
                  <a:cs typeface="Arial" panose="020B0604020202020204" pitchFamily="34" charset="0"/>
                </a:rPr>
                <a:t>KẾT LUẬN</a:t>
              </a:r>
            </a:p>
          </p:txBody>
        </p:sp>
      </p:grpSp>
      <p:grpSp>
        <p:nvGrpSpPr>
          <p:cNvPr id="25" name="Group 24">
            <a:extLst>
              <a:ext uri="{FF2B5EF4-FFF2-40B4-BE49-F238E27FC236}">
                <a16:creationId xmlns:a16="http://schemas.microsoft.com/office/drawing/2014/main" id="{7B8EE635-1D3A-A2D3-CE74-7F714BA67F0E}"/>
              </a:ext>
            </a:extLst>
          </p:cNvPr>
          <p:cNvGrpSpPr/>
          <p:nvPr/>
        </p:nvGrpSpPr>
        <p:grpSpPr>
          <a:xfrm>
            <a:off x="6316140" y="992039"/>
            <a:ext cx="4576950" cy="3540093"/>
            <a:chOff x="1821374" y="2899598"/>
            <a:chExt cx="6865425" cy="5310140"/>
          </a:xfrm>
        </p:grpSpPr>
        <p:grpSp>
          <p:nvGrpSpPr>
            <p:cNvPr id="26" name="Group 7">
              <a:extLst>
                <a:ext uri="{FF2B5EF4-FFF2-40B4-BE49-F238E27FC236}">
                  <a16:creationId xmlns:a16="http://schemas.microsoft.com/office/drawing/2014/main" id="{57BDB973-DF64-831B-2C01-49C32C1641E4}"/>
                </a:ext>
              </a:extLst>
            </p:cNvPr>
            <p:cNvGrpSpPr/>
            <p:nvPr/>
          </p:nvGrpSpPr>
          <p:grpSpPr>
            <a:xfrm>
              <a:off x="1821374" y="2899598"/>
              <a:ext cx="6865425" cy="5310140"/>
              <a:chOff x="-440812" y="-166223"/>
              <a:chExt cx="9153899" cy="7080189"/>
            </a:xfrm>
          </p:grpSpPr>
          <p:grpSp>
            <p:nvGrpSpPr>
              <p:cNvPr id="28" name="Group 8">
                <a:extLst>
                  <a:ext uri="{FF2B5EF4-FFF2-40B4-BE49-F238E27FC236}">
                    <a16:creationId xmlns:a16="http://schemas.microsoft.com/office/drawing/2014/main" id="{D5309617-5B3D-7317-20E3-20AB9D660DFF}"/>
                  </a:ext>
                </a:extLst>
              </p:cNvPr>
              <p:cNvGrpSpPr/>
              <p:nvPr/>
            </p:nvGrpSpPr>
            <p:grpSpPr>
              <a:xfrm>
                <a:off x="-440812" y="478181"/>
                <a:ext cx="9153899" cy="6435785"/>
                <a:chOff x="-87074" y="-88333"/>
                <a:chExt cx="1808178" cy="1271266"/>
              </a:xfrm>
            </p:grpSpPr>
            <p:sp>
              <p:nvSpPr>
                <p:cNvPr id="32" name="Freeform 9">
                  <a:extLst>
                    <a:ext uri="{FF2B5EF4-FFF2-40B4-BE49-F238E27FC236}">
                      <a16:creationId xmlns:a16="http://schemas.microsoft.com/office/drawing/2014/main" id="{697BA442-F276-1257-1BB6-CC35C9C0CB38}"/>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33" name="TextBox 10">
                  <a:extLst>
                    <a:ext uri="{FF2B5EF4-FFF2-40B4-BE49-F238E27FC236}">
                      <a16:creationId xmlns:a16="http://schemas.microsoft.com/office/drawing/2014/main" id="{6D7D9668-B2D1-3FF4-05E5-08432C2BD577}"/>
                    </a:ext>
                  </a:extLst>
                </p:cNvPr>
                <p:cNvSpPr txBox="1"/>
                <p:nvPr/>
              </p:nvSpPr>
              <p:spPr>
                <a:xfrm>
                  <a:off x="0" y="0"/>
                  <a:ext cx="812800" cy="812800"/>
                </a:xfrm>
                <a:prstGeom prst="rect">
                  <a:avLst/>
                </a:prstGeom>
              </p:spPr>
              <p:txBody>
                <a:bodyPr lIns="33867" tIns="33867" rIns="33867" bIns="33867" rtlCol="0" anchor="ctr"/>
                <a:lstStyle/>
                <a:p>
                  <a:pPr algn="ctr" defTabSz="609630">
                    <a:lnSpc>
                      <a:spcPts val="2059"/>
                    </a:lnSpc>
                    <a:buClrTx/>
                    <a:buFontTx/>
                    <a:buNone/>
                  </a:pPr>
                  <a:endParaRPr sz="800" kern="1200">
                    <a:solidFill>
                      <a:prstClr val="black"/>
                    </a:solidFill>
                    <a:latin typeface="UTM Avo" panose="02040603050506020204" pitchFamily="18"/>
                    <a:ea typeface="+mn-ea"/>
                    <a:cs typeface="+mn-cs"/>
                  </a:endParaRPr>
                </a:p>
              </p:txBody>
            </p:sp>
          </p:grpSp>
          <p:grpSp>
            <p:nvGrpSpPr>
              <p:cNvPr id="29" name="Group 11">
                <a:extLst>
                  <a:ext uri="{FF2B5EF4-FFF2-40B4-BE49-F238E27FC236}">
                    <a16:creationId xmlns:a16="http://schemas.microsoft.com/office/drawing/2014/main" id="{EAD05F99-9902-8B91-53C5-404086592C5E}"/>
                  </a:ext>
                </a:extLst>
              </p:cNvPr>
              <p:cNvGrpSpPr/>
              <p:nvPr/>
            </p:nvGrpSpPr>
            <p:grpSpPr>
              <a:xfrm>
                <a:off x="2015032" y="-166223"/>
                <a:ext cx="4225472" cy="4281031"/>
                <a:chOff x="0" y="-32834"/>
                <a:chExt cx="834661" cy="845634"/>
              </a:xfrm>
            </p:grpSpPr>
            <p:sp>
              <p:nvSpPr>
                <p:cNvPr id="30" name="Freeform 12">
                  <a:extLst>
                    <a:ext uri="{FF2B5EF4-FFF2-40B4-BE49-F238E27FC236}">
                      <a16:creationId xmlns:a16="http://schemas.microsoft.com/office/drawing/2014/main" id="{8A355D49-0E35-936D-DF1B-8AA1F17C7CB3}"/>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31" name="TextBox 13">
                  <a:extLst>
                    <a:ext uri="{FF2B5EF4-FFF2-40B4-BE49-F238E27FC236}">
                      <a16:creationId xmlns:a16="http://schemas.microsoft.com/office/drawing/2014/main" id="{DEA814F3-DAC3-00A9-5EC5-654D7A49DADF}"/>
                    </a:ext>
                  </a:extLst>
                </p:cNvPr>
                <p:cNvSpPr txBox="1"/>
                <p:nvPr/>
              </p:nvSpPr>
              <p:spPr>
                <a:xfrm>
                  <a:off x="0" y="0"/>
                  <a:ext cx="812800" cy="812800"/>
                </a:xfrm>
                <a:prstGeom prst="rect">
                  <a:avLst/>
                </a:prstGeom>
              </p:spPr>
              <p:txBody>
                <a:bodyPr lIns="33867" tIns="33867" rIns="33867" bIns="33867" rtlCol="0" anchor="ctr"/>
                <a:lstStyle/>
                <a:p>
                  <a:pPr algn="ctr" defTabSz="609630">
                    <a:lnSpc>
                      <a:spcPts val="2059"/>
                    </a:lnSpc>
                    <a:buClrTx/>
                    <a:buFontTx/>
                    <a:buNone/>
                  </a:pPr>
                  <a:endParaRPr sz="800" kern="1200">
                    <a:solidFill>
                      <a:prstClr val="black"/>
                    </a:solidFill>
                    <a:latin typeface="UTM Avo" panose="02040603050506020204" pitchFamily="18"/>
                    <a:ea typeface="+mn-ea"/>
                    <a:cs typeface="+mn-cs"/>
                  </a:endParaRPr>
                </a:p>
              </p:txBody>
            </p:sp>
          </p:grpSp>
        </p:grpSp>
        <p:sp>
          <p:nvSpPr>
            <p:cNvPr id="27" name="TextBox 26">
              <a:extLst>
                <a:ext uri="{FF2B5EF4-FFF2-40B4-BE49-F238E27FC236}">
                  <a16:creationId xmlns:a16="http://schemas.microsoft.com/office/drawing/2014/main" id="{B84BA867-9775-5016-D417-DF0373313B7B}"/>
                </a:ext>
              </a:extLst>
            </p:cNvPr>
            <p:cNvSpPr txBox="1"/>
            <p:nvPr/>
          </p:nvSpPr>
          <p:spPr>
            <a:xfrm>
              <a:off x="2454122" y="3843791"/>
              <a:ext cx="5655335" cy="3344762"/>
            </a:xfrm>
            <a:prstGeom prst="rect">
              <a:avLst/>
            </a:prstGeom>
            <a:noFill/>
          </p:spPr>
          <p:txBody>
            <a:bodyPr wrap="square">
              <a:spAutoFit/>
            </a:bodyPr>
            <a:lstStyle/>
            <a:p>
              <a:pPr algn="just" defTabSz="609630">
                <a:lnSpc>
                  <a:spcPct val="150000"/>
                </a:lnSpc>
                <a:buClrTx/>
                <a:buFontTx/>
                <a:buNone/>
              </a:pPr>
              <a:r>
                <a:rPr lang="vi-VN" sz="2400" kern="1200" dirty="0">
                  <a:latin typeface="UTM Avo" panose="02040603050506020204" pitchFamily="18"/>
                  <a:ea typeface="Calibri" panose="020F0502020204030204" pitchFamily="34" charset="0"/>
                  <a:cs typeface="Arial" panose="020B0604020202020204" pitchFamily="34" charset="0"/>
                </a:rPr>
                <a:t>Cô khen ngợi các em đã nhanh mắt đoán được tên các khu vực trong trường mình. </a:t>
              </a:r>
              <a:endParaRPr lang="en-US" sz="2400" kern="1200" dirty="0">
                <a:solidFill>
                  <a:prstClr val="black"/>
                </a:solidFill>
                <a:latin typeface="UTM Avo" panose="02040603050506020204" pitchFamily="18"/>
                <a:ea typeface="+mn-ea"/>
                <a:cs typeface="Arial" panose="020B0604020202020204" pitchFamily="34" charset="0"/>
              </a:endParaRPr>
            </a:p>
          </p:txBody>
        </p:sp>
      </p:grpSp>
      <p:pic>
        <p:nvPicPr>
          <p:cNvPr id="34" name="Picture 17">
            <a:extLst>
              <a:ext uri="{FF2B5EF4-FFF2-40B4-BE49-F238E27FC236}">
                <a16:creationId xmlns:a16="http://schemas.microsoft.com/office/drawing/2014/main" id="{8EDC09B4-4F62-F0F0-53E5-EA05742008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44281" y="3715713"/>
            <a:ext cx="2106865" cy="1427401"/>
          </a:xfrm>
          <a:prstGeom prst="rect">
            <a:avLst/>
          </a:prstGeom>
        </p:spPr>
      </p:pic>
    </p:spTree>
    <p:extLst>
      <p:ext uri="{BB962C8B-B14F-4D97-AF65-F5344CB8AC3E}">
        <p14:creationId xmlns:p14="http://schemas.microsoft.com/office/powerpoint/2010/main" val="34881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E2538DC-0023-13BA-FCFC-6A69A600368D}"/>
              </a:ext>
            </a:extLst>
          </p:cNvPr>
          <p:cNvSpPr/>
          <p:nvPr/>
        </p:nvSpPr>
        <p:spPr>
          <a:xfrm>
            <a:off x="6507408" y="1864456"/>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3" name="Picture 3">
            <a:extLst>
              <a:ext uri="{FF2B5EF4-FFF2-40B4-BE49-F238E27FC236}">
                <a16:creationId xmlns:a16="http://schemas.microsoft.com/office/drawing/2014/main" id="{95CC5B2F-519A-F858-1DDF-35232C2AB132}"/>
              </a:ext>
            </a:extLst>
          </p:cNvPr>
          <p:cNvPicPr>
            <a:picLocks noChangeAspect="1"/>
          </p:cNvPicPr>
          <p:nvPr/>
        </p:nvPicPr>
        <p:blipFill>
          <a:blip r:embed="rId2" cstate="print">
            <a:duotone>
              <a:srgbClr val="4BACC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8041"/>
          <a:stretch>
            <a:fillRect/>
          </a:stretch>
        </p:blipFill>
        <p:spPr>
          <a:xfrm>
            <a:off x="448774" y="2007212"/>
            <a:ext cx="6058634" cy="3509444"/>
          </a:xfrm>
          <a:prstGeom prst="rect">
            <a:avLst/>
          </a:prstGeom>
        </p:spPr>
      </p:pic>
      <p:sp>
        <p:nvSpPr>
          <p:cNvPr id="44" name="TextBox 43">
            <a:extLst>
              <a:ext uri="{FF2B5EF4-FFF2-40B4-BE49-F238E27FC236}">
                <a16:creationId xmlns:a16="http://schemas.microsoft.com/office/drawing/2014/main" id="{4204375E-E091-E703-7154-9536E896D00A}"/>
              </a:ext>
            </a:extLst>
          </p:cNvPr>
          <p:cNvSpPr txBox="1"/>
          <p:nvPr/>
        </p:nvSpPr>
        <p:spPr>
          <a:xfrm>
            <a:off x="501451" y="2999357"/>
            <a:ext cx="5953281" cy="2229841"/>
          </a:xfrm>
          <a:prstGeom prst="rect">
            <a:avLst/>
          </a:prstGeom>
          <a:noFill/>
        </p:spPr>
        <p:txBody>
          <a:bodyPr wrap="square">
            <a:spAutoFit/>
          </a:bodyPr>
          <a:lstStyle/>
          <a:p>
            <a:pPr algn="just" defTabSz="609630">
              <a:lnSpc>
                <a:spcPct val="150000"/>
              </a:lnSpc>
              <a:buClrTx/>
              <a:buFontTx/>
              <a:buNone/>
            </a:pP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Dựa vào kết quả khảo sát thực trạng trong tiết trước, các nhóm</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(4 – 6 HS)</a:t>
            </a: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 thảo luận</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kern="1200" dirty="0" err="1">
                <a:solidFill>
                  <a:prstClr val="black"/>
                </a:solidFill>
                <a:latin typeface="UTM Avo" panose="02040603050506020204" pitchFamily="18"/>
                <a:ea typeface="Calibri" panose="020F0502020204030204" pitchFamily="34" charset="0"/>
                <a:cs typeface="Arial" panose="020B0604020202020204" pitchFamily="34" charset="0"/>
              </a:rPr>
              <a:t>và</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400" kern="1200" dirty="0">
                <a:solidFill>
                  <a:prstClr val="black"/>
                </a:solidFill>
                <a:latin typeface="UTM Avo" panose="02040603050506020204" pitchFamily="18"/>
                <a:ea typeface="Calibri" panose="020F0502020204030204" pitchFamily="34" charset="0"/>
                <a:cs typeface="Arial" panose="020B0604020202020204" pitchFamily="34" charset="0"/>
              </a:rPr>
              <a:t>xây dựng kế hoạch giữ gìn trường học xanh, sạch, đẹp</a:t>
            </a:r>
            <a:r>
              <a:rPr lang="en-US" sz="2400" kern="1200" dirty="0">
                <a:solidFill>
                  <a:prstClr val="black"/>
                </a:solidFill>
                <a:latin typeface="UTM Avo" panose="02040603050506020204" pitchFamily="18"/>
                <a:ea typeface="Calibri" panose="020F050202020403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6FA0E8B6-D082-462C-0329-44865675036B}"/>
              </a:ext>
            </a:extLst>
          </p:cNvPr>
          <p:cNvSpPr txBox="1"/>
          <p:nvPr/>
        </p:nvSpPr>
        <p:spPr>
          <a:xfrm>
            <a:off x="1061273" y="1816496"/>
            <a:ext cx="4740000" cy="523220"/>
          </a:xfrm>
          <a:prstGeom prst="rect">
            <a:avLst/>
          </a:prstGeom>
          <a:noFill/>
        </p:spPr>
        <p:txBody>
          <a:bodyPr wrap="square">
            <a:spAutoFit/>
          </a:bodyPr>
          <a:lstStyle/>
          <a:p>
            <a:pPr algn="ctr" defTabSz="609630">
              <a:buClrTx/>
              <a:buFontTx/>
              <a:buNone/>
            </a:pPr>
            <a:r>
              <a:rPr lang="en-US" sz="2800" b="1" kern="1200" dirty="0" err="1">
                <a:latin typeface="UTM Avo" panose="02040603050506020204" pitchFamily="18"/>
                <a:ea typeface="Calibri" panose="020F0502020204030204" pitchFamily="34" charset="0"/>
                <a:cs typeface="Arial" panose="020B0604020202020204" pitchFamily="34" charset="0"/>
              </a:rPr>
              <a:t>Hoạt</a:t>
            </a:r>
            <a:r>
              <a:rPr lang="en-US" sz="2800" b="1" kern="1200" dirty="0">
                <a:latin typeface="UTM Avo" panose="02040603050506020204" pitchFamily="18"/>
                <a:ea typeface="Calibri" panose="020F0502020204030204" pitchFamily="34" charset="0"/>
                <a:cs typeface="Arial" panose="020B0604020202020204" pitchFamily="34" charset="0"/>
              </a:rPr>
              <a:t> </a:t>
            </a:r>
            <a:r>
              <a:rPr lang="en-US" sz="2800" b="1" kern="1200" dirty="0" err="1">
                <a:latin typeface="UTM Avo" panose="02040603050506020204" pitchFamily="18"/>
                <a:ea typeface="Calibri" panose="020F0502020204030204" pitchFamily="34" charset="0"/>
                <a:cs typeface="Arial" panose="020B0604020202020204" pitchFamily="34" charset="0"/>
              </a:rPr>
              <a:t>động</a:t>
            </a:r>
            <a:r>
              <a:rPr lang="en-US" sz="2800" b="1" kern="1200" dirty="0">
                <a:latin typeface="UTM Avo" panose="02040603050506020204" pitchFamily="18"/>
                <a:ea typeface="Calibri" panose="020F0502020204030204" pitchFamily="34" charset="0"/>
                <a:cs typeface="Arial" panose="020B0604020202020204" pitchFamily="34" charset="0"/>
              </a:rPr>
              <a:t>  </a:t>
            </a:r>
            <a:r>
              <a:rPr lang="en-US" sz="2800" b="1" kern="1200" dirty="0" err="1">
                <a:latin typeface="UTM Avo" panose="02040603050506020204" pitchFamily="18"/>
                <a:ea typeface="Calibri" panose="020F0502020204030204" pitchFamily="34" charset="0"/>
                <a:cs typeface="Arial" panose="020B0604020202020204" pitchFamily="34" charset="0"/>
              </a:rPr>
              <a:t>nhóm</a:t>
            </a:r>
            <a:endParaRPr lang="en-US" sz="2800" b="1" kern="1200" dirty="0">
              <a:latin typeface="UTM Avo" panose="02040603050506020204" pitchFamily="18"/>
              <a:ea typeface="Calibri" panose="020F0502020204030204" pitchFamily="34" charset="0"/>
              <a:cs typeface="Arial" panose="020B0604020202020204" pitchFamily="34" charset="0"/>
            </a:endParaRPr>
          </a:p>
        </p:txBody>
      </p:sp>
      <p:pic>
        <p:nvPicPr>
          <p:cNvPr id="46" name="Picture 45" descr="A group of kids sitting around a table&#10;&#10;Description automatically generated with low confidence">
            <a:extLst>
              <a:ext uri="{FF2B5EF4-FFF2-40B4-BE49-F238E27FC236}">
                <a16:creationId xmlns:a16="http://schemas.microsoft.com/office/drawing/2014/main" id="{91ACF616-2E8B-8F54-28F4-0FC0624E1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6395" y="2928500"/>
            <a:ext cx="5288783" cy="2774695"/>
          </a:xfrm>
          <a:prstGeom prst="rect">
            <a:avLst/>
          </a:prstGeom>
        </p:spPr>
      </p:pic>
      <p:sp>
        <p:nvSpPr>
          <p:cNvPr id="47" name="TextBox 12">
            <a:extLst>
              <a:ext uri="{FF2B5EF4-FFF2-40B4-BE49-F238E27FC236}">
                <a16:creationId xmlns:a16="http://schemas.microsoft.com/office/drawing/2014/main" id="{F4A2C75B-099F-B271-5C36-16C6BF74B462}"/>
              </a:ext>
            </a:extLst>
          </p:cNvPr>
          <p:cNvSpPr txBox="1"/>
          <p:nvPr/>
        </p:nvSpPr>
        <p:spPr>
          <a:xfrm>
            <a:off x="1085984" y="807801"/>
            <a:ext cx="10020031" cy="482055"/>
          </a:xfrm>
          <a:prstGeom prst="rect">
            <a:avLst/>
          </a:prstGeom>
        </p:spPr>
        <p:txBody>
          <a:bodyPr wrap="square" lIns="0" tIns="0" rIns="0" bIns="0" rtlCol="0" anchor="t">
            <a:spAutoFit/>
          </a:bodyPr>
          <a:lstStyle/>
          <a:p>
            <a:pPr algn="ctr" defTabSz="609630">
              <a:lnSpc>
                <a:spcPct val="150000"/>
              </a:lnSpc>
              <a:spcBef>
                <a:spcPct val="0"/>
              </a:spcBef>
              <a:buClrTx/>
              <a:buFontTx/>
              <a:buNone/>
            </a:pPr>
            <a:r>
              <a:rPr lang="en-US" sz="2400" b="1" kern="1200" dirty="0" err="1">
                <a:solidFill>
                  <a:prstClr val="black"/>
                </a:solidFill>
                <a:latin typeface="UTM Avo" panose="02040603050506020204" pitchFamily="18"/>
                <a:ea typeface="+mn-ea"/>
                <a:cs typeface="Arial" panose="020B0604020202020204" pitchFamily="34" charset="0"/>
              </a:rPr>
              <a:t>Hoạt</a:t>
            </a:r>
            <a:r>
              <a:rPr lang="en-US" sz="2400" b="1" kern="1200" dirty="0">
                <a:solidFill>
                  <a:prstClr val="black"/>
                </a:solidFill>
                <a:latin typeface="UTM Avo" panose="02040603050506020204" pitchFamily="18"/>
                <a:ea typeface="+mn-ea"/>
                <a:cs typeface="Arial" panose="020B0604020202020204" pitchFamily="34" charset="0"/>
              </a:rPr>
              <a:t> </a:t>
            </a:r>
            <a:r>
              <a:rPr lang="en-US" sz="2400" b="1" kern="1200" dirty="0" err="1">
                <a:solidFill>
                  <a:prstClr val="black"/>
                </a:solidFill>
                <a:latin typeface="UTM Avo" panose="02040603050506020204" pitchFamily="18"/>
                <a:ea typeface="+mn-ea"/>
                <a:cs typeface="Arial" panose="020B0604020202020204" pitchFamily="34" charset="0"/>
              </a:rPr>
              <a:t>động</a:t>
            </a:r>
            <a:r>
              <a:rPr lang="en-US" sz="2400" b="1" kern="1200" dirty="0">
                <a:solidFill>
                  <a:prstClr val="black"/>
                </a:solidFill>
                <a:latin typeface="UTM Avo" panose="02040603050506020204" pitchFamily="18"/>
                <a:ea typeface="+mn-ea"/>
                <a:cs typeface="Arial" panose="020B0604020202020204" pitchFamily="34" charset="0"/>
              </a:rPr>
              <a:t> 4: </a:t>
            </a:r>
            <a:r>
              <a:rPr lang="vi-VN" sz="2400" b="1" kern="1200" dirty="0">
                <a:solidFill>
                  <a:prstClr val="black"/>
                </a:solidFill>
                <a:latin typeface="UTM Avo" panose="02040603050506020204" pitchFamily="18"/>
                <a:ea typeface="+mn-ea"/>
                <a:cs typeface="Arial" panose="020B0604020202020204" pitchFamily="34" charset="0"/>
              </a:rPr>
              <a:t>Lập kế hoạch giữ gìn trường học xanh, sạch, đẹp</a:t>
            </a:r>
            <a:endParaRPr lang="en-US" sz="2400" b="1" kern="1200" dirty="0">
              <a:solidFill>
                <a:prstClr val="black"/>
              </a:solidFill>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38083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E74614-E511-4F60-EE7E-C96190413A3F}"/>
              </a:ext>
            </a:extLst>
          </p:cNvPr>
          <p:cNvSpPr/>
          <p:nvPr/>
        </p:nvSpPr>
        <p:spPr>
          <a:xfrm>
            <a:off x="6507408" y="2656936"/>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pic>
        <p:nvPicPr>
          <p:cNvPr id="3" name="Picture 12">
            <a:extLst>
              <a:ext uri="{FF2B5EF4-FFF2-40B4-BE49-F238E27FC236}">
                <a16:creationId xmlns:a16="http://schemas.microsoft.com/office/drawing/2014/main" id="{43C37516-C5FC-95DE-8CDB-C1E44AABB96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13653" y="1144637"/>
            <a:ext cx="945438" cy="1160047"/>
          </a:xfrm>
          <a:prstGeom prst="rect">
            <a:avLst/>
          </a:prstGeom>
        </p:spPr>
      </p:pic>
      <p:sp>
        <p:nvSpPr>
          <p:cNvPr id="4" name="Line Callout 1 (Border and Accent Bar) 3">
            <a:extLst>
              <a:ext uri="{FF2B5EF4-FFF2-40B4-BE49-F238E27FC236}">
                <a16:creationId xmlns:a16="http://schemas.microsoft.com/office/drawing/2014/main" id="{CBEB4BE1-2184-CEC2-7C68-57C29B7BF35A}"/>
              </a:ext>
            </a:extLst>
          </p:cNvPr>
          <p:cNvSpPr/>
          <p:nvPr/>
        </p:nvSpPr>
        <p:spPr>
          <a:xfrm>
            <a:off x="973662" y="1580344"/>
            <a:ext cx="9956800" cy="603353"/>
          </a:xfrm>
          <a:prstGeom prst="accentBorderCallout1">
            <a:avLst>
              <a:gd name="adj1" fmla="val 30408"/>
              <a:gd name="adj2" fmla="val -772"/>
              <a:gd name="adj3" fmla="val 29612"/>
              <a:gd name="adj4" fmla="val -16803"/>
            </a:avLst>
          </a:prstGeom>
          <a:solidFill>
            <a:sysClr val="window" lastClr="FFFFFF"/>
          </a:solidFill>
          <a:ln w="25400" cap="flat" cmpd="sng" algn="ctr">
            <a:solidFill>
              <a:srgbClr val="4BACC6">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Các</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em</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xây</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dựng</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kế</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hoạch</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theo</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các</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ý</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sau</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 </a:t>
            </a:r>
            <a:r>
              <a:rPr kumimoji="0" lang="en-US" sz="2800" b="1" i="0" u="none" strike="noStrike" kern="1200" cap="none" spc="0" normalizeH="0" baseline="0" noProof="0" dirty="0" err="1">
                <a:ln>
                  <a:noFill/>
                </a:ln>
                <a:effectLst/>
                <a:uLnTx/>
                <a:uFillTx/>
                <a:latin typeface="UTM Avo" panose="02040603050506020204" pitchFamily="18"/>
                <a:ea typeface="+mn-ea"/>
                <a:cs typeface="Arial" panose="020B0604020202020204" pitchFamily="34" charset="0"/>
              </a:rPr>
              <a:t>đây</a:t>
            </a:r>
            <a:r>
              <a:rPr kumimoji="0" lang="en-US" sz="2800" b="1" i="0" u="none" strike="noStrike" kern="1200" cap="none" spc="0" normalizeH="0" baseline="0" noProof="0" dirty="0">
                <a:ln>
                  <a:noFill/>
                </a:ln>
                <a:effectLst/>
                <a:uLnTx/>
                <a:uFillTx/>
                <a:latin typeface="UTM Avo" panose="02040603050506020204" pitchFamily="18"/>
                <a:ea typeface="+mn-ea"/>
                <a:cs typeface="Arial" panose="020B0604020202020204" pitchFamily="34" charset="0"/>
              </a:rPr>
              <a:t>:</a:t>
            </a:r>
          </a:p>
        </p:txBody>
      </p:sp>
      <p:sp>
        <p:nvSpPr>
          <p:cNvPr id="5" name="Cloud 4">
            <a:extLst>
              <a:ext uri="{FF2B5EF4-FFF2-40B4-BE49-F238E27FC236}">
                <a16:creationId xmlns:a16="http://schemas.microsoft.com/office/drawing/2014/main" id="{9CE0794E-07E7-F983-4BE1-7E48B40C49AD}"/>
              </a:ext>
            </a:extLst>
          </p:cNvPr>
          <p:cNvSpPr/>
          <p:nvPr/>
        </p:nvSpPr>
        <p:spPr>
          <a:xfrm>
            <a:off x="407851" y="2365571"/>
            <a:ext cx="3384998" cy="2082800"/>
          </a:xfrm>
          <a:prstGeom prst="cloud">
            <a:avLst/>
          </a:prstGeom>
          <a:solidFill>
            <a:sysClr val="window" lastClr="FFFFFF"/>
          </a:solidFill>
          <a:ln w="25400" cap="flat" cmpd="sng" algn="ctr">
            <a:solidFill>
              <a:srgbClr val="F7964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Lựa</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vi-VN"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chọn khu vực trong trường</a:t>
            </a:r>
            <a:endPar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endParaRPr>
          </a:p>
        </p:txBody>
      </p:sp>
      <p:sp>
        <p:nvSpPr>
          <p:cNvPr id="6" name="Cloud 5">
            <a:extLst>
              <a:ext uri="{FF2B5EF4-FFF2-40B4-BE49-F238E27FC236}">
                <a16:creationId xmlns:a16="http://schemas.microsoft.com/office/drawing/2014/main" id="{9FBB9C7C-594D-6A04-0FF0-23D39D926133}"/>
              </a:ext>
            </a:extLst>
          </p:cNvPr>
          <p:cNvSpPr/>
          <p:nvPr/>
        </p:nvSpPr>
        <p:spPr>
          <a:xfrm>
            <a:off x="4121449" y="2308909"/>
            <a:ext cx="3661227" cy="2082800"/>
          </a:xfrm>
          <a:prstGeom prst="cloud">
            <a:avLst/>
          </a:prstGeom>
          <a:solidFill>
            <a:sysClr val="window" lastClr="FFFFFF"/>
          </a:solidFill>
          <a:ln w="254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UTM Avo" panose="02040603050506020204" pitchFamily="18"/>
                <a:ea typeface="+mn-ea"/>
                <a:cs typeface="Arial" panose="020B0604020202020204" pitchFamily="34" charset="0"/>
              </a:rPr>
              <a:t>Xác định các khu vực cần làm</a:t>
            </a:r>
          </a:p>
        </p:txBody>
      </p:sp>
      <p:sp>
        <p:nvSpPr>
          <p:cNvPr id="7" name="Cloud 6">
            <a:extLst>
              <a:ext uri="{FF2B5EF4-FFF2-40B4-BE49-F238E27FC236}">
                <a16:creationId xmlns:a16="http://schemas.microsoft.com/office/drawing/2014/main" id="{067B1016-75AF-7DC0-A6D2-9887C2DA857B}"/>
              </a:ext>
            </a:extLst>
          </p:cNvPr>
          <p:cNvSpPr/>
          <p:nvPr/>
        </p:nvSpPr>
        <p:spPr>
          <a:xfrm>
            <a:off x="7970600" y="2308909"/>
            <a:ext cx="3661227" cy="2082800"/>
          </a:xfrm>
          <a:prstGeom prst="cloud">
            <a:avLst/>
          </a:prstGeom>
          <a:solidFill>
            <a:sysClr val="window" lastClr="FFFFFF"/>
          </a:solidFill>
          <a:ln w="25400" cap="flat" cmpd="sng" algn="ctr">
            <a:solidFill>
              <a:srgbClr val="4BACC6">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UTM Avo" panose="02040603050506020204" pitchFamily="18"/>
                <a:ea typeface="+mn-ea"/>
                <a:cs typeface="Arial" panose="020B0604020202020204" pitchFamily="34" charset="0"/>
              </a:rPr>
              <a:t>Dự kiến hời gian thực hiện</a:t>
            </a:r>
          </a:p>
        </p:txBody>
      </p:sp>
      <p:sp>
        <p:nvSpPr>
          <p:cNvPr id="8" name="Cloud 7">
            <a:extLst>
              <a:ext uri="{FF2B5EF4-FFF2-40B4-BE49-F238E27FC236}">
                <a16:creationId xmlns:a16="http://schemas.microsoft.com/office/drawing/2014/main" id="{CA036569-BCC2-8539-2F02-CC2C23A49EB0}"/>
              </a:ext>
            </a:extLst>
          </p:cNvPr>
          <p:cNvSpPr/>
          <p:nvPr/>
        </p:nvSpPr>
        <p:spPr>
          <a:xfrm>
            <a:off x="480424" y="4648199"/>
            <a:ext cx="3384997" cy="2082800"/>
          </a:xfrm>
          <a:prstGeom prst="cloud">
            <a:avLst/>
          </a:prstGeom>
          <a:solidFill>
            <a:sysClr val="window" lastClr="FFFFFF"/>
          </a:solidFill>
          <a:ln w="25400" cap="flat" cmpd="sng" algn="ctr">
            <a:solidFill>
              <a:srgbClr val="FD41DE"/>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Chuẩn</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bị</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các</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dụng</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cụ</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cần</a:t>
            </a:r>
            <a:r>
              <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thiết</a:t>
            </a:r>
            <a:endParaRPr kumimoji="0" lang="en-US" sz="24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endParaRPr>
          </a:p>
        </p:txBody>
      </p:sp>
      <p:sp>
        <p:nvSpPr>
          <p:cNvPr id="9" name="Cloud 8">
            <a:extLst>
              <a:ext uri="{FF2B5EF4-FFF2-40B4-BE49-F238E27FC236}">
                <a16:creationId xmlns:a16="http://schemas.microsoft.com/office/drawing/2014/main" id="{6EE886F5-D73A-FC66-F651-9FC0B121B60E}"/>
              </a:ext>
            </a:extLst>
          </p:cNvPr>
          <p:cNvSpPr/>
          <p:nvPr/>
        </p:nvSpPr>
        <p:spPr>
          <a:xfrm>
            <a:off x="4265386" y="4648199"/>
            <a:ext cx="3661227" cy="2082801"/>
          </a:xfrm>
          <a:prstGeom prst="cloud">
            <a:avLst/>
          </a:prstGeom>
          <a:solidFill>
            <a:sysClr val="window" lastClr="FFFFFF"/>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Phân</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công</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nhiệm</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vụ</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cho</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các</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thành</a:t>
            </a:r>
            <a:r>
              <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rPr>
              <a:t> </a:t>
            </a:r>
            <a:r>
              <a:rPr kumimoji="0" lang="en-US" sz="2300" b="0" i="0" u="none" strike="noStrike" kern="1200" cap="none" spc="0" normalizeH="0" baseline="0" noProof="0" dirty="0" err="1">
                <a:ln>
                  <a:noFill/>
                </a:ln>
                <a:solidFill>
                  <a:schemeClr val="tx1"/>
                </a:solidFill>
                <a:effectLst/>
                <a:uLnTx/>
                <a:uFillTx/>
                <a:latin typeface="UTM Avo" panose="02040603050506020204" pitchFamily="18"/>
                <a:ea typeface="+mn-ea"/>
                <a:cs typeface="Arial" panose="020B0604020202020204" pitchFamily="34" charset="0"/>
              </a:rPr>
              <a:t>viên</a:t>
            </a:r>
            <a:endParaRPr kumimoji="0" lang="en-US" sz="2300" b="0" i="0" u="none" strike="noStrike" kern="1200" cap="none" spc="0" normalizeH="0" baseline="0" noProof="0" dirty="0">
              <a:ln>
                <a:noFill/>
              </a:ln>
              <a:solidFill>
                <a:schemeClr val="tx1"/>
              </a:solidFill>
              <a:effectLst/>
              <a:uLnTx/>
              <a:uFillTx/>
              <a:latin typeface="UTM Avo" panose="02040603050506020204" pitchFamily="18"/>
              <a:ea typeface="+mn-ea"/>
              <a:cs typeface="Arial" panose="020B0604020202020204" pitchFamily="34" charset="0"/>
            </a:endParaRPr>
          </a:p>
        </p:txBody>
      </p:sp>
      <p:sp>
        <p:nvSpPr>
          <p:cNvPr id="10" name="Cloud 9">
            <a:extLst>
              <a:ext uri="{FF2B5EF4-FFF2-40B4-BE49-F238E27FC236}">
                <a16:creationId xmlns:a16="http://schemas.microsoft.com/office/drawing/2014/main" id="{9FBEBC23-2D86-1985-D76D-A6B81A85AAC3}"/>
              </a:ext>
            </a:extLst>
          </p:cNvPr>
          <p:cNvSpPr/>
          <p:nvPr/>
        </p:nvSpPr>
        <p:spPr>
          <a:xfrm>
            <a:off x="8326578" y="4648199"/>
            <a:ext cx="3259794" cy="2082801"/>
          </a:xfrm>
          <a:prstGeom prst="cloud">
            <a:avLst/>
          </a:prstGeom>
          <a:solidFill>
            <a:sysClr val="window" lastClr="FFFFFF"/>
          </a:solidFill>
          <a:ln w="25400" cap="flat" cmpd="sng" algn="ctr">
            <a:solidFill>
              <a:srgbClr val="C0504D">
                <a:lumMod val="60000"/>
                <a:lumOff val="4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tx1"/>
                </a:solidFill>
                <a:effectLst/>
                <a:uLnTx/>
                <a:uFillTx/>
                <a:latin typeface="UTM Avo" panose="02040603050506020204" pitchFamily="18"/>
                <a:ea typeface="+mn-ea"/>
                <a:cs typeface="Arial" panose="020B0604020202020204" pitchFamily="34" charset="0"/>
              </a:rPr>
              <a:t>Những lưu ý khi thực hiện</a:t>
            </a:r>
            <a:endParaRPr kumimoji="0" lang="en-US" sz="2400" b="0" i="0" u="none" strike="noStrike" kern="1200" cap="none" spc="0" normalizeH="0" baseline="0" noProof="0">
              <a:ln>
                <a:noFill/>
              </a:ln>
              <a:solidFill>
                <a:schemeClr val="tx1"/>
              </a:solidFill>
              <a:effectLst/>
              <a:uLnTx/>
              <a:uFillTx/>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40010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54286487-7809-EC89-2246-2D32F5084F65}"/>
              </a:ext>
            </a:extLst>
          </p:cNvPr>
          <p:cNvSpPr/>
          <p:nvPr/>
        </p:nvSpPr>
        <p:spPr>
          <a:xfrm>
            <a:off x="1733262" y="1580272"/>
            <a:ext cx="8725475" cy="460351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800"/>
          </a:p>
        </p:txBody>
      </p:sp>
      <p:sp>
        <p:nvSpPr>
          <p:cNvPr id="12" name="TextBox 11">
            <a:extLst>
              <a:ext uri="{FF2B5EF4-FFF2-40B4-BE49-F238E27FC236}">
                <a16:creationId xmlns:a16="http://schemas.microsoft.com/office/drawing/2014/main" id="{6D00AD24-D70B-70CE-D6E5-429710DAD4E5}"/>
              </a:ext>
            </a:extLst>
          </p:cNvPr>
          <p:cNvSpPr txBox="1"/>
          <p:nvPr/>
        </p:nvSpPr>
        <p:spPr>
          <a:xfrm>
            <a:off x="2654297" y="2767106"/>
            <a:ext cx="6883403" cy="2229841"/>
          </a:xfrm>
          <a:prstGeom prst="rect">
            <a:avLst/>
          </a:prstGeom>
        </p:spPr>
        <p:txBody>
          <a:bodyPr wrap="square" lIns="0" tIns="0" rIns="0" bIns="0" rtlCol="0" anchor="t">
            <a:spAutoFit/>
          </a:bodyPr>
          <a:lstStyle/>
          <a:p>
            <a:pPr algn="ctr">
              <a:lnSpc>
                <a:spcPct val="150000"/>
              </a:lnSpc>
              <a:spcBef>
                <a:spcPct val="0"/>
              </a:spcBef>
            </a:pPr>
            <a:r>
              <a:rPr lang="en-US" sz="2800" b="1" dirty="0">
                <a:latin typeface="UTM Avo" panose="02040603050506020204" pitchFamily="18"/>
                <a:cs typeface="Arial" panose="020B0604020202020204" pitchFamily="34" charset="0"/>
              </a:rPr>
              <a:t>HOẠT ĐỘNG NHÓM:</a:t>
            </a:r>
          </a:p>
          <a:p>
            <a:pPr algn="ctr">
              <a:lnSpc>
                <a:spcPct val="150000"/>
              </a:lnSpc>
              <a:spcBef>
                <a:spcPct val="0"/>
              </a:spcBef>
            </a:pPr>
            <a:r>
              <a:rPr lang="en-US" sz="2400" dirty="0">
                <a:latin typeface="UTM Avo" panose="02040603050506020204" pitchFamily="18"/>
                <a:cs typeface="Arial" panose="020B0604020202020204" pitchFamily="34" charset="0"/>
              </a:rPr>
              <a:t>C</a:t>
            </a:r>
            <a:r>
              <a:rPr lang="vi-VN" sz="2400" dirty="0">
                <a:latin typeface="UTM Avo" panose="02040603050506020204" pitchFamily="18"/>
                <a:cs typeface="Arial" panose="020B0604020202020204" pitchFamily="34" charset="0"/>
              </a:rPr>
              <a:t>ác 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tham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mẫu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dưới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đây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đó</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chia sẻ bản kế hoạch của nhóm mình trước lớp</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9C1A1663-CEEE-E0E4-358E-9CE70BDDE7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675189" y="1600085"/>
            <a:ext cx="2010955" cy="2055388"/>
          </a:xfrm>
          <a:prstGeom prst="rect">
            <a:avLst/>
          </a:prstGeom>
        </p:spPr>
      </p:pic>
      <p:pic>
        <p:nvPicPr>
          <p:cNvPr id="14" name="Picture 13" descr="A group of kids with balloons&#10;&#10;Description automatically generated with low confidence">
            <a:extLst>
              <a:ext uri="{FF2B5EF4-FFF2-40B4-BE49-F238E27FC236}">
                <a16:creationId xmlns:a16="http://schemas.microsoft.com/office/drawing/2014/main" id="{4167E67B-2651-BF7D-DBFB-CE74FEDD6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100" y="4586665"/>
            <a:ext cx="3144319" cy="2158093"/>
          </a:xfrm>
          <a:prstGeom prst="rect">
            <a:avLst/>
          </a:prstGeom>
        </p:spPr>
      </p:pic>
    </p:spTree>
    <p:extLst>
      <p:ext uri="{BB962C8B-B14F-4D97-AF65-F5344CB8AC3E}">
        <p14:creationId xmlns:p14="http://schemas.microsoft.com/office/powerpoint/2010/main" val="15889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A2ABA2-9C03-B796-1761-21789EBFC484}"/>
              </a:ext>
            </a:extLst>
          </p:cNvPr>
          <p:cNvSpPr/>
          <p:nvPr/>
        </p:nvSpPr>
        <p:spPr>
          <a:xfrm>
            <a:off x="6499912" y="1655836"/>
            <a:ext cx="5684592" cy="4201064"/>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70667B21-D3FF-F385-6960-71EEAC002FD5}"/>
              </a:ext>
            </a:extLst>
          </p:cNvPr>
          <p:cNvSpPr/>
          <p:nvPr/>
        </p:nvSpPr>
        <p:spPr>
          <a:xfrm>
            <a:off x="1074080" y="1161611"/>
            <a:ext cx="9956800" cy="4402408"/>
          </a:xfrm>
          <a:prstGeom prst="rect">
            <a:avLst/>
          </a:prstGeom>
          <a:solidFill>
            <a:srgbClr val="4BACC6">
              <a:lumMod val="20000"/>
              <a:lumOff val="80000"/>
            </a:srgbClr>
          </a:solidFill>
          <a:ln w="76200" cap="flat" cmpd="sng" algn="ctr">
            <a:solidFill>
              <a:sysClr val="window" lastClr="FFFFFF"/>
            </a:solidFill>
            <a:prstDash val="sysDash"/>
            <a:extLst>
              <a:ext uri="{C807C97D-BFC1-408E-A445-0C87EB9F89A2}">
                <ask:lineSketchStyleProps xmlns:ask="http://schemas.microsoft.com/office/drawing/2018/sketchyshapes" xmlns="" sd="3630300465">
                  <a:custGeom>
                    <a:avLst/>
                    <a:gdLst>
                      <a:gd name="connsiteX0" fmla="*/ 0 w 10972800"/>
                      <a:gd name="connsiteY0" fmla="*/ 0 h 9296399"/>
                      <a:gd name="connsiteX1" fmla="*/ 248332 w 10972800"/>
                      <a:gd name="connsiteY1" fmla="*/ 0 h 9296399"/>
                      <a:gd name="connsiteX2" fmla="*/ 496664 w 10972800"/>
                      <a:gd name="connsiteY2" fmla="*/ 0 h 9296399"/>
                      <a:gd name="connsiteX3" fmla="*/ 744995 w 10972800"/>
                      <a:gd name="connsiteY3" fmla="*/ 0 h 9296399"/>
                      <a:gd name="connsiteX4" fmla="*/ 1212783 w 10972800"/>
                      <a:gd name="connsiteY4" fmla="*/ 0 h 9296399"/>
                      <a:gd name="connsiteX5" fmla="*/ 1790299 w 10972800"/>
                      <a:gd name="connsiteY5" fmla="*/ 0 h 9296399"/>
                      <a:gd name="connsiteX6" fmla="*/ 2477543 w 10972800"/>
                      <a:gd name="connsiteY6" fmla="*/ 0 h 9296399"/>
                      <a:gd name="connsiteX7" fmla="*/ 3055059 w 10972800"/>
                      <a:gd name="connsiteY7" fmla="*/ 0 h 9296399"/>
                      <a:gd name="connsiteX8" fmla="*/ 3413118 w 10972800"/>
                      <a:gd name="connsiteY8" fmla="*/ 0 h 9296399"/>
                      <a:gd name="connsiteX9" fmla="*/ 3661450 w 10972800"/>
                      <a:gd name="connsiteY9" fmla="*/ 0 h 9296399"/>
                      <a:gd name="connsiteX10" fmla="*/ 3909782 w 10972800"/>
                      <a:gd name="connsiteY10" fmla="*/ 0 h 9296399"/>
                      <a:gd name="connsiteX11" fmla="*/ 4267842 w 10972800"/>
                      <a:gd name="connsiteY11" fmla="*/ 0 h 9296399"/>
                      <a:gd name="connsiteX12" fmla="*/ 4955085 w 10972800"/>
                      <a:gd name="connsiteY12" fmla="*/ 0 h 9296399"/>
                      <a:gd name="connsiteX13" fmla="*/ 5752057 w 10972800"/>
                      <a:gd name="connsiteY13" fmla="*/ 0 h 9296399"/>
                      <a:gd name="connsiteX14" fmla="*/ 6110117 w 10972800"/>
                      <a:gd name="connsiteY14" fmla="*/ 0 h 9296399"/>
                      <a:gd name="connsiteX15" fmla="*/ 6907089 w 10972800"/>
                      <a:gd name="connsiteY15" fmla="*/ 0 h 9296399"/>
                      <a:gd name="connsiteX16" fmla="*/ 7374877 w 10972800"/>
                      <a:gd name="connsiteY16" fmla="*/ 0 h 9296399"/>
                      <a:gd name="connsiteX17" fmla="*/ 7623208 w 10972800"/>
                      <a:gd name="connsiteY17" fmla="*/ 0 h 9296399"/>
                      <a:gd name="connsiteX18" fmla="*/ 8420180 w 10972800"/>
                      <a:gd name="connsiteY18" fmla="*/ 0 h 9296399"/>
                      <a:gd name="connsiteX19" fmla="*/ 9107424 w 10972800"/>
                      <a:gd name="connsiteY19" fmla="*/ 0 h 9296399"/>
                      <a:gd name="connsiteX20" fmla="*/ 9355756 w 10972800"/>
                      <a:gd name="connsiteY20" fmla="*/ 0 h 9296399"/>
                      <a:gd name="connsiteX21" fmla="*/ 10043000 w 10972800"/>
                      <a:gd name="connsiteY21" fmla="*/ 0 h 9296399"/>
                      <a:gd name="connsiteX22" fmla="*/ 10972800 w 10972800"/>
                      <a:gd name="connsiteY22" fmla="*/ 0 h 9296399"/>
                      <a:gd name="connsiteX23" fmla="*/ 10972800 w 10972800"/>
                      <a:gd name="connsiteY23" fmla="*/ 395097 h 9296399"/>
                      <a:gd name="connsiteX24" fmla="*/ 10972800 w 10972800"/>
                      <a:gd name="connsiteY24" fmla="*/ 697230 h 9296399"/>
                      <a:gd name="connsiteX25" fmla="*/ 10972800 w 10972800"/>
                      <a:gd name="connsiteY25" fmla="*/ 1464183 h 9296399"/>
                      <a:gd name="connsiteX26" fmla="*/ 10972800 w 10972800"/>
                      <a:gd name="connsiteY26" fmla="*/ 2231136 h 9296399"/>
                      <a:gd name="connsiteX27" fmla="*/ 10972800 w 10972800"/>
                      <a:gd name="connsiteY27" fmla="*/ 2626233 h 9296399"/>
                      <a:gd name="connsiteX28" fmla="*/ 10972800 w 10972800"/>
                      <a:gd name="connsiteY28" fmla="*/ 3207258 h 9296399"/>
                      <a:gd name="connsiteX29" fmla="*/ 10972800 w 10972800"/>
                      <a:gd name="connsiteY29" fmla="*/ 3881247 h 9296399"/>
                      <a:gd name="connsiteX30" fmla="*/ 10972800 w 10972800"/>
                      <a:gd name="connsiteY30" fmla="*/ 4462272 h 9296399"/>
                      <a:gd name="connsiteX31" fmla="*/ 10972800 w 10972800"/>
                      <a:gd name="connsiteY31" fmla="*/ 4764404 h 9296399"/>
                      <a:gd name="connsiteX32" fmla="*/ 10972800 w 10972800"/>
                      <a:gd name="connsiteY32" fmla="*/ 5531357 h 9296399"/>
                      <a:gd name="connsiteX33" fmla="*/ 10972800 w 10972800"/>
                      <a:gd name="connsiteY33" fmla="*/ 6298310 h 9296399"/>
                      <a:gd name="connsiteX34" fmla="*/ 10972800 w 10972800"/>
                      <a:gd name="connsiteY34" fmla="*/ 7065263 h 9296399"/>
                      <a:gd name="connsiteX35" fmla="*/ 10972800 w 10972800"/>
                      <a:gd name="connsiteY35" fmla="*/ 7739252 h 9296399"/>
                      <a:gd name="connsiteX36" fmla="*/ 10972800 w 10972800"/>
                      <a:gd name="connsiteY36" fmla="*/ 8041385 h 9296399"/>
                      <a:gd name="connsiteX37" fmla="*/ 10972800 w 10972800"/>
                      <a:gd name="connsiteY37" fmla="*/ 8436482 h 9296399"/>
                      <a:gd name="connsiteX38" fmla="*/ 10972800 w 10972800"/>
                      <a:gd name="connsiteY38" fmla="*/ 8738615 h 9296399"/>
                      <a:gd name="connsiteX39" fmla="*/ 10972800 w 10972800"/>
                      <a:gd name="connsiteY39" fmla="*/ 9296399 h 9296399"/>
                      <a:gd name="connsiteX40" fmla="*/ 10175828 w 10972800"/>
                      <a:gd name="connsiteY40" fmla="*/ 9296399 h 9296399"/>
                      <a:gd name="connsiteX41" fmla="*/ 9927496 w 10972800"/>
                      <a:gd name="connsiteY41" fmla="*/ 9296399 h 9296399"/>
                      <a:gd name="connsiteX42" fmla="*/ 9459709 w 10972800"/>
                      <a:gd name="connsiteY42" fmla="*/ 9296399 h 9296399"/>
                      <a:gd name="connsiteX43" fmla="*/ 8772465 w 10972800"/>
                      <a:gd name="connsiteY43" fmla="*/ 9296399 h 9296399"/>
                      <a:gd name="connsiteX44" fmla="*/ 8414405 w 10972800"/>
                      <a:gd name="connsiteY44" fmla="*/ 9296399 h 9296399"/>
                      <a:gd name="connsiteX45" fmla="*/ 7727161 w 10972800"/>
                      <a:gd name="connsiteY45" fmla="*/ 9296399 h 9296399"/>
                      <a:gd name="connsiteX46" fmla="*/ 7369101 w 10972800"/>
                      <a:gd name="connsiteY46" fmla="*/ 9296399 h 9296399"/>
                      <a:gd name="connsiteX47" fmla="*/ 6791586 w 10972800"/>
                      <a:gd name="connsiteY47" fmla="*/ 9296399 h 9296399"/>
                      <a:gd name="connsiteX48" fmla="*/ 6323798 w 10972800"/>
                      <a:gd name="connsiteY48" fmla="*/ 9296399 h 9296399"/>
                      <a:gd name="connsiteX49" fmla="*/ 5965738 w 10972800"/>
                      <a:gd name="connsiteY49" fmla="*/ 9296399 h 9296399"/>
                      <a:gd name="connsiteX50" fmla="*/ 5717406 w 10972800"/>
                      <a:gd name="connsiteY50" fmla="*/ 9296399 h 9296399"/>
                      <a:gd name="connsiteX51" fmla="*/ 4920435 w 10972800"/>
                      <a:gd name="connsiteY51" fmla="*/ 9296399 h 9296399"/>
                      <a:gd name="connsiteX52" fmla="*/ 4452647 w 10972800"/>
                      <a:gd name="connsiteY52" fmla="*/ 9296399 h 9296399"/>
                      <a:gd name="connsiteX53" fmla="*/ 4204315 w 10972800"/>
                      <a:gd name="connsiteY53" fmla="*/ 9296399 h 9296399"/>
                      <a:gd name="connsiteX54" fmla="*/ 3626799 w 10972800"/>
                      <a:gd name="connsiteY54" fmla="*/ 9296399 h 9296399"/>
                      <a:gd name="connsiteX55" fmla="*/ 3378467 w 10972800"/>
                      <a:gd name="connsiteY55" fmla="*/ 9296399 h 9296399"/>
                      <a:gd name="connsiteX56" fmla="*/ 2910680 w 10972800"/>
                      <a:gd name="connsiteY56" fmla="*/ 9296399 h 9296399"/>
                      <a:gd name="connsiteX57" fmla="*/ 2223436 w 10972800"/>
                      <a:gd name="connsiteY57" fmla="*/ 9296399 h 9296399"/>
                      <a:gd name="connsiteX58" fmla="*/ 1645920 w 10972800"/>
                      <a:gd name="connsiteY58" fmla="*/ 9296399 h 9296399"/>
                      <a:gd name="connsiteX59" fmla="*/ 1397588 w 10972800"/>
                      <a:gd name="connsiteY59" fmla="*/ 9296399 h 9296399"/>
                      <a:gd name="connsiteX60" fmla="*/ 1039528 w 10972800"/>
                      <a:gd name="connsiteY60" fmla="*/ 9296399 h 9296399"/>
                      <a:gd name="connsiteX61" fmla="*/ 0 w 10972800"/>
                      <a:gd name="connsiteY61" fmla="*/ 9296399 h 9296399"/>
                      <a:gd name="connsiteX62" fmla="*/ 0 w 10972800"/>
                      <a:gd name="connsiteY62" fmla="*/ 8994266 h 9296399"/>
                      <a:gd name="connsiteX63" fmla="*/ 0 w 10972800"/>
                      <a:gd name="connsiteY63" fmla="*/ 8413241 h 9296399"/>
                      <a:gd name="connsiteX64" fmla="*/ 0 w 10972800"/>
                      <a:gd name="connsiteY64" fmla="*/ 8018144 h 9296399"/>
                      <a:gd name="connsiteX65" fmla="*/ 0 w 10972800"/>
                      <a:gd name="connsiteY65" fmla="*/ 7716011 h 9296399"/>
                      <a:gd name="connsiteX66" fmla="*/ 0 w 10972800"/>
                      <a:gd name="connsiteY66" fmla="*/ 7134986 h 9296399"/>
                      <a:gd name="connsiteX67" fmla="*/ 0 w 10972800"/>
                      <a:gd name="connsiteY67" fmla="*/ 6739889 h 9296399"/>
                      <a:gd name="connsiteX68" fmla="*/ 0 w 10972800"/>
                      <a:gd name="connsiteY68" fmla="*/ 6065900 h 9296399"/>
                      <a:gd name="connsiteX69" fmla="*/ 0 w 10972800"/>
                      <a:gd name="connsiteY69" fmla="*/ 5670803 h 9296399"/>
                      <a:gd name="connsiteX70" fmla="*/ 0 w 10972800"/>
                      <a:gd name="connsiteY70" fmla="*/ 5182742 h 9296399"/>
                      <a:gd name="connsiteX71" fmla="*/ 0 w 10972800"/>
                      <a:gd name="connsiteY71" fmla="*/ 4415790 h 9296399"/>
                      <a:gd name="connsiteX72" fmla="*/ 0 w 10972800"/>
                      <a:gd name="connsiteY72" fmla="*/ 3834765 h 9296399"/>
                      <a:gd name="connsiteX73" fmla="*/ 0 w 10972800"/>
                      <a:gd name="connsiteY73" fmla="*/ 3253740 h 9296399"/>
                      <a:gd name="connsiteX74" fmla="*/ 0 w 10972800"/>
                      <a:gd name="connsiteY74" fmla="*/ 2672715 h 9296399"/>
                      <a:gd name="connsiteX75" fmla="*/ 0 w 10972800"/>
                      <a:gd name="connsiteY75" fmla="*/ 1905762 h 9296399"/>
                      <a:gd name="connsiteX76" fmla="*/ 0 w 10972800"/>
                      <a:gd name="connsiteY76" fmla="*/ 1324737 h 9296399"/>
                      <a:gd name="connsiteX77" fmla="*/ 0 w 10972800"/>
                      <a:gd name="connsiteY77" fmla="*/ 836676 h 9296399"/>
                      <a:gd name="connsiteX78" fmla="*/ 0 w 10972800"/>
                      <a:gd name="connsiteY78" fmla="*/ 0 h 929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72800" h="9296399" fill="none" extrusionOk="0">
                        <a:moveTo>
                          <a:pt x="0" y="0"/>
                        </a:moveTo>
                        <a:cubicBezTo>
                          <a:pt x="92775" y="-15703"/>
                          <a:pt x="166045" y="18071"/>
                          <a:pt x="248332" y="0"/>
                        </a:cubicBezTo>
                        <a:cubicBezTo>
                          <a:pt x="330619" y="-18071"/>
                          <a:pt x="422210" y="13854"/>
                          <a:pt x="496664" y="0"/>
                        </a:cubicBezTo>
                        <a:cubicBezTo>
                          <a:pt x="571118" y="-13854"/>
                          <a:pt x="672234" y="4357"/>
                          <a:pt x="744995" y="0"/>
                        </a:cubicBezTo>
                        <a:cubicBezTo>
                          <a:pt x="817756" y="-4357"/>
                          <a:pt x="1044034" y="33609"/>
                          <a:pt x="1212783" y="0"/>
                        </a:cubicBezTo>
                        <a:cubicBezTo>
                          <a:pt x="1381532" y="-33609"/>
                          <a:pt x="1532778" y="24540"/>
                          <a:pt x="1790299" y="0"/>
                        </a:cubicBezTo>
                        <a:cubicBezTo>
                          <a:pt x="2047820" y="-24540"/>
                          <a:pt x="2174525" y="82080"/>
                          <a:pt x="2477543" y="0"/>
                        </a:cubicBezTo>
                        <a:cubicBezTo>
                          <a:pt x="2780561" y="-82080"/>
                          <a:pt x="2828565" y="40468"/>
                          <a:pt x="3055059" y="0"/>
                        </a:cubicBezTo>
                        <a:cubicBezTo>
                          <a:pt x="3281553" y="-40468"/>
                          <a:pt x="3249882" y="8740"/>
                          <a:pt x="3413118" y="0"/>
                        </a:cubicBezTo>
                        <a:cubicBezTo>
                          <a:pt x="3576354" y="-8740"/>
                          <a:pt x="3608598" y="10914"/>
                          <a:pt x="3661450" y="0"/>
                        </a:cubicBezTo>
                        <a:cubicBezTo>
                          <a:pt x="3714302" y="-10914"/>
                          <a:pt x="3808327" y="19940"/>
                          <a:pt x="3909782" y="0"/>
                        </a:cubicBezTo>
                        <a:cubicBezTo>
                          <a:pt x="4011237" y="-19940"/>
                          <a:pt x="4102645" y="32062"/>
                          <a:pt x="4267842" y="0"/>
                        </a:cubicBezTo>
                        <a:cubicBezTo>
                          <a:pt x="4433039" y="-32062"/>
                          <a:pt x="4658373" y="4923"/>
                          <a:pt x="4955085" y="0"/>
                        </a:cubicBezTo>
                        <a:cubicBezTo>
                          <a:pt x="5251797" y="-4923"/>
                          <a:pt x="5586186" y="37717"/>
                          <a:pt x="5752057" y="0"/>
                        </a:cubicBezTo>
                        <a:cubicBezTo>
                          <a:pt x="5917928" y="-37717"/>
                          <a:pt x="5948048" y="14029"/>
                          <a:pt x="6110117" y="0"/>
                        </a:cubicBezTo>
                        <a:cubicBezTo>
                          <a:pt x="6272186" y="-14029"/>
                          <a:pt x="6577049" y="32529"/>
                          <a:pt x="6907089" y="0"/>
                        </a:cubicBezTo>
                        <a:cubicBezTo>
                          <a:pt x="7237129" y="-32529"/>
                          <a:pt x="7152438" y="11153"/>
                          <a:pt x="7374877" y="0"/>
                        </a:cubicBezTo>
                        <a:cubicBezTo>
                          <a:pt x="7597316" y="-11153"/>
                          <a:pt x="7519331" y="8651"/>
                          <a:pt x="7623208" y="0"/>
                        </a:cubicBezTo>
                        <a:cubicBezTo>
                          <a:pt x="7727085" y="-8651"/>
                          <a:pt x="8240183" y="65364"/>
                          <a:pt x="8420180" y="0"/>
                        </a:cubicBezTo>
                        <a:cubicBezTo>
                          <a:pt x="8600177" y="-65364"/>
                          <a:pt x="8894278" y="14971"/>
                          <a:pt x="9107424" y="0"/>
                        </a:cubicBezTo>
                        <a:cubicBezTo>
                          <a:pt x="9320570" y="-14971"/>
                          <a:pt x="9282551" y="24038"/>
                          <a:pt x="9355756" y="0"/>
                        </a:cubicBezTo>
                        <a:cubicBezTo>
                          <a:pt x="9428961" y="-24038"/>
                          <a:pt x="9856380" y="56045"/>
                          <a:pt x="10043000" y="0"/>
                        </a:cubicBezTo>
                        <a:cubicBezTo>
                          <a:pt x="10229620" y="-56045"/>
                          <a:pt x="10536999" y="97683"/>
                          <a:pt x="10972800" y="0"/>
                        </a:cubicBezTo>
                        <a:cubicBezTo>
                          <a:pt x="11003988" y="131717"/>
                          <a:pt x="10942427" y="298048"/>
                          <a:pt x="10972800" y="395097"/>
                        </a:cubicBezTo>
                        <a:cubicBezTo>
                          <a:pt x="11003173" y="492146"/>
                          <a:pt x="10955483" y="568058"/>
                          <a:pt x="10972800" y="697230"/>
                        </a:cubicBezTo>
                        <a:cubicBezTo>
                          <a:pt x="10990117" y="826402"/>
                          <a:pt x="10911028" y="1173197"/>
                          <a:pt x="10972800" y="1464183"/>
                        </a:cubicBezTo>
                        <a:cubicBezTo>
                          <a:pt x="11034572" y="1755169"/>
                          <a:pt x="10961333" y="2009883"/>
                          <a:pt x="10972800" y="2231136"/>
                        </a:cubicBezTo>
                        <a:cubicBezTo>
                          <a:pt x="10984267" y="2452389"/>
                          <a:pt x="10941382" y="2465769"/>
                          <a:pt x="10972800" y="2626233"/>
                        </a:cubicBezTo>
                        <a:cubicBezTo>
                          <a:pt x="11004218" y="2786697"/>
                          <a:pt x="10935624" y="3000754"/>
                          <a:pt x="10972800" y="3207258"/>
                        </a:cubicBezTo>
                        <a:cubicBezTo>
                          <a:pt x="11009976" y="3413762"/>
                          <a:pt x="10905976" y="3677197"/>
                          <a:pt x="10972800" y="3881247"/>
                        </a:cubicBezTo>
                        <a:cubicBezTo>
                          <a:pt x="11039624" y="4085297"/>
                          <a:pt x="10946561" y="4174961"/>
                          <a:pt x="10972800" y="4462272"/>
                        </a:cubicBezTo>
                        <a:cubicBezTo>
                          <a:pt x="10999039" y="4749584"/>
                          <a:pt x="10950543" y="4676607"/>
                          <a:pt x="10972800" y="4764404"/>
                        </a:cubicBezTo>
                        <a:cubicBezTo>
                          <a:pt x="10995057" y="4852201"/>
                          <a:pt x="10924617" y="5225038"/>
                          <a:pt x="10972800" y="5531357"/>
                        </a:cubicBezTo>
                        <a:cubicBezTo>
                          <a:pt x="11020983" y="5837676"/>
                          <a:pt x="10916293" y="6120882"/>
                          <a:pt x="10972800" y="6298310"/>
                        </a:cubicBezTo>
                        <a:cubicBezTo>
                          <a:pt x="11029307" y="6475738"/>
                          <a:pt x="10933281" y="6878746"/>
                          <a:pt x="10972800" y="7065263"/>
                        </a:cubicBezTo>
                        <a:cubicBezTo>
                          <a:pt x="11012319" y="7251780"/>
                          <a:pt x="10914448" y="7424615"/>
                          <a:pt x="10972800" y="7739252"/>
                        </a:cubicBezTo>
                        <a:cubicBezTo>
                          <a:pt x="11031152" y="8053889"/>
                          <a:pt x="10963022" y="7947447"/>
                          <a:pt x="10972800" y="8041385"/>
                        </a:cubicBezTo>
                        <a:cubicBezTo>
                          <a:pt x="10982578" y="8135323"/>
                          <a:pt x="10960284" y="8322961"/>
                          <a:pt x="10972800" y="8436482"/>
                        </a:cubicBezTo>
                        <a:cubicBezTo>
                          <a:pt x="10985316" y="8550003"/>
                          <a:pt x="10955961" y="8610311"/>
                          <a:pt x="10972800" y="8738615"/>
                        </a:cubicBezTo>
                        <a:cubicBezTo>
                          <a:pt x="10989639" y="8866919"/>
                          <a:pt x="10934057" y="9047918"/>
                          <a:pt x="10972800" y="9296399"/>
                        </a:cubicBezTo>
                        <a:cubicBezTo>
                          <a:pt x="10699626" y="9305736"/>
                          <a:pt x="10464895" y="9253598"/>
                          <a:pt x="10175828" y="9296399"/>
                        </a:cubicBezTo>
                        <a:cubicBezTo>
                          <a:pt x="9886761" y="9339200"/>
                          <a:pt x="10017128" y="9276897"/>
                          <a:pt x="9927496" y="9296399"/>
                        </a:cubicBezTo>
                        <a:cubicBezTo>
                          <a:pt x="9837864" y="9315901"/>
                          <a:pt x="9625332" y="9271564"/>
                          <a:pt x="9459709" y="9296399"/>
                        </a:cubicBezTo>
                        <a:cubicBezTo>
                          <a:pt x="9294086" y="9321234"/>
                          <a:pt x="8945740" y="9282675"/>
                          <a:pt x="8772465" y="9296399"/>
                        </a:cubicBezTo>
                        <a:cubicBezTo>
                          <a:pt x="8599190" y="9310123"/>
                          <a:pt x="8572815" y="9268714"/>
                          <a:pt x="8414405" y="9296399"/>
                        </a:cubicBezTo>
                        <a:cubicBezTo>
                          <a:pt x="8255995" y="9324084"/>
                          <a:pt x="7938387" y="9239087"/>
                          <a:pt x="7727161" y="9296399"/>
                        </a:cubicBezTo>
                        <a:cubicBezTo>
                          <a:pt x="7515935" y="9353711"/>
                          <a:pt x="7463675" y="9274608"/>
                          <a:pt x="7369101" y="9296399"/>
                        </a:cubicBezTo>
                        <a:cubicBezTo>
                          <a:pt x="7274527" y="9318190"/>
                          <a:pt x="6927905" y="9249249"/>
                          <a:pt x="6791586" y="9296399"/>
                        </a:cubicBezTo>
                        <a:cubicBezTo>
                          <a:pt x="6655267" y="9343549"/>
                          <a:pt x="6456183" y="9280722"/>
                          <a:pt x="6323798" y="9296399"/>
                        </a:cubicBezTo>
                        <a:cubicBezTo>
                          <a:pt x="6191413" y="9312076"/>
                          <a:pt x="6095312" y="9291279"/>
                          <a:pt x="5965738" y="9296399"/>
                        </a:cubicBezTo>
                        <a:cubicBezTo>
                          <a:pt x="5836164" y="9301519"/>
                          <a:pt x="5783238" y="9281851"/>
                          <a:pt x="5717406" y="9296399"/>
                        </a:cubicBezTo>
                        <a:cubicBezTo>
                          <a:pt x="5651574" y="9310947"/>
                          <a:pt x="5174031" y="9223069"/>
                          <a:pt x="4920435" y="9296399"/>
                        </a:cubicBezTo>
                        <a:cubicBezTo>
                          <a:pt x="4666839" y="9369729"/>
                          <a:pt x="4578342" y="9273077"/>
                          <a:pt x="4452647" y="9296399"/>
                        </a:cubicBezTo>
                        <a:cubicBezTo>
                          <a:pt x="4326952" y="9319721"/>
                          <a:pt x="4269858" y="9287367"/>
                          <a:pt x="4204315" y="9296399"/>
                        </a:cubicBezTo>
                        <a:cubicBezTo>
                          <a:pt x="4138772" y="9305431"/>
                          <a:pt x="3813953" y="9258196"/>
                          <a:pt x="3626799" y="9296399"/>
                        </a:cubicBezTo>
                        <a:cubicBezTo>
                          <a:pt x="3439645" y="9334602"/>
                          <a:pt x="3502376" y="9267139"/>
                          <a:pt x="3378467" y="9296399"/>
                        </a:cubicBezTo>
                        <a:cubicBezTo>
                          <a:pt x="3254558" y="9325659"/>
                          <a:pt x="3110956" y="9248540"/>
                          <a:pt x="2910680" y="9296399"/>
                        </a:cubicBezTo>
                        <a:cubicBezTo>
                          <a:pt x="2710404" y="9344258"/>
                          <a:pt x="2522468" y="9267347"/>
                          <a:pt x="2223436" y="9296399"/>
                        </a:cubicBezTo>
                        <a:cubicBezTo>
                          <a:pt x="1924404" y="9325451"/>
                          <a:pt x="1846929" y="9277302"/>
                          <a:pt x="1645920" y="9296399"/>
                        </a:cubicBezTo>
                        <a:cubicBezTo>
                          <a:pt x="1444911" y="9315496"/>
                          <a:pt x="1453271" y="9268078"/>
                          <a:pt x="1397588" y="9296399"/>
                        </a:cubicBezTo>
                        <a:cubicBezTo>
                          <a:pt x="1341905" y="9324720"/>
                          <a:pt x="1126271" y="9267390"/>
                          <a:pt x="1039528" y="9296399"/>
                        </a:cubicBezTo>
                        <a:cubicBezTo>
                          <a:pt x="952785" y="9325408"/>
                          <a:pt x="488534" y="9253405"/>
                          <a:pt x="0" y="9296399"/>
                        </a:cubicBezTo>
                        <a:cubicBezTo>
                          <a:pt x="-14069" y="9158600"/>
                          <a:pt x="8481" y="9105432"/>
                          <a:pt x="0" y="8994266"/>
                        </a:cubicBezTo>
                        <a:cubicBezTo>
                          <a:pt x="-8481" y="8883100"/>
                          <a:pt x="39455" y="8634340"/>
                          <a:pt x="0" y="8413241"/>
                        </a:cubicBezTo>
                        <a:cubicBezTo>
                          <a:pt x="-39455" y="8192142"/>
                          <a:pt x="34999" y="8174098"/>
                          <a:pt x="0" y="8018144"/>
                        </a:cubicBezTo>
                        <a:cubicBezTo>
                          <a:pt x="-34999" y="7862190"/>
                          <a:pt x="19635" y="7792049"/>
                          <a:pt x="0" y="7716011"/>
                        </a:cubicBezTo>
                        <a:cubicBezTo>
                          <a:pt x="-19635" y="7639973"/>
                          <a:pt x="65739" y="7331928"/>
                          <a:pt x="0" y="7134986"/>
                        </a:cubicBezTo>
                        <a:cubicBezTo>
                          <a:pt x="-65739" y="6938044"/>
                          <a:pt x="44341" y="6824837"/>
                          <a:pt x="0" y="6739889"/>
                        </a:cubicBezTo>
                        <a:cubicBezTo>
                          <a:pt x="-44341" y="6654941"/>
                          <a:pt x="5328" y="6312399"/>
                          <a:pt x="0" y="6065900"/>
                        </a:cubicBezTo>
                        <a:cubicBezTo>
                          <a:pt x="-5328" y="5819401"/>
                          <a:pt x="9004" y="5775328"/>
                          <a:pt x="0" y="5670803"/>
                        </a:cubicBezTo>
                        <a:cubicBezTo>
                          <a:pt x="-9004" y="5566278"/>
                          <a:pt x="58409" y="5386202"/>
                          <a:pt x="0" y="5182742"/>
                        </a:cubicBezTo>
                        <a:cubicBezTo>
                          <a:pt x="-58409" y="4979282"/>
                          <a:pt x="89380" y="4725871"/>
                          <a:pt x="0" y="4415790"/>
                        </a:cubicBezTo>
                        <a:cubicBezTo>
                          <a:pt x="-89380" y="4105709"/>
                          <a:pt x="55787" y="4102402"/>
                          <a:pt x="0" y="3834765"/>
                        </a:cubicBezTo>
                        <a:cubicBezTo>
                          <a:pt x="-55787" y="3567129"/>
                          <a:pt x="46016" y="3394749"/>
                          <a:pt x="0" y="3253740"/>
                        </a:cubicBezTo>
                        <a:cubicBezTo>
                          <a:pt x="-46016" y="3112731"/>
                          <a:pt x="17244" y="2834538"/>
                          <a:pt x="0" y="2672715"/>
                        </a:cubicBezTo>
                        <a:cubicBezTo>
                          <a:pt x="-17244" y="2510893"/>
                          <a:pt x="14930" y="2142311"/>
                          <a:pt x="0" y="1905762"/>
                        </a:cubicBezTo>
                        <a:cubicBezTo>
                          <a:pt x="-14930" y="1669213"/>
                          <a:pt x="26426" y="1527877"/>
                          <a:pt x="0" y="1324737"/>
                        </a:cubicBezTo>
                        <a:cubicBezTo>
                          <a:pt x="-26426" y="1121597"/>
                          <a:pt x="17940" y="964606"/>
                          <a:pt x="0" y="836676"/>
                        </a:cubicBezTo>
                        <a:cubicBezTo>
                          <a:pt x="-17940" y="708746"/>
                          <a:pt x="86438" y="170199"/>
                          <a:pt x="0" y="0"/>
                        </a:cubicBezTo>
                        <a:close/>
                      </a:path>
                      <a:path w="10972800" h="9296399" stroke="0" extrusionOk="0">
                        <a:moveTo>
                          <a:pt x="0" y="0"/>
                        </a:moveTo>
                        <a:cubicBezTo>
                          <a:pt x="187928" y="-54604"/>
                          <a:pt x="406096" y="1669"/>
                          <a:pt x="577516" y="0"/>
                        </a:cubicBezTo>
                        <a:cubicBezTo>
                          <a:pt x="748936" y="-1669"/>
                          <a:pt x="883293" y="43236"/>
                          <a:pt x="1155032" y="0"/>
                        </a:cubicBezTo>
                        <a:cubicBezTo>
                          <a:pt x="1426771" y="-43236"/>
                          <a:pt x="1298889" y="19992"/>
                          <a:pt x="1403363" y="0"/>
                        </a:cubicBezTo>
                        <a:cubicBezTo>
                          <a:pt x="1507837" y="-19992"/>
                          <a:pt x="1763425" y="54477"/>
                          <a:pt x="1871151" y="0"/>
                        </a:cubicBezTo>
                        <a:cubicBezTo>
                          <a:pt x="1978877" y="-54477"/>
                          <a:pt x="2040265" y="3189"/>
                          <a:pt x="2119483" y="0"/>
                        </a:cubicBezTo>
                        <a:cubicBezTo>
                          <a:pt x="2198701" y="-3189"/>
                          <a:pt x="2286144" y="12671"/>
                          <a:pt x="2367815" y="0"/>
                        </a:cubicBezTo>
                        <a:cubicBezTo>
                          <a:pt x="2449486" y="-12671"/>
                          <a:pt x="2570759" y="12407"/>
                          <a:pt x="2725875" y="0"/>
                        </a:cubicBezTo>
                        <a:cubicBezTo>
                          <a:pt x="2880991" y="-12407"/>
                          <a:pt x="3125919" y="62600"/>
                          <a:pt x="3413118" y="0"/>
                        </a:cubicBezTo>
                        <a:cubicBezTo>
                          <a:pt x="3700317" y="-62600"/>
                          <a:pt x="3754033" y="36121"/>
                          <a:pt x="3880906" y="0"/>
                        </a:cubicBezTo>
                        <a:cubicBezTo>
                          <a:pt x="4007779" y="-36121"/>
                          <a:pt x="4278426" y="36390"/>
                          <a:pt x="4568150" y="0"/>
                        </a:cubicBezTo>
                        <a:cubicBezTo>
                          <a:pt x="4857874" y="-36390"/>
                          <a:pt x="5053835" y="3983"/>
                          <a:pt x="5255394" y="0"/>
                        </a:cubicBezTo>
                        <a:cubicBezTo>
                          <a:pt x="5456953" y="-3983"/>
                          <a:pt x="5461606" y="25310"/>
                          <a:pt x="5613453" y="0"/>
                        </a:cubicBezTo>
                        <a:cubicBezTo>
                          <a:pt x="5765300" y="-25310"/>
                          <a:pt x="5955429" y="43469"/>
                          <a:pt x="6190969" y="0"/>
                        </a:cubicBezTo>
                        <a:cubicBezTo>
                          <a:pt x="6426509" y="-43469"/>
                          <a:pt x="6590318" y="52024"/>
                          <a:pt x="6987941" y="0"/>
                        </a:cubicBezTo>
                        <a:cubicBezTo>
                          <a:pt x="7385564" y="-52024"/>
                          <a:pt x="7395093" y="92082"/>
                          <a:pt x="7784913" y="0"/>
                        </a:cubicBezTo>
                        <a:cubicBezTo>
                          <a:pt x="8174733" y="-92082"/>
                          <a:pt x="8169021" y="75822"/>
                          <a:pt x="8472157" y="0"/>
                        </a:cubicBezTo>
                        <a:cubicBezTo>
                          <a:pt x="8775293" y="-75822"/>
                          <a:pt x="9021830" y="35245"/>
                          <a:pt x="9269128" y="0"/>
                        </a:cubicBezTo>
                        <a:cubicBezTo>
                          <a:pt x="9516426" y="-35245"/>
                          <a:pt x="9534162" y="33750"/>
                          <a:pt x="9627188" y="0"/>
                        </a:cubicBezTo>
                        <a:cubicBezTo>
                          <a:pt x="9720214" y="-33750"/>
                          <a:pt x="9881895" y="27048"/>
                          <a:pt x="10094976" y="0"/>
                        </a:cubicBezTo>
                        <a:cubicBezTo>
                          <a:pt x="10308057" y="-27048"/>
                          <a:pt x="10370893" y="42845"/>
                          <a:pt x="10453036" y="0"/>
                        </a:cubicBezTo>
                        <a:cubicBezTo>
                          <a:pt x="10535179" y="-42845"/>
                          <a:pt x="10761346" y="20412"/>
                          <a:pt x="10972800" y="0"/>
                        </a:cubicBezTo>
                        <a:cubicBezTo>
                          <a:pt x="11031033" y="142835"/>
                          <a:pt x="10915581" y="400144"/>
                          <a:pt x="10972800" y="581025"/>
                        </a:cubicBezTo>
                        <a:cubicBezTo>
                          <a:pt x="11030019" y="761907"/>
                          <a:pt x="10916927" y="893386"/>
                          <a:pt x="10972800" y="1069086"/>
                        </a:cubicBezTo>
                        <a:cubicBezTo>
                          <a:pt x="11028673" y="1244786"/>
                          <a:pt x="10937265" y="1453279"/>
                          <a:pt x="10972800" y="1650111"/>
                        </a:cubicBezTo>
                        <a:cubicBezTo>
                          <a:pt x="11008335" y="1846943"/>
                          <a:pt x="10971324" y="1868068"/>
                          <a:pt x="10972800" y="2045208"/>
                        </a:cubicBezTo>
                        <a:cubicBezTo>
                          <a:pt x="10974276" y="2222348"/>
                          <a:pt x="10938671" y="2340451"/>
                          <a:pt x="10972800" y="2440305"/>
                        </a:cubicBezTo>
                        <a:cubicBezTo>
                          <a:pt x="11006929" y="2540159"/>
                          <a:pt x="10971664" y="2751620"/>
                          <a:pt x="10972800" y="2835402"/>
                        </a:cubicBezTo>
                        <a:cubicBezTo>
                          <a:pt x="10973936" y="2919184"/>
                          <a:pt x="10970958" y="2997200"/>
                          <a:pt x="10972800" y="3137535"/>
                        </a:cubicBezTo>
                        <a:cubicBezTo>
                          <a:pt x="10974642" y="3277870"/>
                          <a:pt x="10959122" y="3337765"/>
                          <a:pt x="10972800" y="3439668"/>
                        </a:cubicBezTo>
                        <a:cubicBezTo>
                          <a:pt x="10986478" y="3541571"/>
                          <a:pt x="10905592" y="3740051"/>
                          <a:pt x="10972800" y="4020693"/>
                        </a:cubicBezTo>
                        <a:cubicBezTo>
                          <a:pt x="11040008" y="4301336"/>
                          <a:pt x="10925009" y="4450072"/>
                          <a:pt x="10972800" y="4694681"/>
                        </a:cubicBezTo>
                        <a:cubicBezTo>
                          <a:pt x="11020591" y="4939290"/>
                          <a:pt x="10888796" y="5179688"/>
                          <a:pt x="10972800" y="5461634"/>
                        </a:cubicBezTo>
                        <a:cubicBezTo>
                          <a:pt x="11056804" y="5743580"/>
                          <a:pt x="10934625" y="5874894"/>
                          <a:pt x="10972800" y="6042659"/>
                        </a:cubicBezTo>
                        <a:cubicBezTo>
                          <a:pt x="11010975" y="6210425"/>
                          <a:pt x="10943201" y="6321847"/>
                          <a:pt x="10972800" y="6437756"/>
                        </a:cubicBezTo>
                        <a:cubicBezTo>
                          <a:pt x="11002399" y="6553665"/>
                          <a:pt x="10955643" y="6638916"/>
                          <a:pt x="10972800" y="6739889"/>
                        </a:cubicBezTo>
                        <a:cubicBezTo>
                          <a:pt x="10989957" y="6840862"/>
                          <a:pt x="10941962" y="7152411"/>
                          <a:pt x="10972800" y="7413878"/>
                        </a:cubicBezTo>
                        <a:cubicBezTo>
                          <a:pt x="11003638" y="7675345"/>
                          <a:pt x="10956501" y="7690116"/>
                          <a:pt x="10972800" y="7901939"/>
                        </a:cubicBezTo>
                        <a:cubicBezTo>
                          <a:pt x="10989099" y="8113762"/>
                          <a:pt x="10949080" y="8179389"/>
                          <a:pt x="10972800" y="8297036"/>
                        </a:cubicBezTo>
                        <a:cubicBezTo>
                          <a:pt x="10996520" y="8414683"/>
                          <a:pt x="10957583" y="8464000"/>
                          <a:pt x="10972800" y="8599169"/>
                        </a:cubicBezTo>
                        <a:cubicBezTo>
                          <a:pt x="10988017" y="8734338"/>
                          <a:pt x="10959443" y="8963800"/>
                          <a:pt x="10972800" y="9296399"/>
                        </a:cubicBezTo>
                        <a:cubicBezTo>
                          <a:pt x="10636484" y="9375029"/>
                          <a:pt x="10543303" y="9276513"/>
                          <a:pt x="10285556" y="9296399"/>
                        </a:cubicBezTo>
                        <a:cubicBezTo>
                          <a:pt x="10027809" y="9316285"/>
                          <a:pt x="10022939" y="9264785"/>
                          <a:pt x="9927496" y="9296399"/>
                        </a:cubicBezTo>
                        <a:cubicBezTo>
                          <a:pt x="9832053" y="9328013"/>
                          <a:pt x="9518081" y="9283774"/>
                          <a:pt x="9130525" y="9296399"/>
                        </a:cubicBezTo>
                        <a:cubicBezTo>
                          <a:pt x="8742969" y="9309024"/>
                          <a:pt x="8769083" y="9269382"/>
                          <a:pt x="8553009" y="9296399"/>
                        </a:cubicBezTo>
                        <a:cubicBezTo>
                          <a:pt x="8336935" y="9323416"/>
                          <a:pt x="8233518" y="9293611"/>
                          <a:pt x="7975493" y="9296399"/>
                        </a:cubicBezTo>
                        <a:cubicBezTo>
                          <a:pt x="7717468" y="9299187"/>
                          <a:pt x="7418669" y="9226839"/>
                          <a:pt x="7178521" y="9296399"/>
                        </a:cubicBezTo>
                        <a:cubicBezTo>
                          <a:pt x="6938373" y="9365959"/>
                          <a:pt x="6619824" y="9261861"/>
                          <a:pt x="6381549" y="9296399"/>
                        </a:cubicBezTo>
                        <a:cubicBezTo>
                          <a:pt x="6143274" y="9330937"/>
                          <a:pt x="5882102" y="9234521"/>
                          <a:pt x="5584578" y="9296399"/>
                        </a:cubicBezTo>
                        <a:cubicBezTo>
                          <a:pt x="5287054" y="9358277"/>
                          <a:pt x="5292043" y="9260934"/>
                          <a:pt x="5007062" y="9296399"/>
                        </a:cubicBezTo>
                        <a:cubicBezTo>
                          <a:pt x="4722081" y="9331864"/>
                          <a:pt x="4510900" y="9230646"/>
                          <a:pt x="4210090" y="9296399"/>
                        </a:cubicBezTo>
                        <a:cubicBezTo>
                          <a:pt x="3909280" y="9362152"/>
                          <a:pt x="3796059" y="9279698"/>
                          <a:pt x="3413118" y="9296399"/>
                        </a:cubicBezTo>
                        <a:cubicBezTo>
                          <a:pt x="3030177" y="9313100"/>
                          <a:pt x="3248703" y="9271052"/>
                          <a:pt x="3164787" y="9296399"/>
                        </a:cubicBezTo>
                        <a:cubicBezTo>
                          <a:pt x="3080871" y="9321746"/>
                          <a:pt x="2948779" y="9266864"/>
                          <a:pt x="2806727" y="9296399"/>
                        </a:cubicBezTo>
                        <a:cubicBezTo>
                          <a:pt x="2664675" y="9325934"/>
                          <a:pt x="2495887" y="9257866"/>
                          <a:pt x="2338939" y="9296399"/>
                        </a:cubicBezTo>
                        <a:cubicBezTo>
                          <a:pt x="2181991" y="9334932"/>
                          <a:pt x="1958628" y="9279745"/>
                          <a:pt x="1761423" y="9296399"/>
                        </a:cubicBezTo>
                        <a:cubicBezTo>
                          <a:pt x="1564218" y="9313053"/>
                          <a:pt x="1378653" y="9248867"/>
                          <a:pt x="1074179" y="9296399"/>
                        </a:cubicBezTo>
                        <a:cubicBezTo>
                          <a:pt x="769705" y="9343931"/>
                          <a:pt x="277914" y="9190948"/>
                          <a:pt x="0" y="9296399"/>
                        </a:cubicBezTo>
                        <a:cubicBezTo>
                          <a:pt x="-17989" y="9094113"/>
                          <a:pt x="17109" y="9029099"/>
                          <a:pt x="0" y="8808338"/>
                        </a:cubicBezTo>
                        <a:cubicBezTo>
                          <a:pt x="-17109" y="8587577"/>
                          <a:pt x="74465" y="8365731"/>
                          <a:pt x="0" y="8134349"/>
                        </a:cubicBezTo>
                        <a:cubicBezTo>
                          <a:pt x="-74465" y="7902967"/>
                          <a:pt x="90" y="7755434"/>
                          <a:pt x="0" y="7460360"/>
                        </a:cubicBezTo>
                        <a:cubicBezTo>
                          <a:pt x="-90" y="7165286"/>
                          <a:pt x="35068" y="7189272"/>
                          <a:pt x="0" y="7065263"/>
                        </a:cubicBezTo>
                        <a:cubicBezTo>
                          <a:pt x="-35068" y="6941254"/>
                          <a:pt x="27523" y="6821045"/>
                          <a:pt x="0" y="6670166"/>
                        </a:cubicBezTo>
                        <a:cubicBezTo>
                          <a:pt x="-27523" y="6519287"/>
                          <a:pt x="15361" y="6436526"/>
                          <a:pt x="0" y="6368033"/>
                        </a:cubicBezTo>
                        <a:cubicBezTo>
                          <a:pt x="-15361" y="6299540"/>
                          <a:pt x="20915" y="6065243"/>
                          <a:pt x="0" y="5879972"/>
                        </a:cubicBezTo>
                        <a:cubicBezTo>
                          <a:pt x="-20915" y="5694701"/>
                          <a:pt x="26631" y="5672328"/>
                          <a:pt x="0" y="5484875"/>
                        </a:cubicBezTo>
                        <a:cubicBezTo>
                          <a:pt x="-26631" y="5297422"/>
                          <a:pt x="22397" y="5144521"/>
                          <a:pt x="0" y="4810886"/>
                        </a:cubicBezTo>
                        <a:cubicBezTo>
                          <a:pt x="-22397" y="4477251"/>
                          <a:pt x="20633" y="4419798"/>
                          <a:pt x="0" y="4043934"/>
                        </a:cubicBezTo>
                        <a:cubicBezTo>
                          <a:pt x="-20633" y="3668070"/>
                          <a:pt x="25313" y="3593724"/>
                          <a:pt x="0" y="3276981"/>
                        </a:cubicBezTo>
                        <a:cubicBezTo>
                          <a:pt x="-25313" y="2960238"/>
                          <a:pt x="46673" y="3014618"/>
                          <a:pt x="0" y="2881884"/>
                        </a:cubicBezTo>
                        <a:cubicBezTo>
                          <a:pt x="-46673" y="2749150"/>
                          <a:pt x="26780" y="2511064"/>
                          <a:pt x="0" y="2207895"/>
                        </a:cubicBezTo>
                        <a:cubicBezTo>
                          <a:pt x="-26780" y="1904726"/>
                          <a:pt x="39526" y="1916797"/>
                          <a:pt x="0" y="1626870"/>
                        </a:cubicBezTo>
                        <a:cubicBezTo>
                          <a:pt x="-39526" y="1336944"/>
                          <a:pt x="9783" y="1295880"/>
                          <a:pt x="0" y="1138809"/>
                        </a:cubicBezTo>
                        <a:cubicBezTo>
                          <a:pt x="-9783" y="981738"/>
                          <a:pt x="32484" y="903677"/>
                          <a:pt x="0" y="836676"/>
                        </a:cubicBezTo>
                        <a:cubicBezTo>
                          <a:pt x="-32484" y="769675"/>
                          <a:pt x="79474" y="309476"/>
                          <a:pt x="0" y="0"/>
                        </a:cubicBezTo>
                        <a:close/>
                      </a:path>
                    </a:pathLst>
                  </a:custGeom>
                  <ask:type>
                    <ask:lineSketchNone/>
                  </ask:type>
                </ask:lineSketchStyleProps>
              </a:ext>
            </a:extLst>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05B29CF-067B-0B36-0597-16700AAAAD76}"/>
              </a:ext>
            </a:extLst>
          </p:cNvPr>
          <p:cNvGraphicFramePr>
            <a:graphicFrameLocks noGrp="1"/>
          </p:cNvGraphicFramePr>
          <p:nvPr>
            <p:extLst>
              <p:ext uri="{D42A27DB-BD31-4B8C-83A1-F6EECF244321}">
                <p14:modId xmlns:p14="http://schemas.microsoft.com/office/powerpoint/2010/main" val="2182749911"/>
              </p:ext>
            </p:extLst>
          </p:nvPr>
        </p:nvGraphicFramePr>
        <p:xfrm>
          <a:off x="1803400" y="2367119"/>
          <a:ext cx="8585200" cy="3037212"/>
        </p:xfrm>
        <a:graphic>
          <a:graphicData uri="http://schemas.openxmlformats.org/drawingml/2006/table">
            <a:tbl>
              <a:tblPr firstRow="1" firstCol="1" bandRow="1"/>
              <a:tblGrid>
                <a:gridCol w="4954992">
                  <a:extLst>
                    <a:ext uri="{9D8B030D-6E8A-4147-A177-3AD203B41FA5}">
                      <a16:colId xmlns:a16="http://schemas.microsoft.com/office/drawing/2014/main" val="2461008388"/>
                    </a:ext>
                  </a:extLst>
                </a:gridCol>
                <a:gridCol w="3630208">
                  <a:extLst>
                    <a:ext uri="{9D8B030D-6E8A-4147-A177-3AD203B41FA5}">
                      <a16:colId xmlns:a16="http://schemas.microsoft.com/office/drawing/2014/main" val="2110499727"/>
                    </a:ext>
                  </a:extLst>
                </a:gridCol>
              </a:tblGrid>
              <a:tr h="516135">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914400" marR="0" lvl="2" algn="just">
                        <a:lnSpc>
                          <a:spcPct val="100000"/>
                        </a:lnSpc>
                        <a:spcBef>
                          <a:spcPts val="0"/>
                        </a:spcBef>
                        <a:spcAft>
                          <a:spcPts val="0"/>
                        </a:spcAft>
                        <a:tabLst>
                          <a:tab pos="90170" algn="l"/>
                          <a:tab pos="180340" algn="l"/>
                        </a:tabLst>
                      </a:pPr>
                      <a:r>
                        <a:rPr lang="en-US" sz="2400" b="0" dirty="0" err="1">
                          <a:effectLst/>
                          <a:latin typeface="UTM Avo" panose="02040603050506020204" pitchFamily="18"/>
                          <a:ea typeface="Calibri" panose="020F0502020204030204" pitchFamily="34" charset="0"/>
                          <a:cs typeface="Arial" panose="020B0604020202020204" pitchFamily="34" charset="0"/>
                        </a:rPr>
                        <a:t>Khu</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vực</a:t>
                      </a:r>
                      <a:endParaRPr lang="en-US" sz="2400" b="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0" marR="0" algn="ctr">
                        <a:lnSpc>
                          <a:spcPct val="100000"/>
                        </a:lnSpc>
                        <a:spcBef>
                          <a:spcPts val="0"/>
                        </a:spcBef>
                        <a:spcAft>
                          <a:spcPts val="0"/>
                        </a:spcAft>
                        <a:tabLst>
                          <a:tab pos="90170" algn="l"/>
                          <a:tab pos="180340" algn="l"/>
                        </a:tabLst>
                      </a:pPr>
                      <a:r>
                        <a:rPr lang="en-US" sz="2400" b="0">
                          <a:effectLst/>
                          <a:latin typeface="UTM Avo" panose="02040603050506020204" pitchFamily="18"/>
                          <a:ea typeface="Calibri" panose="020F0502020204030204" pitchFamily="34" charset="0"/>
                          <a:cs typeface="Arial" panose="020B0604020202020204" pitchFamily="34" charset="0"/>
                        </a:rPr>
                        <a:t>Sân trường</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4144449706"/>
                  </a:ext>
                </a:extLst>
              </a:tr>
              <a:tr h="527321">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914400" marR="0" lvl="2" indent="0" algn="just">
                        <a:lnSpc>
                          <a:spcPct val="100000"/>
                        </a:lnSpc>
                        <a:spcBef>
                          <a:spcPts val="0"/>
                        </a:spcBef>
                        <a:spcAft>
                          <a:spcPts val="0"/>
                        </a:spcAft>
                        <a:buFont typeface="Wingdings" panose="05000000000000000000" pitchFamily="2" charset="2"/>
                        <a:buNone/>
                        <a:tabLst>
                          <a:tab pos="90170" algn="l"/>
                          <a:tab pos="180340" algn="l"/>
                        </a:tabLst>
                      </a:pPr>
                      <a:r>
                        <a:rPr lang="en-US" sz="2400" b="0" dirty="0" err="1">
                          <a:effectLst/>
                          <a:latin typeface="UTM Avo" panose="02040603050506020204" pitchFamily="18"/>
                          <a:ea typeface="Calibri" panose="020F0502020204030204" pitchFamily="34" charset="0"/>
                          <a:cs typeface="Arial" panose="020B0604020202020204" pitchFamily="34" charset="0"/>
                        </a:rPr>
                        <a:t>Công</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việc</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cần</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làm</a:t>
                      </a:r>
                      <a:endParaRPr lang="en-US" sz="2400" b="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algn="ctr">
                        <a:lnSpc>
                          <a:spcPct val="100000"/>
                        </a:lnSpc>
                        <a:spcBef>
                          <a:spcPts val="0"/>
                        </a:spcBef>
                        <a:spcAft>
                          <a:spcPts val="0"/>
                        </a:spcAft>
                        <a:tabLst>
                          <a:tab pos="90170" algn="l"/>
                          <a:tab pos="180340" algn="l"/>
                        </a:tabLst>
                      </a:pPr>
                      <a:r>
                        <a:rPr lang="en-US" sz="2400">
                          <a:effectLst/>
                          <a:latin typeface="UTM Avo" panose="02040603050506020204" pitchFamily="18"/>
                          <a:ea typeface="Calibri" panose="020F0502020204030204" pitchFamily="34" charset="0"/>
                          <a:cs typeface="Arial" panose="020B0604020202020204" pitchFamily="34" charset="0"/>
                        </a:rPr>
                        <a:t>…</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2543119173"/>
                  </a:ext>
                </a:extLst>
              </a:tr>
              <a:tr h="498439">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914400" marR="0" lvl="2" algn="just">
                        <a:lnSpc>
                          <a:spcPct val="100000"/>
                        </a:lnSpc>
                        <a:spcBef>
                          <a:spcPts val="0"/>
                        </a:spcBef>
                        <a:spcAft>
                          <a:spcPts val="0"/>
                        </a:spcAft>
                        <a:tabLst>
                          <a:tab pos="90170" algn="l"/>
                          <a:tab pos="180340" algn="l"/>
                        </a:tabLst>
                      </a:pPr>
                      <a:r>
                        <a:rPr lang="en-US" sz="2400" b="0" dirty="0" err="1">
                          <a:effectLst/>
                          <a:latin typeface="UTM Avo" panose="02040603050506020204" pitchFamily="18"/>
                          <a:ea typeface="Calibri" panose="020F0502020204030204" pitchFamily="34" charset="0"/>
                          <a:cs typeface="Arial" panose="020B0604020202020204" pitchFamily="34" charset="0"/>
                        </a:rPr>
                        <a:t>Thời</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gian</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thực</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hiện</a:t>
                      </a:r>
                      <a:endParaRPr lang="en-US" sz="2400" b="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2400">
                          <a:effectLst/>
                          <a:latin typeface="UTM Avo" panose="02040603050506020204" pitchFamily="18"/>
                          <a:ea typeface="Calibri" panose="020F0502020204030204" pitchFamily="34" charset="0"/>
                          <a:cs typeface="Arial" panose="020B0604020202020204" pitchFamily="34" charset="0"/>
                        </a:rPr>
                        <a:t>…</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1395925119"/>
                  </a:ext>
                </a:extLst>
              </a:tr>
              <a:tr h="498439">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914400" marR="0" lvl="2" algn="just">
                        <a:lnSpc>
                          <a:spcPct val="100000"/>
                        </a:lnSpc>
                        <a:spcBef>
                          <a:spcPts val="0"/>
                        </a:spcBef>
                        <a:spcAft>
                          <a:spcPts val="0"/>
                        </a:spcAft>
                        <a:tabLst>
                          <a:tab pos="90170" algn="l"/>
                          <a:tab pos="180340" algn="l"/>
                        </a:tabLst>
                      </a:pPr>
                      <a:r>
                        <a:rPr lang="en-US" sz="2400" b="0" dirty="0" err="1">
                          <a:effectLst/>
                          <a:latin typeface="UTM Avo" panose="02040603050506020204" pitchFamily="18"/>
                          <a:ea typeface="Calibri" panose="020F0502020204030204" pitchFamily="34" charset="0"/>
                          <a:cs typeface="Arial" panose="020B0604020202020204" pitchFamily="34" charset="0"/>
                        </a:rPr>
                        <a:t>Dụng</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cụ</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cần</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chuẩn</a:t>
                      </a:r>
                      <a:r>
                        <a:rPr lang="en-US" sz="2400" b="0" dirty="0">
                          <a:effectLst/>
                          <a:latin typeface="UTM Avo" panose="02040603050506020204" pitchFamily="18"/>
                          <a:ea typeface="Calibri" panose="020F0502020204030204" pitchFamily="34" charset="0"/>
                          <a:cs typeface="Arial" panose="020B0604020202020204" pitchFamily="34" charset="0"/>
                        </a:rPr>
                        <a:t> </a:t>
                      </a:r>
                      <a:r>
                        <a:rPr lang="en-US" sz="2400" b="0" dirty="0" err="1">
                          <a:effectLst/>
                          <a:latin typeface="UTM Avo" panose="02040603050506020204" pitchFamily="18"/>
                          <a:ea typeface="Calibri" panose="020F0502020204030204" pitchFamily="34" charset="0"/>
                          <a:cs typeface="Arial" panose="020B0604020202020204" pitchFamily="34" charset="0"/>
                        </a:rPr>
                        <a:t>bị</a:t>
                      </a:r>
                      <a:endParaRPr lang="en-US" sz="2400" b="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algn="ctr">
                        <a:lnSpc>
                          <a:spcPct val="100000"/>
                        </a:lnSpc>
                        <a:spcBef>
                          <a:spcPts val="0"/>
                        </a:spcBef>
                        <a:spcAft>
                          <a:spcPts val="0"/>
                        </a:spcAft>
                        <a:tabLst>
                          <a:tab pos="90170" algn="l"/>
                          <a:tab pos="180340" algn="l"/>
                        </a:tabLst>
                      </a:pPr>
                      <a:r>
                        <a:rPr lang="en-US" sz="2400" dirty="0">
                          <a:effectLst/>
                          <a:latin typeface="UTM Avo" panose="02040603050506020204" pitchFamily="18"/>
                          <a:ea typeface="Calibri" panose="020F0502020204030204" pitchFamily="34" charset="0"/>
                          <a:cs typeface="Arial" panose="020B0604020202020204" pitchFamily="34" charset="0"/>
                        </a:rPr>
                        <a:t>…</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1110486581"/>
                  </a:ext>
                </a:extLst>
              </a:tr>
              <a:tr h="498439">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914400" marR="0" lvl="2" algn="just">
                        <a:lnSpc>
                          <a:spcPct val="100000"/>
                        </a:lnSpc>
                        <a:spcBef>
                          <a:spcPts val="0"/>
                        </a:spcBef>
                        <a:spcAft>
                          <a:spcPts val="0"/>
                        </a:spcAft>
                        <a:tabLst>
                          <a:tab pos="90170" algn="l"/>
                          <a:tab pos="180340" algn="l"/>
                        </a:tabLst>
                      </a:pPr>
                      <a:r>
                        <a:rPr lang="en-US" sz="2400" b="0">
                          <a:effectLst/>
                          <a:latin typeface="UTM Avo" panose="02040603050506020204" pitchFamily="18"/>
                          <a:ea typeface="Calibri" panose="020F0502020204030204" pitchFamily="34" charset="0"/>
                          <a:cs typeface="Arial" panose="020B0604020202020204" pitchFamily="34" charset="0"/>
                        </a:rPr>
                        <a:t>Phân công nhiệm vụ</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2400" dirty="0">
                          <a:effectLst/>
                          <a:latin typeface="UTM Avo" panose="02040603050506020204" pitchFamily="18"/>
                          <a:ea typeface="Calibri" panose="020F0502020204030204" pitchFamily="34" charset="0"/>
                          <a:cs typeface="Arial" panose="020B0604020202020204" pitchFamily="34" charset="0"/>
                        </a:rPr>
                        <a:t>…</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3758782783"/>
                  </a:ext>
                </a:extLst>
              </a:tr>
              <a:tr h="498439">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2400" b="0">
                          <a:effectLst/>
                          <a:latin typeface="UTM Avo" panose="02040603050506020204" pitchFamily="18"/>
                          <a:ea typeface="Calibri" panose="020F0502020204030204" pitchFamily="34" charset="0"/>
                          <a:cs typeface="Arial" panose="020B0604020202020204" pitchFamily="34" charset="0"/>
                        </a:rPr>
                        <a:t>…</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2400" dirty="0">
                          <a:effectLst/>
                          <a:latin typeface="UTM Avo" panose="02040603050506020204" pitchFamily="18"/>
                          <a:ea typeface="Calibri" panose="020F0502020204030204" pitchFamily="34" charset="0"/>
                          <a:cs typeface="Arial" panose="020B0604020202020204" pitchFamily="34" charset="0"/>
                        </a:rPr>
                        <a:t>…</a:t>
                      </a:r>
                    </a:p>
                  </a:txBody>
                  <a:tcPr marL="45720" marR="45720" marT="0" marB="0" anchor="ctr">
                    <a:lnL w="12700" cmpd="sng">
                      <a:solidFill>
                        <a:srgbClr val="4BACC6"/>
                      </a:solidFill>
                    </a:lnL>
                    <a:lnR w="12700" cmpd="sng">
                      <a:solidFill>
                        <a:srgbClr val="4BACC6"/>
                      </a:solidFill>
                    </a:lnR>
                    <a:lnT w="12700" cmpd="sng">
                      <a:solidFill>
                        <a:srgbClr val="4BACC6"/>
                      </a:solidFill>
                    </a:lnT>
                    <a:lnB w="12700" cmpd="sng">
                      <a:solidFill>
                        <a:srgbClr val="4BACC6"/>
                      </a:solidFill>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1969027474"/>
                  </a:ext>
                </a:extLst>
              </a:tr>
            </a:tbl>
          </a:graphicData>
        </a:graphic>
      </p:graphicFrame>
      <p:pic>
        <p:nvPicPr>
          <p:cNvPr id="5" name="Picture 23">
            <a:extLst>
              <a:ext uri="{FF2B5EF4-FFF2-40B4-BE49-F238E27FC236}">
                <a16:creationId xmlns:a16="http://schemas.microsoft.com/office/drawing/2014/main" id="{82F2A9A3-05BB-3556-ED5C-918493A40E8C}"/>
              </a:ext>
            </a:extLst>
          </p:cNvPr>
          <p:cNvPicPr>
            <a:picLocks noChangeAspect="1"/>
          </p:cNvPicPr>
          <p:nvPr/>
        </p:nvPicPr>
        <p:blipFill>
          <a:blip r:embed="rId2" cstate="print">
            <a:duotone>
              <a:prstClr val="black"/>
              <a:srgbClr val="C0504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76180">
            <a:off x="740243" y="4934219"/>
            <a:ext cx="769275" cy="761809"/>
          </a:xfrm>
          <a:prstGeom prst="rect">
            <a:avLst/>
          </a:prstGeom>
        </p:spPr>
      </p:pic>
      <p:pic>
        <p:nvPicPr>
          <p:cNvPr id="6" name="Picture 23">
            <a:extLst>
              <a:ext uri="{FF2B5EF4-FFF2-40B4-BE49-F238E27FC236}">
                <a16:creationId xmlns:a16="http://schemas.microsoft.com/office/drawing/2014/main" id="{CEDF443F-83B9-56EE-A8D3-AE748C5142D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78755">
            <a:off x="824720" y="780707"/>
            <a:ext cx="769275" cy="761809"/>
          </a:xfrm>
          <a:prstGeom prst="rect">
            <a:avLst/>
          </a:prstGeom>
        </p:spPr>
      </p:pic>
      <p:grpSp>
        <p:nvGrpSpPr>
          <p:cNvPr id="7" name="Group 6">
            <a:extLst>
              <a:ext uri="{FF2B5EF4-FFF2-40B4-BE49-F238E27FC236}">
                <a16:creationId xmlns:a16="http://schemas.microsoft.com/office/drawing/2014/main" id="{D6F92CEA-58B5-915F-7A97-5A34539AE24A}"/>
              </a:ext>
            </a:extLst>
          </p:cNvPr>
          <p:cNvGrpSpPr/>
          <p:nvPr/>
        </p:nvGrpSpPr>
        <p:grpSpPr>
          <a:xfrm>
            <a:off x="4414976" y="1677299"/>
            <a:ext cx="1796145" cy="807284"/>
            <a:chOff x="10564582" y="2357516"/>
            <a:chExt cx="2694217" cy="1210926"/>
          </a:xfrm>
        </p:grpSpPr>
        <p:sp>
          <p:nvSpPr>
            <p:cNvPr id="8" name="Freeform 2">
              <a:extLst>
                <a:ext uri="{FF2B5EF4-FFF2-40B4-BE49-F238E27FC236}">
                  <a16:creationId xmlns:a16="http://schemas.microsoft.com/office/drawing/2014/main" id="{A80B65D7-E2C1-D3F3-8DF7-C77CF06B27C6}"/>
                </a:ext>
              </a:extLst>
            </p:cNvPr>
            <p:cNvSpPr/>
            <p:nvPr/>
          </p:nvSpPr>
          <p:spPr>
            <a:xfrm>
              <a:off x="10564582" y="2357516"/>
              <a:ext cx="2694217" cy="1210926"/>
            </a:xfrm>
            <a:custGeom>
              <a:avLst/>
              <a:gdLst/>
              <a:ahLst/>
              <a:cxnLst/>
              <a:rect l="l" t="t" r="r" b="b"/>
              <a:pathLst>
                <a:path w="2422567" h="1215688">
                  <a:moveTo>
                    <a:pt x="0" y="0"/>
                  </a:moveTo>
                  <a:lnTo>
                    <a:pt x="2422567" y="0"/>
                  </a:lnTo>
                  <a:lnTo>
                    <a:pt x="2422567" y="1215688"/>
                  </a:lnTo>
                  <a:lnTo>
                    <a:pt x="0" y="1215688"/>
                  </a:lnTo>
                  <a:lnTo>
                    <a:pt x="0" y="0"/>
                  </a:lnTo>
                  <a:close/>
                </a:path>
              </a:pathLst>
            </a:custGeom>
            <a:blipFill>
              <a:blip r:embed="rId7">
                <a:duotone>
                  <a:prstClr val="black"/>
                  <a:srgbClr val="4BACC6">
                    <a:tint val="45000"/>
                    <a:satMod val="400000"/>
                  </a:srgbClr>
                </a:duotone>
                <a:extLst>
                  <a:ext uri="{96DAC541-7B7A-43D3-8B79-37D633B846F1}">
                    <asvg:svgBlip xmlns:asvg="http://schemas.microsoft.com/office/drawing/2016/SVG/main" xmlns="" r:embed="rId8"/>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267" b="0"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9" name="TextBox 8">
              <a:extLst>
                <a:ext uri="{FF2B5EF4-FFF2-40B4-BE49-F238E27FC236}">
                  <a16:creationId xmlns:a16="http://schemas.microsoft.com/office/drawing/2014/main" id="{29FA92DE-370E-2601-674B-4D0E1F69FA27}"/>
                </a:ext>
              </a:extLst>
            </p:cNvPr>
            <p:cNvSpPr txBox="1"/>
            <p:nvPr/>
          </p:nvSpPr>
          <p:spPr>
            <a:xfrm>
              <a:off x="11049494" y="2726260"/>
              <a:ext cx="1724392" cy="661817"/>
            </a:xfrm>
            <a:prstGeom prst="rect">
              <a:avLst/>
            </a:prstGeom>
            <a:noFill/>
          </p:spPr>
          <p:txBody>
            <a:bodyPr wrap="square">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267" b="1" i="0" u="none" strike="noStrike" kern="120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Tổ</a:t>
              </a:r>
              <a:r>
                <a:rPr kumimoji="0" lang="en-US" sz="2267" b="1" i="0" u="none" strike="noStrike" kern="120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1</a:t>
              </a:r>
            </a:p>
          </p:txBody>
        </p:sp>
      </p:grpSp>
      <p:grpSp>
        <p:nvGrpSpPr>
          <p:cNvPr id="10" name="Group 9">
            <a:extLst>
              <a:ext uri="{FF2B5EF4-FFF2-40B4-BE49-F238E27FC236}">
                <a16:creationId xmlns:a16="http://schemas.microsoft.com/office/drawing/2014/main" id="{F96832B7-B8B6-1E9B-1E28-92AE1E5E622D}"/>
              </a:ext>
            </a:extLst>
          </p:cNvPr>
          <p:cNvGrpSpPr/>
          <p:nvPr/>
        </p:nvGrpSpPr>
        <p:grpSpPr>
          <a:xfrm>
            <a:off x="4151419" y="650451"/>
            <a:ext cx="4420758" cy="861222"/>
            <a:chOff x="8839200" y="736925"/>
            <a:chExt cx="6631138" cy="1818967"/>
          </a:xfrm>
        </p:grpSpPr>
        <p:sp>
          <p:nvSpPr>
            <p:cNvPr id="15" name="Freeform 2">
              <a:extLst>
                <a:ext uri="{FF2B5EF4-FFF2-40B4-BE49-F238E27FC236}">
                  <a16:creationId xmlns:a16="http://schemas.microsoft.com/office/drawing/2014/main" id="{E7333735-DD10-02F6-8010-6F9C196E24F3}"/>
                </a:ext>
              </a:extLst>
            </p:cNvPr>
            <p:cNvSpPr/>
            <p:nvPr/>
          </p:nvSpPr>
          <p:spPr>
            <a:xfrm>
              <a:off x="8839200" y="736925"/>
              <a:ext cx="6619820" cy="1818967"/>
            </a:xfrm>
            <a:custGeom>
              <a:avLst/>
              <a:gdLst/>
              <a:ahLst/>
              <a:cxnLst/>
              <a:rect l="l" t="t" r="r" b="b"/>
              <a:pathLst>
                <a:path w="17498697" h="9952384">
                  <a:moveTo>
                    <a:pt x="0" y="0"/>
                  </a:moveTo>
                  <a:lnTo>
                    <a:pt x="17498698" y="0"/>
                  </a:lnTo>
                  <a:lnTo>
                    <a:pt x="17498698" y="9952385"/>
                  </a:lnTo>
                  <a:lnTo>
                    <a:pt x="0" y="99523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buClrTx/>
                <a:buFontTx/>
                <a:buNone/>
              </a:pPr>
              <a:endParaRPr lang="en-US" sz="800" kern="1200">
                <a:solidFill>
                  <a:prstClr val="black"/>
                </a:solidFill>
                <a:latin typeface="UTM Avo" panose="02040603050506020204" pitchFamily="18"/>
                <a:ea typeface="+mn-ea"/>
                <a:cs typeface="+mn-cs"/>
              </a:endParaRPr>
            </a:p>
          </p:txBody>
        </p:sp>
        <p:sp>
          <p:nvSpPr>
            <p:cNvPr id="16" name="TextBox 15">
              <a:extLst>
                <a:ext uri="{FF2B5EF4-FFF2-40B4-BE49-F238E27FC236}">
                  <a16:creationId xmlns:a16="http://schemas.microsoft.com/office/drawing/2014/main" id="{FB04E161-7F58-0676-D708-51F4F6560048}"/>
                </a:ext>
              </a:extLst>
            </p:cNvPr>
            <p:cNvSpPr txBox="1"/>
            <p:nvPr/>
          </p:nvSpPr>
          <p:spPr>
            <a:xfrm>
              <a:off x="9307394" y="1268015"/>
              <a:ext cx="6162944" cy="692497"/>
            </a:xfrm>
            <a:prstGeom prst="rect">
              <a:avLst/>
            </a:prstGeom>
            <a:noFill/>
          </p:spPr>
          <p:txBody>
            <a:bodyPr wrap="square">
              <a:spAutoFit/>
            </a:bodyPr>
            <a:lstStyle/>
            <a:p>
              <a:pPr algn="ctr" defTabSz="609630">
                <a:buClrTx/>
                <a:buFontTx/>
                <a:buNone/>
              </a:pPr>
              <a:r>
                <a:rPr lang="en-US" sz="2400" b="1" kern="1200" dirty="0">
                  <a:solidFill>
                    <a:prstClr val="white"/>
                  </a:solidFill>
                  <a:latin typeface="UTM Avo" panose="02040603050506020204" pitchFamily="18"/>
                  <a:ea typeface="Calibri" panose="020F0502020204030204" pitchFamily="34" charset="0"/>
                  <a:cs typeface="Arial" panose="020B0604020202020204" pitchFamily="34" charset="0"/>
                </a:rPr>
                <a:t>KẾ HOẠCH LAO ĐỘNG</a:t>
              </a:r>
            </a:p>
          </p:txBody>
        </p:sp>
      </p:grpSp>
      <p:pic>
        <p:nvPicPr>
          <p:cNvPr id="17" name="Picture 16" descr="A rainbow with clouds on it&#10;&#10;Description automatically generated">
            <a:extLst>
              <a:ext uri="{FF2B5EF4-FFF2-40B4-BE49-F238E27FC236}">
                <a16:creationId xmlns:a16="http://schemas.microsoft.com/office/drawing/2014/main" id="{72CED76B-CD62-515C-90E7-E112BB487ED6}"/>
              </a:ext>
            </a:extLst>
          </p:cNvPr>
          <p:cNvPicPr>
            <a:picLocks noChangeAspect="1"/>
          </p:cNvPicPr>
          <p:nvPr/>
        </p:nvPicPr>
        <p:blipFill rotWithShape="1">
          <a:blip r:embed="rId11">
            <a:extLst>
              <a:ext uri="{28A0092B-C50C-407E-A947-70E740481C1C}">
                <a14:useLocalDpi xmlns:a14="http://schemas.microsoft.com/office/drawing/2010/main" val="0"/>
              </a:ext>
            </a:extLst>
          </a:blip>
          <a:srcRect t="20695" b="20730"/>
          <a:stretch/>
        </p:blipFill>
        <p:spPr>
          <a:xfrm rot="1265096">
            <a:off x="8933401" y="454259"/>
            <a:ext cx="3261094" cy="1803801"/>
          </a:xfrm>
          <a:prstGeom prst="rect">
            <a:avLst/>
          </a:prstGeom>
        </p:spPr>
      </p:pic>
      <p:pic>
        <p:nvPicPr>
          <p:cNvPr id="18" name="Picture 23">
            <a:extLst>
              <a:ext uri="{FF2B5EF4-FFF2-40B4-BE49-F238E27FC236}">
                <a16:creationId xmlns:a16="http://schemas.microsoft.com/office/drawing/2014/main" id="{2F555EEE-7358-CE0B-1357-81E448238B5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859599">
            <a:off x="10646775" y="2342380"/>
            <a:ext cx="769275" cy="761809"/>
          </a:xfrm>
          <a:prstGeom prst="rect">
            <a:avLst/>
          </a:prstGeom>
        </p:spPr>
      </p:pic>
      <p:pic>
        <p:nvPicPr>
          <p:cNvPr id="19" name="Picture 23">
            <a:extLst>
              <a:ext uri="{FF2B5EF4-FFF2-40B4-BE49-F238E27FC236}">
                <a16:creationId xmlns:a16="http://schemas.microsoft.com/office/drawing/2014/main" id="{84CD9C18-1AEA-41D8-F95C-69ADD4E74C5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76180">
            <a:off x="10504108" y="4530553"/>
            <a:ext cx="769275" cy="761809"/>
          </a:xfrm>
          <a:prstGeom prst="rect">
            <a:avLst/>
          </a:prstGeom>
        </p:spPr>
      </p:pic>
      <p:pic>
        <p:nvPicPr>
          <p:cNvPr id="20" name="Picture 23">
            <a:extLst>
              <a:ext uri="{FF2B5EF4-FFF2-40B4-BE49-F238E27FC236}">
                <a16:creationId xmlns:a16="http://schemas.microsoft.com/office/drawing/2014/main" id="{62188FE2-03DC-3EA1-8850-61E24363174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76180">
            <a:off x="10176411" y="5225961"/>
            <a:ext cx="489737" cy="484983"/>
          </a:xfrm>
          <a:prstGeom prst="rect">
            <a:avLst/>
          </a:prstGeom>
        </p:spPr>
      </p:pic>
      <p:grpSp>
        <p:nvGrpSpPr>
          <p:cNvPr id="21" name="Group 20">
            <a:extLst>
              <a:ext uri="{FF2B5EF4-FFF2-40B4-BE49-F238E27FC236}">
                <a16:creationId xmlns:a16="http://schemas.microsoft.com/office/drawing/2014/main" id="{3B3E9660-C509-4627-A6CB-D38AEF56E749}"/>
              </a:ext>
            </a:extLst>
          </p:cNvPr>
          <p:cNvGrpSpPr/>
          <p:nvPr/>
        </p:nvGrpSpPr>
        <p:grpSpPr>
          <a:xfrm>
            <a:off x="5873262" y="1541282"/>
            <a:ext cx="2168073" cy="905263"/>
            <a:chOff x="12579673" y="2099635"/>
            <a:chExt cx="3252109" cy="1357895"/>
          </a:xfrm>
        </p:grpSpPr>
        <p:sp>
          <p:nvSpPr>
            <p:cNvPr id="22" name="Freeform 2">
              <a:extLst>
                <a:ext uri="{FF2B5EF4-FFF2-40B4-BE49-F238E27FC236}">
                  <a16:creationId xmlns:a16="http://schemas.microsoft.com/office/drawing/2014/main" id="{1D6EB8D7-ABE6-0A4D-8036-ED3A9CA510DA}"/>
                </a:ext>
              </a:extLst>
            </p:cNvPr>
            <p:cNvSpPr/>
            <p:nvPr/>
          </p:nvSpPr>
          <p:spPr>
            <a:xfrm rot="218997">
              <a:off x="12579673" y="2099635"/>
              <a:ext cx="3252109" cy="1357895"/>
            </a:xfrm>
            <a:custGeom>
              <a:avLst/>
              <a:gdLst/>
              <a:ahLst/>
              <a:cxnLst/>
              <a:rect l="l" t="t" r="r" b="b"/>
              <a:pathLst>
                <a:path w="2422567" h="1215688">
                  <a:moveTo>
                    <a:pt x="0" y="0"/>
                  </a:moveTo>
                  <a:lnTo>
                    <a:pt x="2422567" y="0"/>
                  </a:lnTo>
                  <a:lnTo>
                    <a:pt x="2422567" y="1215688"/>
                  </a:lnTo>
                  <a:lnTo>
                    <a:pt x="0" y="12156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buClrTx/>
                <a:buFontTx/>
                <a:buNone/>
              </a:pPr>
              <a:endParaRPr lang="en-US" sz="2267" kern="1200">
                <a:solidFill>
                  <a:prstClr val="black"/>
                </a:solidFill>
                <a:latin typeface="UTM Avo" panose="02040603050506020204" pitchFamily="18"/>
                <a:ea typeface="+mn-ea"/>
                <a:cs typeface="+mn-cs"/>
              </a:endParaRPr>
            </a:p>
          </p:txBody>
        </p:sp>
        <p:sp>
          <p:nvSpPr>
            <p:cNvPr id="23" name="TextBox 22">
              <a:extLst>
                <a:ext uri="{FF2B5EF4-FFF2-40B4-BE49-F238E27FC236}">
                  <a16:creationId xmlns:a16="http://schemas.microsoft.com/office/drawing/2014/main" id="{44E92F1D-E1C6-D5B3-D76C-B7D19C62377A}"/>
                </a:ext>
              </a:extLst>
            </p:cNvPr>
            <p:cNvSpPr txBox="1"/>
            <p:nvPr/>
          </p:nvSpPr>
          <p:spPr>
            <a:xfrm>
              <a:off x="13181723" y="2562775"/>
              <a:ext cx="2048007" cy="661817"/>
            </a:xfrm>
            <a:prstGeom prst="rect">
              <a:avLst/>
            </a:prstGeom>
            <a:noFill/>
          </p:spPr>
          <p:txBody>
            <a:bodyPr wrap="square">
              <a:spAutoFit/>
            </a:bodyPr>
            <a:lstStyle/>
            <a:p>
              <a:pPr algn="ctr" defTabSz="609630">
                <a:buClrTx/>
                <a:buFontTx/>
                <a:buNone/>
              </a:pPr>
              <a:r>
                <a:rPr lang="en-US" sz="2267" b="1" kern="1200">
                  <a:solidFill>
                    <a:prstClr val="black"/>
                  </a:solidFill>
                  <a:latin typeface="UTM Avo" panose="02040603050506020204" pitchFamily="18"/>
                  <a:ea typeface="Calibri" panose="020F0502020204030204" pitchFamily="34" charset="0"/>
                  <a:cs typeface="Arial" panose="020B0604020202020204" pitchFamily="34" charset="0"/>
                </a:rPr>
                <a:t>Lớp 4D</a:t>
              </a:r>
            </a:p>
          </p:txBody>
        </p:sp>
      </p:grpSp>
      <p:pic>
        <p:nvPicPr>
          <p:cNvPr id="24" name="Picture 23">
            <a:extLst>
              <a:ext uri="{FF2B5EF4-FFF2-40B4-BE49-F238E27FC236}">
                <a16:creationId xmlns:a16="http://schemas.microsoft.com/office/drawing/2014/main" id="{0D53BBEC-0E3E-1734-1131-52909B8D31C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676180">
            <a:off x="10776642" y="5392124"/>
            <a:ext cx="376843" cy="373185"/>
          </a:xfrm>
          <a:prstGeom prst="rect">
            <a:avLst/>
          </a:prstGeom>
        </p:spPr>
      </p:pic>
      <p:pic>
        <p:nvPicPr>
          <p:cNvPr id="25" name="Picture 23">
            <a:extLst>
              <a:ext uri="{FF2B5EF4-FFF2-40B4-BE49-F238E27FC236}">
                <a16:creationId xmlns:a16="http://schemas.microsoft.com/office/drawing/2014/main" id="{8CCB1CC4-2CAF-3DDB-EDF7-07B17FEA4AE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859599">
            <a:off x="10926437" y="3240148"/>
            <a:ext cx="533691" cy="528512"/>
          </a:xfrm>
          <a:prstGeom prst="rect">
            <a:avLst/>
          </a:prstGeom>
        </p:spPr>
      </p:pic>
    </p:spTree>
    <p:extLst>
      <p:ext uri="{BB962C8B-B14F-4D97-AF65-F5344CB8AC3E}">
        <p14:creationId xmlns:p14="http://schemas.microsoft.com/office/powerpoint/2010/main" val="1692490661"/>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TotalTime>
  <Words>881</Words>
  <Application>Microsoft Office PowerPoint</Application>
  <PresentationFormat>Widescreen</PresentationFormat>
  <Paragraphs>92</Paragraphs>
  <Slides>18</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Times New Roman</vt:lpstr>
      <vt:lpstr>UTM Avo</vt:lpstr>
      <vt:lpstr>Wingdings</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Tuanhh Nguyễn</dc:creator>
  <cp:lastModifiedBy>sontungdigi@outlook.com</cp:lastModifiedBy>
  <cp:revision>7</cp:revision>
  <dcterms:created xsi:type="dcterms:W3CDTF">2023-11-30T04:31:02Z</dcterms:created>
  <dcterms:modified xsi:type="dcterms:W3CDTF">2025-11-04T12:47:14Z</dcterms:modified>
</cp:coreProperties>
</file>