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21"/>
  </p:notesMasterIdLst>
  <p:sldIdLst>
    <p:sldId id="11700" r:id="rId3"/>
    <p:sldId id="309" r:id="rId4"/>
    <p:sldId id="11701" r:id="rId5"/>
    <p:sldId id="11670" r:id="rId6"/>
    <p:sldId id="11693" r:id="rId7"/>
    <p:sldId id="315" r:id="rId8"/>
    <p:sldId id="11695" r:id="rId9"/>
    <p:sldId id="11694" r:id="rId10"/>
    <p:sldId id="11696" r:id="rId11"/>
    <p:sldId id="11698" r:id="rId12"/>
    <p:sldId id="320" r:id="rId13"/>
    <p:sldId id="11699" r:id="rId14"/>
    <p:sldId id="328" r:id="rId15"/>
    <p:sldId id="11687" r:id="rId16"/>
    <p:sldId id="11688" r:id="rId17"/>
    <p:sldId id="11690" r:id="rId18"/>
    <p:sldId id="11689" r:id="rId19"/>
    <p:sldId id="1169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AC149A"/>
    <a:srgbClr val="0033CC"/>
    <a:srgbClr val="E23C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96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76.9186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3-09-06T07:57:14.92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7624 8863 0,'80'0'141,"-40"0"-126,41 40-15,39-40 16,0 0-16,1 0 0,-1 0 0,-40 0 15,-39 0 1,79 0-16,-80 0 16,40 0-16,-40 0 15,41 0 1,-41 0-16,0 0 16,0-40-16,40 40 0,-40-40 15,1 40-15,39 0 16,0 0-1,-40 0 1,0 0 0,0 0-1,1 0 1,-1 0 31,0 0-32,0 0 17,0 0-32,0 0 15,0 0-15,0-40 16,1 40-16,-1 0 16,40-40-16,-40 40 15,40 0 1,-40-40-1,41 0-15,-41 40 16,0 0-16,40-40 16,-40 40-16,0 0 15,1 0 1,-1 0-16,0 0 31,0 0-31,-40-41 141,40 41 62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76.9186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3-09-06T07:57:18.25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14526 7339 0,'40'0'141,"0"0"-125,0 0-1,0 0-15,0 0 16,41 0-16,39 0 15,41 0-15,39 0 16,-39-40-16,39 0 16,-79 40-16,-41-40 15,-40 40-15,40 0 16,-40 0-16,1 0 16,39 0-16,-40 0 15,0 0-15,0 0 16,81 0-16,-41 0 15,80-40-15,-79 40 16,39-40-16,-40 40 16,-40-40-16,41 40 15,-41 0 1,0 0-16,0 0 16,0 0-16,0 0 15,0 0-15,0 0 0,1-41 16,39 41-16,-40 0 15,40 0 1,-40 0 0,0 0-1,1 0-15,-1 0 16,0 0-16,40 0 16,0-40-1,1 40-15,-41 0 16,0 0-16,0 0 15,0 0 1,0 0 172,0 0-142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0D287-22CC-4117-AD7E-83B7F39C2409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F939D-BDD8-4A7B-BA3C-9939FD61E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611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6FC046-8A97-4656-9FE3-391D737F1C6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4367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6FC046-8A97-4656-9FE3-391D737F1C6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0945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6FC046-8A97-4656-9FE3-391D737F1C6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9178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6FC046-8A97-4656-9FE3-391D737F1C6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9377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6FC046-8A97-4656-9FE3-391D737F1C6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558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6FC046-8A97-4656-9FE3-391D737F1C6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70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6FC046-8A97-4656-9FE3-391D737F1C6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0589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6FC046-8A97-4656-9FE3-391D737F1C6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9819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4E6A85-1557-4FB7-954D-B6D035235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9935FFF-7D5A-480B-A70D-DA9814CBEF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79BACC-0A7C-442A-BD0F-09B95E1A2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0C7C-5AFF-4D53-98D5-68B14115EB62}" type="datetimeFigureOut">
              <a:rPr lang="zh-CN" altLang="en-US" smtClean="0"/>
              <a:t>2025/11/6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1293FE-9E27-417D-BC4A-CA854FBBE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E580C20-25B9-4CF4-8725-5423DE53E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2CF0-F0A7-434A-B218-73B9BDB207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948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AB7DF4-9081-4B21-85AC-00FBFEA47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7224916-AA23-43D8-A9AF-FC5C080F6A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F459BEC-489E-44AA-BA88-A7BEA3258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0C7C-5AFF-4D53-98D5-68B14115EB62}" type="datetimeFigureOut">
              <a:rPr lang="zh-CN" altLang="en-US" smtClean="0"/>
              <a:t>2025/11/6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99B3B6-CBE0-41DC-BFAB-D28E13B7F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C8AFAB3-A2DC-44B5-B25E-22C782459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2CF0-F0A7-434A-B218-73B9BDB207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555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86519E7-772A-41CB-BECA-18EA82659A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38236587-74EE-4407-A1B9-0920A47C8610}"/>
              </a:ext>
            </a:extLst>
          </p:cNvPr>
          <p:cNvSpPr/>
          <p:nvPr userDrawn="1"/>
        </p:nvSpPr>
        <p:spPr>
          <a:xfrm>
            <a:off x="221526" y="261969"/>
            <a:ext cx="11748947" cy="63340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schemeClr val="tx1">
                <a:lumMod val="50000"/>
                <a:lumOff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4028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C2838-32AB-F0DE-327E-FCECC4C7AE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DC5247-C6DA-72A3-22C2-276D9DFC1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69FC5-4B34-BB6D-B0A6-EDB514673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4BA-638F-48EA-A6C1-2552E34252B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6C9B2-27A9-9384-8573-2E278EEC0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58510-455B-04B5-21EF-643ECBAC0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7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0853C8-A38C-4958-807B-B4F876789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6D9D22C-9060-4DE8-8E14-3E023EE5C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0C86C58-5095-42F1-9493-C59B90F15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0C7C-5AFF-4D53-98D5-68B14115EB62}" type="datetimeFigureOut">
              <a:rPr lang="zh-CN" altLang="en-US" smtClean="0"/>
              <a:t>2025/11/6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8F9590-02EC-4C11-93B9-06A586843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706FF8-C192-4437-A10C-FB83F88CB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2CF0-F0A7-434A-B218-73B9BDB207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539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A48670-69B3-48AB-9C77-842209ED6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DF8C018-ACE6-436F-9291-F81A959E68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7FCEC13-EC0F-49C2-8638-C518E9693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0C7C-5AFF-4D53-98D5-68B14115EB62}" type="datetimeFigureOut">
              <a:rPr lang="zh-CN" altLang="en-US" smtClean="0"/>
              <a:t>2025/11/6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53F4086-5ED0-49E2-9613-A76B845D6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E502424-F2FC-416B-8A67-98A27CFF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2CF0-F0A7-434A-B218-73B9BDB207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253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8FA156-3C73-431E-98C7-F3358FF35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D510949-599A-4FF3-B6E6-96A77FED79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6C541CB-5DA9-46A0-8FD3-F4CA2E29A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C2960D8-DEA0-4937-8BC9-27ACDEB2D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0C7C-5AFF-4D53-98D5-68B14115EB62}" type="datetimeFigureOut">
              <a:rPr lang="zh-CN" altLang="en-US" smtClean="0"/>
              <a:t>2025/11/6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B48609C-426F-4574-90AF-336E6BB3B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D64DBB-F12E-463E-B9D7-48FE40D8C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2CF0-F0A7-434A-B218-73B9BDB207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442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4FCB9E-AA61-4FC0-9C99-9EABE67E7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6EEF4D0-913F-4448-8252-8101716CE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7E2B208-7782-469E-9604-0AC3E6D013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D3395EA-5657-4B4B-B131-109A355170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DE6CCB2-D217-47A7-AB55-F6E8322699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9F9B9CF-D6E4-41BD-B440-A4BD86E99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0C7C-5AFF-4D53-98D5-68B14115EB62}" type="datetimeFigureOut">
              <a:rPr lang="zh-CN" altLang="en-US" smtClean="0"/>
              <a:t>2025/11/6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F2108F9-3A7B-45B2-AF89-8FBE29FC9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E9387B5-B5CD-4F0B-A428-4DD18CD96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2CF0-F0A7-434A-B218-73B9BDB207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38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ECB933-ED66-456B-A86B-E794F22C2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4F7E314-9D93-4A77-80A6-99B2BB7FA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0C7C-5AFF-4D53-98D5-68B14115EB62}" type="datetimeFigureOut">
              <a:rPr lang="zh-CN" altLang="en-US" smtClean="0"/>
              <a:t>2025/11/6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B1D52C3-20F8-4FD7-A5EA-74C6F277E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00EDCFE-BAC7-4F4D-9BE2-C0079CE68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2CF0-F0A7-434A-B218-73B9BDB207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718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25B24C7-2F98-4CB4-9994-12DF34F30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0C7C-5AFF-4D53-98D5-68B14115EB62}" type="datetimeFigureOut">
              <a:rPr lang="zh-CN" altLang="en-US" smtClean="0"/>
              <a:t>2025/11/6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6F56097-6B61-4381-A955-C7B6F21F2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1662843-671C-4CC5-A81B-D711B801C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2CF0-F0A7-434A-B218-73B9BDB207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149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7E9CAF-3B46-4C24-A9C2-A5CA0BC0F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8AB270-2BAC-4EB9-9560-14C8E4911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5E1CF46-5AF8-4CC9-9663-BA4FE0F653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53600A3-7D56-47A9-BEED-17A795FFA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0C7C-5AFF-4D53-98D5-68B14115EB62}" type="datetimeFigureOut">
              <a:rPr lang="zh-CN" altLang="en-US" smtClean="0"/>
              <a:t>2025/11/6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DE0BC17-864C-4D71-9E4A-F68E10245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663B472-AC22-4DBE-92DE-9B14A2655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2CF0-F0A7-434A-B218-73B9BDB207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3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1B667F-9C05-4E9E-AD9D-04D8C39CD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0C90077-B954-4AF5-8A46-5B6562E26A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C721F95-DE5D-4B0D-A950-D54C6FEA97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A08151E-5AA0-494F-A639-D79C6C9F3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0C7C-5AFF-4D53-98D5-68B14115EB62}" type="datetimeFigureOut">
              <a:rPr lang="zh-CN" altLang="en-US" smtClean="0"/>
              <a:t>2025/11/6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97FCC4D-3E88-40BC-9542-6901F27A0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989FB7A-C1CE-4C06-B1FC-675934ACC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2CF0-F0A7-434A-B218-73B9BDB207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409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2209B10-F5B1-4051-AF3F-244BEB2B9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76F4EE-0680-4DCD-BE50-1B7854712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A8FA3A-1F45-4BBF-81F4-55020F1394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10C7C-5AFF-4D53-98D5-68B14115EB62}" type="datetimeFigureOut">
              <a:rPr lang="zh-CN" altLang="en-US" smtClean="0"/>
              <a:t>2025/11/6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C1A8F6-2784-44B8-ADE4-E62385CA27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89E89E-C6B4-4D42-A9C4-DE183C35CF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C2CF0-F0A7-434A-B218-73B9BDB2074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3BDA9578-0306-9E72-E8DD-3E29C9447FB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5476" y="361949"/>
            <a:ext cx="168592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49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67280E-3606-4F07-B48E-BEBC6301C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680368-EC8F-20F5-7D78-3E38AE9E2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5E17B-B4A5-0DA1-A35A-8EF9DA9596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B04BA-638F-48EA-A6C1-2552E34252B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A89D5-2D57-CF0E-2ECF-99F706F3E6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9F354-1532-5625-8002-6B51A7165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97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svg"/><Relationship Id="rId5" Type="http://schemas.openxmlformats.org/officeDocument/2006/relationships/image" Target="../media/image11.png"/><Relationship Id="rId4" Type="http://schemas.openxmlformats.org/officeDocument/2006/relationships/image" Target="../media/image1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emf"/><Relationship Id="rId4" Type="http://schemas.openxmlformats.org/officeDocument/2006/relationships/customXml" Target="../ink/ink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svg"/><Relationship Id="rId5" Type="http://schemas.openxmlformats.org/officeDocument/2006/relationships/image" Target="../media/image11.png"/><Relationship Id="rId4" Type="http://schemas.openxmlformats.org/officeDocument/2006/relationships/image" Target="../media/image11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svg"/><Relationship Id="rId7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13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svg"/><Relationship Id="rId5" Type="http://schemas.openxmlformats.org/officeDocument/2006/relationships/image" Target="../media/image11.png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895316-BC0A-4300-9A75-31947AE22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69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C4EC168-EAA2-45F1-871C-EC3ACE62A407}"/>
              </a:ext>
            </a:extLst>
          </p:cNvPr>
          <p:cNvSpPr/>
          <p:nvPr/>
        </p:nvSpPr>
        <p:spPr>
          <a:xfrm>
            <a:off x="4879352" y="1696911"/>
            <a:ext cx="24332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>
                <a:ln w="0"/>
                <a:solidFill>
                  <a:srgbClr val="0033CC"/>
                </a:solidFill>
                <a:effectLst>
                  <a:reflection blurRad="6350" stA="53000" endA="300" endPos="35500" dir="5400000" sy="-90000" algn="bl" rotWithShape="0"/>
                </a:effectLst>
              </a:rPr>
              <a:t>DANH</a:t>
            </a:r>
            <a:r>
              <a:rPr lang="en-US" sz="4400" b="1" cap="none" spc="0" dirty="0">
                <a:ln w="0"/>
                <a:solidFill>
                  <a:srgbClr val="0033CC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400" b="1" cap="none" spc="0" dirty="0" err="1">
                <a:ln w="0"/>
                <a:solidFill>
                  <a:srgbClr val="0033CC"/>
                </a:solidFill>
                <a:effectLst>
                  <a:reflection blurRad="6350" stA="53000" endA="300" endPos="35500" dir="5400000" sy="-90000" algn="bl" rotWithShape="0"/>
                </a:effectLst>
              </a:rPr>
              <a:t>T</a:t>
            </a:r>
            <a:r>
              <a:rPr lang="en-US" sz="4400" b="1" dirty="0" err="1">
                <a:ln w="0"/>
                <a:solidFill>
                  <a:srgbClr val="0033CC"/>
                </a:solidFill>
                <a:effectLst>
                  <a:reflection blurRad="6350" stA="53000" endA="300" endPos="35500" dir="5400000" sy="-90000" algn="bl" rotWithShape="0"/>
                </a:effectLst>
              </a:rPr>
              <a:t>Ừ</a:t>
            </a:r>
            <a:endParaRPr lang="en-US" sz="4400" b="1" cap="none" spc="0" dirty="0">
              <a:ln w="0"/>
              <a:solidFill>
                <a:srgbClr val="0033CC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A11911-CAA2-4F7A-9875-C653C6962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6776" y="581246"/>
            <a:ext cx="4383404" cy="11156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8A9235-6B91-4702-A863-0B476E660F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90" y="1233123"/>
            <a:ext cx="1898918" cy="10513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7E93D9-07F7-49AF-9AF7-7F54D5133F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42080" y="191068"/>
            <a:ext cx="3420152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67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53C00C0-13A4-4EE6-8154-6A1B9F57894F}"/>
              </a:ext>
            </a:extLst>
          </p:cNvPr>
          <p:cNvSpPr/>
          <p:nvPr/>
        </p:nvSpPr>
        <p:spPr>
          <a:xfrm>
            <a:off x="1256248" y="593957"/>
            <a:ext cx="2765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* </a:t>
            </a:r>
            <a:r>
              <a:rPr lang="vi-VN" sz="2800" dirty="0"/>
              <a:t>Danh từ là gì</a:t>
            </a:r>
            <a:r>
              <a:rPr lang="en-US" sz="2800" dirty="0"/>
              <a:t>?</a:t>
            </a:r>
            <a:r>
              <a:rPr lang="vi-VN" sz="2800" dirty="0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DFD9F8-83E1-47D9-839E-2F3F3039EAE3}"/>
              </a:ext>
            </a:extLst>
          </p:cNvPr>
          <p:cNvSpPr/>
          <p:nvPr/>
        </p:nvSpPr>
        <p:spPr>
          <a:xfrm>
            <a:off x="1256248" y="2463929"/>
            <a:ext cx="7922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* </a:t>
            </a:r>
            <a:r>
              <a:rPr lang="vi-VN" sz="2800" dirty="0"/>
              <a:t>Từ chỉ sự vật được chia thành những loại nào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688A61-23E7-435B-906E-671736D18389}"/>
              </a:ext>
            </a:extLst>
          </p:cNvPr>
          <p:cNvSpPr/>
          <p:nvPr/>
        </p:nvSpPr>
        <p:spPr>
          <a:xfrm>
            <a:off x="1933642" y="1099393"/>
            <a:ext cx="38940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dirty="0">
              <a:solidFill>
                <a:srgbClr val="0033CC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F33FE7-5EB4-49F4-BFC6-10916CC182B2}"/>
              </a:ext>
            </a:extLst>
          </p:cNvPr>
          <p:cNvSpPr/>
          <p:nvPr/>
        </p:nvSpPr>
        <p:spPr>
          <a:xfrm>
            <a:off x="5016252" y="3850396"/>
            <a:ext cx="3385863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3000" b="1" i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000" b="1" i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0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000" b="1" i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0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3000" b="1" i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0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0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sz="3000" dirty="0">
              <a:solidFill>
                <a:srgbClr val="0033CC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D81896-984C-41D8-BC62-2D188D4775D7}"/>
              </a:ext>
            </a:extLst>
          </p:cNvPr>
          <p:cNvSpPr/>
          <p:nvPr/>
        </p:nvSpPr>
        <p:spPr>
          <a:xfrm>
            <a:off x="1468298" y="3001063"/>
            <a:ext cx="651813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000" b="1" dirty="0">
                <a:solidFill>
                  <a:srgbClr val="0033CC"/>
                </a:solidFill>
                <a:latin typeface="+mj-lt"/>
              </a:rPr>
              <a:t>Từ chỉ sự vật được chia thành </a:t>
            </a:r>
            <a:r>
              <a:rPr lang="en-US" sz="3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000" b="1" dirty="0">
                <a:solidFill>
                  <a:srgbClr val="0033CC"/>
                </a:solidFill>
                <a:latin typeface="+mj-lt"/>
              </a:rPr>
              <a:t> loại</a:t>
            </a:r>
            <a:r>
              <a:rPr lang="en-US" sz="3000" b="1" dirty="0">
                <a:solidFill>
                  <a:srgbClr val="0033CC"/>
                </a:solidFill>
                <a:latin typeface="+mj-lt"/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AF28D8-B6B9-4581-9FB2-21A81880A870}"/>
              </a:ext>
            </a:extLst>
          </p:cNvPr>
          <p:cNvSpPr txBox="1"/>
          <p:nvPr/>
        </p:nvSpPr>
        <p:spPr>
          <a:xfrm>
            <a:off x="2638998" y="4758336"/>
            <a:ext cx="1009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33CC"/>
                </a:solidFill>
              </a:rPr>
              <a:t>Chỉ</a:t>
            </a:r>
            <a:endParaRPr lang="vi-VN" sz="3200" b="1" dirty="0">
              <a:solidFill>
                <a:srgbClr val="0033CC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A80E352-88B8-456D-87FF-A46D5DD78F42}"/>
              </a:ext>
            </a:extLst>
          </p:cNvPr>
          <p:cNvCxnSpPr>
            <a:stCxn id="8" idx="3"/>
          </p:cNvCxnSpPr>
          <p:nvPr/>
        </p:nvCxnSpPr>
        <p:spPr>
          <a:xfrm flipV="1">
            <a:off x="3648932" y="4230806"/>
            <a:ext cx="1367320" cy="8199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C184C67-1204-4AAA-B0CE-8963E2728995}"/>
              </a:ext>
            </a:extLst>
          </p:cNvPr>
          <p:cNvCxnSpPr>
            <a:stCxn id="8" idx="3"/>
          </p:cNvCxnSpPr>
          <p:nvPr/>
        </p:nvCxnSpPr>
        <p:spPr>
          <a:xfrm flipV="1">
            <a:off x="3648932" y="4559823"/>
            <a:ext cx="1367320" cy="490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68CAE45-02AA-44ED-9DA9-11B7F5E5A77E}"/>
              </a:ext>
            </a:extLst>
          </p:cNvPr>
          <p:cNvCxnSpPr>
            <a:stCxn id="8" idx="3"/>
            <a:endCxn id="6" idx="1"/>
          </p:cNvCxnSpPr>
          <p:nvPr/>
        </p:nvCxnSpPr>
        <p:spPr>
          <a:xfrm>
            <a:off x="3648932" y="5050724"/>
            <a:ext cx="136732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2327DB6-18FB-44F2-AAC9-F57A3FD7DF23}"/>
              </a:ext>
            </a:extLst>
          </p:cNvPr>
          <p:cNvCxnSpPr>
            <a:stCxn id="8" idx="3"/>
          </p:cNvCxnSpPr>
          <p:nvPr/>
        </p:nvCxnSpPr>
        <p:spPr>
          <a:xfrm>
            <a:off x="3648932" y="5050724"/>
            <a:ext cx="1367320" cy="490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5186E3E-88B4-4778-98EF-C73128D4CD12}"/>
              </a:ext>
            </a:extLst>
          </p:cNvPr>
          <p:cNvCxnSpPr>
            <a:stCxn id="8" idx="3"/>
          </p:cNvCxnSpPr>
          <p:nvPr/>
        </p:nvCxnSpPr>
        <p:spPr>
          <a:xfrm>
            <a:off x="3648932" y="5050724"/>
            <a:ext cx="1367320" cy="8509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17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0C3A0D8B-3176-4AFC-98D4-A934381A5F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20465813">
            <a:off x="122211" y="-70249"/>
            <a:ext cx="1709173" cy="183966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C35D1E4-EC56-459F-B45A-F2B95A5167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015002" y="62458"/>
            <a:ext cx="1176997" cy="122634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274D1E-3BFF-4638-B597-063F6DAEA9A6}"/>
              </a:ext>
            </a:extLst>
          </p:cNvPr>
          <p:cNvSpPr/>
          <p:nvPr/>
        </p:nvSpPr>
        <p:spPr>
          <a:xfrm>
            <a:off x="5751388" y="1411889"/>
            <a:ext cx="2218877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 b="1" cap="none" spc="0" dirty="0" err="1">
                <a:ln w="0"/>
                <a:solidFill>
                  <a:srgbClr val="0033CC"/>
                </a:solidFill>
                <a:effectLst>
                  <a:reflection blurRad="6350" stA="53000" endA="300" endPos="35500" dir="5400000" sy="-90000" algn="bl" rotWithShape="0"/>
                </a:effectLst>
              </a:rPr>
              <a:t>DANH</a:t>
            </a:r>
            <a:r>
              <a:rPr lang="en-US" sz="3500" b="1" cap="none" spc="0" dirty="0">
                <a:ln w="0"/>
                <a:solidFill>
                  <a:srgbClr val="0033CC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500" b="1" cap="none" spc="0" dirty="0" err="1">
                <a:ln w="0"/>
                <a:solidFill>
                  <a:srgbClr val="0033CC"/>
                </a:solidFill>
                <a:effectLst>
                  <a:reflection blurRad="6350" stA="53000" endA="300" endPos="35500" dir="5400000" sy="-90000" algn="bl" rotWithShape="0"/>
                </a:effectLst>
              </a:rPr>
              <a:t>T</a:t>
            </a:r>
            <a:r>
              <a:rPr lang="en-US" sz="3500" b="1" dirty="0" err="1">
                <a:ln w="0"/>
                <a:solidFill>
                  <a:srgbClr val="0033CC"/>
                </a:solidFill>
                <a:effectLst>
                  <a:reflection blurRad="6350" stA="53000" endA="300" endPos="35500" dir="5400000" sy="-90000" algn="bl" rotWithShape="0"/>
                </a:effectLst>
              </a:rPr>
              <a:t>Ừ</a:t>
            </a:r>
            <a:endParaRPr lang="en-US" sz="3500" b="1" cap="none" spc="0" dirty="0">
              <a:ln w="0"/>
              <a:solidFill>
                <a:srgbClr val="0033CC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4C4125E-B8D8-4F1C-8FAD-F3C4572AEA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31033"/>
          <a:stretch/>
        </p:blipFill>
        <p:spPr>
          <a:xfrm>
            <a:off x="3904298" y="291749"/>
            <a:ext cx="4383404" cy="7694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7317B65-DAB1-4A99-8A85-D89C70CCE1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05513" y="1272001"/>
            <a:ext cx="1644910" cy="910718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EE7CC0D-460A-4238-BA78-B4B1A33140B8}"/>
              </a:ext>
            </a:extLst>
          </p:cNvPr>
          <p:cNvSpPr/>
          <p:nvPr/>
        </p:nvSpPr>
        <p:spPr>
          <a:xfrm>
            <a:off x="1416341" y="3481934"/>
            <a:ext cx="9068164" cy="1964177"/>
          </a:xfrm>
          <a:prstGeom prst="roundRect">
            <a:avLst>
              <a:gd name="adj" fmla="val 15547"/>
            </a:avLst>
          </a:prstGeom>
          <a:solidFill>
            <a:srgbClr val="FFFF66">
              <a:alpha val="82000"/>
            </a:srgb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indent="0"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</a:p>
        </p:txBody>
      </p:sp>
      <p:sp>
        <p:nvSpPr>
          <p:cNvPr id="15" name="Wave 14">
            <a:extLst>
              <a:ext uri="{FF2B5EF4-FFF2-40B4-BE49-F238E27FC236}">
                <a16:creationId xmlns:a16="http://schemas.microsoft.com/office/drawing/2014/main" id="{88A6931A-0ED4-4999-834A-A9898F70D3FE}"/>
              </a:ext>
            </a:extLst>
          </p:cNvPr>
          <p:cNvSpPr/>
          <p:nvPr/>
        </p:nvSpPr>
        <p:spPr>
          <a:xfrm>
            <a:off x="1429989" y="2845604"/>
            <a:ext cx="2129051" cy="917812"/>
          </a:xfrm>
          <a:prstGeom prst="wav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33CC"/>
                </a:solidFill>
              </a:rPr>
              <a:t>*</a:t>
            </a:r>
            <a:r>
              <a:rPr lang="en-US" sz="3200" b="1" dirty="0" err="1">
                <a:solidFill>
                  <a:srgbClr val="0033CC"/>
                </a:solidFill>
              </a:rPr>
              <a:t>Bài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dirty="0" err="1">
                <a:solidFill>
                  <a:srgbClr val="0033CC"/>
                </a:solidFill>
              </a:rPr>
              <a:t>học</a:t>
            </a:r>
            <a:r>
              <a:rPr lang="en-US" sz="3200" b="1" dirty="0">
                <a:solidFill>
                  <a:srgbClr val="0033CC"/>
                </a:solidFill>
              </a:rPr>
              <a:t>:</a:t>
            </a:r>
            <a:endParaRPr lang="vi-VN" sz="32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92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6F7E6EE-C929-4C04-9148-6A01AD7E9F86}"/>
              </a:ext>
            </a:extLst>
          </p:cNvPr>
          <p:cNvSpPr/>
          <p:nvPr/>
        </p:nvSpPr>
        <p:spPr>
          <a:xfrm>
            <a:off x="791571" y="1450749"/>
            <a:ext cx="104985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</a:t>
            </a:r>
            <a:r>
              <a: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ìm danh từ trong câu sau: 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/>
              <a:t>   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ó khi nào bạn biến thành hoa, thành quả, thành một ngôi sao, thành ông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ặt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rời đem lại niềm vui cho mọi người như trong các câu chuyện cổ tích mà bác gió thường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ầm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suốt đêm ngày chưa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sz="3000" i="1" dirty="0">
                <a:latin typeface="+mj-lt"/>
              </a:rPr>
              <a:t>                                                   </a:t>
            </a:r>
            <a:r>
              <a:rPr lang="vi-VN" sz="2500" i="1" dirty="0">
                <a:latin typeface="+mj-lt"/>
              </a:rPr>
              <a:t>Theo Trần </a:t>
            </a:r>
            <a:r>
              <a:rPr lang="en-US" sz="2500" i="1" dirty="0">
                <a:latin typeface="+mj-lt"/>
              </a:rPr>
              <a:t>H</a:t>
            </a:r>
            <a:r>
              <a:rPr lang="vi-VN" sz="2500" i="1" dirty="0">
                <a:latin typeface="+mj-lt"/>
              </a:rPr>
              <a:t>oài Dương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32D3DB-77BC-4B30-A5D4-9981B5AB2C9F}"/>
              </a:ext>
            </a:extLst>
          </p:cNvPr>
          <p:cNvSpPr/>
          <p:nvPr/>
        </p:nvSpPr>
        <p:spPr>
          <a:xfrm>
            <a:off x="4493638" y="0"/>
            <a:ext cx="3204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0"/>
                <a:solidFill>
                  <a:srgbClr val="AC149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1" cap="none" spc="0" dirty="0">
                <a:ln w="0"/>
                <a:solidFill>
                  <a:srgbClr val="AC149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0"/>
                <a:solidFill>
                  <a:srgbClr val="AC149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5400" b="1" cap="none" spc="0" dirty="0">
              <a:ln w="0"/>
              <a:solidFill>
                <a:srgbClr val="AC149A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AAB46DC-91EB-409A-A552-942E71460EB9}"/>
              </a:ext>
            </a:extLst>
          </p:cNvPr>
          <p:cNvCxnSpPr>
            <a:cxnSpLocks/>
          </p:cNvCxnSpPr>
          <p:nvPr/>
        </p:nvCxnSpPr>
        <p:spPr>
          <a:xfrm>
            <a:off x="1323833" y="1910687"/>
            <a:ext cx="61414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47FCC5A-03F9-40A7-9DCC-C011F8DC48BA}"/>
              </a:ext>
            </a:extLst>
          </p:cNvPr>
          <p:cNvCxnSpPr/>
          <p:nvPr/>
        </p:nvCxnSpPr>
        <p:spPr>
          <a:xfrm>
            <a:off x="2060812" y="1924334"/>
            <a:ext cx="122829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736341-F7D9-45A8-8602-5230254376C2}"/>
              </a:ext>
            </a:extLst>
          </p:cNvPr>
          <p:cNvCxnSpPr/>
          <p:nvPr/>
        </p:nvCxnSpPr>
        <p:spPr>
          <a:xfrm>
            <a:off x="3057099" y="2347415"/>
            <a:ext cx="54591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1824DF2-7890-4F5D-9E09-880BC40808E4}"/>
              </a:ext>
            </a:extLst>
          </p:cNvPr>
          <p:cNvCxnSpPr/>
          <p:nvPr/>
        </p:nvCxnSpPr>
        <p:spPr>
          <a:xfrm>
            <a:off x="5418161" y="2347415"/>
            <a:ext cx="51861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7172736-FE20-49BA-BECB-FC26982D0480}"/>
              </a:ext>
            </a:extLst>
          </p:cNvPr>
          <p:cNvCxnSpPr/>
          <p:nvPr/>
        </p:nvCxnSpPr>
        <p:spPr>
          <a:xfrm>
            <a:off x="7096836" y="2347415"/>
            <a:ext cx="60152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DE696DC-CF0F-41BB-97CC-CE03DA3F0CDC}"/>
              </a:ext>
            </a:extLst>
          </p:cNvPr>
          <p:cNvCxnSpPr/>
          <p:nvPr/>
        </p:nvCxnSpPr>
        <p:spPr>
          <a:xfrm>
            <a:off x="9512490" y="2347415"/>
            <a:ext cx="122829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15AD0D6-0F72-46F5-8172-5E69FDCA91B1}"/>
              </a:ext>
            </a:extLst>
          </p:cNvPr>
          <p:cNvCxnSpPr>
            <a:cxnSpLocks/>
          </p:cNvCxnSpPr>
          <p:nvPr/>
        </p:nvCxnSpPr>
        <p:spPr>
          <a:xfrm>
            <a:off x="1842448" y="2811439"/>
            <a:ext cx="55955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E50B06D-987A-4151-8FF5-371AB48D68FE}"/>
              </a:ext>
            </a:extLst>
          </p:cNvPr>
          <p:cNvCxnSpPr/>
          <p:nvPr/>
        </p:nvCxnSpPr>
        <p:spPr>
          <a:xfrm>
            <a:off x="2524836" y="2825087"/>
            <a:ext cx="131018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A41FA80-AE17-4178-945F-DDAFE2D9B093}"/>
              </a:ext>
            </a:extLst>
          </p:cNvPr>
          <p:cNvCxnSpPr>
            <a:cxnSpLocks/>
          </p:cNvCxnSpPr>
          <p:nvPr/>
        </p:nvCxnSpPr>
        <p:spPr>
          <a:xfrm>
            <a:off x="7957670" y="2825087"/>
            <a:ext cx="91337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0B03F59-8071-488E-9945-0EA9639284EF}"/>
              </a:ext>
            </a:extLst>
          </p:cNvPr>
          <p:cNvCxnSpPr/>
          <p:nvPr/>
        </p:nvCxnSpPr>
        <p:spPr>
          <a:xfrm>
            <a:off x="914400" y="3261814"/>
            <a:ext cx="170597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9CEFABE-3648-441F-BAE9-28E7C88D8604}"/>
              </a:ext>
            </a:extLst>
          </p:cNvPr>
          <p:cNvCxnSpPr>
            <a:cxnSpLocks/>
          </p:cNvCxnSpPr>
          <p:nvPr/>
        </p:nvCxnSpPr>
        <p:spPr>
          <a:xfrm>
            <a:off x="2702256" y="3275462"/>
            <a:ext cx="100993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FBEFB1D-DFA9-413F-B63F-7B9DA50853A0}"/>
              </a:ext>
            </a:extLst>
          </p:cNvPr>
          <p:cNvCxnSpPr/>
          <p:nvPr/>
        </p:nvCxnSpPr>
        <p:spPr>
          <a:xfrm>
            <a:off x="4425398" y="3275462"/>
            <a:ext cx="48779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9A77892-1846-45FF-8EDA-49312812169D}"/>
              </a:ext>
            </a:extLst>
          </p:cNvPr>
          <p:cNvCxnSpPr/>
          <p:nvPr/>
        </p:nvCxnSpPr>
        <p:spPr>
          <a:xfrm>
            <a:off x="5022375" y="3261814"/>
            <a:ext cx="504968" cy="1364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E2CA134-75D3-4ECA-BBA0-A5AC70040FA0}"/>
              </a:ext>
            </a:extLst>
          </p:cNvPr>
          <p:cNvCxnSpPr/>
          <p:nvPr/>
        </p:nvCxnSpPr>
        <p:spPr>
          <a:xfrm>
            <a:off x="9007522" y="3261814"/>
            <a:ext cx="1405720" cy="1364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5C8E16C-0740-4933-ACF9-C61B9D4EA5E9}"/>
              </a:ext>
            </a:extLst>
          </p:cNvPr>
          <p:cNvCxnSpPr/>
          <p:nvPr/>
        </p:nvCxnSpPr>
        <p:spPr>
          <a:xfrm>
            <a:off x="5199797" y="2811439"/>
            <a:ext cx="131018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6047D7C-33A1-416A-8C61-20D77ABD62E6}"/>
                  </a:ext>
                </a:extLst>
              </p14:cNvPr>
              <p14:cNvContentPartPr/>
              <p14:nvPr/>
            </p14:nvContentPartPr>
            <p14:xfrm>
              <a:off x="2744640" y="3089520"/>
              <a:ext cx="1040400" cy="115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6047D7C-33A1-416A-8C61-20D77ABD62E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28800" y="3026160"/>
                <a:ext cx="107172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B7CFEAC-BAD1-471A-A32D-7FE4EE50BE6C}"/>
                  </a:ext>
                </a:extLst>
              </p14:cNvPr>
              <p14:cNvContentPartPr/>
              <p14:nvPr/>
            </p14:nvContentPartPr>
            <p14:xfrm>
              <a:off x="5229360" y="2526480"/>
              <a:ext cx="1329120" cy="115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B7CFEAC-BAD1-471A-A32D-7FE4EE50BE6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13520" y="2463120"/>
                <a:ext cx="1360440" cy="24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125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76576B1-0872-F084-E926-48BC23996CC5}"/>
              </a:ext>
            </a:extLst>
          </p:cNvPr>
          <p:cNvSpPr/>
          <p:nvPr/>
        </p:nvSpPr>
        <p:spPr>
          <a:xfrm>
            <a:off x="493594" y="581224"/>
            <a:ext cx="11204812" cy="1766191"/>
          </a:xfrm>
          <a:prstGeom prst="roundRect">
            <a:avLst>
              <a:gd name="adj" fmla="val 50000"/>
            </a:avLst>
          </a:prstGeom>
          <a:solidFill>
            <a:srgbClr val="FFFF99"/>
          </a:solidFill>
          <a:ln w="28575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V</a:t>
            </a:r>
            <a:r>
              <a:rPr lang="vi-VN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iết </a:t>
            </a:r>
            <a:r>
              <a:rPr lang="en-US" sz="4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 giới thiệu bản thân hoặc một người bạn. Chỉ ra danh từ mà em đã sử dụng.</a:t>
            </a:r>
            <a:endParaRPr lang="en-US" sz="4000" b="1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BA8F0FF-3F9E-45C4-ABE8-5136709DC952}"/>
              </a:ext>
            </a:extLst>
          </p:cNvPr>
          <p:cNvCxnSpPr/>
          <p:nvPr/>
        </p:nvCxnSpPr>
        <p:spPr>
          <a:xfrm>
            <a:off x="1433016" y="1382431"/>
            <a:ext cx="25657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6146326-5A93-4B10-99A8-E438FDECD2E1}"/>
              </a:ext>
            </a:extLst>
          </p:cNvPr>
          <p:cNvCxnSpPr/>
          <p:nvPr/>
        </p:nvCxnSpPr>
        <p:spPr>
          <a:xfrm>
            <a:off x="4217158" y="1382431"/>
            <a:ext cx="393055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7F48A4C-8821-4162-87A6-B353296431ED}"/>
              </a:ext>
            </a:extLst>
          </p:cNvPr>
          <p:cNvCxnSpPr/>
          <p:nvPr/>
        </p:nvCxnSpPr>
        <p:spPr>
          <a:xfrm>
            <a:off x="9430602" y="1382431"/>
            <a:ext cx="8188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A4141AB-CFA3-4C21-9208-DC060A7E679B}"/>
              </a:ext>
            </a:extLst>
          </p:cNvPr>
          <p:cNvCxnSpPr/>
          <p:nvPr/>
        </p:nvCxnSpPr>
        <p:spPr>
          <a:xfrm>
            <a:off x="859809" y="2006222"/>
            <a:ext cx="21836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0DC4A01-D92D-40FE-8C9C-91614A5D5DA9}"/>
              </a:ext>
            </a:extLst>
          </p:cNvPr>
          <p:cNvCxnSpPr>
            <a:cxnSpLocks/>
          </p:cNvCxnSpPr>
          <p:nvPr/>
        </p:nvCxnSpPr>
        <p:spPr>
          <a:xfrm flipH="1">
            <a:off x="3398293" y="1992573"/>
            <a:ext cx="27841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19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014FD14-C4C1-70BF-D09E-6B0E6FACB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324" name="Graphic 323">
            <a:extLst>
              <a:ext uri="{FF2B5EF4-FFF2-40B4-BE49-F238E27FC236}">
                <a16:creationId xmlns:a16="http://schemas.microsoft.com/office/drawing/2014/main" id="{2D11F085-7E93-E490-C862-3D6001065F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20465813">
            <a:off x="3064254" y="3617813"/>
            <a:ext cx="3167199" cy="340900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26" name="Graphic 325">
            <a:extLst>
              <a:ext uri="{FF2B5EF4-FFF2-40B4-BE49-F238E27FC236}">
                <a16:creationId xmlns:a16="http://schemas.microsoft.com/office/drawing/2014/main" id="{720ACE1C-4CD4-2F8C-2A01-E2DFD9566E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617316" y="3425362"/>
            <a:ext cx="2355185" cy="3057441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8302C4D-AF7E-C01A-6713-46F0BE3131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292" y="1127678"/>
            <a:ext cx="6553768" cy="189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19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5618EC29-8CE3-250D-32C9-0F9C2ED65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52400"/>
            <a:ext cx="8686800" cy="5813425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400">
              <a:solidFill>
                <a:srgbClr val="0066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209CE35-5139-314A-D332-4EAC7BF34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447800"/>
            <a:ext cx="8248650" cy="3606800"/>
          </a:xfrm>
          <a:prstGeom prst="rect">
            <a:avLst/>
          </a:prstGeom>
          <a:solidFill>
            <a:srgbClr val="000080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400">
              <a:solidFill>
                <a:srgbClr val="0066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FBD0B60C-12C8-A079-2BBA-54950C5CA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524000"/>
            <a:ext cx="7467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800" b="1" i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Danh</a:t>
            </a:r>
            <a:r>
              <a:rPr lang="en-US" altLang="en-US" sz="2800" b="1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altLang="en-US" sz="2800" b="1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2800" b="1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altLang="en-US" sz="2800" b="1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tục</a:t>
            </a:r>
            <a:r>
              <a:rPr lang="en-US" altLang="en-US" sz="2800" b="1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ngữ</a:t>
            </a:r>
            <a:r>
              <a:rPr lang="en-US" altLang="en-US" sz="2800" b="1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US" altLang="en-US" sz="2800" b="1" i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Nuôi</a:t>
            </a:r>
            <a:r>
              <a:rPr lang="en-US" altLang="en-US" sz="2800" b="1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ong</a:t>
            </a:r>
            <a:r>
              <a:rPr lang="en-US" altLang="en-US" sz="2800" b="1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tay</a:t>
            </a:r>
            <a:r>
              <a:rPr lang="en-US" altLang="en-US" sz="2800" b="1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altLang="en-US" sz="2800" b="1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US" altLang="en-US" sz="2800" b="1" i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2800" b="1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en-US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A. </a:t>
            </a:r>
            <a:r>
              <a:rPr lang="en-US" altLang="en-US" b="1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Nuôi</a:t>
            </a:r>
            <a:endParaRPr lang="en-US" altLang="en-US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B. </a:t>
            </a:r>
            <a:r>
              <a:rPr lang="en-US" altLang="en-US" b="1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ong</a:t>
            </a:r>
            <a:endParaRPr lang="en-US" altLang="en-US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C. </a:t>
            </a:r>
            <a:r>
              <a:rPr lang="en-US" altLang="en-US" b="1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tay</a:t>
            </a:r>
            <a:r>
              <a:rPr lang="en-US" altLang="en-US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endParaRPr lang="en-US" altLang="en-US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D. </a:t>
            </a:r>
            <a:r>
              <a:rPr lang="en-US" altLang="en-US" b="1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ong</a:t>
            </a:r>
            <a:r>
              <a:rPr lang="en-US" altLang="en-US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b="1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tay</a:t>
            </a:r>
            <a:r>
              <a:rPr lang="en-US" altLang="en-US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b="1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endParaRPr lang="en-US" altLang="en-US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6">
            <a:extLst>
              <a:ext uri="{FF2B5EF4-FFF2-40B4-BE49-F238E27FC236}">
                <a16:creationId xmlns:a16="http://schemas.microsoft.com/office/drawing/2014/main" id="{4F9249AA-8E34-2A55-AD00-AB220FF09BA4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657479"/>
            <a:ext cx="2476500" cy="708039"/>
            <a:chOff x="0" y="-19"/>
            <a:chExt cx="1560" cy="475"/>
          </a:xfrm>
        </p:grpSpPr>
        <p:pic>
          <p:nvPicPr>
            <p:cNvPr id="6" name="Picture 7" descr="Picture1">
              <a:extLst>
                <a:ext uri="{FF2B5EF4-FFF2-40B4-BE49-F238E27FC236}">
                  <a16:creationId xmlns:a16="http://schemas.microsoft.com/office/drawing/2014/main" id="{2B0202BC-7381-FA87-CA7E-E1242F89E1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60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8">
              <a:extLst>
                <a:ext uri="{FF2B5EF4-FFF2-40B4-BE49-F238E27FC236}">
                  <a16:creationId xmlns:a16="http://schemas.microsoft.com/office/drawing/2014/main" id="{DE65472B-F320-607F-C220-FFD6994E0F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" y="-19"/>
              <a:ext cx="981" cy="47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0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Câu</a:t>
              </a:r>
              <a:r>
                <a:rPr lang="en-US" alt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1</a:t>
              </a:r>
            </a:p>
          </p:txBody>
        </p:sp>
      </p:grpSp>
      <p:pic>
        <p:nvPicPr>
          <p:cNvPr id="8" name="Picture 9" descr="6282A33D3F464C77A9A4C1352497B7A3">
            <a:extLst>
              <a:ext uri="{FF2B5EF4-FFF2-40B4-BE49-F238E27FC236}">
                <a16:creationId xmlns:a16="http://schemas.microsoft.com/office/drawing/2014/main" id="{0F376955-4357-5D17-4F1B-B55D4109B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060950"/>
            <a:ext cx="99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10">
            <a:extLst>
              <a:ext uri="{FF2B5EF4-FFF2-40B4-BE49-F238E27FC236}">
                <a16:creationId xmlns:a16="http://schemas.microsoft.com/office/drawing/2014/main" id="{94779E59-5F16-5962-31E9-675FF9E15D9C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5040315"/>
            <a:ext cx="6934200" cy="762000"/>
            <a:chOff x="960" y="3216"/>
            <a:chExt cx="4800" cy="672"/>
          </a:xfrm>
        </p:grpSpPr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7287D7EF-7C26-7669-7CD9-9A448AF8CEB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0" y="3216"/>
              <a:ext cx="4800" cy="672"/>
            </a:xfrm>
            <a:prstGeom prst="roundRect">
              <a:avLst>
                <a:gd name="adj" fmla="val 10889"/>
              </a:avLst>
            </a:prstGeom>
            <a:solidFill>
              <a:srgbClr val="FFFF0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AutoShape 12">
              <a:extLst>
                <a:ext uri="{FF2B5EF4-FFF2-40B4-BE49-F238E27FC236}">
                  <a16:creationId xmlns:a16="http://schemas.microsoft.com/office/drawing/2014/main" id="{B4B078EF-7737-DDDF-5E95-58C07B6D1CC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04" y="3312"/>
              <a:ext cx="904" cy="550"/>
            </a:xfrm>
            <a:prstGeom prst="roundRect">
              <a:avLst>
                <a:gd name="adj" fmla="val 11921"/>
              </a:avLst>
            </a:prstGeom>
            <a:solidFill>
              <a:srgbClr val="FFFF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2400">
                <a:solidFill>
                  <a:srgbClr val="00666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 Box 13">
              <a:extLst>
                <a:ext uri="{FF2B5EF4-FFF2-40B4-BE49-F238E27FC236}">
                  <a16:creationId xmlns:a16="http://schemas.microsoft.com/office/drawing/2014/main" id="{7835A487-C497-CBC2-A01C-6EC8856C354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37" y="3476"/>
              <a:ext cx="639" cy="32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Đáp án:</a:t>
              </a:r>
            </a:p>
          </p:txBody>
        </p:sp>
      </p:grpSp>
      <p:sp>
        <p:nvSpPr>
          <p:cNvPr id="13" name="Rectangle 24">
            <a:extLst>
              <a:ext uri="{FF2B5EF4-FFF2-40B4-BE49-F238E27FC236}">
                <a16:creationId xmlns:a16="http://schemas.microsoft.com/office/drawing/2014/main" id="{5BC62B97-D925-AE43-AF0D-CA5667C28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8950" y="5040313"/>
            <a:ext cx="5454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400" b="1" dirty="0">
                <a:solidFill>
                  <a:srgbClr val="FF1D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  <p:pic>
        <p:nvPicPr>
          <p:cNvPr id="14" name="Picture 11" descr="dongho">
            <a:extLst>
              <a:ext uri="{FF2B5EF4-FFF2-40B4-BE49-F238E27FC236}">
                <a16:creationId xmlns:a16="http://schemas.microsoft.com/office/drawing/2014/main" id="{808FEEB8-4F9C-C2A9-C59A-C8D154AEAE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5743575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2">
            <a:extLst>
              <a:ext uri="{FF2B5EF4-FFF2-40B4-BE49-F238E27FC236}">
                <a16:creationId xmlns:a16="http://schemas.microsoft.com/office/drawing/2014/main" id="{1CB6E5C1-A06F-1DF8-DD53-570BCF42A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6600" y="60960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ED208EC9-DBDB-9A49-8E0A-99F1A640D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8188" y="60960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86E14958-1564-D300-B770-C3103DCAE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1838" y="60960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8" name="Rectangle 15">
            <a:extLst>
              <a:ext uri="{FF2B5EF4-FFF2-40B4-BE49-F238E27FC236}">
                <a16:creationId xmlns:a16="http://schemas.microsoft.com/office/drawing/2014/main" id="{EF5BBBCA-46E9-D0C5-3ED3-20EAA5ED6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4538" y="60960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id="{83A701D0-8BA4-ABD6-9EBC-EC39D943E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5175" y="60960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20" name="AutoShape 22">
            <a:extLst>
              <a:ext uri="{FF2B5EF4-FFF2-40B4-BE49-F238E27FC236}">
                <a16:creationId xmlns:a16="http://schemas.microsoft.com/office/drawing/2014/main" id="{37AE2414-1642-191D-5DA6-8CB79D69A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4776788"/>
            <a:ext cx="2111375" cy="1143000"/>
          </a:xfrm>
          <a:prstGeom prst="cloudCallout">
            <a:avLst>
              <a:gd name="adj1" fmla="val 79810"/>
              <a:gd name="adj2" fmla="val 62303"/>
            </a:avLst>
          </a:prstGeom>
          <a:solidFill>
            <a:srgbClr val="FFFF99"/>
          </a:solidFill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Hết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95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99"/>
                            </p:stCondLst>
                            <p:childTnLst>
                              <p:par>
                                <p:cTn id="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99"/>
                            </p:stCondLst>
                            <p:childTnLst>
                              <p:par>
                                <p:cTn id="71" presetID="27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7E045E9F-D242-231C-239F-A259E9379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28600"/>
            <a:ext cx="8550275" cy="57150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400">
              <a:solidFill>
                <a:srgbClr val="0066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E0D3AE4-CFE4-BA16-D4EC-7E6CE37161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965200"/>
            <a:ext cx="8248650" cy="3606800"/>
          </a:xfrm>
          <a:prstGeom prst="rect">
            <a:avLst/>
          </a:prstGeom>
          <a:solidFill>
            <a:srgbClr val="000080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400">
              <a:solidFill>
                <a:srgbClr val="0066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490E0A89-DCA7-DDE8-1BCC-F40AEA780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219200"/>
            <a:ext cx="74676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Điền</a:t>
            </a:r>
            <a:r>
              <a:rPr lang="en-US" altLang="en-US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danh</a:t>
            </a:r>
            <a:r>
              <a:rPr lang="en-US" altLang="en-US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altLang="en-US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altLang="en-US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altLang="en-US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altLang="en-US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altLang="en-US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tục</a:t>
            </a:r>
            <a:r>
              <a:rPr lang="en-US" altLang="en-US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ngữ</a:t>
            </a:r>
            <a:r>
              <a:rPr lang="en-US" altLang="en-US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“Tre </a:t>
            </a:r>
            <a:r>
              <a:rPr lang="en-US" altLang="en-US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già</a:t>
            </a:r>
            <a:r>
              <a:rPr lang="en-US" altLang="en-US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.... </a:t>
            </a:r>
            <a:r>
              <a:rPr lang="en-US" altLang="en-US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mọc</a:t>
            </a:r>
            <a:r>
              <a:rPr lang="en-US" altLang="en-US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  <a:p>
            <a:pPr eaLnBrk="1" hangingPunct="1">
              <a:spcBef>
                <a:spcPct val="0"/>
              </a:spcBef>
              <a:buFontTx/>
              <a:buAutoNum type="alphaUcPeriod"/>
            </a:pPr>
            <a:r>
              <a:rPr lang="en-US" altLang="en-US" b="1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cành</a:t>
            </a:r>
            <a:r>
              <a:rPr lang="en-US" altLang="en-US" b="1" i="1" dirty="0">
                <a:solidFill>
                  <a:srgbClr val="FFFF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AutoNum type="alphaUcPeriod"/>
            </a:pPr>
            <a:r>
              <a:rPr lang="en-US" altLang="en-US" b="1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lá</a:t>
            </a:r>
            <a:endParaRPr lang="en-US" altLang="en-US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lphaUcPeriod"/>
            </a:pPr>
            <a:r>
              <a:rPr lang="en-US" altLang="en-US" b="1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măng</a:t>
            </a:r>
            <a:endParaRPr lang="en-US" altLang="en-US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lphaUcPeriod"/>
            </a:pPr>
            <a:r>
              <a:rPr lang="en-US" altLang="en-US" b="1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</a:t>
            </a:r>
            <a:endParaRPr lang="en-US" altLang="en-US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6">
            <a:extLst>
              <a:ext uri="{FF2B5EF4-FFF2-40B4-BE49-F238E27FC236}">
                <a16:creationId xmlns:a16="http://schemas.microsoft.com/office/drawing/2014/main" id="{AC0DE1C3-1C02-7E42-AA76-8234C4CB0C66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304800"/>
            <a:ext cx="2476500" cy="611188"/>
            <a:chOff x="0" y="0"/>
            <a:chExt cx="1560" cy="466"/>
          </a:xfrm>
        </p:grpSpPr>
        <p:pic>
          <p:nvPicPr>
            <p:cNvPr id="6" name="Picture 7" descr="Picture1">
              <a:extLst>
                <a:ext uri="{FF2B5EF4-FFF2-40B4-BE49-F238E27FC236}">
                  <a16:creationId xmlns:a16="http://schemas.microsoft.com/office/drawing/2014/main" id="{1FAD1D5C-F97A-B7EE-F017-037C847586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60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8">
              <a:extLst>
                <a:ext uri="{FF2B5EF4-FFF2-40B4-BE49-F238E27FC236}">
                  <a16:creationId xmlns:a16="http://schemas.microsoft.com/office/drawing/2014/main" id="{BD4A21B7-5E0F-BEBE-B32B-90731CF813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24"/>
              <a:ext cx="981" cy="44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2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Câu</a:t>
              </a:r>
              <a:r>
                <a:rPr lang="en-US" altLang="en-US" sz="32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2</a:t>
              </a:r>
            </a:p>
          </p:txBody>
        </p:sp>
      </p:grpSp>
      <p:pic>
        <p:nvPicPr>
          <p:cNvPr id="8" name="Picture 9" descr="6282A33D3F464C77A9A4C1352497B7A3">
            <a:extLst>
              <a:ext uri="{FF2B5EF4-FFF2-40B4-BE49-F238E27FC236}">
                <a16:creationId xmlns:a16="http://schemas.microsoft.com/office/drawing/2014/main" id="{25EBED68-7E04-8F86-EF35-9FF00EA63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897438"/>
            <a:ext cx="99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10">
            <a:extLst>
              <a:ext uri="{FF2B5EF4-FFF2-40B4-BE49-F238E27FC236}">
                <a16:creationId xmlns:a16="http://schemas.microsoft.com/office/drawing/2014/main" id="{C596EAE8-FA6A-F35E-118A-FB499296D40A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4876798"/>
            <a:ext cx="6934200" cy="762000"/>
            <a:chOff x="960" y="3216"/>
            <a:chExt cx="4800" cy="672"/>
          </a:xfrm>
        </p:grpSpPr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CB3EB134-ACE3-8351-B779-E00C89E9DAA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0" y="3216"/>
              <a:ext cx="4800" cy="672"/>
            </a:xfrm>
            <a:prstGeom prst="roundRect">
              <a:avLst>
                <a:gd name="adj" fmla="val 10889"/>
              </a:avLst>
            </a:prstGeom>
            <a:solidFill>
              <a:srgbClr val="FFFF0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AutoShape 12">
              <a:extLst>
                <a:ext uri="{FF2B5EF4-FFF2-40B4-BE49-F238E27FC236}">
                  <a16:creationId xmlns:a16="http://schemas.microsoft.com/office/drawing/2014/main" id="{B5AC68F2-2962-9200-6ECE-3795A4472D7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04" y="3312"/>
              <a:ext cx="904" cy="550"/>
            </a:xfrm>
            <a:prstGeom prst="roundRect">
              <a:avLst>
                <a:gd name="adj" fmla="val 11921"/>
              </a:avLst>
            </a:prstGeom>
            <a:solidFill>
              <a:srgbClr val="FFFF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2400">
                <a:solidFill>
                  <a:srgbClr val="00666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 Box 13">
              <a:extLst>
                <a:ext uri="{FF2B5EF4-FFF2-40B4-BE49-F238E27FC236}">
                  <a16:creationId xmlns:a16="http://schemas.microsoft.com/office/drawing/2014/main" id="{337E0813-BA94-B87A-559F-2BACBA58EB1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37" y="3476"/>
              <a:ext cx="639" cy="32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Đáp án:</a:t>
              </a:r>
            </a:p>
          </p:txBody>
        </p:sp>
      </p:grpSp>
      <p:sp>
        <p:nvSpPr>
          <p:cNvPr id="13" name="Rectangle 24">
            <a:extLst>
              <a:ext uri="{FF2B5EF4-FFF2-40B4-BE49-F238E27FC236}">
                <a16:creationId xmlns:a16="http://schemas.microsoft.com/office/drawing/2014/main" id="{F18BD224-291D-21C7-5315-4DC478AAB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5150" y="5029200"/>
            <a:ext cx="5454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400" b="1" dirty="0">
                <a:solidFill>
                  <a:srgbClr val="FF1D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i="1" dirty="0">
                <a:solidFill>
                  <a:srgbClr val="FF1D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lang="en-US" altLang="en-US" sz="36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1" descr="dongho">
            <a:extLst>
              <a:ext uri="{FF2B5EF4-FFF2-40B4-BE49-F238E27FC236}">
                <a16:creationId xmlns:a16="http://schemas.microsoft.com/office/drawing/2014/main" id="{C9E8A82E-5211-8EDF-0D3D-A55B9AD4CC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5743575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2">
            <a:extLst>
              <a:ext uri="{FF2B5EF4-FFF2-40B4-BE49-F238E27FC236}">
                <a16:creationId xmlns:a16="http://schemas.microsoft.com/office/drawing/2014/main" id="{0C75A098-A6B8-22FD-4329-B917512B4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6600" y="60960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F75D398F-F9B4-A6D6-DE9D-09F6A9954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8188" y="60960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3A8AA762-E29E-922A-35AA-CC2F0DA7F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1838" y="60960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8" name="Rectangle 15">
            <a:extLst>
              <a:ext uri="{FF2B5EF4-FFF2-40B4-BE49-F238E27FC236}">
                <a16:creationId xmlns:a16="http://schemas.microsoft.com/office/drawing/2014/main" id="{854ACC9F-FBD6-2AED-D009-826F5DF75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4538" y="60960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id="{AB0E9C5A-3FC4-A380-B6A7-FDD4B9901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5175" y="60960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20" name="AutoShape 22">
            <a:extLst>
              <a:ext uri="{FF2B5EF4-FFF2-40B4-BE49-F238E27FC236}">
                <a16:creationId xmlns:a16="http://schemas.microsoft.com/office/drawing/2014/main" id="{40CD5F4A-9CBD-A8B6-2E74-570B06161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4776788"/>
            <a:ext cx="2111375" cy="1143000"/>
          </a:xfrm>
          <a:prstGeom prst="cloudCallout">
            <a:avLst>
              <a:gd name="adj1" fmla="val 79810"/>
              <a:gd name="adj2" fmla="val 62303"/>
            </a:avLst>
          </a:prstGeom>
          <a:solidFill>
            <a:srgbClr val="FFFF99"/>
          </a:solidFill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Hết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52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99"/>
                            </p:stCondLst>
                            <p:childTnLst>
                              <p:par>
                                <p:cTn id="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99"/>
                            </p:stCondLst>
                            <p:childTnLst>
                              <p:par>
                                <p:cTn id="71" presetID="27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AB7CC8E6-4056-F72D-8853-86304B5B8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04800"/>
            <a:ext cx="8458200" cy="57150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400">
              <a:solidFill>
                <a:srgbClr val="0066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FFBC921-08F5-5CDD-4A69-8A483FA14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295400"/>
            <a:ext cx="8248650" cy="3759200"/>
          </a:xfrm>
          <a:prstGeom prst="rect">
            <a:avLst/>
          </a:prstGeom>
          <a:solidFill>
            <a:srgbClr val="000080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400">
              <a:solidFill>
                <a:srgbClr val="0066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 6">
            <a:extLst>
              <a:ext uri="{FF2B5EF4-FFF2-40B4-BE49-F238E27FC236}">
                <a16:creationId xmlns:a16="http://schemas.microsoft.com/office/drawing/2014/main" id="{E6713437-DAEB-AE09-583D-D56A17A5813F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533400"/>
            <a:ext cx="2476500" cy="635000"/>
            <a:chOff x="0" y="0"/>
            <a:chExt cx="1560" cy="426"/>
          </a:xfrm>
        </p:grpSpPr>
        <p:pic>
          <p:nvPicPr>
            <p:cNvPr id="5" name="Picture 7" descr="Picture1">
              <a:extLst>
                <a:ext uri="{FF2B5EF4-FFF2-40B4-BE49-F238E27FC236}">
                  <a16:creationId xmlns:a16="http://schemas.microsoft.com/office/drawing/2014/main" id="{BB74506A-994E-EB85-48B6-7562CEDD8E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60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8">
              <a:extLst>
                <a:ext uri="{FF2B5EF4-FFF2-40B4-BE49-F238E27FC236}">
                  <a16:creationId xmlns:a16="http://schemas.microsoft.com/office/drawing/2014/main" id="{262E731D-E1C2-B8E6-9F8F-3A35E53DD8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24"/>
              <a:ext cx="981" cy="38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2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Câu</a:t>
              </a:r>
              <a:r>
                <a:rPr lang="en-US" altLang="en-US" sz="32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3</a:t>
              </a:r>
            </a:p>
          </p:txBody>
        </p:sp>
      </p:grpSp>
      <p:pic>
        <p:nvPicPr>
          <p:cNvPr id="7" name="Picture 9" descr="6282A33D3F464C77A9A4C1352497B7A3">
            <a:extLst>
              <a:ext uri="{FF2B5EF4-FFF2-40B4-BE49-F238E27FC236}">
                <a16:creationId xmlns:a16="http://schemas.microsoft.com/office/drawing/2014/main" id="{7864C486-5978-C6D7-04B2-2CF0490BD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126038"/>
            <a:ext cx="99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10">
            <a:extLst>
              <a:ext uri="{FF2B5EF4-FFF2-40B4-BE49-F238E27FC236}">
                <a16:creationId xmlns:a16="http://schemas.microsoft.com/office/drawing/2014/main" id="{DDE494F1-7BF8-04D2-A21E-8DF2B505F7ED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5105398"/>
            <a:ext cx="6934200" cy="762000"/>
            <a:chOff x="960" y="3216"/>
            <a:chExt cx="4800" cy="672"/>
          </a:xfrm>
        </p:grpSpPr>
        <p:sp>
          <p:nvSpPr>
            <p:cNvPr id="9" name="AutoShape 11">
              <a:extLst>
                <a:ext uri="{FF2B5EF4-FFF2-40B4-BE49-F238E27FC236}">
                  <a16:creationId xmlns:a16="http://schemas.microsoft.com/office/drawing/2014/main" id="{F58E4D01-E4E9-A2C9-9058-8400415B5E9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0" y="3216"/>
              <a:ext cx="4800" cy="672"/>
            </a:xfrm>
            <a:prstGeom prst="roundRect">
              <a:avLst>
                <a:gd name="adj" fmla="val 10889"/>
              </a:avLst>
            </a:prstGeom>
            <a:solidFill>
              <a:srgbClr val="FFFF0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AutoShape 12">
              <a:extLst>
                <a:ext uri="{FF2B5EF4-FFF2-40B4-BE49-F238E27FC236}">
                  <a16:creationId xmlns:a16="http://schemas.microsoft.com/office/drawing/2014/main" id="{4D2DA565-96CC-AD67-F573-1AB6C557870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04" y="3312"/>
              <a:ext cx="904" cy="550"/>
            </a:xfrm>
            <a:prstGeom prst="roundRect">
              <a:avLst>
                <a:gd name="adj" fmla="val 11921"/>
              </a:avLst>
            </a:prstGeom>
            <a:solidFill>
              <a:srgbClr val="FFFF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2400">
                <a:solidFill>
                  <a:srgbClr val="00666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Text Box 13">
              <a:extLst>
                <a:ext uri="{FF2B5EF4-FFF2-40B4-BE49-F238E27FC236}">
                  <a16:creationId xmlns:a16="http://schemas.microsoft.com/office/drawing/2014/main" id="{7D82636B-0573-5680-E6CF-B8E7653CD02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37" y="3476"/>
              <a:ext cx="639" cy="32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Đáp</a:t>
              </a:r>
              <a:r>
                <a:rPr lang="en-US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án</a:t>
              </a:r>
              <a:r>
                <a:rPr lang="en-US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</a:p>
          </p:txBody>
        </p:sp>
      </p:grpSp>
      <p:sp>
        <p:nvSpPr>
          <p:cNvPr id="12" name="Rectangle 24">
            <a:extLst>
              <a:ext uri="{FF2B5EF4-FFF2-40B4-BE49-F238E27FC236}">
                <a16:creationId xmlns:a16="http://schemas.microsoft.com/office/drawing/2014/main" id="{32CBC7DE-5E25-3802-AF01-95422D822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5150" y="5105400"/>
            <a:ext cx="5454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1D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lang="en-US" altLang="en-US" sz="36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A2793134-73A3-07D6-EFF3-756FE45D9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447800"/>
            <a:ext cx="83058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en-US" b="1" i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altLang="en-US" b="1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i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tục</a:t>
            </a:r>
            <a:r>
              <a:rPr lang="en-US" altLang="en-US" b="1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i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ngữ</a:t>
            </a:r>
            <a:r>
              <a:rPr lang="en-US" altLang="en-US" b="1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i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altLang="en-US" b="1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i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b="1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altLang="en-US" b="1" i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altLang="en-US" b="1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i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danh</a:t>
            </a:r>
            <a:r>
              <a:rPr lang="en-US" altLang="en-US" b="1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i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altLang="en-US" b="1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b="1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“</a:t>
            </a:r>
            <a:r>
              <a:rPr lang="en-US" altLang="en-US" b="1" i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Cõng</a:t>
            </a:r>
            <a:r>
              <a:rPr lang="en-US" altLang="en-US" b="1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i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rắn</a:t>
            </a:r>
            <a:r>
              <a:rPr lang="en-US" altLang="en-US" b="1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i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cắn</a:t>
            </a:r>
            <a:r>
              <a:rPr lang="en-US" altLang="en-US" b="1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i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gà</a:t>
            </a:r>
            <a:r>
              <a:rPr lang="en-US" altLang="en-US" b="1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i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altLang="en-US" b="1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  <a:p>
            <a:pPr eaLnBrk="1" hangingPunct="1">
              <a:spcBef>
                <a:spcPct val="0"/>
              </a:spcBef>
              <a:buFontTx/>
              <a:buAutoNum type="alphaUcPeriod"/>
            </a:pPr>
            <a:r>
              <a:rPr lang="en-US" altLang="en-US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pPr eaLnBrk="1" hangingPunct="1">
              <a:spcBef>
                <a:spcPct val="0"/>
              </a:spcBef>
              <a:buFontTx/>
              <a:buAutoNum type="alphaUcPeriod"/>
            </a:pPr>
            <a:r>
              <a:rPr lang="en-US" altLang="en-US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eaLnBrk="1" hangingPunct="1">
              <a:spcBef>
                <a:spcPct val="0"/>
              </a:spcBef>
              <a:buFontTx/>
              <a:buAutoNum type="alphaUcPeriod"/>
            </a:pPr>
            <a:r>
              <a:rPr lang="en-US" altLang="en-US" b="1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  <a:p>
            <a:pPr eaLnBrk="1" hangingPunct="1">
              <a:spcBef>
                <a:spcPct val="0"/>
              </a:spcBef>
              <a:buFontTx/>
              <a:buAutoNum type="alphaUcPeriod"/>
            </a:pPr>
            <a:r>
              <a:rPr lang="en-US" altLang="en-US" b="1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pic>
        <p:nvPicPr>
          <p:cNvPr id="14" name="Picture 11" descr="dongho">
            <a:extLst>
              <a:ext uri="{FF2B5EF4-FFF2-40B4-BE49-F238E27FC236}">
                <a16:creationId xmlns:a16="http://schemas.microsoft.com/office/drawing/2014/main" id="{CE45D05F-FF70-57E6-512B-6389D94BAA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5743575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2">
            <a:extLst>
              <a:ext uri="{FF2B5EF4-FFF2-40B4-BE49-F238E27FC236}">
                <a16:creationId xmlns:a16="http://schemas.microsoft.com/office/drawing/2014/main" id="{5BF14DDA-513C-4EAF-5C4E-31B9D2190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6600" y="60960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62157349-0818-65F0-0F84-90ADD62D8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8188" y="60960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4D431DC7-10E2-A908-31C2-8059272A3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1838" y="60960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8" name="Rectangle 15">
            <a:extLst>
              <a:ext uri="{FF2B5EF4-FFF2-40B4-BE49-F238E27FC236}">
                <a16:creationId xmlns:a16="http://schemas.microsoft.com/office/drawing/2014/main" id="{AC0A1129-35A0-7D50-66BD-978C82A7E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4538" y="60960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id="{E969E519-C0C0-C942-CA9E-B7BD9F3AD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5175" y="60960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20" name="AutoShape 22">
            <a:extLst>
              <a:ext uri="{FF2B5EF4-FFF2-40B4-BE49-F238E27FC236}">
                <a16:creationId xmlns:a16="http://schemas.microsoft.com/office/drawing/2014/main" id="{DEAEE213-5F10-5DD5-958E-0E6AD0835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4776788"/>
            <a:ext cx="2111375" cy="1143000"/>
          </a:xfrm>
          <a:prstGeom prst="cloudCallout">
            <a:avLst>
              <a:gd name="adj1" fmla="val 79810"/>
              <a:gd name="adj2" fmla="val 62303"/>
            </a:avLst>
          </a:prstGeom>
          <a:solidFill>
            <a:srgbClr val="FFFF99"/>
          </a:solidFill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Hết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64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99"/>
                            </p:stCondLst>
                            <p:childTnLst>
                              <p:par>
                                <p:cTn id="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99"/>
                            </p:stCondLst>
                            <p:childTnLst>
                              <p:par>
                                <p:cTn id="71" presetID="27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3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3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3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B187DE5F-5BE6-D740-D99B-A0B451627BB9}"/>
              </a:ext>
            </a:extLst>
          </p:cNvPr>
          <p:cNvGrpSpPr/>
          <p:nvPr/>
        </p:nvGrpSpPr>
        <p:grpSpPr>
          <a:xfrm>
            <a:off x="9246742" y="1504949"/>
            <a:ext cx="2383283" cy="2564548"/>
            <a:chOff x="9551542" y="1457324"/>
            <a:chExt cx="2383283" cy="2564548"/>
          </a:xfrm>
        </p:grpSpPr>
        <p:pic>
          <p:nvPicPr>
            <p:cNvPr id="11" name="Picture 10" descr="A cartoon of a family sitting on a couch&#10;&#10;Description automatically generated with low confidence">
              <a:extLst>
                <a:ext uri="{FF2B5EF4-FFF2-40B4-BE49-F238E27FC236}">
                  <a16:creationId xmlns:a16="http://schemas.microsoft.com/office/drawing/2014/main" id="{6107C561-70AF-E67B-FD9B-69F6E199A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4550" y="1457324"/>
              <a:ext cx="1962150" cy="196215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5AF43B5-E0D4-3574-B400-F3326AB2D6F6}"/>
                </a:ext>
              </a:extLst>
            </p:cNvPr>
            <p:cNvSpPr txBox="1"/>
            <p:nvPr/>
          </p:nvSpPr>
          <p:spPr>
            <a:xfrm>
              <a:off x="9551542" y="3190875"/>
              <a:ext cx="23832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Ông</a:t>
              </a:r>
              <a:r>
                <a:rPr lang="en-US" sz="24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bà</a:t>
              </a:r>
              <a:r>
                <a:rPr lang="en-US" sz="24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bố</a:t>
              </a:r>
              <a:r>
                <a:rPr lang="en-US" sz="24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mẹ</a:t>
              </a:r>
              <a:r>
                <a:rPr lang="en-US" sz="24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anh</a:t>
              </a:r>
              <a:r>
                <a:rPr lang="en-US" sz="24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chị</a:t>
              </a:r>
              <a:r>
                <a:rPr lang="en-US" sz="24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cô</a:t>
              </a:r>
              <a:r>
                <a:rPr lang="en-US" sz="24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giáo</a:t>
              </a:r>
              <a:r>
                <a:rPr lang="en-US" sz="24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…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8ADF915-C698-2841-5B7D-7604CA58E0B6}"/>
              </a:ext>
            </a:extLst>
          </p:cNvPr>
          <p:cNvGrpSpPr/>
          <p:nvPr/>
        </p:nvGrpSpPr>
        <p:grpSpPr>
          <a:xfrm>
            <a:off x="5472776" y="3438396"/>
            <a:ext cx="1140312" cy="1744649"/>
            <a:chOff x="5482301" y="3457446"/>
            <a:chExt cx="1140312" cy="1744649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3A619F8-ADE4-17D3-DE42-CA5838099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393707">
              <a:off x="5294791" y="3874274"/>
              <a:ext cx="1515331" cy="1140312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F9C4CD8-F774-C57D-3E4A-343720667734}"/>
                </a:ext>
              </a:extLst>
            </p:cNvPr>
            <p:cNvSpPr txBox="1"/>
            <p:nvPr/>
          </p:nvSpPr>
          <p:spPr>
            <a:xfrm rot="16200000">
              <a:off x="4949596" y="4068097"/>
              <a:ext cx="16214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742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4742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742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chỉ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4742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742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vật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4742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45" name="Picture 44" descr="A picture containing dog, toy, cartoon&#10;&#10;Description automatically generated">
            <a:extLst>
              <a:ext uri="{FF2B5EF4-FFF2-40B4-BE49-F238E27FC236}">
                <a16:creationId xmlns:a16="http://schemas.microsoft.com/office/drawing/2014/main" id="{B47499FE-8308-CCF3-DBEB-165C2F57F1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7" y="4133850"/>
            <a:ext cx="3400425" cy="2305050"/>
          </a:xfrm>
          <a:prstGeom prst="rect">
            <a:avLst/>
          </a:prstGeom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8D029B1D-EDA7-9B71-7A89-1503CBC4BB09}"/>
              </a:ext>
            </a:extLst>
          </p:cNvPr>
          <p:cNvGrpSpPr/>
          <p:nvPr/>
        </p:nvGrpSpPr>
        <p:grpSpPr>
          <a:xfrm>
            <a:off x="2125260" y="2065717"/>
            <a:ext cx="2626629" cy="2445406"/>
            <a:chOff x="2125260" y="2294317"/>
            <a:chExt cx="2626629" cy="2445406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2EA5C3F-29B8-70FC-AB5C-D5A2F9398718}"/>
                </a:ext>
              </a:extLst>
            </p:cNvPr>
            <p:cNvSpPr txBox="1"/>
            <p:nvPr/>
          </p:nvSpPr>
          <p:spPr>
            <a:xfrm>
              <a:off x="2571750" y="2891909"/>
              <a:ext cx="1905000" cy="369332"/>
            </a:xfrm>
            <a:prstGeom prst="rect">
              <a:avLst/>
            </a:prstGeom>
            <a:noFill/>
          </p:spPr>
          <p:txBody>
            <a:bodyPr wrap="square">
              <a:prstTxWarp prst="textArchUp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chỉ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thời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gian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0D13768D-282E-76E4-6489-6B75397B5A54}"/>
                </a:ext>
              </a:extLst>
            </p:cNvPr>
            <p:cNvGrpSpPr/>
            <p:nvPr/>
          </p:nvGrpSpPr>
          <p:grpSpPr>
            <a:xfrm>
              <a:off x="2125260" y="2294317"/>
              <a:ext cx="2626629" cy="2445406"/>
              <a:chOff x="2030010" y="1513267"/>
              <a:chExt cx="2626629" cy="2445406"/>
            </a:xfrm>
          </p:grpSpPr>
          <p:pic>
            <p:nvPicPr>
              <p:cNvPr id="46" name="Picture 45" descr="A picture containing darkness&#10;&#10;Description automatically generated">
                <a:extLst>
                  <a:ext uri="{FF2B5EF4-FFF2-40B4-BE49-F238E27FC236}">
                    <a16:creationId xmlns:a16="http://schemas.microsoft.com/office/drawing/2014/main" id="{AAEEC107-CB74-9F78-0189-B44A3D0843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885670" flipV="1">
                <a:off x="2030010" y="1513267"/>
                <a:ext cx="2626629" cy="2445406"/>
              </a:xfrm>
              <a:prstGeom prst="rect">
                <a:avLst/>
              </a:prstGeom>
            </p:spPr>
          </p:pic>
          <p:pic>
            <p:nvPicPr>
              <p:cNvPr id="53" name="Picture 12">
                <a:extLst>
                  <a:ext uri="{FF2B5EF4-FFF2-40B4-BE49-F238E27FC236}">
                    <a16:creationId xmlns:a16="http://schemas.microsoft.com/office/drawing/2014/main" id="{46CECEE9-0EF4-E342-2976-447B05CE8C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004575">
                <a:off x="3071820" y="2457504"/>
                <a:ext cx="497511" cy="5861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99DF5F2-9FCB-910B-2226-A30FFF735A10}"/>
              </a:ext>
            </a:extLst>
          </p:cNvPr>
          <p:cNvGrpSpPr/>
          <p:nvPr/>
        </p:nvGrpSpPr>
        <p:grpSpPr>
          <a:xfrm>
            <a:off x="7123561" y="1747007"/>
            <a:ext cx="2642609" cy="2498544"/>
            <a:chOff x="7123561" y="1747007"/>
            <a:chExt cx="2642609" cy="2498544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4F6EDE2-628A-8E5A-9A61-35F86DD9B8BD}"/>
                </a:ext>
              </a:extLst>
            </p:cNvPr>
            <p:cNvGrpSpPr/>
            <p:nvPr/>
          </p:nvGrpSpPr>
          <p:grpSpPr>
            <a:xfrm>
              <a:off x="7123561" y="1747007"/>
              <a:ext cx="2642609" cy="2498544"/>
              <a:chOff x="7123561" y="1747007"/>
              <a:chExt cx="2642609" cy="2498544"/>
            </a:xfrm>
          </p:grpSpPr>
          <p:pic>
            <p:nvPicPr>
              <p:cNvPr id="17" name="Picture 16" descr="A picture containing darkness&#10;&#10;Description automatically generated">
                <a:extLst>
                  <a:ext uri="{FF2B5EF4-FFF2-40B4-BE49-F238E27FC236}">
                    <a16:creationId xmlns:a16="http://schemas.microsoft.com/office/drawing/2014/main" id="{43EC63AE-B2D5-DDC4-6A4F-D0C1B1CAF9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045035">
                <a:off x="7123561" y="1747007"/>
                <a:ext cx="2642609" cy="2498544"/>
              </a:xfrm>
              <a:prstGeom prst="rect">
                <a:avLst/>
              </a:prstGeom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B9ED5AE-F332-B87C-6B7F-A9A5DB752DF9}"/>
                  </a:ext>
                </a:extLst>
              </p:cNvPr>
              <p:cNvSpPr txBox="1"/>
              <p:nvPr/>
            </p:nvSpPr>
            <p:spPr>
              <a:xfrm>
                <a:off x="7629525" y="2425184"/>
                <a:ext cx="1905000" cy="369332"/>
              </a:xfrm>
              <a:prstGeom prst="rect">
                <a:avLst/>
              </a:prstGeom>
              <a:noFill/>
            </p:spPr>
            <p:txBody>
              <a:bodyPr wrap="square">
                <a:prstTxWarp prst="textArchUp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Từ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chỉ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người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54" name="Picture 4">
              <a:extLst>
                <a:ext uri="{FF2B5EF4-FFF2-40B4-BE49-F238E27FC236}">
                  <a16:creationId xmlns:a16="http://schemas.microsoft.com/office/drawing/2014/main" id="{244DFA8D-1157-185B-75EF-817EE00892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0376" y="2727684"/>
              <a:ext cx="577850" cy="804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3CFBC712-F10A-0E63-7D03-91AF79C36A92}"/>
              </a:ext>
            </a:extLst>
          </p:cNvPr>
          <p:cNvGrpSpPr/>
          <p:nvPr/>
        </p:nvGrpSpPr>
        <p:grpSpPr>
          <a:xfrm>
            <a:off x="266701" y="2495073"/>
            <a:ext cx="2928562" cy="2336424"/>
            <a:chOff x="266701" y="2495073"/>
            <a:chExt cx="2928562" cy="2336424"/>
          </a:xfrm>
        </p:grpSpPr>
        <p:pic>
          <p:nvPicPr>
            <p:cNvPr id="57" name="Picture 56" descr="A child sitting on a sun&#10;&#10;Description automatically generated with low confidence">
              <a:extLst>
                <a:ext uri="{FF2B5EF4-FFF2-40B4-BE49-F238E27FC236}">
                  <a16:creationId xmlns:a16="http://schemas.microsoft.com/office/drawing/2014/main" id="{13DC44D6-EA04-D931-FB10-2C64198DC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047" y="2495073"/>
              <a:ext cx="1047753" cy="1570582"/>
            </a:xfrm>
            <a:prstGeom prst="rect">
              <a:avLst/>
            </a:prstGeom>
          </p:spPr>
        </p:pic>
        <p:pic>
          <p:nvPicPr>
            <p:cNvPr id="59" name="Picture 58" descr="A yellow crescent moon and stars&#10;&#10;Description automatically generated with low confidence">
              <a:extLst>
                <a:ext uri="{FF2B5EF4-FFF2-40B4-BE49-F238E27FC236}">
                  <a16:creationId xmlns:a16="http://schemas.microsoft.com/office/drawing/2014/main" id="{62904566-5566-CB8A-0AD9-4AC842EDB4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5780" y="2876549"/>
              <a:ext cx="978795" cy="978795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C3C91B7-260C-56DE-0BF4-6DD70674E93C}"/>
                </a:ext>
              </a:extLst>
            </p:cNvPr>
            <p:cNvSpPr txBox="1"/>
            <p:nvPr/>
          </p:nvSpPr>
          <p:spPr>
            <a:xfrm>
              <a:off x="266701" y="4000500"/>
              <a:ext cx="29285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Sáng</a:t>
              </a:r>
              <a:r>
                <a:rPr lang="en-US" sz="24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2400" b="1" dirty="0" err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chiều</a:t>
              </a:r>
              <a:r>
                <a:rPr lang="en-US" sz="24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2400" b="1" dirty="0" err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tối</a:t>
              </a:r>
              <a:r>
                <a:rPr lang="en-US" sz="24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2400" b="1" dirty="0" err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hôm</a:t>
              </a:r>
              <a:r>
                <a:rPr lang="en-US" sz="24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nay, </a:t>
              </a:r>
              <a:r>
                <a:rPr lang="en-US" sz="2400" b="1" dirty="0" err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ngày</a:t>
              </a:r>
              <a:r>
                <a:rPr lang="en-US" sz="24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mai</a:t>
              </a:r>
              <a:r>
                <a:rPr lang="en-US" sz="24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... 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366C376-7068-9203-41A3-F8F79B19E1D9}"/>
              </a:ext>
            </a:extLst>
          </p:cNvPr>
          <p:cNvGrpSpPr/>
          <p:nvPr/>
        </p:nvGrpSpPr>
        <p:grpSpPr>
          <a:xfrm rot="10800000">
            <a:off x="5047694" y="987300"/>
            <a:ext cx="1527294" cy="1947848"/>
            <a:chOff x="5482301" y="3569936"/>
            <a:chExt cx="1527294" cy="1632159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059C1BF9-FE5E-DFE1-F139-75999F033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393707">
              <a:off x="5294791" y="3874274"/>
              <a:ext cx="1515331" cy="1140312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C0E60DC-D796-A843-D8F5-1F8752A2E61E}"/>
                </a:ext>
              </a:extLst>
            </p:cNvPr>
            <p:cNvSpPr txBox="1"/>
            <p:nvPr/>
          </p:nvSpPr>
          <p:spPr>
            <a:xfrm rot="16200000">
              <a:off x="5844946" y="4026699"/>
              <a:ext cx="162141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742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4742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742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chỉ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4742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742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hiện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4742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742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tượng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4742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22864CC-B75F-C813-2338-A8D2E3B5A8D5}"/>
              </a:ext>
            </a:extLst>
          </p:cNvPr>
          <p:cNvGrpSpPr/>
          <p:nvPr/>
        </p:nvGrpSpPr>
        <p:grpSpPr>
          <a:xfrm>
            <a:off x="4390861" y="2600326"/>
            <a:ext cx="3927777" cy="1085850"/>
            <a:chOff x="3314536" y="2424721"/>
            <a:chExt cx="3927777" cy="985229"/>
          </a:xfrm>
        </p:grpSpPr>
        <p:sp>
          <p:nvSpPr>
            <p:cNvPr id="65" name="Hình chữ nhật: Góc Tròn 12">
              <a:extLst>
                <a:ext uri="{FF2B5EF4-FFF2-40B4-BE49-F238E27FC236}">
                  <a16:creationId xmlns:a16="http://schemas.microsoft.com/office/drawing/2014/main" id="{C77D6D05-28EF-7F68-73E4-A03C1A87C6C5}"/>
                </a:ext>
              </a:extLst>
            </p:cNvPr>
            <p:cNvSpPr/>
            <p:nvPr/>
          </p:nvSpPr>
          <p:spPr>
            <a:xfrm>
              <a:off x="3456516" y="2459847"/>
              <a:ext cx="2820459" cy="95010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66" name="Picture 2">
              <a:extLst>
                <a:ext uri="{FF2B5EF4-FFF2-40B4-BE49-F238E27FC236}">
                  <a16:creationId xmlns:a16="http://schemas.microsoft.com/office/drawing/2014/main" id="{2D950DFE-B672-ACDE-6CC2-B0F0A2C204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61" t="4508" r="19823" b="2431"/>
            <a:stretch/>
          </p:blipFill>
          <p:spPr bwMode="auto">
            <a:xfrm rot="20351852">
              <a:off x="3314536" y="2424721"/>
              <a:ext cx="676053" cy="911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" name="Hình chữ nhật 14">
              <a:extLst>
                <a:ext uri="{FF2B5EF4-FFF2-40B4-BE49-F238E27FC236}">
                  <a16:creationId xmlns:a16="http://schemas.microsoft.com/office/drawing/2014/main" id="{9B030C30-A6DF-AB1A-62E9-2CB9CB1A2803}"/>
                </a:ext>
              </a:extLst>
            </p:cNvPr>
            <p:cNvSpPr/>
            <p:nvPr/>
          </p:nvSpPr>
          <p:spPr>
            <a:xfrm>
              <a:off x="3742920" y="2582127"/>
              <a:ext cx="3499393" cy="75399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0" cap="none" spc="0" normalizeH="0" baseline="0" noProof="0" dirty="0">
                  <a:ln w="0"/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Danh từ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1D9F8617-CE6D-85D6-7F66-A87930397A28}"/>
              </a:ext>
            </a:extLst>
          </p:cNvPr>
          <p:cNvGrpSpPr/>
          <p:nvPr/>
        </p:nvGrpSpPr>
        <p:grpSpPr>
          <a:xfrm>
            <a:off x="3943350" y="367209"/>
            <a:ext cx="5095876" cy="1471116"/>
            <a:chOff x="3943350" y="367209"/>
            <a:chExt cx="5095876" cy="1471116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F6D41C9A-DC43-D06C-0110-0FFC35246121}"/>
                </a:ext>
              </a:extLst>
            </p:cNvPr>
            <p:cNvGrpSpPr/>
            <p:nvPr/>
          </p:nvGrpSpPr>
          <p:grpSpPr>
            <a:xfrm>
              <a:off x="3943350" y="367209"/>
              <a:ext cx="3324225" cy="1471116"/>
              <a:chOff x="340387" y="33834"/>
              <a:chExt cx="4726038" cy="2164886"/>
            </a:xfrm>
          </p:grpSpPr>
          <p:pic>
            <p:nvPicPr>
              <p:cNvPr id="68" name="Picture 14">
                <a:extLst>
                  <a:ext uri="{FF2B5EF4-FFF2-40B4-BE49-F238E27FC236}">
                    <a16:creationId xmlns:a16="http://schemas.microsoft.com/office/drawing/2014/main" id="{B28686CD-4E33-333D-117F-96F63FD826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75" t="7954" r="51401" b="57620"/>
              <a:stretch/>
            </p:blipFill>
            <p:spPr bwMode="auto">
              <a:xfrm>
                <a:off x="340387" y="132312"/>
                <a:ext cx="1590013" cy="13213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" name="Picture 14">
                <a:extLst>
                  <a:ext uri="{FF2B5EF4-FFF2-40B4-BE49-F238E27FC236}">
                    <a16:creationId xmlns:a16="http://schemas.microsoft.com/office/drawing/2014/main" id="{44731093-ABBA-5956-87A1-D30A48AD37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35" t="45506" r="57176" b="20068"/>
              <a:stretch/>
            </p:blipFill>
            <p:spPr bwMode="auto">
              <a:xfrm>
                <a:off x="2842854" y="33834"/>
                <a:ext cx="1327645" cy="13213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" name="Picture 14">
                <a:extLst>
                  <a:ext uri="{FF2B5EF4-FFF2-40B4-BE49-F238E27FC236}">
                    <a16:creationId xmlns:a16="http://schemas.microsoft.com/office/drawing/2014/main" id="{5FAA004F-B4FB-96DE-6F69-3157F8FE40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44" t="11010" r="9599" b="67952"/>
              <a:stretch/>
            </p:blipFill>
            <p:spPr bwMode="auto">
              <a:xfrm>
                <a:off x="1778000" y="510979"/>
                <a:ext cx="1372501" cy="8074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Picture 14">
                <a:extLst>
                  <a:ext uri="{FF2B5EF4-FFF2-40B4-BE49-F238E27FC236}">
                    <a16:creationId xmlns:a16="http://schemas.microsoft.com/office/drawing/2014/main" id="{531DAE03-BB5C-AC6D-0085-2B2843A3836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371" t="43999" r="11040" b="21575"/>
              <a:stretch/>
            </p:blipFill>
            <p:spPr bwMode="auto">
              <a:xfrm>
                <a:off x="3738780" y="877343"/>
                <a:ext cx="1327645" cy="13213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61B26194-A0A7-B639-69C9-8A33A830C877}"/>
                </a:ext>
              </a:extLst>
            </p:cNvPr>
            <p:cNvSpPr txBox="1"/>
            <p:nvPr/>
          </p:nvSpPr>
          <p:spPr>
            <a:xfrm>
              <a:off x="6619876" y="457200"/>
              <a:ext cx="24193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AC149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Nắng</a:t>
              </a:r>
              <a:r>
                <a:rPr lang="en-US" sz="2400" b="1" dirty="0">
                  <a:solidFill>
                    <a:srgbClr val="AC149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2400" b="1" dirty="0" err="1">
                  <a:solidFill>
                    <a:srgbClr val="AC149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mưa</a:t>
              </a:r>
              <a:r>
                <a:rPr lang="en-US" sz="2400" b="1" dirty="0">
                  <a:solidFill>
                    <a:srgbClr val="AC149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2400" b="1" dirty="0" err="1">
                  <a:solidFill>
                    <a:srgbClr val="AC149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gió</a:t>
              </a:r>
              <a:r>
                <a:rPr lang="en-US" sz="2400" b="1" dirty="0">
                  <a:solidFill>
                    <a:srgbClr val="AC149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2400" b="1" dirty="0" err="1">
                  <a:solidFill>
                    <a:srgbClr val="AC149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bão</a:t>
              </a:r>
              <a:r>
                <a:rPr lang="en-US" sz="2400" b="1" dirty="0">
                  <a:solidFill>
                    <a:srgbClr val="AC149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…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3794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>
            <a:extLst>
              <a:ext uri="{FF2B5EF4-FFF2-40B4-BE49-F238E27FC236}">
                <a16:creationId xmlns:a16="http://schemas.microsoft.com/office/drawing/2014/main" id="{EA7EF2D6-6D98-4507-A9F4-DD334EB2BF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63"/>
          <a:stretch/>
        </p:blipFill>
        <p:spPr>
          <a:xfrm>
            <a:off x="0" y="-152400"/>
            <a:ext cx="752701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E6B368-35F4-0BC9-9235-5A51791A62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4150" y="1356181"/>
            <a:ext cx="8730698" cy="33770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991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ổng hợp: Những trò chơi dành cho thuyết trình hay, ấn tượng">
            <a:extLst>
              <a:ext uri="{FF2B5EF4-FFF2-40B4-BE49-F238E27FC236}">
                <a16:creationId xmlns:a16="http://schemas.microsoft.com/office/drawing/2014/main" id="{563CD3D7-CDBC-442D-89C4-5E008ECD0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17DEF34-94EF-4847-8808-A87751A41A9F}"/>
              </a:ext>
            </a:extLst>
          </p:cNvPr>
          <p:cNvSpPr/>
          <p:nvPr/>
        </p:nvSpPr>
        <p:spPr>
          <a:xfrm>
            <a:off x="4599296" y="2292824"/>
            <a:ext cx="3084394" cy="9860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100" b="1" dirty="0" err="1">
                <a:solidFill>
                  <a:srgbClr val="FFFF00"/>
                </a:solidFill>
              </a:rPr>
              <a:t>Truyền</a:t>
            </a:r>
            <a:r>
              <a:rPr lang="en-US" sz="4100" b="1" dirty="0">
                <a:solidFill>
                  <a:srgbClr val="FFFF00"/>
                </a:solidFill>
              </a:rPr>
              <a:t> </a:t>
            </a:r>
            <a:r>
              <a:rPr lang="en-US" sz="4100" b="1" dirty="0" err="1">
                <a:solidFill>
                  <a:srgbClr val="FFFF00"/>
                </a:solidFill>
              </a:rPr>
              <a:t>điện</a:t>
            </a:r>
            <a:endParaRPr lang="vi-VN" sz="4100" b="1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148560-AB52-4AB5-A7C3-644C8C805115}"/>
              </a:ext>
            </a:extLst>
          </p:cNvPr>
          <p:cNvSpPr/>
          <p:nvPr/>
        </p:nvSpPr>
        <p:spPr>
          <a:xfrm>
            <a:off x="559558" y="5023875"/>
            <a:ext cx="11436823" cy="1815882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r>
              <a:rPr lang="en-US" sz="2800" b="1" u="sng" dirty="0" err="1">
                <a:solidFill>
                  <a:srgbClr val="081C36"/>
                </a:solidFill>
                <a:latin typeface="SegoeuiPc"/>
              </a:rPr>
              <a:t>Luật</a:t>
            </a:r>
            <a:r>
              <a:rPr lang="en-US" sz="2800" b="1" u="sng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en-US" sz="2800" b="1" u="sng" dirty="0" err="1">
                <a:solidFill>
                  <a:srgbClr val="081C36"/>
                </a:solidFill>
                <a:latin typeface="SegoeuiPc"/>
              </a:rPr>
              <a:t>ch</a:t>
            </a:r>
            <a:r>
              <a:rPr lang="vi-VN" sz="2800" b="1" u="sng" dirty="0">
                <a:solidFill>
                  <a:srgbClr val="081C36"/>
                </a:solidFill>
                <a:latin typeface="SegoeuiPc"/>
              </a:rPr>
              <a:t>ơ</a:t>
            </a:r>
            <a:r>
              <a:rPr lang="en-US" sz="2800" b="1" u="sng" dirty="0" err="1">
                <a:solidFill>
                  <a:srgbClr val="081C36"/>
                </a:solidFill>
                <a:latin typeface="SegoeuiPc"/>
              </a:rPr>
              <a:t>i</a:t>
            </a:r>
            <a:r>
              <a:rPr lang="en-US" sz="2800" b="1" u="sng" dirty="0">
                <a:solidFill>
                  <a:srgbClr val="081C36"/>
                </a:solidFill>
                <a:latin typeface="SegoeuiPc"/>
              </a:rPr>
              <a:t>: </a:t>
            </a:r>
            <a:r>
              <a:rPr lang="en-US" sz="2800" dirty="0">
                <a:solidFill>
                  <a:srgbClr val="081C36"/>
                </a:solidFill>
                <a:latin typeface="SegoeuiPc"/>
              </a:rPr>
              <a:t>E</a:t>
            </a:r>
            <a:r>
              <a:rPr lang="vi-VN" sz="2800" dirty="0">
                <a:solidFill>
                  <a:srgbClr val="081C36"/>
                </a:solidFill>
                <a:latin typeface="SegoeuiPc"/>
              </a:rPr>
              <a:t>m hãy nêu một từ chỉ sự vật và cho biết từ đó được dùng được dùng để trả lời cho câu hỏi nào trong các câu hỏi </a:t>
            </a:r>
            <a:r>
              <a:rPr lang="en-US" sz="2800" dirty="0">
                <a:solidFill>
                  <a:srgbClr val="081C36"/>
                </a:solidFill>
                <a:latin typeface="SegoeuiPc"/>
              </a:rPr>
              <a:t>A</a:t>
            </a:r>
            <a:r>
              <a:rPr lang="vi-VN" sz="2800" dirty="0">
                <a:solidFill>
                  <a:srgbClr val="081C36"/>
                </a:solidFill>
                <a:latin typeface="SegoeuiPc"/>
              </a:rPr>
              <a:t>i</a:t>
            </a:r>
            <a:r>
              <a:rPr lang="en-US" sz="2800" dirty="0">
                <a:solidFill>
                  <a:srgbClr val="081C36"/>
                </a:solidFill>
                <a:latin typeface="SegoeuiPc"/>
              </a:rPr>
              <a:t>? C</a:t>
            </a:r>
            <a:r>
              <a:rPr lang="vi-VN" sz="2800" dirty="0">
                <a:solidFill>
                  <a:srgbClr val="081C36"/>
                </a:solidFill>
                <a:latin typeface="SegoeuiPc"/>
              </a:rPr>
              <a:t>ái gì</a:t>
            </a:r>
            <a:r>
              <a:rPr lang="en-US" sz="2800" dirty="0">
                <a:solidFill>
                  <a:srgbClr val="081C36"/>
                </a:solidFill>
                <a:latin typeface="SegoeuiPc"/>
              </a:rPr>
              <a:t>?</a:t>
            </a:r>
            <a:r>
              <a:rPr lang="vi-VN" sz="28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en-US" sz="2800" dirty="0">
                <a:solidFill>
                  <a:srgbClr val="081C36"/>
                </a:solidFill>
                <a:latin typeface="SegoeuiPc"/>
              </a:rPr>
              <a:t>C</a:t>
            </a:r>
            <a:r>
              <a:rPr lang="vi-VN" sz="2800" dirty="0">
                <a:solidFill>
                  <a:srgbClr val="081C36"/>
                </a:solidFill>
                <a:latin typeface="SegoeuiPc"/>
              </a:rPr>
              <a:t>on gì</a:t>
            </a:r>
            <a:r>
              <a:rPr lang="en-US" sz="2800" dirty="0">
                <a:solidFill>
                  <a:srgbClr val="081C36"/>
                </a:solidFill>
                <a:latin typeface="SegoeuiPc"/>
              </a:rPr>
              <a:t>?</a:t>
            </a:r>
            <a:r>
              <a:rPr lang="vi-VN" sz="28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en-US" sz="2800" dirty="0">
                <a:solidFill>
                  <a:srgbClr val="081C36"/>
                </a:solidFill>
                <a:latin typeface="SegoeuiPc"/>
              </a:rPr>
              <a:t>N</a:t>
            </a:r>
            <a:r>
              <a:rPr lang="vi-VN" sz="2800" dirty="0">
                <a:solidFill>
                  <a:srgbClr val="081C36"/>
                </a:solidFill>
                <a:latin typeface="SegoeuiPc"/>
              </a:rPr>
              <a:t>ếu đúng</a:t>
            </a:r>
            <a:r>
              <a:rPr lang="en-US" sz="2800" dirty="0">
                <a:solidFill>
                  <a:srgbClr val="081C36"/>
                </a:solidFill>
                <a:latin typeface="SegoeuiPc"/>
              </a:rPr>
              <a:t>,</a:t>
            </a:r>
            <a:r>
              <a:rPr lang="vi-VN" sz="2800" dirty="0">
                <a:solidFill>
                  <a:srgbClr val="081C36"/>
                </a:solidFill>
                <a:latin typeface="SegoeuiPc"/>
              </a:rPr>
              <a:t> em được quyền chỉ định người</a:t>
            </a:r>
            <a:r>
              <a:rPr lang="en-US" sz="2800" dirty="0">
                <a:solidFill>
                  <a:srgbClr val="081C36"/>
                </a:solidFill>
                <a:latin typeface="SegoeuiPc"/>
              </a:rPr>
              <a:t> c</a:t>
            </a:r>
            <a:r>
              <a:rPr lang="vi-VN" sz="2800" dirty="0">
                <a:solidFill>
                  <a:srgbClr val="081C36"/>
                </a:solidFill>
                <a:latin typeface="SegoeuiPc"/>
              </a:rPr>
              <a:t>hơi tiếp theo</a:t>
            </a:r>
            <a:r>
              <a:rPr lang="en-US" sz="2800" dirty="0">
                <a:solidFill>
                  <a:srgbClr val="081C36"/>
                </a:solidFill>
                <a:latin typeface="SegoeuiPc"/>
              </a:rPr>
              <a:t>. N</a:t>
            </a:r>
            <a:r>
              <a:rPr lang="vi-VN" sz="2800" dirty="0">
                <a:solidFill>
                  <a:srgbClr val="081C36"/>
                </a:solidFill>
                <a:latin typeface="SegoeuiPc"/>
              </a:rPr>
              <a:t>ếu sai</a:t>
            </a:r>
            <a:r>
              <a:rPr lang="en-US" sz="2800" dirty="0">
                <a:solidFill>
                  <a:srgbClr val="081C36"/>
                </a:solidFill>
                <a:latin typeface="SegoeuiPc"/>
              </a:rPr>
              <a:t>,</a:t>
            </a:r>
            <a:r>
              <a:rPr lang="vi-VN" sz="2800" dirty="0">
                <a:solidFill>
                  <a:srgbClr val="081C36"/>
                </a:solidFill>
                <a:latin typeface="SegoeuiPc"/>
              </a:rPr>
              <a:t> quyền chỉ định thuộc về bạn chủ tịch hội đồng tự quản</a:t>
            </a:r>
            <a:r>
              <a:rPr lang="en-US" sz="2800" dirty="0">
                <a:solidFill>
                  <a:srgbClr val="081C36"/>
                </a:solidFill>
                <a:latin typeface="SegoeuiPc"/>
              </a:rPr>
              <a:t>.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328159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raphic 323">
            <a:extLst>
              <a:ext uri="{FF2B5EF4-FFF2-40B4-BE49-F238E27FC236}">
                <a16:creationId xmlns:a16="http://schemas.microsoft.com/office/drawing/2014/main" id="{2D11F085-7E93-E490-C862-3D6001065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20465813">
            <a:off x="122211" y="-70249"/>
            <a:ext cx="1709173" cy="183966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26" name="Graphic 325">
            <a:extLst>
              <a:ext uri="{FF2B5EF4-FFF2-40B4-BE49-F238E27FC236}">
                <a16:creationId xmlns:a16="http://schemas.microsoft.com/office/drawing/2014/main" id="{720ACE1C-4CD4-2F8C-2A01-E2DFD9566E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015002" y="62458"/>
            <a:ext cx="1176997" cy="122634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9004A9-8F99-4423-9A4C-49FD3C8EEB9E}"/>
              </a:ext>
            </a:extLst>
          </p:cNvPr>
          <p:cNvSpPr/>
          <p:nvPr/>
        </p:nvSpPr>
        <p:spPr>
          <a:xfrm>
            <a:off x="5616885" y="2501018"/>
            <a:ext cx="24332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>
                <a:ln w="0"/>
                <a:solidFill>
                  <a:srgbClr val="0033CC"/>
                </a:solidFill>
                <a:effectLst>
                  <a:reflection blurRad="6350" stA="53000" endA="300" endPos="35500" dir="5400000" sy="-90000" algn="bl" rotWithShape="0"/>
                </a:effectLst>
              </a:rPr>
              <a:t>DANH</a:t>
            </a:r>
            <a:r>
              <a:rPr lang="en-US" sz="4400" b="1" cap="none" spc="0" dirty="0">
                <a:ln w="0"/>
                <a:solidFill>
                  <a:srgbClr val="0033CC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400" b="1" cap="none" spc="0" dirty="0" err="1">
                <a:ln w="0"/>
                <a:solidFill>
                  <a:srgbClr val="0033CC"/>
                </a:solidFill>
                <a:effectLst>
                  <a:reflection blurRad="6350" stA="53000" endA="300" endPos="35500" dir="5400000" sy="-90000" algn="bl" rotWithShape="0"/>
                </a:effectLst>
              </a:rPr>
              <a:t>T</a:t>
            </a:r>
            <a:r>
              <a:rPr lang="en-US" sz="4400" b="1" dirty="0" err="1">
                <a:ln w="0"/>
                <a:solidFill>
                  <a:srgbClr val="0033CC"/>
                </a:solidFill>
                <a:effectLst>
                  <a:reflection blurRad="6350" stA="53000" endA="300" endPos="35500" dir="5400000" sy="-90000" algn="bl" rotWithShape="0"/>
                </a:effectLst>
              </a:rPr>
              <a:t>Ừ</a:t>
            </a:r>
            <a:endParaRPr lang="en-US" sz="4400" b="1" cap="none" spc="0" dirty="0">
              <a:ln w="0"/>
              <a:solidFill>
                <a:srgbClr val="0033CC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22B45C-D026-48B6-8B15-832708A5D1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4298" y="1078404"/>
            <a:ext cx="4383404" cy="11156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567B8D-C64F-422F-A485-759AC4D117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5956" y="2360063"/>
            <a:ext cx="1898918" cy="10513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771A971-A597-48FE-9604-FB184A32B2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88977" y="0"/>
            <a:ext cx="3420152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68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014FD14-C4C1-70BF-D09E-6B0E6FACB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324" name="Graphic 323">
            <a:extLst>
              <a:ext uri="{FF2B5EF4-FFF2-40B4-BE49-F238E27FC236}">
                <a16:creationId xmlns:a16="http://schemas.microsoft.com/office/drawing/2014/main" id="{2D11F085-7E93-E490-C862-3D6001065F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20465813">
            <a:off x="3064254" y="3617813"/>
            <a:ext cx="3167199" cy="340900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26" name="Graphic 325">
            <a:extLst>
              <a:ext uri="{FF2B5EF4-FFF2-40B4-BE49-F238E27FC236}">
                <a16:creationId xmlns:a16="http://schemas.microsoft.com/office/drawing/2014/main" id="{720ACE1C-4CD4-2F8C-2A01-E2DFD9566E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617316" y="3425362"/>
            <a:ext cx="2355185" cy="3057441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89AC097-C8A5-409D-BB6D-8C21AAF8B354}"/>
              </a:ext>
            </a:extLst>
          </p:cNvPr>
          <p:cNvSpPr/>
          <p:nvPr/>
        </p:nvSpPr>
        <p:spPr>
          <a:xfrm>
            <a:off x="2069878" y="675022"/>
            <a:ext cx="34099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KHÁM</a:t>
            </a:r>
            <a:r>
              <a:rPr lang="en-US" sz="5400" b="1" cap="none" spc="0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1" cap="none" spc="0" dirty="0" err="1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PHÁ</a:t>
            </a:r>
            <a:endParaRPr lang="en-US" sz="5400" b="1" cap="none" spc="0" dirty="0">
              <a:ln w="0"/>
              <a:solidFill>
                <a:srgbClr val="FFFF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802E5D-79BB-43EA-BD09-7A2398F21F0A}"/>
              </a:ext>
            </a:extLst>
          </p:cNvPr>
          <p:cNvSpPr txBox="1"/>
          <p:nvPr/>
        </p:nvSpPr>
        <p:spPr>
          <a:xfrm>
            <a:off x="789718" y="2022002"/>
            <a:ext cx="256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37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CCDCA0B4-8F40-4604-6A5D-C3DDB317E959}"/>
              </a:ext>
            </a:extLst>
          </p:cNvPr>
          <p:cNvSpPr txBox="1"/>
          <p:nvPr/>
        </p:nvSpPr>
        <p:spPr>
          <a:xfrm>
            <a:off x="355506" y="1462895"/>
            <a:ext cx="1154534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lphaLcParenR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ẹ giao cho Hồng chăm sóc cửa nhà, quét tước, dọn dẹp.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Theo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Bích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hích bông năng nhập sâu, bắt m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phá mùa màng và cây cối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cơn mưa ở mùa vụ tiếp theo giúp các cánh 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xanh tươi trở 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heo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ính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 và Nguyễn Cường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5C933A-0101-44C2-B75C-5D9EAAFB9763}"/>
              </a:ext>
            </a:extLst>
          </p:cNvPr>
          <p:cNvSpPr/>
          <p:nvPr/>
        </p:nvSpPr>
        <p:spPr>
          <a:xfrm>
            <a:off x="320917" y="571472"/>
            <a:ext cx="848341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3000" b="1" dirty="0">
                <a:solidFill>
                  <a:srgbClr val="002060"/>
                </a:solidFill>
              </a:rPr>
              <a:t>T</a:t>
            </a:r>
            <a:r>
              <a:rPr lang="vi-VN" sz="3000" b="1" dirty="0">
                <a:solidFill>
                  <a:srgbClr val="002060"/>
                </a:solidFill>
              </a:rPr>
              <a:t>ìm các từ chỉ sự vật trong những câu sau </a:t>
            </a:r>
            <a:endParaRPr lang="en-US" sz="3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9D132F6-1095-44BC-99C2-471665C882BC}"/>
              </a:ext>
            </a:extLst>
          </p:cNvPr>
          <p:cNvCxnSpPr/>
          <p:nvPr/>
        </p:nvCxnSpPr>
        <p:spPr>
          <a:xfrm>
            <a:off x="1631852" y="1012874"/>
            <a:ext cx="291670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BD5F6D-27BA-4F8F-A03C-9B5E621FC770}"/>
              </a:ext>
            </a:extLst>
          </p:cNvPr>
          <p:cNvCxnSpPr/>
          <p:nvPr/>
        </p:nvCxnSpPr>
        <p:spPr>
          <a:xfrm>
            <a:off x="858129" y="1012874"/>
            <a:ext cx="67524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006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CCDCA0B4-8F40-4604-6A5D-C3DDB317E959}"/>
              </a:ext>
            </a:extLst>
          </p:cNvPr>
          <p:cNvSpPr txBox="1"/>
          <p:nvPr/>
        </p:nvSpPr>
        <p:spPr>
          <a:xfrm>
            <a:off x="328210" y="1462895"/>
            <a:ext cx="1155899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lphaLcParenR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ẹ giao cho Hồng chăm sóc cửa nhà, quét tước, dọn dẹp.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Theo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Bích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hích bông năng n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hặt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sâu, bắt m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phá mùa màng và cây cối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cơn mưa ở mùa vụ tiếp theo giúp các cánh 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xanh tươi trở 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heo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ính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 và Nguyễn Cường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5C933A-0101-44C2-B75C-5D9EAAFB9763}"/>
              </a:ext>
            </a:extLst>
          </p:cNvPr>
          <p:cNvSpPr/>
          <p:nvPr/>
        </p:nvSpPr>
        <p:spPr>
          <a:xfrm>
            <a:off x="293621" y="571472"/>
            <a:ext cx="848341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3000" b="1" dirty="0">
                <a:solidFill>
                  <a:srgbClr val="002060"/>
                </a:solidFill>
              </a:rPr>
              <a:t>T</a:t>
            </a:r>
            <a:r>
              <a:rPr lang="vi-VN" sz="3000" b="1" dirty="0">
                <a:solidFill>
                  <a:srgbClr val="002060"/>
                </a:solidFill>
              </a:rPr>
              <a:t>ìm các từ chỉ sự vật trong những câu sau </a:t>
            </a:r>
            <a:endParaRPr lang="en-US" sz="3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9D132F6-1095-44BC-99C2-471665C882BC}"/>
              </a:ext>
            </a:extLst>
          </p:cNvPr>
          <p:cNvCxnSpPr/>
          <p:nvPr/>
        </p:nvCxnSpPr>
        <p:spPr>
          <a:xfrm>
            <a:off x="1604556" y="1012874"/>
            <a:ext cx="291670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BD5F6D-27BA-4F8F-A03C-9B5E621FC770}"/>
              </a:ext>
            </a:extLst>
          </p:cNvPr>
          <p:cNvCxnSpPr/>
          <p:nvPr/>
        </p:nvCxnSpPr>
        <p:spPr>
          <a:xfrm>
            <a:off x="830833" y="1012874"/>
            <a:ext cx="67524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A3FBF4C-CA01-4DAB-AB97-8021909C7F20}"/>
              </a:ext>
            </a:extLst>
          </p:cNvPr>
          <p:cNvCxnSpPr/>
          <p:nvPr/>
        </p:nvCxnSpPr>
        <p:spPr>
          <a:xfrm>
            <a:off x="762593" y="1883391"/>
            <a:ext cx="46570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18D8CA3-5A8B-4735-A0A3-C943AE98495A}"/>
              </a:ext>
            </a:extLst>
          </p:cNvPr>
          <p:cNvCxnSpPr/>
          <p:nvPr/>
        </p:nvCxnSpPr>
        <p:spPr>
          <a:xfrm>
            <a:off x="2647665" y="1924334"/>
            <a:ext cx="72463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F90654D-8C9F-4A16-8785-1437C41F7C87}"/>
              </a:ext>
            </a:extLst>
          </p:cNvPr>
          <p:cNvCxnSpPr/>
          <p:nvPr/>
        </p:nvCxnSpPr>
        <p:spPr>
          <a:xfrm>
            <a:off x="4954136" y="1883391"/>
            <a:ext cx="108727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18A08FB-6692-4DE3-B96F-1A739D1F6BB8}"/>
              </a:ext>
            </a:extLst>
          </p:cNvPr>
          <p:cNvCxnSpPr/>
          <p:nvPr/>
        </p:nvCxnSpPr>
        <p:spPr>
          <a:xfrm>
            <a:off x="789889" y="2934269"/>
            <a:ext cx="166670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4C731FD-70AA-43FA-B8B0-60248924EB18}"/>
              </a:ext>
            </a:extLst>
          </p:cNvPr>
          <p:cNvCxnSpPr/>
          <p:nvPr/>
        </p:nvCxnSpPr>
        <p:spPr>
          <a:xfrm>
            <a:off x="4053384" y="2934269"/>
            <a:ext cx="44057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5D3C740-C6EA-45D2-AF32-CFC5D0166499}"/>
              </a:ext>
            </a:extLst>
          </p:cNvPr>
          <p:cNvCxnSpPr/>
          <p:nvPr/>
        </p:nvCxnSpPr>
        <p:spPr>
          <a:xfrm>
            <a:off x="5186149" y="2934269"/>
            <a:ext cx="57320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B86EFA0-6FB7-4934-BC2E-0A4E5AA23645}"/>
              </a:ext>
            </a:extLst>
          </p:cNvPr>
          <p:cNvCxnSpPr/>
          <p:nvPr/>
        </p:nvCxnSpPr>
        <p:spPr>
          <a:xfrm>
            <a:off x="6455391" y="2934269"/>
            <a:ext cx="141936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8E73F8B-2D1D-47F1-B2DF-22D3872A96F4}"/>
              </a:ext>
            </a:extLst>
          </p:cNvPr>
          <p:cNvCxnSpPr/>
          <p:nvPr/>
        </p:nvCxnSpPr>
        <p:spPr>
          <a:xfrm>
            <a:off x="8420668" y="2934269"/>
            <a:ext cx="105087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12338A5-7DFD-4048-9A5D-8123ABAB97FA}"/>
              </a:ext>
            </a:extLst>
          </p:cNvPr>
          <p:cNvCxnSpPr>
            <a:cxnSpLocks/>
          </p:cNvCxnSpPr>
          <p:nvPr/>
        </p:nvCxnSpPr>
        <p:spPr>
          <a:xfrm>
            <a:off x="1868062" y="4094328"/>
            <a:ext cx="124362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10FB497-CAFC-4A01-8D6B-A6149AD632E6}"/>
              </a:ext>
            </a:extLst>
          </p:cNvPr>
          <p:cNvCxnSpPr/>
          <p:nvPr/>
        </p:nvCxnSpPr>
        <p:spPr>
          <a:xfrm>
            <a:off x="3426887" y="4094328"/>
            <a:ext cx="112166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81B46E8-0CFB-4A15-BA94-B437B97AB814}"/>
              </a:ext>
            </a:extLst>
          </p:cNvPr>
          <p:cNvCxnSpPr/>
          <p:nvPr/>
        </p:nvCxnSpPr>
        <p:spPr>
          <a:xfrm>
            <a:off x="7236561" y="4094328"/>
            <a:ext cx="145858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19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320C454-1ABC-E357-5134-BC25730ECF8F}"/>
              </a:ext>
            </a:extLst>
          </p:cNvPr>
          <p:cNvSpPr/>
          <p:nvPr/>
        </p:nvSpPr>
        <p:spPr>
          <a:xfrm>
            <a:off x="1097065" y="2385599"/>
            <a:ext cx="1733550" cy="746831"/>
          </a:xfrm>
          <a:prstGeom prst="roundRect">
            <a:avLst/>
          </a:prstGeom>
          <a:ln w="57150">
            <a:solidFill>
              <a:srgbClr val="E23CC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E8852D0-C236-B716-12A1-9371E845EE50}"/>
              </a:ext>
            </a:extLst>
          </p:cNvPr>
          <p:cNvSpPr/>
          <p:nvPr/>
        </p:nvSpPr>
        <p:spPr>
          <a:xfrm>
            <a:off x="4795040" y="2361891"/>
            <a:ext cx="1733550" cy="824306"/>
          </a:xfrm>
          <a:prstGeom prst="roundRect">
            <a:avLst/>
          </a:prstGeom>
          <a:ln w="5715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0FCC608-8464-4A6F-042D-AC1548189425}"/>
              </a:ext>
            </a:extLst>
          </p:cNvPr>
          <p:cNvSpPr/>
          <p:nvPr/>
        </p:nvSpPr>
        <p:spPr>
          <a:xfrm>
            <a:off x="2474793" y="4106988"/>
            <a:ext cx="2580864" cy="1077218"/>
          </a:xfrm>
          <a:prstGeom prst="roundRect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tượng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589F860-A1E0-238F-AB04-81D38B972667}"/>
              </a:ext>
            </a:extLst>
          </p:cNvPr>
          <p:cNvSpPr/>
          <p:nvPr/>
        </p:nvSpPr>
        <p:spPr>
          <a:xfrm>
            <a:off x="6992330" y="4139788"/>
            <a:ext cx="2397331" cy="824306"/>
          </a:xfrm>
          <a:prstGeom prst="round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B8C17C-E386-4051-921D-BD754F75B5A9}"/>
              </a:ext>
            </a:extLst>
          </p:cNvPr>
          <p:cNvSpPr/>
          <p:nvPr/>
        </p:nvSpPr>
        <p:spPr>
          <a:xfrm>
            <a:off x="1211081" y="1238113"/>
            <a:ext cx="34589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672A5A-1E07-4DD2-9DB3-6536EF8D8F69}"/>
              </a:ext>
            </a:extLst>
          </p:cNvPr>
          <p:cNvSpPr txBox="1"/>
          <p:nvPr/>
        </p:nvSpPr>
        <p:spPr>
          <a:xfrm>
            <a:off x="682388" y="694794"/>
            <a:ext cx="10754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/>
              <a:t>Bài</a:t>
            </a:r>
            <a:r>
              <a:rPr lang="en-US" sz="3200" b="1" u="sng" dirty="0"/>
              <a:t> 2:</a:t>
            </a:r>
            <a:r>
              <a:rPr lang="en-US" sz="3200" b="1" dirty="0"/>
              <a:t> </a:t>
            </a:r>
            <a:r>
              <a:rPr lang="en-US" sz="3000" dirty="0">
                <a:solidFill>
                  <a:srgbClr val="0033CC"/>
                </a:solidFill>
              </a:rPr>
              <a:t>X</a:t>
            </a:r>
            <a:r>
              <a:rPr lang="vi-VN" sz="3000" dirty="0">
                <a:solidFill>
                  <a:srgbClr val="0033CC"/>
                </a:solidFill>
              </a:rPr>
              <a:t>ếp các từ nói trên vào nhóm thích hợp: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067415B-9F62-42C3-A5F5-8A1388D83066}"/>
              </a:ext>
            </a:extLst>
          </p:cNvPr>
          <p:cNvSpPr/>
          <p:nvPr/>
        </p:nvSpPr>
        <p:spPr>
          <a:xfrm>
            <a:off x="8493015" y="2361891"/>
            <a:ext cx="2165886" cy="824306"/>
          </a:xfrm>
          <a:prstGeom prst="roundRect">
            <a:avLst/>
          </a:prstGeom>
          <a:ln w="5715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F8C3B28-FCD8-4D5F-8DFE-C8C9D4DB1DB3}"/>
              </a:ext>
            </a:extLst>
          </p:cNvPr>
          <p:cNvCxnSpPr/>
          <p:nvPr/>
        </p:nvCxnSpPr>
        <p:spPr>
          <a:xfrm>
            <a:off x="1883391" y="1146412"/>
            <a:ext cx="59140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DAE2820-D5C2-4E0E-AA46-B35E99A99773}"/>
              </a:ext>
            </a:extLst>
          </p:cNvPr>
          <p:cNvCxnSpPr/>
          <p:nvPr/>
        </p:nvCxnSpPr>
        <p:spPr>
          <a:xfrm>
            <a:off x="5227093" y="1132764"/>
            <a:ext cx="330686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47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320C454-1ABC-E357-5134-BC25730ECF8F}"/>
              </a:ext>
            </a:extLst>
          </p:cNvPr>
          <p:cNvSpPr/>
          <p:nvPr/>
        </p:nvSpPr>
        <p:spPr>
          <a:xfrm>
            <a:off x="873250" y="1553573"/>
            <a:ext cx="3932569" cy="578772"/>
          </a:xfrm>
          <a:prstGeom prst="roundRect">
            <a:avLst/>
          </a:prstGeom>
          <a:ln w="57150">
            <a:solidFill>
              <a:srgbClr val="E23CC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E8852D0-C236-B716-12A1-9371E845EE50}"/>
              </a:ext>
            </a:extLst>
          </p:cNvPr>
          <p:cNvSpPr/>
          <p:nvPr/>
        </p:nvSpPr>
        <p:spPr>
          <a:xfrm>
            <a:off x="873251" y="2483586"/>
            <a:ext cx="3932569" cy="584775"/>
          </a:xfrm>
          <a:prstGeom prst="roundRect">
            <a:avLst/>
          </a:prstGeom>
          <a:ln w="5715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0FCC608-8464-4A6F-042D-AC1548189425}"/>
              </a:ext>
            </a:extLst>
          </p:cNvPr>
          <p:cNvSpPr/>
          <p:nvPr/>
        </p:nvSpPr>
        <p:spPr>
          <a:xfrm>
            <a:off x="879559" y="4379452"/>
            <a:ext cx="3932570" cy="584775"/>
          </a:xfrm>
          <a:prstGeom prst="roundRect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tượng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589F860-A1E0-238F-AB04-81D38B972667}"/>
              </a:ext>
            </a:extLst>
          </p:cNvPr>
          <p:cNvSpPr/>
          <p:nvPr/>
        </p:nvSpPr>
        <p:spPr>
          <a:xfrm>
            <a:off x="873250" y="5357735"/>
            <a:ext cx="3932570" cy="584775"/>
          </a:xfrm>
          <a:prstGeom prst="round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B8C17C-E386-4051-921D-BD754F75B5A9}"/>
              </a:ext>
            </a:extLst>
          </p:cNvPr>
          <p:cNvSpPr/>
          <p:nvPr/>
        </p:nvSpPr>
        <p:spPr>
          <a:xfrm>
            <a:off x="2111833" y="709682"/>
            <a:ext cx="34589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672A5A-1E07-4DD2-9DB3-6536EF8D8F69}"/>
              </a:ext>
            </a:extLst>
          </p:cNvPr>
          <p:cNvSpPr txBox="1"/>
          <p:nvPr/>
        </p:nvSpPr>
        <p:spPr>
          <a:xfrm>
            <a:off x="682388" y="271712"/>
            <a:ext cx="10754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/>
              <a:t>Bài</a:t>
            </a:r>
            <a:r>
              <a:rPr lang="en-US" sz="3200" b="1" u="sng" dirty="0"/>
              <a:t> 2:</a:t>
            </a:r>
            <a:r>
              <a:rPr lang="en-US" sz="3200" b="1" dirty="0"/>
              <a:t> </a:t>
            </a:r>
            <a:r>
              <a:rPr lang="en-US" sz="3000" dirty="0">
                <a:solidFill>
                  <a:srgbClr val="0033CC"/>
                </a:solidFill>
              </a:rPr>
              <a:t>X</a:t>
            </a:r>
            <a:r>
              <a:rPr lang="vi-VN" sz="3000" dirty="0">
                <a:solidFill>
                  <a:srgbClr val="0033CC"/>
                </a:solidFill>
              </a:rPr>
              <a:t>ếp các từ nói trên vào nhóm thích hợp: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067415B-9F62-42C3-A5F5-8A1388D83066}"/>
              </a:ext>
            </a:extLst>
          </p:cNvPr>
          <p:cNvSpPr/>
          <p:nvPr/>
        </p:nvSpPr>
        <p:spPr>
          <a:xfrm>
            <a:off x="873251" y="3401169"/>
            <a:ext cx="3932569" cy="584775"/>
          </a:xfrm>
          <a:prstGeom prst="roundRect">
            <a:avLst/>
          </a:prstGeom>
          <a:ln w="5715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F8C3B28-FCD8-4D5F-8DFE-C8C9D4DB1DB3}"/>
              </a:ext>
            </a:extLst>
          </p:cNvPr>
          <p:cNvCxnSpPr/>
          <p:nvPr/>
        </p:nvCxnSpPr>
        <p:spPr>
          <a:xfrm>
            <a:off x="1883391" y="723330"/>
            <a:ext cx="59140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DAE2820-D5C2-4E0E-AA46-B35E99A99773}"/>
              </a:ext>
            </a:extLst>
          </p:cNvPr>
          <p:cNvCxnSpPr/>
          <p:nvPr/>
        </p:nvCxnSpPr>
        <p:spPr>
          <a:xfrm>
            <a:off x="5227093" y="709682"/>
            <a:ext cx="330686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D12CE85-C80F-4700-9C2B-4000219F6B09}"/>
              </a:ext>
            </a:extLst>
          </p:cNvPr>
          <p:cNvSpPr txBox="1"/>
          <p:nvPr/>
        </p:nvSpPr>
        <p:spPr>
          <a:xfrm>
            <a:off x="5989091" y="1554014"/>
            <a:ext cx="2051713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vi-VN" sz="2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202EAC-1BEA-41FE-A472-39F3C1D899BE}"/>
              </a:ext>
            </a:extLst>
          </p:cNvPr>
          <p:cNvSpPr txBox="1"/>
          <p:nvPr/>
        </p:nvSpPr>
        <p:spPr>
          <a:xfrm>
            <a:off x="5989091" y="2501624"/>
            <a:ext cx="4506037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5A1F32-28CE-4F76-8266-E7AEC72403F8}"/>
              </a:ext>
            </a:extLst>
          </p:cNvPr>
          <p:cNvSpPr txBox="1"/>
          <p:nvPr/>
        </p:nvSpPr>
        <p:spPr>
          <a:xfrm>
            <a:off x="5933476" y="3429000"/>
            <a:ext cx="350021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chích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endParaRPr lang="vi-VN" sz="2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87AE73-48ED-470E-8D56-B8ECD3E5BE8B}"/>
              </a:ext>
            </a:extLst>
          </p:cNvPr>
          <p:cNvSpPr txBox="1"/>
          <p:nvPr/>
        </p:nvSpPr>
        <p:spPr>
          <a:xfrm>
            <a:off x="5989091" y="4410731"/>
            <a:ext cx="1658203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m</a:t>
            </a:r>
            <a:r>
              <a:rPr lang="vi-VN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3C5A79-1FA7-417E-8E06-4E9155EA16A6}"/>
              </a:ext>
            </a:extLst>
          </p:cNvPr>
          <p:cNvSpPr txBox="1"/>
          <p:nvPr/>
        </p:nvSpPr>
        <p:spPr>
          <a:xfrm>
            <a:off x="6018659" y="5385966"/>
            <a:ext cx="324838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vi-VN" sz="2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7A11909-6B61-4CE9-9A56-A04CDA089D33}"/>
              </a:ext>
            </a:extLst>
          </p:cNvPr>
          <p:cNvCxnSpPr>
            <a:cxnSpLocks/>
            <a:endCxn id="2" idx="1"/>
          </p:cNvCxnSpPr>
          <p:nvPr/>
        </p:nvCxnSpPr>
        <p:spPr>
          <a:xfrm flipV="1">
            <a:off x="4861204" y="1815624"/>
            <a:ext cx="1127887" cy="1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A7A58B2-2FEE-4EAC-9605-9545DCC07F66}"/>
              </a:ext>
            </a:extLst>
          </p:cNvPr>
          <p:cNvCxnSpPr>
            <a:cxnSpLocks/>
            <a:stCxn id="16" idx="3"/>
            <a:endCxn id="12" idx="1"/>
          </p:cNvCxnSpPr>
          <p:nvPr/>
        </p:nvCxnSpPr>
        <p:spPr>
          <a:xfrm flipV="1">
            <a:off x="4805820" y="2763234"/>
            <a:ext cx="1183271" cy="127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9F5149B-A24C-470A-88B4-F9309308137F}"/>
              </a:ext>
            </a:extLst>
          </p:cNvPr>
          <p:cNvCxnSpPr>
            <a:stCxn id="11" idx="3"/>
            <a:endCxn id="13" idx="1"/>
          </p:cNvCxnSpPr>
          <p:nvPr/>
        </p:nvCxnSpPr>
        <p:spPr>
          <a:xfrm flipV="1">
            <a:off x="4805820" y="3690610"/>
            <a:ext cx="1127656" cy="29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D1D34DB-30AE-4304-9950-20A10C8A5CA5}"/>
              </a:ext>
            </a:extLst>
          </p:cNvPr>
          <p:cNvCxnSpPr>
            <a:stCxn id="17" idx="3"/>
            <a:endCxn id="14" idx="1"/>
          </p:cNvCxnSpPr>
          <p:nvPr/>
        </p:nvCxnSpPr>
        <p:spPr>
          <a:xfrm>
            <a:off x="4812129" y="4671840"/>
            <a:ext cx="1176962" cy="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A68AB1F-8C46-4C44-B0A2-193AD5C6A2E5}"/>
              </a:ext>
            </a:extLst>
          </p:cNvPr>
          <p:cNvCxnSpPr>
            <a:stCxn id="18" idx="3"/>
            <a:endCxn id="19" idx="1"/>
          </p:cNvCxnSpPr>
          <p:nvPr/>
        </p:nvCxnSpPr>
        <p:spPr>
          <a:xfrm flipV="1">
            <a:off x="4805820" y="5647576"/>
            <a:ext cx="1212839" cy="25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13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1" grpId="0" animBg="1"/>
      <p:bldP spid="2" grpId="0" animBg="1"/>
      <p:bldP spid="12" grpId="0" animBg="1"/>
      <p:bldP spid="13" grpId="0" animBg="1"/>
      <p:bldP spid="14" grpId="0" animBg="1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1|1|1.4|0.9|1.4|0.9|1.4|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698</Words>
  <Application>Microsoft Office PowerPoint</Application>
  <PresentationFormat>Widescreen</PresentationFormat>
  <Paragraphs>120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等线</vt:lpstr>
      <vt:lpstr>等线 Light</vt:lpstr>
      <vt:lpstr>SegoeuiPc</vt:lpstr>
      <vt:lpstr>Times New Roman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sontungdigi@outlook.com</cp:lastModifiedBy>
  <cp:revision>169</cp:revision>
  <dcterms:created xsi:type="dcterms:W3CDTF">2023-04-05T10:18:30Z</dcterms:created>
  <dcterms:modified xsi:type="dcterms:W3CDTF">2025-11-06T07:18:23Z</dcterms:modified>
</cp:coreProperties>
</file>