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64" r:id="rId5"/>
    <p:sldId id="281" r:id="rId6"/>
    <p:sldId id="273" r:id="rId7"/>
    <p:sldId id="267" r:id="rId8"/>
    <p:sldId id="262" r:id="rId9"/>
    <p:sldId id="276" r:id="rId10"/>
    <p:sldId id="277" r:id="rId11"/>
    <p:sldId id="278" r:id="rId12"/>
    <p:sldId id="279" r:id="rId13"/>
    <p:sldId id="280" r:id="rId14"/>
    <p:sldId id="272" r:id="rId15"/>
    <p:sldId id="263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2715E-5094-49CB-92C8-1F1D4F343C49}" type="datetimeFigureOut">
              <a:rPr lang="vi-VN" smtClean="0"/>
              <a:t>06/11/2025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1460B-C7C5-43C7-98F8-07C46F2B4E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103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1460B-C7C5-43C7-98F8-07C46F2B4E40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22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1460B-C7C5-43C7-98F8-07C46F2B4E40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191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6.png"/><Relationship Id="rId1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26.svg"/><Relationship Id="rId19" Type="http://schemas.openxmlformats.org/officeDocument/2006/relationships/image" Target="../media/image9.png"/><Relationship Id="rId4" Type="http://schemas.openxmlformats.org/officeDocument/2006/relationships/image" Target="../media/image22.svg"/><Relationship Id="rId9" Type="http://schemas.openxmlformats.org/officeDocument/2006/relationships/image" Target="../media/image4.png"/><Relationship Id="rId14" Type="http://schemas.openxmlformats.org/officeDocument/2006/relationships/image" Target="../media/image1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92.svg"/><Relationship Id="rId18" Type="http://schemas.openxmlformats.org/officeDocument/2006/relationships/image" Target="../media/image6.png"/><Relationship Id="rId3" Type="http://schemas.openxmlformats.org/officeDocument/2006/relationships/image" Target="../media/image14.svg"/><Relationship Id="rId21" Type="http://schemas.microsoft.com/office/2007/relationships/hdphoto" Target="../media/hdphoto5.wdp"/><Relationship Id="rId7" Type="http://schemas.openxmlformats.org/officeDocument/2006/relationships/image" Target="../media/image101.svg"/><Relationship Id="rId12" Type="http://schemas.openxmlformats.org/officeDocument/2006/relationships/image" Target="../media/image29.png"/><Relationship Id="rId17" Type="http://schemas.openxmlformats.org/officeDocument/2006/relationships/image" Target="../media/image105.svg"/><Relationship Id="rId2" Type="http://schemas.openxmlformats.org/officeDocument/2006/relationships/image" Target="../media/image3.png"/><Relationship Id="rId16" Type="http://schemas.openxmlformats.org/officeDocument/2006/relationships/image" Target="../media/image47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.svg"/><Relationship Id="rId5" Type="http://schemas.openxmlformats.org/officeDocument/2006/relationships/image" Target="../media/image2.svg"/><Relationship Id="rId15" Type="http://schemas.openxmlformats.org/officeDocument/2006/relationships/image" Target="../media/image103.svg"/><Relationship Id="rId10" Type="http://schemas.openxmlformats.org/officeDocument/2006/relationships/image" Target="../media/image46.png"/><Relationship Id="rId19" Type="http://schemas.openxmlformats.org/officeDocument/2006/relationships/image" Target="../media/image18.svg"/><Relationship Id="rId4" Type="http://schemas.openxmlformats.org/officeDocument/2006/relationships/image" Target="../media/image43.png"/><Relationship Id="rId9" Type="http://schemas.openxmlformats.org/officeDocument/2006/relationships/image" Target="../media/image83.sv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92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46.png"/><Relationship Id="rId9" Type="http://schemas.openxmlformats.org/officeDocument/2006/relationships/image" Target="../media/image10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05.svg"/><Relationship Id="rId3" Type="http://schemas.openxmlformats.org/officeDocument/2006/relationships/image" Target="../media/image14.svg"/><Relationship Id="rId7" Type="http://schemas.openxmlformats.org/officeDocument/2006/relationships/image" Target="../media/image83.svg"/><Relationship Id="rId12" Type="http://schemas.openxmlformats.org/officeDocument/2006/relationships/image" Target="../media/image47.png"/><Relationship Id="rId17" Type="http://schemas.openxmlformats.org/officeDocument/2006/relationships/image" Target="../media/image128.svg"/><Relationship Id="rId2" Type="http://schemas.openxmlformats.org/officeDocument/2006/relationships/image" Target="../media/image3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03.svg"/><Relationship Id="rId5" Type="http://schemas.openxmlformats.org/officeDocument/2006/relationships/image" Target="../media/image101.svg"/><Relationship Id="rId15" Type="http://schemas.openxmlformats.org/officeDocument/2006/relationships/image" Target="../media/image18.svg"/><Relationship Id="rId10" Type="http://schemas.openxmlformats.org/officeDocument/2006/relationships/image" Target="../media/image41.png"/><Relationship Id="rId4" Type="http://schemas.openxmlformats.org/officeDocument/2006/relationships/image" Target="../media/image44.png"/><Relationship Id="rId9" Type="http://schemas.openxmlformats.org/officeDocument/2006/relationships/image" Target="../media/image92.svg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71.svg"/><Relationship Id="rId18" Type="http://schemas.openxmlformats.org/officeDocument/2006/relationships/image" Target="../media/image26.png"/><Relationship Id="rId3" Type="http://schemas.openxmlformats.org/officeDocument/2006/relationships/image" Target="../media/image61.svg"/><Relationship Id="rId21" Type="http://schemas.openxmlformats.org/officeDocument/2006/relationships/image" Target="../media/image14.svg"/><Relationship Id="rId7" Type="http://schemas.openxmlformats.org/officeDocument/2006/relationships/image" Target="../media/image65.svg"/><Relationship Id="rId12" Type="http://schemas.openxmlformats.org/officeDocument/2006/relationships/image" Target="../media/image23.png"/><Relationship Id="rId17" Type="http://schemas.openxmlformats.org/officeDocument/2006/relationships/image" Target="../media/image75.svg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22.png"/><Relationship Id="rId19" Type="http://schemas.openxmlformats.org/officeDocument/2006/relationships/image" Target="../media/image77.svg"/><Relationship Id="rId4" Type="http://schemas.openxmlformats.org/officeDocument/2006/relationships/image" Target="../media/image19.png"/><Relationship Id="rId9" Type="http://schemas.openxmlformats.org/officeDocument/2006/relationships/image" Target="../media/image67.sv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0.png"/><Relationship Id="rId7" Type="http://schemas.openxmlformats.org/officeDocument/2006/relationships/image" Target="../media/image3.png"/><Relationship Id="rId12" Type="http://schemas.openxmlformats.org/officeDocument/2006/relationships/image" Target="../media/image8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16.svg"/><Relationship Id="rId4" Type="http://schemas.openxmlformats.org/officeDocument/2006/relationships/image" Target="../media/image79.sv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36.svg"/><Relationship Id="rId18" Type="http://schemas.openxmlformats.org/officeDocument/2006/relationships/image" Target="../media/image58.png"/><Relationship Id="rId3" Type="http://schemas.openxmlformats.org/officeDocument/2006/relationships/image" Target="../media/image130.svg"/><Relationship Id="rId7" Type="http://schemas.openxmlformats.org/officeDocument/2006/relationships/image" Target="../media/image101.svg"/><Relationship Id="rId12" Type="http://schemas.openxmlformats.org/officeDocument/2006/relationships/image" Target="../media/image56.png"/><Relationship Id="rId17" Type="http://schemas.openxmlformats.org/officeDocument/2006/relationships/image" Target="../media/image59.svg"/><Relationship Id="rId2" Type="http://schemas.openxmlformats.org/officeDocument/2006/relationships/image" Target="../media/image52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134.svg"/><Relationship Id="rId5" Type="http://schemas.openxmlformats.org/officeDocument/2006/relationships/image" Target="../media/image132.svg"/><Relationship Id="rId15" Type="http://schemas.openxmlformats.org/officeDocument/2006/relationships/image" Target="../media/image18.svg"/><Relationship Id="rId10" Type="http://schemas.openxmlformats.org/officeDocument/2006/relationships/image" Target="../media/image55.png"/><Relationship Id="rId19" Type="http://schemas.openxmlformats.org/officeDocument/2006/relationships/image" Target="../media/image109.svg"/><Relationship Id="rId4" Type="http://schemas.openxmlformats.org/officeDocument/2006/relationships/image" Target="../media/image53.png"/><Relationship Id="rId9" Type="http://schemas.openxmlformats.org/officeDocument/2006/relationships/image" Target="../media/image47.sv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svg"/><Relationship Id="rId18" Type="http://schemas.openxmlformats.org/officeDocument/2006/relationships/image" Target="../media/image16.png"/><Relationship Id="rId3" Type="http://schemas.openxmlformats.org/officeDocument/2006/relationships/image" Target="../media/image31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14.png"/><Relationship Id="rId17" Type="http://schemas.openxmlformats.org/officeDocument/2006/relationships/image" Target="../media/image12.svg"/><Relationship Id="rId2" Type="http://schemas.openxmlformats.org/officeDocument/2006/relationships/image" Target="../media/image10.png"/><Relationship Id="rId16" Type="http://schemas.openxmlformats.org/officeDocument/2006/relationships/image" Target="../media/image7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7.svg"/><Relationship Id="rId5" Type="http://schemas.openxmlformats.org/officeDocument/2006/relationships/image" Target="../media/image33.svg"/><Relationship Id="rId15" Type="http://schemas.openxmlformats.org/officeDocument/2006/relationships/image" Target="../media/image39.svg"/><Relationship Id="rId10" Type="http://schemas.openxmlformats.org/officeDocument/2006/relationships/image" Target="../media/image13.png"/><Relationship Id="rId19" Type="http://schemas.openxmlformats.org/officeDocument/2006/relationships/image" Target="../media/image41.svg"/><Relationship Id="rId4" Type="http://schemas.openxmlformats.org/officeDocument/2006/relationships/image" Target="../media/image11.png"/><Relationship Id="rId9" Type="http://schemas.openxmlformats.org/officeDocument/2006/relationships/image" Target="../media/image35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71.svg"/><Relationship Id="rId18" Type="http://schemas.openxmlformats.org/officeDocument/2006/relationships/image" Target="../media/image26.png"/><Relationship Id="rId3" Type="http://schemas.openxmlformats.org/officeDocument/2006/relationships/image" Target="../media/image61.svg"/><Relationship Id="rId21" Type="http://schemas.openxmlformats.org/officeDocument/2006/relationships/image" Target="../media/image14.svg"/><Relationship Id="rId7" Type="http://schemas.openxmlformats.org/officeDocument/2006/relationships/image" Target="../media/image65.svg"/><Relationship Id="rId12" Type="http://schemas.openxmlformats.org/officeDocument/2006/relationships/image" Target="../media/image23.png"/><Relationship Id="rId17" Type="http://schemas.openxmlformats.org/officeDocument/2006/relationships/image" Target="../media/image75.svg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22.png"/><Relationship Id="rId19" Type="http://schemas.openxmlformats.org/officeDocument/2006/relationships/image" Target="../media/image77.svg"/><Relationship Id="rId4" Type="http://schemas.openxmlformats.org/officeDocument/2006/relationships/image" Target="../media/image19.png"/><Relationship Id="rId9" Type="http://schemas.openxmlformats.org/officeDocument/2006/relationships/image" Target="../media/image67.sv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2.wdp"/><Relationship Id="rId3" Type="http://schemas.openxmlformats.org/officeDocument/2006/relationships/image" Target="../media/image88.svg"/><Relationship Id="rId7" Type="http://schemas.openxmlformats.org/officeDocument/2006/relationships/image" Target="../media/image92.svg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96.svg"/><Relationship Id="rId5" Type="http://schemas.openxmlformats.org/officeDocument/2006/relationships/image" Target="../media/image90.svg"/><Relationship Id="rId15" Type="http://schemas.openxmlformats.org/officeDocument/2006/relationships/image" Target="../media/image99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94.sv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71.svg"/><Relationship Id="rId18" Type="http://schemas.openxmlformats.org/officeDocument/2006/relationships/image" Target="../media/image26.png"/><Relationship Id="rId3" Type="http://schemas.openxmlformats.org/officeDocument/2006/relationships/image" Target="../media/image61.svg"/><Relationship Id="rId21" Type="http://schemas.openxmlformats.org/officeDocument/2006/relationships/image" Target="../media/image14.svg"/><Relationship Id="rId7" Type="http://schemas.openxmlformats.org/officeDocument/2006/relationships/image" Target="../media/image65.svg"/><Relationship Id="rId12" Type="http://schemas.openxmlformats.org/officeDocument/2006/relationships/image" Target="../media/image23.png"/><Relationship Id="rId17" Type="http://schemas.openxmlformats.org/officeDocument/2006/relationships/image" Target="../media/image75.svg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22.png"/><Relationship Id="rId19" Type="http://schemas.openxmlformats.org/officeDocument/2006/relationships/image" Target="../media/image77.svg"/><Relationship Id="rId4" Type="http://schemas.openxmlformats.org/officeDocument/2006/relationships/image" Target="../media/image19.png"/><Relationship Id="rId9" Type="http://schemas.openxmlformats.org/officeDocument/2006/relationships/image" Target="../media/image67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19.svg"/><Relationship Id="rId3" Type="http://schemas.openxmlformats.org/officeDocument/2006/relationships/image" Target="../media/image115.svg"/><Relationship Id="rId7" Type="http://schemas.openxmlformats.org/officeDocument/2006/relationships/image" Target="../media/image14.svg"/><Relationship Id="rId12" Type="http://schemas.openxmlformats.org/officeDocument/2006/relationships/image" Target="../media/image37.png"/><Relationship Id="rId17" Type="http://schemas.openxmlformats.org/officeDocument/2006/relationships/image" Target="../media/image123.svg"/><Relationship Id="rId2" Type="http://schemas.openxmlformats.org/officeDocument/2006/relationships/image" Target="../media/image34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7.svg"/><Relationship Id="rId5" Type="http://schemas.openxmlformats.org/officeDocument/2006/relationships/image" Target="../media/image35.svg"/><Relationship Id="rId15" Type="http://schemas.openxmlformats.org/officeDocument/2006/relationships/image" Target="../media/image121.svg"/><Relationship Id="rId10" Type="http://schemas.openxmlformats.org/officeDocument/2006/relationships/image" Target="../media/image36.png"/><Relationship Id="rId4" Type="http://schemas.openxmlformats.org/officeDocument/2006/relationships/image" Target="../media/image12.png"/><Relationship Id="rId9" Type="http://schemas.openxmlformats.org/officeDocument/2006/relationships/image" Target="../media/image16.sv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1" Type="http://schemas.microsoft.com/office/2007/relationships/hdphoto" Target="../media/hdphoto3.wdp"/><Relationship Id="rId2" Type="http://schemas.openxmlformats.org/officeDocument/2006/relationships/image" Target="../media/image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svg"/><Relationship Id="rId21" Type="http://schemas.microsoft.com/office/2007/relationships/hdphoto" Target="../media/hdphoto4.wdp"/><Relationship Id="rId2" Type="http://schemas.openxmlformats.org/officeDocument/2006/relationships/image" Target="../media/image29.png"/><Relationship Id="rId16" Type="http://schemas.openxmlformats.org/officeDocument/2006/relationships/image" Target="../media/image6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3.svg"/><Relationship Id="rId19" Type="http://schemas.openxmlformats.org/officeDocument/2006/relationships/image" Target="../media/image18.sv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70279" y="165546"/>
            <a:ext cx="9751035" cy="10749207"/>
          </a:xfrm>
          <a:custGeom>
            <a:avLst/>
            <a:gdLst/>
            <a:ahLst/>
            <a:cxnLst/>
            <a:rect l="l" t="t" r="r" b="b"/>
            <a:pathLst>
              <a:path w="8229600" h="10027369">
                <a:moveTo>
                  <a:pt x="0" y="0"/>
                </a:moveTo>
                <a:lnTo>
                  <a:pt x="8229600" y="0"/>
                </a:lnTo>
                <a:lnTo>
                  <a:pt x="8229600" y="10027370"/>
                </a:lnTo>
                <a:lnTo>
                  <a:pt x="0" y="10027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50589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4130" y="8228733"/>
            <a:ext cx="9545833" cy="2183609"/>
          </a:xfrm>
          <a:custGeom>
            <a:avLst/>
            <a:gdLst/>
            <a:ahLst/>
            <a:cxnLst/>
            <a:rect l="l" t="t" r="r" b="b"/>
            <a:pathLst>
              <a:path w="9545833" h="2183609">
                <a:moveTo>
                  <a:pt x="9545834" y="0"/>
                </a:moveTo>
                <a:lnTo>
                  <a:pt x="0" y="0"/>
                </a:lnTo>
                <a:lnTo>
                  <a:pt x="0" y="2183610"/>
                </a:lnTo>
                <a:lnTo>
                  <a:pt x="9545834" y="2183610"/>
                </a:lnTo>
                <a:lnTo>
                  <a:pt x="954583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989073">
            <a:off x="16683506" y="767966"/>
            <a:ext cx="2565531" cy="1872838"/>
          </a:xfrm>
          <a:custGeom>
            <a:avLst/>
            <a:gdLst/>
            <a:ahLst/>
            <a:cxnLst/>
            <a:rect l="l" t="t" r="r" b="b"/>
            <a:pathLst>
              <a:path w="2565531" h="1872838">
                <a:moveTo>
                  <a:pt x="0" y="0"/>
                </a:moveTo>
                <a:lnTo>
                  <a:pt x="2565532" y="0"/>
                </a:lnTo>
                <a:lnTo>
                  <a:pt x="2565532" y="1872837"/>
                </a:lnTo>
                <a:lnTo>
                  <a:pt x="0" y="18728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6052" y="2821852"/>
            <a:ext cx="982586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Vệt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Nhắc lại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ý nghĩa của bài </a:t>
            </a:r>
            <a:r>
              <a:rPr lang="vi-VN" sz="4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đọc.</a:t>
            </a:r>
            <a:endParaRPr lang="en-US" sz="4000" spc="105" dirty="0">
              <a:solidFill>
                <a:srgbClr val="545454"/>
              </a:solidFill>
            </a:endParaRPr>
          </a:p>
        </p:txBody>
      </p:sp>
      <p:sp>
        <p:nvSpPr>
          <p:cNvPr id="11" name="Freeform 11"/>
          <p:cNvSpPr/>
          <p:nvPr/>
        </p:nvSpPr>
        <p:spPr>
          <a:xfrm rot="-4883477">
            <a:off x="14950515" y="-863798"/>
            <a:ext cx="2510778" cy="1826591"/>
          </a:xfrm>
          <a:custGeom>
            <a:avLst/>
            <a:gdLst/>
            <a:ahLst/>
            <a:cxnLst/>
            <a:rect l="l" t="t" r="r" b="b"/>
            <a:pathLst>
              <a:path w="2510778" h="1826591">
                <a:moveTo>
                  <a:pt x="0" y="0"/>
                </a:moveTo>
                <a:lnTo>
                  <a:pt x="2510777" y="0"/>
                </a:lnTo>
                <a:lnTo>
                  <a:pt x="2510777" y="1826591"/>
                </a:lnTo>
                <a:lnTo>
                  <a:pt x="0" y="18265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263801">
            <a:off x="16708474" y="-881100"/>
            <a:ext cx="1998321" cy="3165658"/>
          </a:xfrm>
          <a:custGeom>
            <a:avLst/>
            <a:gdLst/>
            <a:ahLst/>
            <a:cxnLst/>
            <a:rect l="l" t="t" r="r" b="b"/>
            <a:pathLst>
              <a:path w="1998321" h="3165658">
                <a:moveTo>
                  <a:pt x="0" y="0"/>
                </a:moveTo>
                <a:lnTo>
                  <a:pt x="1998321" y="0"/>
                </a:lnTo>
                <a:lnTo>
                  <a:pt x="1998321" y="3165658"/>
                </a:lnTo>
                <a:lnTo>
                  <a:pt x="0" y="31656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205903" y="8460708"/>
            <a:ext cx="1053397" cy="984448"/>
          </a:xfrm>
          <a:custGeom>
            <a:avLst/>
            <a:gdLst/>
            <a:ahLst/>
            <a:cxnLst/>
            <a:rect l="l" t="t" r="r" b="b"/>
            <a:pathLst>
              <a:path w="1053397" h="984448">
                <a:moveTo>
                  <a:pt x="0" y="0"/>
                </a:moveTo>
                <a:lnTo>
                  <a:pt x="1053397" y="0"/>
                </a:lnTo>
                <a:lnTo>
                  <a:pt x="1053397" y="984447"/>
                </a:lnTo>
                <a:lnTo>
                  <a:pt x="0" y="98444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787695" flipH="1">
            <a:off x="16502265" y="8030864"/>
            <a:ext cx="2264310" cy="2298651"/>
          </a:xfrm>
          <a:custGeom>
            <a:avLst/>
            <a:gdLst/>
            <a:ahLst/>
            <a:cxnLst/>
            <a:rect l="l" t="t" r="r" b="b"/>
            <a:pathLst>
              <a:path w="2993962" h="3023998">
                <a:moveTo>
                  <a:pt x="2993962" y="0"/>
                </a:moveTo>
                <a:lnTo>
                  <a:pt x="0" y="0"/>
                </a:lnTo>
                <a:lnTo>
                  <a:pt x="0" y="3023998"/>
                </a:lnTo>
                <a:lnTo>
                  <a:pt x="2993962" y="3023998"/>
                </a:lnTo>
                <a:lnTo>
                  <a:pt x="2993962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 l="-10611" t="-4854" r="-9056"/>
            </a:stretch>
          </a:blipFill>
        </p:spPr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A0D3F8D6-ACAF-465E-966F-D7C3D36A1CBD}"/>
              </a:ext>
            </a:extLst>
          </p:cNvPr>
          <p:cNvSpPr txBox="1"/>
          <p:nvPr/>
        </p:nvSpPr>
        <p:spPr>
          <a:xfrm>
            <a:off x="1377295" y="798328"/>
            <a:ext cx="7493191" cy="1342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96"/>
              </a:lnSpc>
            </a:pPr>
            <a:r>
              <a:rPr lang="vi-VN" sz="7000" b="1" dirty="0">
                <a:solidFill>
                  <a:srgbClr val="C74553"/>
                </a:solidFill>
              </a:rPr>
              <a:t>KHỞI ĐỘNG</a:t>
            </a:r>
            <a:endParaRPr lang="en-US" sz="7000" b="1" dirty="0">
              <a:solidFill>
                <a:srgbClr val="C74553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7F736C-B444-4091-8DFD-EF0B5EDF7EC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92" b="32565" l="14696" r="85878">
                        <a14:foregroundMark x1="23708" y1="11974" x2="26751" y2="18730"/>
                        <a14:foregroundMark x1="21814" y1="16100" x2="16361" y2="24717"/>
                        <a14:foregroundMark x1="16361" y1="24717" x2="14753" y2="32120"/>
                        <a14:foregroundMark x1="14753" y1="32120" x2="17623" y2="32403"/>
                        <a14:foregroundMark x1="62744" y1="18083" x2="69977" y2="27265"/>
                        <a14:foregroundMark x1="59242" y1="21521" x2="63433" y2="25000"/>
                        <a14:foregroundMark x1="61998" y1="20712" x2="61998" y2="23341"/>
                        <a14:foregroundMark x1="50574" y1="17233" x2="64811" y2="19862"/>
                        <a14:foregroundMark x1="54535" y1="10154" x2="54535" y2="19053"/>
                        <a14:foregroundMark x1="54535" y1="19053" x2="61309" y2="24636"/>
                        <a14:foregroundMark x1="63892" y1="22330" x2="66705" y2="29167"/>
                        <a14:foregroundMark x1="66705" y1="29167" x2="66705" y2="29773"/>
                        <a14:foregroundMark x1="74856" y1="11974" x2="75086" y2="25485"/>
                        <a14:foregroundMark x1="77210" y1="19701" x2="82951" y2="24312"/>
                        <a14:foregroundMark x1="82951" y1="24312" x2="82836" y2="32565"/>
                        <a14:foregroundMark x1="76521" y1="21521" x2="70523" y2="15500"/>
                        <a14:foregroundMark x1="24168" y1="14604" x2="30253" y2="20550"/>
                        <a14:foregroundMark x1="58955" y1="16748" x2="62744" y2="15089"/>
                        <a14:foregroundMark x1="24856" y1="9992" x2="24627" y2="14442"/>
                        <a14:foregroundMark x1="57577" y1="15251" x2="64811" y2="17840"/>
                        <a14:foregroundMark x1="64811" y1="17840" x2="64811" y2="17921"/>
                        <a14:foregroundMark x1="74627" y1="11974" x2="76751" y2="11327"/>
                        <a14:foregroundMark x1="51206" y1="15008" x2="51320" y2="14320"/>
                        <a14:foregroundMark x1="49656" y1="16262" x2="48794" y2="16424"/>
                        <a14:foregroundMark x1="60907" y1="31634" x2="63835" y2="32524"/>
                        <a14:foregroundMark x1="50057" y1="16100" x2="48680" y2="17597"/>
                        <a14:foregroundMark x1="49656" y1="15736" x2="48278" y2="18204"/>
                        <a14:foregroundMark x1="49828" y1="16424" x2="47646" y2="18932"/>
                        <a14:foregroundMark x1="48794" y1="17435" x2="47933" y2="18042"/>
                        <a14:foregroundMark x1="73421" y1="15898" x2="68370" y2="19175"/>
                        <a14:foregroundMark x1="71010" y1="16343" x2="68083" y2="19620"/>
                        <a14:foregroundMark x1="68083" y1="19094" x2="72503" y2="15898"/>
                        <a14:foregroundMark x1="77669" y1="16626" x2="80827" y2="20429"/>
                        <a14:foregroundMark x1="85247" y1="19094" x2="85878" y2="22290"/>
                        <a14:foregroundMark x1="85017" y1="19620" x2="80712" y2="19296"/>
                        <a14:foregroundMark x1="81343" y1="19094" x2="85878" y2="22290"/>
                        <a14:foregroundMark x1="29219" y1="16869" x2="33525" y2="17678"/>
                        <a14:backgroundMark x1="67329" y1="19321" x2="66935" y2="20227"/>
                        <a14:backgroundMark x1="70666" y1="11650" x2="67851" y2="18121"/>
                        <a14:backgroundMark x1="70207" y1="11165" x2="66935" y2="16343"/>
                        <a14:backgroundMark x1="66935" y1="16343" x2="66246" y2="15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49" t="7778" r="10049" b="66296"/>
          <a:stretch/>
        </p:blipFill>
        <p:spPr>
          <a:xfrm>
            <a:off x="-466555" y="5653412"/>
            <a:ext cx="10548475" cy="485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Freeform 4">
            <a:extLst>
              <a:ext uri="{FF2B5EF4-FFF2-40B4-BE49-F238E27FC236}">
                <a16:creationId xmlns:a16="http://schemas.microsoft.com/office/drawing/2014/main" id="{F908CF03-6476-4F60-9828-8A6B794FF44E}"/>
              </a:ext>
            </a:extLst>
          </p:cNvPr>
          <p:cNvSpPr/>
          <p:nvPr/>
        </p:nvSpPr>
        <p:spPr>
          <a:xfrm>
            <a:off x="11462034" y="841844"/>
            <a:ext cx="5448671" cy="9445156"/>
          </a:xfrm>
          <a:custGeom>
            <a:avLst/>
            <a:gdLst/>
            <a:ahLst/>
            <a:cxnLst/>
            <a:rect l="l" t="t" r="r" b="b"/>
            <a:pathLst>
              <a:path w="5285648" h="9258300">
                <a:moveTo>
                  <a:pt x="0" y="0"/>
                </a:moveTo>
                <a:lnTo>
                  <a:pt x="5285648" y="0"/>
                </a:lnTo>
                <a:lnTo>
                  <a:pt x="5285648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6574522" y="3177676"/>
            <a:ext cx="2984591" cy="2178751"/>
          </a:xfrm>
          <a:custGeom>
            <a:avLst/>
            <a:gdLst/>
            <a:ahLst/>
            <a:cxnLst/>
            <a:rect l="l" t="t" r="r" b="b"/>
            <a:pathLst>
              <a:path w="2984591" h="2178751">
                <a:moveTo>
                  <a:pt x="0" y="0"/>
                </a:moveTo>
                <a:lnTo>
                  <a:pt x="2984591" y="0"/>
                </a:lnTo>
                <a:lnTo>
                  <a:pt x="2984591" y="2178751"/>
                </a:lnTo>
                <a:lnTo>
                  <a:pt x="0" y="2178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725811" y="7206704"/>
            <a:ext cx="6562189" cy="3080296"/>
          </a:xfrm>
          <a:custGeom>
            <a:avLst/>
            <a:gdLst/>
            <a:ahLst/>
            <a:cxnLst/>
            <a:rect l="l" t="t" r="r" b="b"/>
            <a:pathLst>
              <a:path w="6562189" h="3080296">
                <a:moveTo>
                  <a:pt x="0" y="0"/>
                </a:moveTo>
                <a:lnTo>
                  <a:pt x="6562189" y="0"/>
                </a:lnTo>
                <a:lnTo>
                  <a:pt x="6562189" y="3080296"/>
                </a:lnTo>
                <a:lnTo>
                  <a:pt x="0" y="3080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856" b="-16026"/>
            </a:stretch>
          </a:blipFill>
        </p:spPr>
      </p:sp>
      <p:sp>
        <p:nvSpPr>
          <p:cNvPr id="4" name="Freeform 4"/>
          <p:cNvSpPr/>
          <p:nvPr/>
        </p:nvSpPr>
        <p:spPr>
          <a:xfrm rot="-2207302">
            <a:off x="16484549" y="5470190"/>
            <a:ext cx="2442661" cy="3869562"/>
          </a:xfrm>
          <a:custGeom>
            <a:avLst/>
            <a:gdLst/>
            <a:ahLst/>
            <a:cxnLst/>
            <a:rect l="l" t="t" r="r" b="b"/>
            <a:pathLst>
              <a:path w="2442661" h="3869562">
                <a:moveTo>
                  <a:pt x="0" y="0"/>
                </a:moveTo>
                <a:lnTo>
                  <a:pt x="2442661" y="0"/>
                </a:lnTo>
                <a:lnTo>
                  <a:pt x="2442661" y="3869562"/>
                </a:lnTo>
                <a:lnTo>
                  <a:pt x="0" y="3869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71456" flipH="1">
            <a:off x="-1420010" y="3248069"/>
            <a:ext cx="3188269" cy="3220255"/>
          </a:xfrm>
          <a:custGeom>
            <a:avLst/>
            <a:gdLst/>
            <a:ahLst/>
            <a:cxnLst/>
            <a:rect l="l" t="t" r="r" b="b"/>
            <a:pathLst>
              <a:path w="3188269" h="3220255">
                <a:moveTo>
                  <a:pt x="3188269" y="0"/>
                </a:moveTo>
                <a:lnTo>
                  <a:pt x="0" y="0"/>
                </a:lnTo>
                <a:lnTo>
                  <a:pt x="0" y="3220254"/>
                </a:lnTo>
                <a:lnTo>
                  <a:pt x="3188269" y="3220254"/>
                </a:lnTo>
                <a:lnTo>
                  <a:pt x="318826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10611" t="-4854" r="-9056"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0" y="7206704"/>
            <a:ext cx="6562189" cy="3080296"/>
          </a:xfrm>
          <a:custGeom>
            <a:avLst/>
            <a:gdLst/>
            <a:ahLst/>
            <a:cxnLst/>
            <a:rect l="l" t="t" r="r" b="b"/>
            <a:pathLst>
              <a:path w="6562189" h="3080296">
                <a:moveTo>
                  <a:pt x="6562189" y="0"/>
                </a:moveTo>
                <a:lnTo>
                  <a:pt x="0" y="0"/>
                </a:lnTo>
                <a:lnTo>
                  <a:pt x="0" y="3080296"/>
                </a:lnTo>
                <a:lnTo>
                  <a:pt x="6562189" y="3080296"/>
                </a:lnTo>
                <a:lnTo>
                  <a:pt x="656218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l="-856" b="-1602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41743" y="9140883"/>
            <a:ext cx="2549351" cy="1269564"/>
          </a:xfrm>
          <a:custGeom>
            <a:avLst/>
            <a:gdLst/>
            <a:ahLst/>
            <a:cxnLst/>
            <a:rect l="l" t="t" r="r" b="b"/>
            <a:pathLst>
              <a:path w="2549351" h="1269564">
                <a:moveTo>
                  <a:pt x="0" y="0"/>
                </a:moveTo>
                <a:lnTo>
                  <a:pt x="2549351" y="0"/>
                </a:lnTo>
                <a:lnTo>
                  <a:pt x="2549351" y="1269563"/>
                </a:lnTo>
                <a:lnTo>
                  <a:pt x="0" y="12695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r="-5675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0196906" y="9159933"/>
            <a:ext cx="2549351" cy="1269564"/>
          </a:xfrm>
          <a:custGeom>
            <a:avLst/>
            <a:gdLst/>
            <a:ahLst/>
            <a:cxnLst/>
            <a:rect l="l" t="t" r="r" b="b"/>
            <a:pathLst>
              <a:path w="2549351" h="1269564">
                <a:moveTo>
                  <a:pt x="2549351" y="0"/>
                </a:moveTo>
                <a:lnTo>
                  <a:pt x="0" y="0"/>
                </a:lnTo>
                <a:lnTo>
                  <a:pt x="0" y="1269563"/>
                </a:lnTo>
                <a:lnTo>
                  <a:pt x="2549351" y="1269563"/>
                </a:lnTo>
                <a:lnTo>
                  <a:pt x="254935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 r="-5675"/>
            </a:stretch>
          </a:blipFill>
        </p:spPr>
      </p:sp>
      <p:sp>
        <p:nvSpPr>
          <p:cNvPr id="9" name="Freeform 9"/>
          <p:cNvSpPr/>
          <p:nvPr/>
        </p:nvSpPr>
        <p:spPr>
          <a:xfrm rot="1115254">
            <a:off x="-1014062" y="5916462"/>
            <a:ext cx="2700223" cy="3295412"/>
          </a:xfrm>
          <a:custGeom>
            <a:avLst/>
            <a:gdLst/>
            <a:ahLst/>
            <a:cxnLst/>
            <a:rect l="l" t="t" r="r" b="b"/>
            <a:pathLst>
              <a:path w="2700223" h="3295412">
                <a:moveTo>
                  <a:pt x="0" y="0"/>
                </a:moveTo>
                <a:lnTo>
                  <a:pt x="2700223" y="0"/>
                </a:lnTo>
                <a:lnTo>
                  <a:pt x="2700223" y="3295412"/>
                </a:lnTo>
                <a:lnTo>
                  <a:pt x="0" y="32954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 b="-16846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03381" y="597470"/>
            <a:ext cx="1248123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3: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đinh” trong câu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nhổ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đinh đi,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đinh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488582" y="2851890"/>
            <a:ext cx="11769878" cy="5408567"/>
            <a:chOff x="0" y="0"/>
            <a:chExt cx="12329725" cy="2216503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12344056" cy="2248556"/>
            </a:xfrm>
            <a:custGeom>
              <a:avLst/>
              <a:gdLst/>
              <a:ahLst/>
              <a:cxnLst/>
              <a:rect l="l" t="t" r="r" b="b"/>
              <a:pathLst>
                <a:path w="12344056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450983" y="6965"/>
                  </a:cubicBezTo>
                  <a:lnTo>
                    <a:pt x="11450984" y="6965"/>
                  </a:lnTo>
                  <a:cubicBezTo>
                    <a:pt x="11667731" y="16819"/>
                    <a:pt x="11872046" y="36481"/>
                    <a:pt x="12006235" y="101690"/>
                  </a:cubicBezTo>
                  <a:cubicBezTo>
                    <a:pt x="12262280" y="226120"/>
                    <a:pt x="12344056" y="459160"/>
                    <a:pt x="12338568" y="704684"/>
                  </a:cubicBezTo>
                  <a:cubicBezTo>
                    <a:pt x="12338568" y="704684"/>
                    <a:pt x="12295280" y="1013073"/>
                    <a:pt x="12302714" y="1248607"/>
                  </a:cubicBezTo>
                  <a:cubicBezTo>
                    <a:pt x="12309837" y="1396804"/>
                    <a:pt x="12316993" y="1592407"/>
                    <a:pt x="12316993" y="1592407"/>
                  </a:cubicBezTo>
                  <a:cubicBezTo>
                    <a:pt x="12300312" y="1808139"/>
                    <a:pt x="12185668" y="2018751"/>
                    <a:pt x="11988799" y="2130375"/>
                  </a:cubicBezTo>
                  <a:cubicBezTo>
                    <a:pt x="11838447" y="2215624"/>
                    <a:pt x="11640416" y="2230722"/>
                    <a:pt x="9258377" y="2219980"/>
                  </a:cubicBezTo>
                  <a:lnTo>
                    <a:pt x="925824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215177" y="4141737"/>
            <a:ext cx="7887534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“</a:t>
            </a:r>
            <a:r>
              <a:rPr lang="vi-VN" sz="4000" dirty="0" err="1"/>
              <a:t>Vết</a:t>
            </a:r>
            <a:r>
              <a:rPr lang="vi-VN" sz="4000" dirty="0"/>
              <a:t> đinh” </a:t>
            </a:r>
            <a:r>
              <a:rPr lang="vi-VN" sz="4000" dirty="0" err="1"/>
              <a:t>tượng</a:t>
            </a:r>
            <a:r>
              <a:rPr lang="vi-VN" sz="4000" dirty="0"/>
              <a:t> trưng cho </a:t>
            </a:r>
            <a:r>
              <a:rPr lang="vi-VN" sz="4000" dirty="0" err="1"/>
              <a:t>những</a:t>
            </a:r>
            <a:r>
              <a:rPr lang="vi-VN" sz="4000" dirty="0"/>
              <a:t> </a:t>
            </a:r>
            <a:r>
              <a:rPr lang="vi-VN" sz="4000" dirty="0" err="1"/>
              <a:t>ấn</a:t>
            </a:r>
            <a:r>
              <a:rPr lang="vi-VN" sz="4000" dirty="0"/>
              <a:t> </a:t>
            </a:r>
            <a:r>
              <a:rPr lang="vi-VN" sz="4000" dirty="0" err="1"/>
              <a:t>tượng</a:t>
            </a:r>
            <a:r>
              <a:rPr lang="vi-VN" sz="4000" dirty="0"/>
              <a:t> </a:t>
            </a:r>
            <a:r>
              <a:rPr lang="vi-VN" sz="4000" dirty="0" err="1"/>
              <a:t>xấu</a:t>
            </a:r>
            <a:r>
              <a:rPr lang="vi-VN" sz="4000" dirty="0"/>
              <a:t>, </a:t>
            </a:r>
            <a:r>
              <a:rPr lang="vi-VN" sz="4000" dirty="0" err="1"/>
              <a:t>những</a:t>
            </a:r>
            <a:r>
              <a:rPr lang="vi-VN" sz="4000" dirty="0"/>
              <a:t> </a:t>
            </a:r>
            <a:r>
              <a:rPr lang="vi-VN" sz="4000" dirty="0" err="1"/>
              <a:t>tổn</a:t>
            </a:r>
            <a:r>
              <a:rPr lang="vi-VN" sz="4000" dirty="0"/>
              <a:t> thương </a:t>
            </a:r>
            <a:r>
              <a:rPr lang="vi-VN" sz="4000" dirty="0" err="1"/>
              <a:t>mà</a:t>
            </a:r>
            <a:r>
              <a:rPr lang="vi-VN" sz="4000" dirty="0"/>
              <a:t> </a:t>
            </a:r>
            <a:r>
              <a:rPr lang="vi-VN" sz="4000" dirty="0" err="1"/>
              <a:t>sự</a:t>
            </a:r>
            <a:r>
              <a:rPr lang="vi-VN" sz="4000" dirty="0"/>
              <a:t> </a:t>
            </a:r>
            <a:r>
              <a:rPr lang="vi-VN" sz="4000" dirty="0" err="1"/>
              <a:t>nóng</a:t>
            </a:r>
            <a:r>
              <a:rPr lang="vi-VN" sz="4000" dirty="0"/>
              <a:t> </a:t>
            </a:r>
            <a:r>
              <a:rPr lang="vi-VN" sz="4000" dirty="0" err="1"/>
              <a:t>giận</a:t>
            </a:r>
            <a:r>
              <a:rPr lang="vi-VN" sz="4000" dirty="0"/>
              <a:t> gây ra.</a:t>
            </a:r>
          </a:p>
        </p:txBody>
      </p:sp>
      <p:sp>
        <p:nvSpPr>
          <p:cNvPr id="23" name="Freeform 23"/>
          <p:cNvSpPr/>
          <p:nvPr/>
        </p:nvSpPr>
        <p:spPr>
          <a:xfrm>
            <a:off x="15804842" y="686034"/>
            <a:ext cx="1053397" cy="984448"/>
          </a:xfrm>
          <a:custGeom>
            <a:avLst/>
            <a:gdLst/>
            <a:ahLst/>
            <a:cxnLst/>
            <a:rect l="l" t="t" r="r" b="b"/>
            <a:pathLst>
              <a:path w="1053397" h="984448">
                <a:moveTo>
                  <a:pt x="0" y="0"/>
                </a:moveTo>
                <a:lnTo>
                  <a:pt x="1053397" y="0"/>
                </a:lnTo>
                <a:lnTo>
                  <a:pt x="1053397" y="984448"/>
                </a:lnTo>
                <a:lnTo>
                  <a:pt x="0" y="98444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32235" y="686034"/>
            <a:ext cx="1053397" cy="984448"/>
          </a:xfrm>
          <a:custGeom>
            <a:avLst/>
            <a:gdLst/>
            <a:ahLst/>
            <a:cxnLst/>
            <a:rect l="l" t="t" r="r" b="b"/>
            <a:pathLst>
              <a:path w="1053397" h="984448">
                <a:moveTo>
                  <a:pt x="0" y="0"/>
                </a:moveTo>
                <a:lnTo>
                  <a:pt x="1053397" y="0"/>
                </a:lnTo>
                <a:lnTo>
                  <a:pt x="1053397" y="984448"/>
                </a:lnTo>
                <a:lnTo>
                  <a:pt x="0" y="98444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0BF679-1E76-426A-96EC-1CE996AF714E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32" b="97179" l="9712" r="89985">
                        <a14:foregroundMark x1="27769" y1="34415" x2="29287" y2="34415"/>
                        <a14:foregroundMark x1="59636" y1="34415" x2="63733" y2="35543"/>
                        <a14:foregroundMark x1="39302" y1="91396" x2="39605" y2="95769"/>
                        <a14:foregroundMark x1="53111" y1="87165" x2="53111" y2="97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31" t="6981" r="28833"/>
          <a:stretch/>
        </p:blipFill>
        <p:spPr>
          <a:xfrm>
            <a:off x="14173372" y="4507079"/>
            <a:ext cx="2429031" cy="5135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2008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725811" y="7206704"/>
            <a:ext cx="6562189" cy="3080296"/>
          </a:xfrm>
          <a:custGeom>
            <a:avLst/>
            <a:gdLst/>
            <a:ahLst/>
            <a:cxnLst/>
            <a:rect l="l" t="t" r="r" b="b"/>
            <a:pathLst>
              <a:path w="6562189" h="3080296">
                <a:moveTo>
                  <a:pt x="0" y="0"/>
                </a:moveTo>
                <a:lnTo>
                  <a:pt x="6562189" y="0"/>
                </a:lnTo>
                <a:lnTo>
                  <a:pt x="6562189" y="3080296"/>
                </a:lnTo>
                <a:lnTo>
                  <a:pt x="0" y="3080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856" b="-16026"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0" y="7206704"/>
            <a:ext cx="6562189" cy="3080296"/>
          </a:xfrm>
          <a:custGeom>
            <a:avLst/>
            <a:gdLst/>
            <a:ahLst/>
            <a:cxnLst/>
            <a:rect l="l" t="t" r="r" b="b"/>
            <a:pathLst>
              <a:path w="6562189" h="3080296">
                <a:moveTo>
                  <a:pt x="6562189" y="0"/>
                </a:moveTo>
                <a:lnTo>
                  <a:pt x="0" y="0"/>
                </a:lnTo>
                <a:lnTo>
                  <a:pt x="0" y="3080296"/>
                </a:lnTo>
                <a:lnTo>
                  <a:pt x="6562189" y="3080296"/>
                </a:lnTo>
                <a:lnTo>
                  <a:pt x="656218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856" b="-1602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41743" y="9140883"/>
            <a:ext cx="2549351" cy="1269564"/>
          </a:xfrm>
          <a:custGeom>
            <a:avLst/>
            <a:gdLst/>
            <a:ahLst/>
            <a:cxnLst/>
            <a:rect l="l" t="t" r="r" b="b"/>
            <a:pathLst>
              <a:path w="2549351" h="1269564">
                <a:moveTo>
                  <a:pt x="0" y="0"/>
                </a:moveTo>
                <a:lnTo>
                  <a:pt x="2549351" y="0"/>
                </a:lnTo>
                <a:lnTo>
                  <a:pt x="2549351" y="1269563"/>
                </a:lnTo>
                <a:lnTo>
                  <a:pt x="0" y="12695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675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0196906" y="9159933"/>
            <a:ext cx="2549351" cy="1269564"/>
          </a:xfrm>
          <a:custGeom>
            <a:avLst/>
            <a:gdLst/>
            <a:ahLst/>
            <a:cxnLst/>
            <a:rect l="l" t="t" r="r" b="b"/>
            <a:pathLst>
              <a:path w="2549351" h="1269564">
                <a:moveTo>
                  <a:pt x="2549351" y="0"/>
                </a:moveTo>
                <a:lnTo>
                  <a:pt x="0" y="0"/>
                </a:lnTo>
                <a:lnTo>
                  <a:pt x="0" y="1269563"/>
                </a:lnTo>
                <a:lnTo>
                  <a:pt x="2549351" y="1269563"/>
                </a:lnTo>
                <a:lnTo>
                  <a:pt x="254935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5675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03381" y="597470"/>
            <a:ext cx="1248123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dỗi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cáu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kỉnh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Nêu suy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C25CB4-53F2-44C7-9600-938AF850C9F5}"/>
              </a:ext>
            </a:extLst>
          </p:cNvPr>
          <p:cNvGrpSpPr/>
          <p:nvPr/>
        </p:nvGrpSpPr>
        <p:grpSpPr>
          <a:xfrm>
            <a:off x="1012427" y="2595339"/>
            <a:ext cx="16190957" cy="7428725"/>
            <a:chOff x="1182643" y="2667774"/>
            <a:chExt cx="16190957" cy="7428725"/>
          </a:xfrm>
        </p:grpSpPr>
        <p:grpSp>
          <p:nvGrpSpPr>
            <p:cNvPr id="11" name="Group 11"/>
            <p:cNvGrpSpPr/>
            <p:nvPr/>
          </p:nvGrpSpPr>
          <p:grpSpPr>
            <a:xfrm>
              <a:off x="1182643" y="2667774"/>
              <a:ext cx="16190957" cy="7428725"/>
              <a:chOff x="0" y="0"/>
              <a:chExt cx="12329725" cy="221650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9098" y="-6509"/>
                <a:ext cx="12344056" cy="2248556"/>
              </a:xfrm>
              <a:custGeom>
                <a:avLst/>
                <a:gdLst/>
                <a:ahLst/>
                <a:cxnLst/>
                <a:rect l="l" t="t" r="r" b="b"/>
                <a:pathLst>
                  <a:path w="12344056" h="2248556">
                    <a:moveTo>
                      <a:pt x="63030" y="1655003"/>
                    </a:moveTo>
                    <a:cubicBezTo>
                      <a:pt x="63030" y="1655003"/>
                      <a:pt x="0" y="1408439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11450983" y="6965"/>
                    </a:cubicBezTo>
                    <a:lnTo>
                      <a:pt x="11450984" y="6965"/>
                    </a:lnTo>
                    <a:cubicBezTo>
                      <a:pt x="11667731" y="16819"/>
                      <a:pt x="11872046" y="36481"/>
                      <a:pt x="12006235" y="101690"/>
                    </a:cubicBezTo>
                    <a:cubicBezTo>
                      <a:pt x="12262280" y="226120"/>
                      <a:pt x="12344056" y="459160"/>
                      <a:pt x="12338568" y="704684"/>
                    </a:cubicBezTo>
                    <a:cubicBezTo>
                      <a:pt x="12338568" y="704684"/>
                      <a:pt x="12295280" y="1013073"/>
                      <a:pt x="12302714" y="1248607"/>
                    </a:cubicBezTo>
                    <a:cubicBezTo>
                      <a:pt x="12309837" y="1396804"/>
                      <a:pt x="12316993" y="1592407"/>
                      <a:pt x="12316993" y="1592407"/>
                    </a:cubicBezTo>
                    <a:cubicBezTo>
                      <a:pt x="12300312" y="1808139"/>
                      <a:pt x="12185668" y="2018751"/>
                      <a:pt x="11988799" y="2130375"/>
                    </a:cubicBezTo>
                    <a:cubicBezTo>
                      <a:pt x="11838447" y="2215624"/>
                      <a:pt x="11640416" y="2230722"/>
                      <a:pt x="9258377" y="2219980"/>
                    </a:cubicBezTo>
                    <a:lnTo>
                      <a:pt x="9258241" y="2219980"/>
                    </a:lnTo>
                    <a:cubicBezTo>
                      <a:pt x="645952" y="2214703"/>
                      <a:pt x="384604" y="2248556"/>
                      <a:pt x="254278" y="2139399"/>
                    </a:cubicBezTo>
                    <a:cubicBezTo>
                      <a:pt x="145767" y="2048514"/>
                      <a:pt x="81795" y="1855202"/>
                      <a:pt x="63030" y="165500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2585071" y="2892737"/>
              <a:ext cx="13117859" cy="65453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1" i="1" dirty="0" err="1"/>
                <a:t>Gợi</a:t>
              </a:r>
              <a:r>
                <a:rPr lang="vi-VN" sz="3600" b="1" i="1" dirty="0"/>
                <a:t> ý :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dirty="0" err="1"/>
                <a:t>Một</a:t>
              </a:r>
              <a:r>
                <a:rPr lang="vi-VN" sz="3600" dirty="0"/>
                <a:t> </a:t>
              </a:r>
              <a:r>
                <a:rPr lang="vi-VN" sz="3600" dirty="0" err="1"/>
                <a:t>buổi</a:t>
              </a:r>
              <a:r>
                <a:rPr lang="vi-VN" sz="3600" dirty="0"/>
                <a:t> </a:t>
              </a:r>
              <a:r>
                <a:rPr lang="vi-VN" sz="3600" dirty="0" err="1"/>
                <a:t>chiều</a:t>
              </a:r>
              <a:r>
                <a:rPr lang="vi-VN" sz="3600" dirty="0"/>
                <a:t>, </a:t>
              </a:r>
              <a:r>
                <a:rPr lang="vi-VN" sz="3600" dirty="0" err="1"/>
                <a:t>mẹ</a:t>
              </a:r>
              <a:r>
                <a:rPr lang="vi-VN" sz="3600" dirty="0"/>
                <a:t> </a:t>
              </a:r>
              <a:r>
                <a:rPr lang="vi-VN" sz="3600" dirty="0" err="1"/>
                <a:t>có</a:t>
              </a:r>
              <a:r>
                <a:rPr lang="vi-VN" sz="3600" dirty="0"/>
                <a:t> </a:t>
              </a:r>
              <a:r>
                <a:rPr lang="vi-VN" sz="3600" dirty="0" err="1"/>
                <a:t>việc</a:t>
              </a:r>
              <a:r>
                <a:rPr lang="vi-VN" sz="3600" dirty="0"/>
                <a:t> </a:t>
              </a:r>
              <a:r>
                <a:rPr lang="vi-VN" sz="3600" dirty="0" err="1"/>
                <a:t>đột</a:t>
              </a:r>
              <a:r>
                <a:rPr lang="vi-VN" sz="3600" dirty="0"/>
                <a:t> </a:t>
              </a:r>
              <a:r>
                <a:rPr lang="vi-VN" sz="3600" dirty="0" err="1"/>
                <a:t>xuất</a:t>
              </a:r>
              <a:r>
                <a:rPr lang="vi-VN" sz="3600" dirty="0"/>
                <a:t> ở cơ quan </a:t>
              </a:r>
              <a:r>
                <a:rPr lang="vi-VN" sz="3600" dirty="0" err="1"/>
                <a:t>và</a:t>
              </a:r>
              <a:r>
                <a:rPr lang="vi-VN" sz="3600" dirty="0"/>
                <a:t> </a:t>
              </a:r>
              <a:r>
                <a:rPr lang="vi-VN" sz="3600" dirty="0" err="1"/>
                <a:t>đến</a:t>
              </a:r>
              <a:r>
                <a:rPr lang="vi-VN" sz="3600" dirty="0"/>
                <a:t> </a:t>
              </a:r>
              <a:r>
                <a:rPr lang="vi-VN" sz="3600" dirty="0" err="1"/>
                <a:t>đón</a:t>
              </a:r>
              <a:r>
                <a:rPr lang="vi-VN" sz="3600" dirty="0"/>
                <a:t> em </a:t>
              </a:r>
              <a:r>
                <a:rPr lang="vi-VN" sz="3600" dirty="0" err="1"/>
                <a:t>rất</a:t>
              </a:r>
              <a:r>
                <a:rPr lang="vi-VN" sz="3600" dirty="0"/>
                <a:t> </a:t>
              </a:r>
              <a:r>
                <a:rPr lang="vi-VN" sz="3600" dirty="0" err="1"/>
                <a:t>muộn</a:t>
              </a:r>
              <a:r>
                <a:rPr lang="vi-VN" sz="3600" dirty="0"/>
                <a:t>. </a:t>
              </a:r>
              <a:r>
                <a:rPr lang="vi-VN" sz="3600" dirty="0" err="1"/>
                <a:t>Thầy</a:t>
              </a:r>
              <a:r>
                <a:rPr lang="vi-VN" sz="3600" dirty="0"/>
                <a:t> cô </a:t>
              </a:r>
              <a:r>
                <a:rPr lang="vi-VN" sz="3600" dirty="0" err="1"/>
                <a:t>và</a:t>
              </a:r>
              <a:r>
                <a:rPr lang="vi-VN" sz="3600" dirty="0"/>
                <a:t> </a:t>
              </a:r>
              <a:r>
                <a:rPr lang="vi-VN" sz="3600" dirty="0" err="1"/>
                <a:t>các</a:t>
              </a:r>
              <a:r>
                <a:rPr lang="vi-VN" sz="3600" dirty="0"/>
                <a:t> </a:t>
              </a:r>
              <a:r>
                <a:rPr lang="vi-VN" sz="3600" dirty="0" err="1"/>
                <a:t>bạn</a:t>
              </a:r>
              <a:r>
                <a:rPr lang="vi-VN" sz="3600" dirty="0"/>
                <a:t> </a:t>
              </a:r>
              <a:r>
                <a:rPr lang="vi-VN" sz="3600" dirty="0" err="1"/>
                <a:t>đã</a:t>
              </a:r>
              <a:r>
                <a:rPr lang="vi-VN" sz="3600" dirty="0"/>
                <a:t> </a:t>
              </a:r>
              <a:r>
                <a:rPr lang="vi-VN" sz="3600" dirty="0" err="1"/>
                <a:t>về</a:t>
              </a:r>
              <a:r>
                <a:rPr lang="vi-VN" sz="3600" dirty="0"/>
                <a:t> </a:t>
              </a:r>
              <a:r>
                <a:rPr lang="vi-VN" sz="3600" dirty="0" err="1"/>
                <a:t>hết</a:t>
              </a:r>
              <a:r>
                <a:rPr lang="vi-VN" sz="3600" dirty="0"/>
                <a:t>, </a:t>
              </a:r>
              <a:r>
                <a:rPr lang="vi-VN" sz="3600" dirty="0" err="1"/>
                <a:t>chỉ</a:t>
              </a:r>
              <a:r>
                <a:rPr lang="vi-VN" sz="3600" dirty="0"/>
                <a:t> </a:t>
              </a:r>
              <a:r>
                <a:rPr lang="vi-VN" sz="3600" dirty="0" err="1"/>
                <a:t>còn</a:t>
              </a:r>
              <a:r>
                <a:rPr lang="vi-VN" sz="3600" dirty="0"/>
                <a:t> </a:t>
              </a:r>
              <a:r>
                <a:rPr lang="vi-VN" sz="3600" dirty="0" err="1"/>
                <a:t>lại</a:t>
              </a:r>
              <a:r>
                <a:rPr lang="vi-VN" sz="3600" dirty="0"/>
                <a:t> em </a:t>
              </a:r>
              <a:r>
                <a:rPr lang="vi-VN" sz="3600" dirty="0" err="1"/>
                <a:t>và</a:t>
              </a:r>
              <a:r>
                <a:rPr lang="vi-VN" sz="3600" dirty="0"/>
                <a:t> </a:t>
              </a:r>
              <a:r>
                <a:rPr lang="vi-VN" sz="3600" dirty="0" err="1"/>
                <a:t>bác</a:t>
              </a:r>
              <a:r>
                <a:rPr lang="vi-VN" sz="3600" dirty="0"/>
                <a:t> </a:t>
              </a:r>
              <a:r>
                <a:rPr lang="vi-VN" sz="3600" dirty="0" err="1"/>
                <a:t>bảo</a:t>
              </a:r>
              <a:r>
                <a:rPr lang="vi-VN" sz="3600" dirty="0"/>
                <a:t> </a:t>
              </a:r>
              <a:r>
                <a:rPr lang="vi-VN" sz="3600" dirty="0" err="1"/>
                <a:t>vệ</a:t>
              </a:r>
              <a:r>
                <a:rPr lang="vi-VN" sz="3600" dirty="0"/>
                <a:t>. Em </a:t>
              </a:r>
              <a:r>
                <a:rPr lang="vi-VN" sz="3600" dirty="0" err="1"/>
                <a:t>đã</a:t>
              </a:r>
              <a:r>
                <a:rPr lang="vi-VN" sz="3600" dirty="0"/>
                <a:t> vô </a:t>
              </a:r>
              <a:r>
                <a:rPr lang="vi-VN" sz="3600" dirty="0" err="1"/>
                <a:t>cùng</a:t>
              </a:r>
              <a:r>
                <a:rPr lang="vi-VN" sz="3600" dirty="0"/>
                <a:t> </a:t>
              </a:r>
              <a:r>
                <a:rPr lang="vi-VN" sz="3600" dirty="0" err="1"/>
                <a:t>cáu</a:t>
              </a:r>
              <a:r>
                <a:rPr lang="vi-VN" sz="3600" dirty="0"/>
                <a:t> </a:t>
              </a:r>
              <a:r>
                <a:rPr lang="vi-VN" sz="3600" dirty="0" err="1"/>
                <a:t>giận</a:t>
              </a:r>
              <a:r>
                <a:rPr lang="vi-VN" sz="3600" dirty="0"/>
                <a:t>. Khi </a:t>
              </a:r>
              <a:r>
                <a:rPr lang="vi-VN" sz="3600" dirty="0" err="1"/>
                <a:t>mẹ</a:t>
              </a:r>
              <a:r>
                <a:rPr lang="vi-VN" sz="3600" dirty="0"/>
                <a:t> </a:t>
              </a:r>
              <a:r>
                <a:rPr lang="vi-VN" sz="3600" dirty="0" err="1"/>
                <a:t>đến</a:t>
              </a:r>
              <a:r>
                <a:rPr lang="vi-VN" sz="3600" dirty="0"/>
                <a:t>, em </a:t>
              </a:r>
              <a:r>
                <a:rPr lang="vi-VN" sz="3600" dirty="0" err="1"/>
                <a:t>đã</a:t>
              </a:r>
              <a:r>
                <a:rPr lang="vi-VN" sz="3600" dirty="0"/>
                <a:t> </a:t>
              </a:r>
              <a:r>
                <a:rPr lang="vi-VN" sz="3600" dirty="0" err="1"/>
                <a:t>vùng</a:t>
              </a:r>
              <a:r>
                <a:rPr lang="vi-VN" sz="3600" dirty="0"/>
                <a:t> </a:t>
              </a:r>
              <a:r>
                <a:rPr lang="vi-VN" sz="3600" dirty="0" err="1"/>
                <a:t>vằng</a:t>
              </a:r>
              <a:r>
                <a:rPr lang="vi-VN" sz="3600" dirty="0"/>
                <a:t> </a:t>
              </a:r>
              <a:r>
                <a:rPr lang="vi-VN" sz="3600" dirty="0" err="1"/>
                <a:t>bỏ</a:t>
              </a:r>
              <a:r>
                <a:rPr lang="vi-VN" sz="3600" dirty="0"/>
                <a:t> đi, không </a:t>
              </a:r>
              <a:r>
                <a:rPr lang="vi-VN" sz="3600" dirty="0" err="1"/>
                <a:t>chịu</a:t>
              </a:r>
              <a:r>
                <a:rPr lang="vi-VN" sz="3600" dirty="0"/>
                <a:t> lên xe </a:t>
              </a:r>
              <a:r>
                <a:rPr lang="vi-VN" sz="3600" dirty="0" err="1"/>
                <a:t>để</a:t>
              </a:r>
              <a:r>
                <a:rPr lang="vi-VN" sz="3600" dirty="0"/>
                <a:t> </a:t>
              </a:r>
              <a:r>
                <a:rPr lang="vi-VN" sz="3600" dirty="0" err="1"/>
                <a:t>về</a:t>
              </a:r>
              <a:r>
                <a:rPr lang="vi-VN" sz="3600" dirty="0"/>
                <a:t> </a:t>
              </a:r>
              <a:r>
                <a:rPr lang="vi-VN" sz="3600" dirty="0" err="1"/>
                <a:t>nhà</a:t>
              </a:r>
              <a:r>
                <a:rPr lang="vi-VN" sz="3600" dirty="0"/>
                <a:t>. </a:t>
              </a:r>
              <a:r>
                <a:rPr lang="vi-VN" sz="3600" dirty="0" err="1"/>
                <a:t>Mẹ</a:t>
              </a:r>
              <a:r>
                <a:rPr lang="vi-VN" sz="3600" dirty="0"/>
                <a:t> </a:t>
              </a:r>
              <a:r>
                <a:rPr lang="vi-VN" sz="3600" dirty="0" err="1"/>
                <a:t>phải</a:t>
              </a:r>
              <a:r>
                <a:rPr lang="vi-VN" sz="3600" dirty="0"/>
                <a:t> </a:t>
              </a:r>
              <a:r>
                <a:rPr lang="vi-VN" sz="3600" dirty="0" err="1"/>
                <a:t>dắt</a:t>
              </a:r>
              <a:r>
                <a:rPr lang="vi-VN" sz="3600" dirty="0"/>
                <a:t> xe </a:t>
              </a:r>
              <a:r>
                <a:rPr lang="vi-VN" sz="3600" dirty="0" err="1"/>
                <a:t>lẽo</a:t>
              </a:r>
              <a:r>
                <a:rPr lang="vi-VN" sz="3600" dirty="0"/>
                <a:t> </a:t>
              </a:r>
              <a:r>
                <a:rPr lang="vi-VN" sz="3600" dirty="0" err="1"/>
                <a:t>đẽo</a:t>
              </a:r>
              <a:r>
                <a:rPr lang="vi-VN" sz="3600" dirty="0"/>
                <a:t> theo sau. </a:t>
              </a:r>
              <a:r>
                <a:rPr lang="vi-VN" sz="3600" dirty="0" err="1"/>
                <a:t>Bác</a:t>
              </a:r>
              <a:r>
                <a:rPr lang="vi-VN" sz="3600" dirty="0"/>
                <a:t> </a:t>
              </a:r>
              <a:r>
                <a:rPr lang="vi-VN" sz="3600" dirty="0" err="1"/>
                <a:t>bảo</a:t>
              </a:r>
              <a:r>
                <a:rPr lang="vi-VN" sz="3600" dirty="0"/>
                <a:t> </a:t>
              </a:r>
              <a:r>
                <a:rPr lang="vi-VN" sz="3600" dirty="0" err="1"/>
                <a:t>vệ</a:t>
              </a:r>
              <a:r>
                <a:rPr lang="vi-VN" sz="3600" dirty="0"/>
                <a:t> </a:t>
              </a:r>
              <a:r>
                <a:rPr lang="vi-VN" sz="3600" dirty="0" err="1"/>
                <a:t>cứ</a:t>
              </a:r>
              <a:r>
                <a:rPr lang="vi-VN" sz="3600" dirty="0"/>
                <a:t> </a:t>
              </a:r>
              <a:r>
                <a:rPr lang="vi-VN" sz="3600" dirty="0" err="1"/>
                <a:t>nhìn</a:t>
              </a:r>
              <a:r>
                <a:rPr lang="vi-VN" sz="3600" dirty="0"/>
                <a:t> theo em </a:t>
              </a:r>
              <a:r>
                <a:rPr lang="vi-VN" sz="3600" dirty="0" err="1"/>
                <a:t>và</a:t>
              </a:r>
              <a:r>
                <a:rPr lang="vi-VN" sz="3600" dirty="0"/>
                <a:t> </a:t>
              </a:r>
              <a:r>
                <a:rPr lang="vi-VN" sz="3600" dirty="0" err="1"/>
                <a:t>lắc</a:t>
              </a:r>
              <a:r>
                <a:rPr lang="vi-VN" sz="3600" dirty="0"/>
                <a:t> </a:t>
              </a:r>
              <a:r>
                <a:rPr lang="vi-VN" sz="3600" dirty="0" err="1"/>
                <a:t>đầu</a:t>
              </a:r>
              <a:r>
                <a:rPr lang="vi-VN" sz="3600" dirty="0"/>
                <a:t>. </a:t>
              </a:r>
              <a:r>
                <a:rPr lang="vi-VN" sz="3600" dirty="0" err="1"/>
                <a:t>Tối</a:t>
              </a:r>
              <a:r>
                <a:rPr lang="vi-VN" sz="3600" dirty="0"/>
                <a:t> hôm </a:t>
              </a:r>
              <a:r>
                <a:rPr lang="vi-VN" sz="3600" dirty="0" err="1"/>
                <a:t>đó</a:t>
              </a:r>
              <a:r>
                <a:rPr lang="vi-VN" sz="3600" dirty="0"/>
                <a:t>, khi </a:t>
              </a:r>
              <a:r>
                <a:rPr lang="vi-VN" sz="3600" dirty="0" err="1"/>
                <a:t>bình</a:t>
              </a:r>
              <a:r>
                <a:rPr lang="vi-VN" sz="3600" dirty="0"/>
                <a:t> </a:t>
              </a:r>
              <a:r>
                <a:rPr lang="vi-VN" sz="3600" dirty="0" err="1"/>
                <a:t>tĩnh</a:t>
              </a:r>
              <a:r>
                <a:rPr lang="vi-VN" sz="3600" dirty="0"/>
                <a:t> </a:t>
              </a:r>
              <a:r>
                <a:rPr lang="vi-VN" sz="3600" dirty="0" err="1"/>
                <a:t>lại</a:t>
              </a:r>
              <a:r>
                <a:rPr lang="vi-VN" sz="3600" dirty="0"/>
                <a:t> em </a:t>
              </a:r>
              <a:r>
                <a:rPr lang="vi-VN" sz="3600" dirty="0" err="1"/>
                <a:t>đã</a:t>
              </a:r>
              <a:r>
                <a:rPr lang="vi-VN" sz="3600" dirty="0"/>
                <a:t> xin </a:t>
              </a:r>
              <a:r>
                <a:rPr lang="vi-VN" sz="3600" dirty="0" err="1"/>
                <a:t>lỗi</a:t>
              </a:r>
              <a:r>
                <a:rPr lang="vi-VN" sz="3600" dirty="0"/>
                <a:t> </a:t>
              </a:r>
              <a:r>
                <a:rPr lang="vi-VN" sz="3600" dirty="0" err="1"/>
                <a:t>mẹ</a:t>
              </a:r>
              <a:r>
                <a:rPr lang="vi-VN" sz="3600" dirty="0"/>
                <a:t>. Bây </a:t>
              </a:r>
              <a:r>
                <a:rPr lang="vi-VN" sz="3600" dirty="0" err="1"/>
                <a:t>giờ</a:t>
              </a:r>
              <a:r>
                <a:rPr lang="vi-VN" sz="3600" dirty="0"/>
                <a:t>, </a:t>
              </a:r>
              <a:r>
                <a:rPr lang="vi-VN" sz="3600" dirty="0" err="1"/>
                <a:t>nghĩ</a:t>
              </a:r>
              <a:r>
                <a:rPr lang="vi-VN" sz="3600" dirty="0"/>
                <a:t> </a:t>
              </a:r>
              <a:r>
                <a:rPr lang="vi-VN" sz="3600" dirty="0" err="1"/>
                <a:t>lại</a:t>
              </a:r>
              <a:r>
                <a:rPr lang="vi-VN" sz="3600" dirty="0"/>
                <a:t> </a:t>
              </a:r>
              <a:r>
                <a:rPr lang="vi-VN" sz="3600" dirty="0" err="1"/>
                <a:t>chuyện</a:t>
              </a:r>
              <a:r>
                <a:rPr lang="vi-VN" sz="3600" dirty="0"/>
                <a:t> </a:t>
              </a:r>
              <a:r>
                <a:rPr lang="vi-VN" sz="3600" dirty="0" err="1"/>
                <a:t>đó</a:t>
              </a:r>
              <a:r>
                <a:rPr lang="vi-VN" sz="3600" dirty="0"/>
                <a:t> em </a:t>
              </a:r>
              <a:r>
                <a:rPr lang="vi-VN" sz="3600" dirty="0" err="1"/>
                <a:t>rất</a:t>
              </a:r>
              <a:r>
                <a:rPr lang="vi-VN" sz="3600" dirty="0"/>
                <a:t> </a:t>
              </a:r>
              <a:r>
                <a:rPr lang="vi-VN" sz="3600" dirty="0" err="1"/>
                <a:t>xấu</a:t>
              </a:r>
              <a:r>
                <a:rPr lang="vi-VN" sz="3600" dirty="0"/>
                <a:t> </a:t>
              </a:r>
              <a:r>
                <a:rPr lang="vi-VN" sz="3600" dirty="0" err="1"/>
                <a:t>hổ</a:t>
              </a:r>
              <a:r>
                <a:rPr lang="vi-VN" sz="3600" dirty="0"/>
                <a:t>. </a:t>
              </a:r>
              <a:r>
                <a:rPr lang="vi-VN" sz="3600" dirty="0" err="1"/>
                <a:t>Xấu</a:t>
              </a:r>
              <a:r>
                <a:rPr lang="vi-VN" sz="3600" dirty="0"/>
                <a:t> </a:t>
              </a:r>
              <a:r>
                <a:rPr lang="vi-VN" sz="3600" dirty="0" err="1"/>
                <a:t>hổ</a:t>
              </a:r>
              <a:r>
                <a:rPr lang="vi-VN" sz="3600" dirty="0"/>
                <a:t> </a:t>
              </a:r>
              <a:r>
                <a:rPr lang="vi-VN" sz="3600" dirty="0" err="1"/>
                <a:t>với</a:t>
              </a:r>
              <a:r>
                <a:rPr lang="vi-VN" sz="3600" dirty="0"/>
                <a:t> </a:t>
              </a:r>
              <a:r>
                <a:rPr lang="vi-VN" sz="3600" dirty="0" err="1"/>
                <a:t>mẹ</a:t>
              </a:r>
              <a:r>
                <a:rPr lang="vi-VN" sz="3600" dirty="0"/>
                <a:t>, </a:t>
              </a:r>
              <a:r>
                <a:rPr lang="vi-VN" sz="3600" dirty="0" err="1"/>
                <a:t>với</a:t>
              </a:r>
              <a:r>
                <a:rPr lang="vi-VN" sz="3600" dirty="0"/>
                <a:t> </a:t>
              </a:r>
              <a:r>
                <a:rPr lang="vi-VN" sz="3600" dirty="0" err="1"/>
                <a:t>bác</a:t>
              </a:r>
              <a:r>
                <a:rPr lang="vi-VN" sz="3600" dirty="0"/>
                <a:t> </a:t>
              </a:r>
              <a:r>
                <a:rPr lang="vi-VN" sz="3600" dirty="0" err="1"/>
                <a:t>bảo</a:t>
              </a:r>
              <a:r>
                <a:rPr lang="vi-VN" sz="3600" dirty="0"/>
                <a:t> </a:t>
              </a:r>
              <a:r>
                <a:rPr lang="vi-VN" sz="3600" dirty="0" err="1"/>
                <a:t>vệ</a:t>
              </a:r>
              <a:r>
                <a:rPr lang="vi-VN" sz="3600" dirty="0"/>
                <a:t> </a:t>
              </a:r>
              <a:r>
                <a:rPr lang="vi-VN" sz="3600" dirty="0" err="1"/>
                <a:t>và</a:t>
              </a:r>
              <a:r>
                <a:rPr lang="vi-VN" sz="3600" dirty="0"/>
                <a:t> </a:t>
              </a:r>
              <a:r>
                <a:rPr lang="vi-VN" sz="3600" dirty="0" err="1"/>
                <a:t>cả</a:t>
              </a:r>
              <a:r>
                <a:rPr lang="vi-VN" sz="3600" dirty="0"/>
                <a:t> </a:t>
              </a:r>
              <a:r>
                <a:rPr lang="vi-VN" sz="3600" dirty="0" err="1"/>
                <a:t>với</a:t>
              </a:r>
              <a:r>
                <a:rPr lang="vi-VN" sz="3600" dirty="0"/>
                <a:t> </a:t>
              </a:r>
              <a:r>
                <a:rPr lang="vi-VN" sz="3600" dirty="0" err="1"/>
                <a:t>chính</a:t>
              </a:r>
              <a:r>
                <a:rPr lang="vi-VN" sz="3600" dirty="0"/>
                <a:t> </a:t>
              </a:r>
              <a:r>
                <a:rPr lang="vi-VN" sz="3600" dirty="0" err="1"/>
                <a:t>mình</a:t>
              </a:r>
              <a:r>
                <a:rPr lang="vi-VN" sz="3600" dirty="0"/>
                <a:t>.</a:t>
              </a:r>
              <a:endParaRPr lang="vi-VN" sz="3600" b="1" dirty="0"/>
            </a:p>
          </p:txBody>
        </p:sp>
      </p:grpSp>
      <p:sp>
        <p:nvSpPr>
          <p:cNvPr id="23" name="Freeform 23"/>
          <p:cNvSpPr/>
          <p:nvPr/>
        </p:nvSpPr>
        <p:spPr>
          <a:xfrm>
            <a:off x="15804842" y="686034"/>
            <a:ext cx="1053397" cy="984448"/>
          </a:xfrm>
          <a:custGeom>
            <a:avLst/>
            <a:gdLst/>
            <a:ahLst/>
            <a:cxnLst/>
            <a:rect l="l" t="t" r="r" b="b"/>
            <a:pathLst>
              <a:path w="1053397" h="984448">
                <a:moveTo>
                  <a:pt x="0" y="0"/>
                </a:moveTo>
                <a:lnTo>
                  <a:pt x="1053397" y="0"/>
                </a:lnTo>
                <a:lnTo>
                  <a:pt x="1053397" y="984448"/>
                </a:lnTo>
                <a:lnTo>
                  <a:pt x="0" y="9844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32235" y="686034"/>
            <a:ext cx="1053397" cy="984448"/>
          </a:xfrm>
          <a:custGeom>
            <a:avLst/>
            <a:gdLst/>
            <a:ahLst/>
            <a:cxnLst/>
            <a:rect l="l" t="t" r="r" b="b"/>
            <a:pathLst>
              <a:path w="1053397" h="984448">
                <a:moveTo>
                  <a:pt x="0" y="0"/>
                </a:moveTo>
                <a:lnTo>
                  <a:pt x="1053397" y="0"/>
                </a:lnTo>
                <a:lnTo>
                  <a:pt x="1053397" y="984448"/>
                </a:lnTo>
                <a:lnTo>
                  <a:pt x="0" y="9844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10365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6574522" y="3177676"/>
            <a:ext cx="2984591" cy="2178751"/>
          </a:xfrm>
          <a:custGeom>
            <a:avLst/>
            <a:gdLst/>
            <a:ahLst/>
            <a:cxnLst/>
            <a:rect l="l" t="t" r="r" b="b"/>
            <a:pathLst>
              <a:path w="2984591" h="2178751">
                <a:moveTo>
                  <a:pt x="0" y="0"/>
                </a:moveTo>
                <a:lnTo>
                  <a:pt x="2984591" y="0"/>
                </a:lnTo>
                <a:lnTo>
                  <a:pt x="2984591" y="2178751"/>
                </a:lnTo>
                <a:lnTo>
                  <a:pt x="0" y="21787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207302">
            <a:off x="16484549" y="5470190"/>
            <a:ext cx="2442661" cy="3869562"/>
          </a:xfrm>
          <a:custGeom>
            <a:avLst/>
            <a:gdLst/>
            <a:ahLst/>
            <a:cxnLst/>
            <a:rect l="l" t="t" r="r" b="b"/>
            <a:pathLst>
              <a:path w="2442661" h="3869562">
                <a:moveTo>
                  <a:pt x="0" y="0"/>
                </a:moveTo>
                <a:lnTo>
                  <a:pt x="2442661" y="0"/>
                </a:lnTo>
                <a:lnTo>
                  <a:pt x="2442661" y="3869562"/>
                </a:lnTo>
                <a:lnTo>
                  <a:pt x="0" y="3869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71456" flipH="1">
            <a:off x="-1420010" y="3248069"/>
            <a:ext cx="3188269" cy="3220255"/>
          </a:xfrm>
          <a:custGeom>
            <a:avLst/>
            <a:gdLst/>
            <a:ahLst/>
            <a:cxnLst/>
            <a:rect l="l" t="t" r="r" b="b"/>
            <a:pathLst>
              <a:path w="3188269" h="3220255">
                <a:moveTo>
                  <a:pt x="3188269" y="0"/>
                </a:moveTo>
                <a:lnTo>
                  <a:pt x="0" y="0"/>
                </a:lnTo>
                <a:lnTo>
                  <a:pt x="0" y="3220254"/>
                </a:lnTo>
                <a:lnTo>
                  <a:pt x="3188269" y="3220254"/>
                </a:lnTo>
                <a:lnTo>
                  <a:pt x="318826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10611" t="-4854" r="-905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41743" y="9140883"/>
            <a:ext cx="2549351" cy="1269564"/>
          </a:xfrm>
          <a:custGeom>
            <a:avLst/>
            <a:gdLst/>
            <a:ahLst/>
            <a:cxnLst/>
            <a:rect l="l" t="t" r="r" b="b"/>
            <a:pathLst>
              <a:path w="2549351" h="1269564">
                <a:moveTo>
                  <a:pt x="0" y="0"/>
                </a:moveTo>
                <a:lnTo>
                  <a:pt x="2549351" y="0"/>
                </a:lnTo>
                <a:lnTo>
                  <a:pt x="2549351" y="1269563"/>
                </a:lnTo>
                <a:lnTo>
                  <a:pt x="0" y="1269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5675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0196906" y="9159933"/>
            <a:ext cx="2549351" cy="1269564"/>
          </a:xfrm>
          <a:custGeom>
            <a:avLst/>
            <a:gdLst/>
            <a:ahLst/>
            <a:cxnLst/>
            <a:rect l="l" t="t" r="r" b="b"/>
            <a:pathLst>
              <a:path w="2549351" h="1269564">
                <a:moveTo>
                  <a:pt x="2549351" y="0"/>
                </a:moveTo>
                <a:lnTo>
                  <a:pt x="0" y="0"/>
                </a:lnTo>
                <a:lnTo>
                  <a:pt x="0" y="1269563"/>
                </a:lnTo>
                <a:lnTo>
                  <a:pt x="2549351" y="1269563"/>
                </a:lnTo>
                <a:lnTo>
                  <a:pt x="254935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r="-5675"/>
            </a:stretch>
          </a:blipFill>
        </p:spPr>
      </p:sp>
      <p:sp>
        <p:nvSpPr>
          <p:cNvPr id="9" name="Freeform 9"/>
          <p:cNvSpPr/>
          <p:nvPr/>
        </p:nvSpPr>
        <p:spPr>
          <a:xfrm rot="1115254">
            <a:off x="-1014062" y="5916462"/>
            <a:ext cx="2700223" cy="3295412"/>
          </a:xfrm>
          <a:custGeom>
            <a:avLst/>
            <a:gdLst/>
            <a:ahLst/>
            <a:cxnLst/>
            <a:rect l="l" t="t" r="r" b="b"/>
            <a:pathLst>
              <a:path w="2700223" h="3295412">
                <a:moveTo>
                  <a:pt x="0" y="0"/>
                </a:moveTo>
                <a:lnTo>
                  <a:pt x="2700223" y="0"/>
                </a:lnTo>
                <a:lnTo>
                  <a:pt x="2700223" y="3295412"/>
                </a:lnTo>
                <a:lnTo>
                  <a:pt x="0" y="32954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b="-16846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74623" y="1360572"/>
            <a:ext cx="7840819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Ý NGHĨA CÂU CHUYỆN</a:t>
            </a:r>
            <a:endParaRPr lang="vi-VN" sz="40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897357" y="2856300"/>
            <a:ext cx="11769878" cy="5408567"/>
            <a:chOff x="0" y="0"/>
            <a:chExt cx="12329725" cy="2216503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12344056" cy="2248556"/>
            </a:xfrm>
            <a:custGeom>
              <a:avLst/>
              <a:gdLst/>
              <a:ahLst/>
              <a:cxnLst/>
              <a:rect l="l" t="t" r="r" b="b"/>
              <a:pathLst>
                <a:path w="12344056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450983" y="6965"/>
                  </a:cubicBezTo>
                  <a:lnTo>
                    <a:pt x="11450984" y="6965"/>
                  </a:lnTo>
                  <a:cubicBezTo>
                    <a:pt x="11667731" y="16819"/>
                    <a:pt x="11872046" y="36481"/>
                    <a:pt x="12006235" y="101690"/>
                  </a:cubicBezTo>
                  <a:cubicBezTo>
                    <a:pt x="12262280" y="226120"/>
                    <a:pt x="12344056" y="459160"/>
                    <a:pt x="12338568" y="704684"/>
                  </a:cubicBezTo>
                  <a:cubicBezTo>
                    <a:pt x="12338568" y="704684"/>
                    <a:pt x="12295280" y="1013073"/>
                    <a:pt x="12302714" y="1248607"/>
                  </a:cubicBezTo>
                  <a:cubicBezTo>
                    <a:pt x="12309837" y="1396804"/>
                    <a:pt x="12316993" y="1592407"/>
                    <a:pt x="12316993" y="1592407"/>
                  </a:cubicBezTo>
                  <a:cubicBezTo>
                    <a:pt x="12300312" y="1808139"/>
                    <a:pt x="12185668" y="2018751"/>
                    <a:pt x="11988799" y="2130375"/>
                  </a:cubicBezTo>
                  <a:cubicBezTo>
                    <a:pt x="11838447" y="2215624"/>
                    <a:pt x="11640416" y="2230722"/>
                    <a:pt x="9258377" y="2219980"/>
                  </a:cubicBezTo>
                  <a:lnTo>
                    <a:pt x="925824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446161" y="4285717"/>
            <a:ext cx="9174408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Mỗi</a:t>
            </a:r>
            <a:r>
              <a:rPr lang="vi-VN" sz="4000" dirty="0"/>
              <a:t> </a:t>
            </a:r>
            <a:r>
              <a:rPr lang="vi-VN" sz="4000" dirty="0" err="1"/>
              <a:t>người</a:t>
            </a:r>
            <a:r>
              <a:rPr lang="vi-VN" sz="4000" dirty="0"/>
              <a:t> </a:t>
            </a:r>
            <a:r>
              <a:rPr lang="vi-VN" sz="4000" dirty="0" err="1"/>
              <a:t>phải</a:t>
            </a:r>
            <a:r>
              <a:rPr lang="vi-VN" sz="4000" dirty="0"/>
              <a:t> </a:t>
            </a:r>
            <a:r>
              <a:rPr lang="vi-VN" sz="4000" dirty="0" err="1"/>
              <a:t>rèn</a:t>
            </a:r>
            <a:r>
              <a:rPr lang="vi-VN" sz="4000" dirty="0"/>
              <a:t> </a:t>
            </a:r>
            <a:r>
              <a:rPr lang="vi-VN" sz="4000" dirty="0" err="1"/>
              <a:t>luyện</a:t>
            </a:r>
            <a:r>
              <a:rPr lang="vi-VN" sz="4000" dirty="0"/>
              <a:t> </a:t>
            </a:r>
            <a:r>
              <a:rPr lang="vi-VN" sz="4000" dirty="0" err="1"/>
              <a:t>đức</a:t>
            </a:r>
            <a:r>
              <a:rPr lang="vi-VN" sz="4000" dirty="0"/>
              <a:t> </a:t>
            </a:r>
            <a:r>
              <a:rPr lang="vi-VN" sz="4000" dirty="0" err="1"/>
              <a:t>tính</a:t>
            </a:r>
            <a:r>
              <a:rPr lang="vi-VN" sz="4000" dirty="0"/>
              <a:t> </a:t>
            </a:r>
            <a:r>
              <a:rPr lang="vi-VN" sz="4000" dirty="0" err="1"/>
              <a:t>điềm</a:t>
            </a:r>
            <a:r>
              <a:rPr lang="vi-VN" sz="4000" dirty="0"/>
              <a:t> </a:t>
            </a:r>
            <a:r>
              <a:rPr lang="vi-VN" sz="4000" dirty="0" err="1"/>
              <a:t>tĩnh</a:t>
            </a:r>
            <a:r>
              <a:rPr lang="vi-VN" sz="4000" dirty="0"/>
              <a:t>, </a:t>
            </a:r>
            <a:r>
              <a:rPr lang="vi-VN" sz="4000" dirty="0" err="1"/>
              <a:t>tránh</a:t>
            </a:r>
            <a:r>
              <a:rPr lang="vi-VN" sz="4000" dirty="0"/>
              <a:t> </a:t>
            </a:r>
            <a:r>
              <a:rPr lang="vi-VN" sz="4000" dirty="0" err="1"/>
              <a:t>cáu</a:t>
            </a:r>
            <a:r>
              <a:rPr lang="vi-VN" sz="4000" dirty="0"/>
              <a:t> </a:t>
            </a:r>
            <a:r>
              <a:rPr lang="vi-VN" sz="4000" dirty="0" err="1"/>
              <a:t>giận</a:t>
            </a:r>
            <a:r>
              <a:rPr lang="vi-VN" sz="4000" dirty="0"/>
              <a:t> </a:t>
            </a:r>
            <a:r>
              <a:rPr lang="vi-VN" sz="4000" dirty="0" err="1"/>
              <a:t>làm</a:t>
            </a:r>
            <a:r>
              <a:rPr lang="vi-VN" sz="4000" dirty="0"/>
              <a:t> </a:t>
            </a:r>
            <a:r>
              <a:rPr lang="vi-VN" sz="4000" dirty="0" err="1"/>
              <a:t>tổn</a:t>
            </a:r>
            <a:r>
              <a:rPr lang="vi-VN" sz="4000" dirty="0"/>
              <a:t> thương </a:t>
            </a:r>
            <a:r>
              <a:rPr lang="vi-VN" sz="4000" dirty="0" err="1"/>
              <a:t>đến</a:t>
            </a:r>
            <a:r>
              <a:rPr lang="vi-VN" sz="4000" dirty="0"/>
              <a:t> </a:t>
            </a:r>
            <a:r>
              <a:rPr lang="vi-VN" sz="4000" dirty="0" err="1"/>
              <a:t>người</a:t>
            </a:r>
            <a:r>
              <a:rPr lang="vi-VN" sz="4000" dirty="0"/>
              <a:t> </a:t>
            </a:r>
            <a:r>
              <a:rPr lang="vi-VN" sz="4000" dirty="0" err="1"/>
              <a:t>khác</a:t>
            </a:r>
            <a:r>
              <a:rPr lang="vi-VN" sz="4000" dirty="0"/>
              <a:t> </a:t>
            </a:r>
            <a:r>
              <a:rPr lang="vi-VN" sz="4000" dirty="0" err="1"/>
              <a:t>và</a:t>
            </a:r>
            <a:r>
              <a:rPr lang="vi-VN" sz="4000" dirty="0"/>
              <a:t> </a:t>
            </a:r>
            <a:r>
              <a:rPr lang="vi-VN" sz="4000" dirty="0" err="1"/>
              <a:t>cả</a:t>
            </a:r>
            <a:r>
              <a:rPr lang="vi-VN" sz="4000" dirty="0"/>
              <a:t> </a:t>
            </a:r>
            <a:r>
              <a:rPr lang="vi-VN" sz="4000" dirty="0" err="1"/>
              <a:t>chính</a:t>
            </a:r>
            <a:r>
              <a:rPr lang="vi-VN" sz="4000" dirty="0"/>
              <a:t> </a:t>
            </a:r>
            <a:r>
              <a:rPr lang="vi-VN" sz="4000" dirty="0" err="1"/>
              <a:t>mình</a:t>
            </a:r>
            <a:r>
              <a:rPr lang="vi-VN" sz="4000" dirty="0"/>
              <a:t>.</a:t>
            </a:r>
          </a:p>
        </p:txBody>
      </p:sp>
      <p:sp>
        <p:nvSpPr>
          <p:cNvPr id="23" name="Freeform 23"/>
          <p:cNvSpPr/>
          <p:nvPr/>
        </p:nvSpPr>
        <p:spPr>
          <a:xfrm>
            <a:off x="12419666" y="1487292"/>
            <a:ext cx="1053397" cy="984448"/>
          </a:xfrm>
          <a:custGeom>
            <a:avLst/>
            <a:gdLst/>
            <a:ahLst/>
            <a:cxnLst/>
            <a:rect l="l" t="t" r="r" b="b"/>
            <a:pathLst>
              <a:path w="1053397" h="984448">
                <a:moveTo>
                  <a:pt x="0" y="0"/>
                </a:moveTo>
                <a:lnTo>
                  <a:pt x="1053397" y="0"/>
                </a:lnTo>
                <a:lnTo>
                  <a:pt x="1053397" y="984448"/>
                </a:lnTo>
                <a:lnTo>
                  <a:pt x="0" y="984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387846" y="1353149"/>
            <a:ext cx="1053397" cy="984448"/>
          </a:xfrm>
          <a:custGeom>
            <a:avLst/>
            <a:gdLst/>
            <a:ahLst/>
            <a:cxnLst/>
            <a:rect l="l" t="t" r="r" b="b"/>
            <a:pathLst>
              <a:path w="1053397" h="984448">
                <a:moveTo>
                  <a:pt x="0" y="0"/>
                </a:moveTo>
                <a:lnTo>
                  <a:pt x="1053397" y="0"/>
                </a:lnTo>
                <a:lnTo>
                  <a:pt x="1053397" y="984448"/>
                </a:lnTo>
                <a:lnTo>
                  <a:pt x="0" y="984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364827C-9CCE-4605-8E6C-7E4B62FE452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473063" y="6367396"/>
            <a:ext cx="4192090" cy="391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36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-565234" y="7263837"/>
            <a:ext cx="3767182" cy="3023163"/>
          </a:xfrm>
          <a:custGeom>
            <a:avLst/>
            <a:gdLst/>
            <a:ahLst/>
            <a:cxnLst/>
            <a:rect l="l" t="t" r="r" b="b"/>
            <a:pathLst>
              <a:path w="3767182" h="3023163">
                <a:moveTo>
                  <a:pt x="3767181" y="0"/>
                </a:moveTo>
                <a:lnTo>
                  <a:pt x="0" y="0"/>
                </a:lnTo>
                <a:lnTo>
                  <a:pt x="0" y="3023163"/>
                </a:lnTo>
                <a:lnTo>
                  <a:pt x="3767181" y="3023163"/>
                </a:lnTo>
                <a:lnTo>
                  <a:pt x="37671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9B29DD-346D-48F5-9587-85ACDC153F58}"/>
              </a:ext>
            </a:extLst>
          </p:cNvPr>
          <p:cNvGrpSpPr/>
          <p:nvPr/>
        </p:nvGrpSpPr>
        <p:grpSpPr>
          <a:xfrm>
            <a:off x="2417747" y="-585855"/>
            <a:ext cx="13480758" cy="10952566"/>
            <a:chOff x="2417747" y="-585855"/>
            <a:chExt cx="13480758" cy="10952566"/>
          </a:xfrm>
        </p:grpSpPr>
        <p:grpSp>
          <p:nvGrpSpPr>
            <p:cNvPr id="2" name="Group 2"/>
            <p:cNvGrpSpPr/>
            <p:nvPr/>
          </p:nvGrpSpPr>
          <p:grpSpPr>
            <a:xfrm>
              <a:off x="2417747" y="-585855"/>
              <a:ext cx="12308811" cy="10952566"/>
              <a:chOff x="76200" y="-28575"/>
              <a:chExt cx="3372853" cy="300121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514479" y="24913"/>
                <a:ext cx="2934574" cy="2947728"/>
              </a:xfrm>
              <a:custGeom>
                <a:avLst/>
                <a:gdLst/>
                <a:ahLst/>
                <a:cxnLst/>
                <a:rect l="l" t="t" r="r" b="b"/>
                <a:pathLst>
                  <a:path w="2934574" h="2947728">
                    <a:moveTo>
                      <a:pt x="1467287" y="0"/>
                    </a:moveTo>
                    <a:cubicBezTo>
                      <a:pt x="2278707" y="3629"/>
                      <a:pt x="2934575" y="662436"/>
                      <a:pt x="2934575" y="1473864"/>
                    </a:cubicBezTo>
                    <a:cubicBezTo>
                      <a:pt x="2934575" y="2285292"/>
                      <a:pt x="2278707" y="2944099"/>
                      <a:pt x="1467287" y="2947728"/>
                    </a:cubicBezTo>
                    <a:cubicBezTo>
                      <a:pt x="655868" y="2944099"/>
                      <a:pt x="0" y="2285292"/>
                      <a:pt x="0" y="1473864"/>
                    </a:cubicBezTo>
                    <a:cubicBezTo>
                      <a:pt x="0" y="662436"/>
                      <a:pt x="655868" y="3629"/>
                      <a:pt x="14672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6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845248" y="3126275"/>
              <a:ext cx="13053257" cy="303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7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3:</a:t>
              </a:r>
            </a:p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7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NÂNG CAO</a:t>
              </a:r>
              <a:endPara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5086053" y="7263837"/>
            <a:ext cx="3767182" cy="3023163"/>
          </a:xfrm>
          <a:custGeom>
            <a:avLst/>
            <a:gdLst/>
            <a:ahLst/>
            <a:cxnLst/>
            <a:rect l="l" t="t" r="r" b="b"/>
            <a:pathLst>
              <a:path w="3767182" h="3023163">
                <a:moveTo>
                  <a:pt x="0" y="0"/>
                </a:moveTo>
                <a:lnTo>
                  <a:pt x="3767181" y="0"/>
                </a:lnTo>
                <a:lnTo>
                  <a:pt x="3767181" y="3023163"/>
                </a:lnTo>
                <a:lnTo>
                  <a:pt x="0" y="3023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819708">
            <a:off x="17026731" y="1497216"/>
            <a:ext cx="2522538" cy="3597203"/>
          </a:xfrm>
          <a:custGeom>
            <a:avLst/>
            <a:gdLst/>
            <a:ahLst/>
            <a:cxnLst/>
            <a:rect l="l" t="t" r="r" b="b"/>
            <a:pathLst>
              <a:path w="2522538" h="3597203">
                <a:moveTo>
                  <a:pt x="0" y="0"/>
                </a:moveTo>
                <a:lnTo>
                  <a:pt x="2522538" y="0"/>
                </a:lnTo>
                <a:lnTo>
                  <a:pt x="2522538" y="3597203"/>
                </a:lnTo>
                <a:lnTo>
                  <a:pt x="0" y="3597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161785">
            <a:off x="15917811" y="-419984"/>
            <a:ext cx="2606777" cy="2916674"/>
          </a:xfrm>
          <a:custGeom>
            <a:avLst/>
            <a:gdLst/>
            <a:ahLst/>
            <a:cxnLst/>
            <a:rect l="l" t="t" r="r" b="b"/>
            <a:pathLst>
              <a:path w="2606777" h="2916674">
                <a:moveTo>
                  <a:pt x="0" y="0"/>
                </a:moveTo>
                <a:lnTo>
                  <a:pt x="2606778" y="0"/>
                </a:lnTo>
                <a:lnTo>
                  <a:pt x="2606778" y="2916674"/>
                </a:lnTo>
                <a:lnTo>
                  <a:pt x="0" y="2916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048297">
            <a:off x="-1532228" y="1654251"/>
            <a:ext cx="3263232" cy="3542179"/>
          </a:xfrm>
          <a:custGeom>
            <a:avLst/>
            <a:gdLst/>
            <a:ahLst/>
            <a:cxnLst/>
            <a:rect l="l" t="t" r="r" b="b"/>
            <a:pathLst>
              <a:path w="3263232" h="3542179">
                <a:moveTo>
                  <a:pt x="0" y="0"/>
                </a:moveTo>
                <a:lnTo>
                  <a:pt x="3263232" y="0"/>
                </a:lnTo>
                <a:lnTo>
                  <a:pt x="3263232" y="3542178"/>
                </a:lnTo>
                <a:lnTo>
                  <a:pt x="0" y="35421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>
            <a:off x="1201376" y="-1242218"/>
            <a:ext cx="2549878" cy="3455371"/>
          </a:xfrm>
          <a:custGeom>
            <a:avLst/>
            <a:gdLst/>
            <a:ahLst/>
            <a:cxnLst/>
            <a:rect l="l" t="t" r="r" b="b"/>
            <a:pathLst>
              <a:path w="2549878" h="3455371">
                <a:moveTo>
                  <a:pt x="0" y="0"/>
                </a:moveTo>
                <a:lnTo>
                  <a:pt x="2549877" y="0"/>
                </a:lnTo>
                <a:lnTo>
                  <a:pt x="2549877" y="3455370"/>
                </a:lnTo>
                <a:lnTo>
                  <a:pt x="0" y="34553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t="-6476" r="-11281"/>
            </a:stretch>
          </a:blipFill>
        </p:spPr>
      </p:sp>
      <p:sp>
        <p:nvSpPr>
          <p:cNvPr id="12" name="Freeform 12"/>
          <p:cNvSpPr/>
          <p:nvPr/>
        </p:nvSpPr>
        <p:spPr>
          <a:xfrm rot="4918425">
            <a:off x="-664509" y="-180132"/>
            <a:ext cx="3087527" cy="2790353"/>
          </a:xfrm>
          <a:custGeom>
            <a:avLst/>
            <a:gdLst/>
            <a:ahLst/>
            <a:cxnLst/>
            <a:rect l="l" t="t" r="r" b="b"/>
            <a:pathLst>
              <a:path w="3087527" h="2790353">
                <a:moveTo>
                  <a:pt x="0" y="0"/>
                </a:moveTo>
                <a:lnTo>
                  <a:pt x="3087527" y="0"/>
                </a:lnTo>
                <a:lnTo>
                  <a:pt x="3087527" y="2790353"/>
                </a:lnTo>
                <a:lnTo>
                  <a:pt x="0" y="27903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7592766" flipH="1">
            <a:off x="16587209" y="5167281"/>
            <a:ext cx="3047653" cy="2712411"/>
          </a:xfrm>
          <a:custGeom>
            <a:avLst/>
            <a:gdLst/>
            <a:ahLst/>
            <a:cxnLst/>
            <a:rect l="l" t="t" r="r" b="b"/>
            <a:pathLst>
              <a:path w="3047653" h="2712411">
                <a:moveTo>
                  <a:pt x="3047652" y="0"/>
                </a:moveTo>
                <a:lnTo>
                  <a:pt x="0" y="0"/>
                </a:lnTo>
                <a:lnTo>
                  <a:pt x="0" y="2712411"/>
                </a:lnTo>
                <a:lnTo>
                  <a:pt x="3047652" y="2712411"/>
                </a:lnTo>
                <a:lnTo>
                  <a:pt x="3047652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625641">
            <a:off x="-1342969" y="5168930"/>
            <a:ext cx="3047653" cy="2712411"/>
          </a:xfrm>
          <a:custGeom>
            <a:avLst/>
            <a:gdLst/>
            <a:ahLst/>
            <a:cxnLst/>
            <a:rect l="l" t="t" r="r" b="b"/>
            <a:pathLst>
              <a:path w="3047653" h="2712411">
                <a:moveTo>
                  <a:pt x="0" y="0"/>
                </a:moveTo>
                <a:lnTo>
                  <a:pt x="3047653" y="0"/>
                </a:lnTo>
                <a:lnTo>
                  <a:pt x="3047653" y="2712411"/>
                </a:lnTo>
                <a:lnTo>
                  <a:pt x="0" y="27124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057429">
            <a:off x="14418291" y="-1056351"/>
            <a:ext cx="3241414" cy="2366232"/>
          </a:xfrm>
          <a:custGeom>
            <a:avLst/>
            <a:gdLst/>
            <a:ahLst/>
            <a:cxnLst/>
            <a:rect l="l" t="t" r="r" b="b"/>
            <a:pathLst>
              <a:path w="3241414" h="2366232">
                <a:moveTo>
                  <a:pt x="0" y="0"/>
                </a:moveTo>
                <a:lnTo>
                  <a:pt x="3241414" y="0"/>
                </a:lnTo>
                <a:lnTo>
                  <a:pt x="3241414" y="2366232"/>
                </a:lnTo>
                <a:lnTo>
                  <a:pt x="0" y="23662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18117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52044"/>
            <a:ext cx="16230600" cy="9568256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6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2372136">
            <a:off x="-1398968" y="-76200"/>
            <a:ext cx="3269921" cy="1769845"/>
          </a:xfrm>
          <a:custGeom>
            <a:avLst/>
            <a:gdLst/>
            <a:ahLst/>
            <a:cxnLst/>
            <a:rect l="l" t="t" r="r" b="b"/>
            <a:pathLst>
              <a:path w="3269921" h="1769845">
                <a:moveTo>
                  <a:pt x="0" y="0"/>
                </a:moveTo>
                <a:lnTo>
                  <a:pt x="3269921" y="0"/>
                </a:lnTo>
                <a:lnTo>
                  <a:pt x="3269921" y="1769845"/>
                </a:lnTo>
                <a:lnTo>
                  <a:pt x="0" y="17698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2224654" flipH="1">
            <a:off x="16717547" y="8440680"/>
            <a:ext cx="2345600" cy="2369132"/>
          </a:xfrm>
          <a:custGeom>
            <a:avLst/>
            <a:gdLst/>
            <a:ahLst/>
            <a:cxnLst/>
            <a:rect l="l" t="t" r="r" b="b"/>
            <a:pathLst>
              <a:path w="2345600" h="2369132">
                <a:moveTo>
                  <a:pt x="2345601" y="0"/>
                </a:moveTo>
                <a:lnTo>
                  <a:pt x="0" y="0"/>
                </a:lnTo>
                <a:lnTo>
                  <a:pt x="0" y="2369132"/>
                </a:lnTo>
                <a:lnTo>
                  <a:pt x="2345601" y="2369132"/>
                </a:lnTo>
                <a:lnTo>
                  <a:pt x="234560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l="-10611" t="-4854" r="-9056"/>
            </a:stretch>
          </a:blipFill>
        </p:spPr>
      </p:sp>
      <p:sp>
        <p:nvSpPr>
          <p:cNvPr id="22" name="Freeform 22"/>
          <p:cNvSpPr/>
          <p:nvPr/>
        </p:nvSpPr>
        <p:spPr>
          <a:xfrm rot="2950162">
            <a:off x="-1305178" y="8256071"/>
            <a:ext cx="2745832" cy="2004457"/>
          </a:xfrm>
          <a:custGeom>
            <a:avLst/>
            <a:gdLst/>
            <a:ahLst/>
            <a:cxnLst/>
            <a:rect l="l" t="t" r="r" b="b"/>
            <a:pathLst>
              <a:path w="2745832" h="2004457">
                <a:moveTo>
                  <a:pt x="0" y="0"/>
                </a:moveTo>
                <a:lnTo>
                  <a:pt x="2745831" y="0"/>
                </a:lnTo>
                <a:lnTo>
                  <a:pt x="2745831" y="2004458"/>
                </a:lnTo>
                <a:lnTo>
                  <a:pt x="0" y="20044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8195370">
            <a:off x="-1987825" y="1339713"/>
            <a:ext cx="3636406" cy="2645485"/>
          </a:xfrm>
          <a:custGeom>
            <a:avLst/>
            <a:gdLst/>
            <a:ahLst/>
            <a:cxnLst/>
            <a:rect l="l" t="t" r="r" b="b"/>
            <a:pathLst>
              <a:path w="3636406" h="2645485">
                <a:moveTo>
                  <a:pt x="0" y="0"/>
                </a:moveTo>
                <a:lnTo>
                  <a:pt x="3636406" y="0"/>
                </a:lnTo>
                <a:lnTo>
                  <a:pt x="3636406" y="2645486"/>
                </a:lnTo>
                <a:lnTo>
                  <a:pt x="0" y="26454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5400000">
            <a:off x="16315664" y="5581765"/>
            <a:ext cx="3590243" cy="2001859"/>
          </a:xfrm>
          <a:custGeom>
            <a:avLst/>
            <a:gdLst/>
            <a:ahLst/>
            <a:cxnLst/>
            <a:rect l="l" t="t" r="r" b="b"/>
            <a:pathLst>
              <a:path w="3590243" h="2001859">
                <a:moveTo>
                  <a:pt x="0" y="0"/>
                </a:moveTo>
                <a:lnTo>
                  <a:pt x="3590243" y="0"/>
                </a:lnTo>
                <a:lnTo>
                  <a:pt x="3590243" y="2001859"/>
                </a:lnTo>
                <a:lnTo>
                  <a:pt x="0" y="200185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 l="-15003" t="-13439"/>
            </a:stretch>
          </a:blipFill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9B1382-F77D-4779-808A-7862B79B6392}"/>
              </a:ext>
            </a:extLst>
          </p:cNvPr>
          <p:cNvSpPr txBox="1"/>
          <p:nvPr/>
        </p:nvSpPr>
        <p:spPr>
          <a:xfrm>
            <a:off x="1482974" y="2147334"/>
            <a:ext cx="15520556" cy="7545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 smtClean="0"/>
              <a:t>Chú ý cách ngắt nhịp như sau:</a:t>
            </a:r>
          </a:p>
          <a:p>
            <a:pPr indent="16002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6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Ngày 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 ngày trôi qua,/ rồi cũng đến một hôm/ cậu bé hãnh diện khoe với cha rằng/ không còn một cái đinh nào trên hàng rào.// Cha liền dẫn cậu đến bên hàng rào,/ bảo: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6002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.// Nhưng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://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nhổ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đinh đi,/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đinh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.//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cơn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,/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đinh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://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thương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.//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thương tinh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tệ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hơn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đinh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525000" y="2694276"/>
            <a:ext cx="7516484" cy="5118309"/>
            <a:chOff x="0" y="0"/>
            <a:chExt cx="12329725" cy="221650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12344056" cy="2248556"/>
            </a:xfrm>
            <a:custGeom>
              <a:avLst/>
              <a:gdLst/>
              <a:ahLst/>
              <a:cxnLst/>
              <a:rect l="l" t="t" r="r" b="b"/>
              <a:pathLst>
                <a:path w="12344056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450983" y="6965"/>
                  </a:cubicBezTo>
                  <a:lnTo>
                    <a:pt x="11450984" y="6965"/>
                  </a:lnTo>
                  <a:cubicBezTo>
                    <a:pt x="11667731" y="16819"/>
                    <a:pt x="11872046" y="36481"/>
                    <a:pt x="12006235" y="101690"/>
                  </a:cubicBezTo>
                  <a:cubicBezTo>
                    <a:pt x="12262280" y="226120"/>
                    <a:pt x="12344056" y="459160"/>
                    <a:pt x="12338568" y="704684"/>
                  </a:cubicBezTo>
                  <a:cubicBezTo>
                    <a:pt x="12338568" y="704684"/>
                    <a:pt x="12295280" y="1013073"/>
                    <a:pt x="12302714" y="1248607"/>
                  </a:cubicBezTo>
                  <a:cubicBezTo>
                    <a:pt x="12309837" y="1396804"/>
                    <a:pt x="12316993" y="1592407"/>
                    <a:pt x="12316993" y="1592407"/>
                  </a:cubicBezTo>
                  <a:cubicBezTo>
                    <a:pt x="12300312" y="1808139"/>
                    <a:pt x="12185668" y="2018751"/>
                    <a:pt x="11988799" y="2130375"/>
                  </a:cubicBezTo>
                  <a:cubicBezTo>
                    <a:pt x="11838447" y="2215624"/>
                    <a:pt x="11640416" y="2230722"/>
                    <a:pt x="9258377" y="2219980"/>
                  </a:cubicBezTo>
                  <a:lnTo>
                    <a:pt x="925824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40631" y="2751658"/>
            <a:ext cx="7516484" cy="4923768"/>
            <a:chOff x="0" y="0"/>
            <a:chExt cx="12329725" cy="2216503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12344056" cy="2248556"/>
            </a:xfrm>
            <a:custGeom>
              <a:avLst/>
              <a:gdLst/>
              <a:ahLst/>
              <a:cxnLst/>
              <a:rect l="l" t="t" r="r" b="b"/>
              <a:pathLst>
                <a:path w="12344056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1450983" y="6965"/>
                  </a:cubicBezTo>
                  <a:lnTo>
                    <a:pt x="11450984" y="6965"/>
                  </a:lnTo>
                  <a:cubicBezTo>
                    <a:pt x="11667731" y="16819"/>
                    <a:pt x="11872046" y="36481"/>
                    <a:pt x="12006235" y="101690"/>
                  </a:cubicBezTo>
                  <a:cubicBezTo>
                    <a:pt x="12262280" y="226120"/>
                    <a:pt x="12344056" y="459160"/>
                    <a:pt x="12338568" y="704684"/>
                  </a:cubicBezTo>
                  <a:cubicBezTo>
                    <a:pt x="12338568" y="704684"/>
                    <a:pt x="12295280" y="1013073"/>
                    <a:pt x="12302714" y="1248607"/>
                  </a:cubicBezTo>
                  <a:cubicBezTo>
                    <a:pt x="12309837" y="1396804"/>
                    <a:pt x="12316993" y="1592407"/>
                    <a:pt x="12316993" y="1592407"/>
                  </a:cubicBezTo>
                  <a:cubicBezTo>
                    <a:pt x="12300312" y="1808139"/>
                    <a:pt x="12185668" y="2018751"/>
                    <a:pt x="11988799" y="2130375"/>
                  </a:cubicBezTo>
                  <a:cubicBezTo>
                    <a:pt x="11838447" y="2215624"/>
                    <a:pt x="11640416" y="2230722"/>
                    <a:pt x="9258377" y="2219980"/>
                  </a:cubicBezTo>
                  <a:lnTo>
                    <a:pt x="9258241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864657" y="3823428"/>
            <a:ext cx="6266076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đinh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u="none" dirty="0">
              <a:solidFill>
                <a:srgbClr val="FFABDF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47377" y="4401771"/>
            <a:ext cx="7069374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ngang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u="none" dirty="0">
              <a:solidFill>
                <a:srgbClr val="FFABDF"/>
              </a:solidFill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2788004" y="2433805"/>
            <a:ext cx="1175688" cy="905280"/>
          </a:xfrm>
          <a:custGeom>
            <a:avLst/>
            <a:gdLst/>
            <a:ahLst/>
            <a:cxnLst/>
            <a:rect l="l" t="t" r="r" b="b"/>
            <a:pathLst>
              <a:path w="1175688" h="905280">
                <a:moveTo>
                  <a:pt x="0" y="0"/>
                </a:moveTo>
                <a:lnTo>
                  <a:pt x="1175688" y="0"/>
                </a:lnTo>
                <a:lnTo>
                  <a:pt x="1175688" y="905280"/>
                </a:lnTo>
                <a:lnTo>
                  <a:pt x="0" y="905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742167" y="8166495"/>
            <a:ext cx="9545833" cy="2183609"/>
          </a:xfrm>
          <a:custGeom>
            <a:avLst/>
            <a:gdLst/>
            <a:ahLst/>
            <a:cxnLst/>
            <a:rect l="l" t="t" r="r" b="b"/>
            <a:pathLst>
              <a:path w="9545833" h="2183609">
                <a:moveTo>
                  <a:pt x="0" y="0"/>
                </a:moveTo>
                <a:lnTo>
                  <a:pt x="9545833" y="0"/>
                </a:lnTo>
                <a:lnTo>
                  <a:pt x="9545833" y="2183610"/>
                </a:lnTo>
                <a:lnTo>
                  <a:pt x="0" y="21836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863801">
            <a:off x="9314135" y="7974397"/>
            <a:ext cx="2060030" cy="3263415"/>
          </a:xfrm>
          <a:custGeom>
            <a:avLst/>
            <a:gdLst/>
            <a:ahLst/>
            <a:cxnLst/>
            <a:rect l="l" t="t" r="r" b="b"/>
            <a:pathLst>
              <a:path w="2060030" h="3263415">
                <a:moveTo>
                  <a:pt x="0" y="0"/>
                </a:moveTo>
                <a:lnTo>
                  <a:pt x="2060030" y="0"/>
                </a:lnTo>
                <a:lnTo>
                  <a:pt x="2060030" y="3263414"/>
                </a:lnTo>
                <a:lnTo>
                  <a:pt x="0" y="3263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808123">
            <a:off x="1410219" y="8679331"/>
            <a:ext cx="3341308" cy="2430801"/>
          </a:xfrm>
          <a:custGeom>
            <a:avLst/>
            <a:gdLst/>
            <a:ahLst/>
            <a:cxnLst/>
            <a:rect l="l" t="t" r="r" b="b"/>
            <a:pathLst>
              <a:path w="3341308" h="2430801">
                <a:moveTo>
                  <a:pt x="0" y="0"/>
                </a:moveTo>
                <a:lnTo>
                  <a:pt x="3341307" y="0"/>
                </a:lnTo>
                <a:lnTo>
                  <a:pt x="3341307" y="2430801"/>
                </a:lnTo>
                <a:lnTo>
                  <a:pt x="0" y="24308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700000" flipH="1">
            <a:off x="-1027285" y="7552903"/>
            <a:ext cx="2868314" cy="2897090"/>
          </a:xfrm>
          <a:custGeom>
            <a:avLst/>
            <a:gdLst/>
            <a:ahLst/>
            <a:cxnLst/>
            <a:rect l="l" t="t" r="r" b="b"/>
            <a:pathLst>
              <a:path w="2868314" h="2897090">
                <a:moveTo>
                  <a:pt x="2868314" y="0"/>
                </a:moveTo>
                <a:lnTo>
                  <a:pt x="0" y="0"/>
                </a:lnTo>
                <a:lnTo>
                  <a:pt x="0" y="2897090"/>
                </a:lnTo>
                <a:lnTo>
                  <a:pt x="2868314" y="2897090"/>
                </a:lnTo>
                <a:lnTo>
                  <a:pt x="286831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l="-10611" t="-4854" r="-9056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988663" y="8605174"/>
            <a:ext cx="3590243" cy="2001859"/>
          </a:xfrm>
          <a:custGeom>
            <a:avLst/>
            <a:gdLst/>
            <a:ahLst/>
            <a:cxnLst/>
            <a:rect l="l" t="t" r="r" b="b"/>
            <a:pathLst>
              <a:path w="3590243" h="2001859">
                <a:moveTo>
                  <a:pt x="0" y="0"/>
                </a:moveTo>
                <a:lnTo>
                  <a:pt x="3590243" y="0"/>
                </a:lnTo>
                <a:lnTo>
                  <a:pt x="3590243" y="2001859"/>
                </a:lnTo>
                <a:lnTo>
                  <a:pt x="0" y="20018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l="-15003" t="-13439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409528" y="8621656"/>
            <a:ext cx="1053397" cy="984448"/>
          </a:xfrm>
          <a:custGeom>
            <a:avLst/>
            <a:gdLst/>
            <a:ahLst/>
            <a:cxnLst/>
            <a:rect l="l" t="t" r="r" b="b"/>
            <a:pathLst>
              <a:path w="1053397" h="984448">
                <a:moveTo>
                  <a:pt x="0" y="0"/>
                </a:moveTo>
                <a:lnTo>
                  <a:pt x="1053397" y="0"/>
                </a:lnTo>
                <a:lnTo>
                  <a:pt x="1053397" y="984448"/>
                </a:lnTo>
                <a:lnTo>
                  <a:pt x="0" y="984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7623278">
            <a:off x="16644203" y="7212925"/>
            <a:ext cx="1230195" cy="1066915"/>
          </a:xfrm>
          <a:custGeom>
            <a:avLst/>
            <a:gdLst/>
            <a:ahLst/>
            <a:cxnLst/>
            <a:rect l="l" t="t" r="r" b="b"/>
            <a:pathLst>
              <a:path w="1230195" h="1066915">
                <a:moveTo>
                  <a:pt x="0" y="0"/>
                </a:moveTo>
                <a:lnTo>
                  <a:pt x="1230194" y="0"/>
                </a:lnTo>
                <a:lnTo>
                  <a:pt x="1230194" y="1066915"/>
                </a:lnTo>
                <a:lnTo>
                  <a:pt x="0" y="10669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33DAA9B5-B992-4BDD-8D67-4EA0D4464FF6}"/>
              </a:ext>
            </a:extLst>
          </p:cNvPr>
          <p:cNvSpPr txBox="1"/>
          <p:nvPr/>
        </p:nvSpPr>
        <p:spPr>
          <a:xfrm>
            <a:off x="3476584" y="323225"/>
            <a:ext cx="11099352" cy="141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4DD157AE-6528-4712-816D-AC2E49558066}"/>
              </a:ext>
            </a:extLst>
          </p:cNvPr>
          <p:cNvSpPr/>
          <p:nvPr/>
        </p:nvSpPr>
        <p:spPr>
          <a:xfrm>
            <a:off x="4324308" y="2548816"/>
            <a:ext cx="941610" cy="670897"/>
          </a:xfrm>
          <a:custGeom>
            <a:avLst/>
            <a:gdLst/>
            <a:ahLst/>
            <a:cxnLst/>
            <a:rect l="l" t="t" r="r" b="b"/>
            <a:pathLst>
              <a:path w="941610" h="670897">
                <a:moveTo>
                  <a:pt x="0" y="0"/>
                </a:moveTo>
                <a:lnTo>
                  <a:pt x="941611" y="0"/>
                </a:lnTo>
                <a:lnTo>
                  <a:pt x="941611" y="670898"/>
                </a:lnTo>
                <a:lnTo>
                  <a:pt x="0" y="67089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838089"/>
            <a:ext cx="18288000" cy="2840423"/>
          </a:xfrm>
          <a:custGeom>
            <a:avLst/>
            <a:gdLst/>
            <a:ahLst/>
            <a:cxnLst/>
            <a:rect l="l" t="t" r="r" b="b"/>
            <a:pathLst>
              <a:path w="18288000" h="2840423">
                <a:moveTo>
                  <a:pt x="0" y="0"/>
                </a:moveTo>
                <a:lnTo>
                  <a:pt x="18288000" y="0"/>
                </a:lnTo>
                <a:lnTo>
                  <a:pt x="18288000" y="2840422"/>
                </a:lnTo>
                <a:lnTo>
                  <a:pt x="0" y="2840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065" t="-10103" r="-2901" b="-57163"/>
            </a:stretch>
          </a:blipFill>
        </p:spPr>
      </p:sp>
      <p:sp>
        <p:nvSpPr>
          <p:cNvPr id="3" name="Freeform 3"/>
          <p:cNvSpPr/>
          <p:nvPr/>
        </p:nvSpPr>
        <p:spPr>
          <a:xfrm rot="123243">
            <a:off x="1054535" y="2060852"/>
            <a:ext cx="16230600" cy="4578861"/>
          </a:xfrm>
          <a:custGeom>
            <a:avLst/>
            <a:gdLst/>
            <a:ahLst/>
            <a:cxnLst/>
            <a:rect l="l" t="t" r="r" b="b"/>
            <a:pathLst>
              <a:path w="16230600" h="4578861">
                <a:moveTo>
                  <a:pt x="0" y="0"/>
                </a:moveTo>
                <a:lnTo>
                  <a:pt x="16230600" y="0"/>
                </a:lnTo>
                <a:lnTo>
                  <a:pt x="16230600" y="4578861"/>
                </a:lnTo>
                <a:lnTo>
                  <a:pt x="0" y="4578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915" t="-18116" r="-2647" b="-853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64729" y="5722561"/>
            <a:ext cx="3347832" cy="4955951"/>
          </a:xfrm>
          <a:custGeom>
            <a:avLst/>
            <a:gdLst/>
            <a:ahLst/>
            <a:cxnLst/>
            <a:rect l="l" t="t" r="r" b="b"/>
            <a:pathLst>
              <a:path w="5285648" h="9258300">
                <a:moveTo>
                  <a:pt x="0" y="0"/>
                </a:moveTo>
                <a:lnTo>
                  <a:pt x="5285648" y="0"/>
                </a:lnTo>
                <a:lnTo>
                  <a:pt x="5285648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93790">
            <a:off x="-1839384" y="95267"/>
            <a:ext cx="4233443" cy="2576783"/>
          </a:xfrm>
          <a:custGeom>
            <a:avLst/>
            <a:gdLst/>
            <a:ahLst/>
            <a:cxnLst/>
            <a:rect l="l" t="t" r="r" b="b"/>
            <a:pathLst>
              <a:path w="4233443" h="2576783">
                <a:moveTo>
                  <a:pt x="0" y="0"/>
                </a:moveTo>
                <a:lnTo>
                  <a:pt x="4233443" y="0"/>
                </a:lnTo>
                <a:lnTo>
                  <a:pt x="4233443" y="2576783"/>
                </a:lnTo>
                <a:lnTo>
                  <a:pt x="0" y="25767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7225" r="-2445"/>
            </a:stretch>
          </a:blipFill>
        </p:spPr>
      </p:sp>
      <p:sp>
        <p:nvSpPr>
          <p:cNvPr id="8" name="Freeform 8"/>
          <p:cNvSpPr/>
          <p:nvPr/>
        </p:nvSpPr>
        <p:spPr>
          <a:xfrm rot="2411506">
            <a:off x="15465161" y="7323519"/>
            <a:ext cx="2442661" cy="3869562"/>
          </a:xfrm>
          <a:custGeom>
            <a:avLst/>
            <a:gdLst/>
            <a:ahLst/>
            <a:cxnLst/>
            <a:rect l="l" t="t" r="r" b="b"/>
            <a:pathLst>
              <a:path w="2442661" h="3869562">
                <a:moveTo>
                  <a:pt x="0" y="0"/>
                </a:moveTo>
                <a:lnTo>
                  <a:pt x="2442661" y="0"/>
                </a:lnTo>
                <a:lnTo>
                  <a:pt x="2442661" y="3869562"/>
                </a:lnTo>
                <a:lnTo>
                  <a:pt x="0" y="38695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66191" y="8520669"/>
            <a:ext cx="4015616" cy="1999756"/>
          </a:xfrm>
          <a:custGeom>
            <a:avLst/>
            <a:gdLst/>
            <a:ahLst/>
            <a:cxnLst/>
            <a:rect l="l" t="t" r="r" b="b"/>
            <a:pathLst>
              <a:path w="4015616" h="1999756">
                <a:moveTo>
                  <a:pt x="0" y="0"/>
                </a:moveTo>
                <a:lnTo>
                  <a:pt x="4015616" y="0"/>
                </a:lnTo>
                <a:lnTo>
                  <a:pt x="4015616" y="1999757"/>
                </a:lnTo>
                <a:lnTo>
                  <a:pt x="0" y="19997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r="-5675"/>
            </a:stretch>
          </a:blipFill>
        </p:spPr>
      </p:sp>
      <p:sp>
        <p:nvSpPr>
          <p:cNvPr id="10" name="Freeform 10"/>
          <p:cNvSpPr/>
          <p:nvPr/>
        </p:nvSpPr>
        <p:spPr>
          <a:xfrm rot="6935929">
            <a:off x="10860188" y="8287564"/>
            <a:ext cx="3966828" cy="2885867"/>
          </a:xfrm>
          <a:custGeom>
            <a:avLst/>
            <a:gdLst/>
            <a:ahLst/>
            <a:cxnLst/>
            <a:rect l="l" t="t" r="r" b="b"/>
            <a:pathLst>
              <a:path w="3966828" h="2885867">
                <a:moveTo>
                  <a:pt x="0" y="0"/>
                </a:moveTo>
                <a:lnTo>
                  <a:pt x="3966828" y="0"/>
                </a:lnTo>
                <a:lnTo>
                  <a:pt x="3966828" y="2885868"/>
                </a:lnTo>
                <a:lnTo>
                  <a:pt x="0" y="28858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7357200" y="7925532"/>
            <a:ext cx="3188269" cy="3220255"/>
          </a:xfrm>
          <a:custGeom>
            <a:avLst/>
            <a:gdLst/>
            <a:ahLst/>
            <a:cxnLst/>
            <a:rect l="l" t="t" r="r" b="b"/>
            <a:pathLst>
              <a:path w="3188269" h="3220255">
                <a:moveTo>
                  <a:pt x="3188269" y="0"/>
                </a:moveTo>
                <a:lnTo>
                  <a:pt x="0" y="0"/>
                </a:lnTo>
                <a:lnTo>
                  <a:pt x="0" y="3220254"/>
                </a:lnTo>
                <a:lnTo>
                  <a:pt x="3188269" y="3220254"/>
                </a:lnTo>
                <a:lnTo>
                  <a:pt x="3188269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 l="-10611" t="-4854" r="-9056"/>
            </a:stretch>
          </a:blipFill>
        </p:spPr>
      </p:sp>
      <p:sp>
        <p:nvSpPr>
          <p:cNvPr id="12" name="Freeform 12"/>
          <p:cNvSpPr/>
          <p:nvPr/>
        </p:nvSpPr>
        <p:spPr>
          <a:xfrm rot="5561733">
            <a:off x="15537764" y="1158189"/>
            <a:ext cx="1156330" cy="2176149"/>
          </a:xfrm>
          <a:custGeom>
            <a:avLst/>
            <a:gdLst/>
            <a:ahLst/>
            <a:cxnLst/>
            <a:rect l="l" t="t" r="r" b="b"/>
            <a:pathLst>
              <a:path w="1156330" h="2176149">
                <a:moveTo>
                  <a:pt x="0" y="0"/>
                </a:moveTo>
                <a:lnTo>
                  <a:pt x="1156330" y="0"/>
                </a:lnTo>
                <a:lnTo>
                  <a:pt x="1156330" y="2176148"/>
                </a:lnTo>
                <a:lnTo>
                  <a:pt x="0" y="217614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978945">
            <a:off x="437627" y="4249706"/>
            <a:ext cx="1080128" cy="908658"/>
          </a:xfrm>
          <a:custGeom>
            <a:avLst/>
            <a:gdLst/>
            <a:ahLst/>
            <a:cxnLst/>
            <a:rect l="l" t="t" r="r" b="b"/>
            <a:pathLst>
              <a:path w="1080128" h="908658">
                <a:moveTo>
                  <a:pt x="0" y="0"/>
                </a:moveTo>
                <a:lnTo>
                  <a:pt x="1080128" y="0"/>
                </a:lnTo>
                <a:lnTo>
                  <a:pt x="1080128" y="908658"/>
                </a:lnTo>
                <a:lnTo>
                  <a:pt x="0" y="9086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8835CEAA-A394-4DE1-BD50-042E8AEEC6A3}"/>
              </a:ext>
            </a:extLst>
          </p:cNvPr>
          <p:cNvSpPr txBox="1"/>
          <p:nvPr/>
        </p:nvSpPr>
        <p:spPr>
          <a:xfrm>
            <a:off x="1648156" y="2596596"/>
            <a:ext cx="1571787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74553"/>
                </a:solidFill>
              </a:rPr>
              <a:t>BÀI 1: CHÂN DUNG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/>
              <a:t>BÀI ĐỌC 4: NHỮNG VẾT ĐINH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-565234" y="7263837"/>
            <a:ext cx="3767182" cy="3023163"/>
          </a:xfrm>
          <a:custGeom>
            <a:avLst/>
            <a:gdLst/>
            <a:ahLst/>
            <a:cxnLst/>
            <a:rect l="l" t="t" r="r" b="b"/>
            <a:pathLst>
              <a:path w="3767182" h="3023163">
                <a:moveTo>
                  <a:pt x="3767181" y="0"/>
                </a:moveTo>
                <a:lnTo>
                  <a:pt x="0" y="0"/>
                </a:lnTo>
                <a:lnTo>
                  <a:pt x="0" y="3023163"/>
                </a:lnTo>
                <a:lnTo>
                  <a:pt x="3767181" y="3023163"/>
                </a:lnTo>
                <a:lnTo>
                  <a:pt x="37671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9B29DD-346D-48F5-9587-85ACDC153F58}"/>
              </a:ext>
            </a:extLst>
          </p:cNvPr>
          <p:cNvGrpSpPr/>
          <p:nvPr/>
        </p:nvGrpSpPr>
        <p:grpSpPr>
          <a:xfrm>
            <a:off x="2417747" y="-585855"/>
            <a:ext cx="13480758" cy="10952566"/>
            <a:chOff x="2417747" y="-585855"/>
            <a:chExt cx="13480758" cy="10952566"/>
          </a:xfrm>
        </p:grpSpPr>
        <p:grpSp>
          <p:nvGrpSpPr>
            <p:cNvPr id="2" name="Group 2"/>
            <p:cNvGrpSpPr/>
            <p:nvPr/>
          </p:nvGrpSpPr>
          <p:grpSpPr>
            <a:xfrm>
              <a:off x="2417747" y="-585855"/>
              <a:ext cx="12308811" cy="10952566"/>
              <a:chOff x="76200" y="-28575"/>
              <a:chExt cx="3372853" cy="300121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514479" y="24913"/>
                <a:ext cx="2934574" cy="2947728"/>
              </a:xfrm>
              <a:custGeom>
                <a:avLst/>
                <a:gdLst/>
                <a:ahLst/>
                <a:cxnLst/>
                <a:rect l="l" t="t" r="r" b="b"/>
                <a:pathLst>
                  <a:path w="2934574" h="2947728">
                    <a:moveTo>
                      <a:pt x="1467287" y="0"/>
                    </a:moveTo>
                    <a:cubicBezTo>
                      <a:pt x="2278707" y="3629"/>
                      <a:pt x="2934575" y="662436"/>
                      <a:pt x="2934575" y="1473864"/>
                    </a:cubicBezTo>
                    <a:cubicBezTo>
                      <a:pt x="2934575" y="2285292"/>
                      <a:pt x="2278707" y="2944099"/>
                      <a:pt x="1467287" y="2947728"/>
                    </a:cubicBezTo>
                    <a:cubicBezTo>
                      <a:pt x="655868" y="2944099"/>
                      <a:pt x="0" y="2285292"/>
                      <a:pt x="0" y="1473864"/>
                    </a:cubicBezTo>
                    <a:cubicBezTo>
                      <a:pt x="0" y="662436"/>
                      <a:pt x="655868" y="3629"/>
                      <a:pt x="14672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6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845248" y="3126275"/>
              <a:ext cx="13053257" cy="1416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7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vi-VN" sz="7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 TIẾNG</a:t>
              </a:r>
              <a:endPara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5086053" y="7263837"/>
            <a:ext cx="3767182" cy="3023163"/>
          </a:xfrm>
          <a:custGeom>
            <a:avLst/>
            <a:gdLst/>
            <a:ahLst/>
            <a:cxnLst/>
            <a:rect l="l" t="t" r="r" b="b"/>
            <a:pathLst>
              <a:path w="3767182" h="3023163">
                <a:moveTo>
                  <a:pt x="0" y="0"/>
                </a:moveTo>
                <a:lnTo>
                  <a:pt x="3767181" y="0"/>
                </a:lnTo>
                <a:lnTo>
                  <a:pt x="3767181" y="3023163"/>
                </a:lnTo>
                <a:lnTo>
                  <a:pt x="0" y="3023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819708">
            <a:off x="17026731" y="1497216"/>
            <a:ext cx="2522538" cy="3597203"/>
          </a:xfrm>
          <a:custGeom>
            <a:avLst/>
            <a:gdLst/>
            <a:ahLst/>
            <a:cxnLst/>
            <a:rect l="l" t="t" r="r" b="b"/>
            <a:pathLst>
              <a:path w="2522538" h="3597203">
                <a:moveTo>
                  <a:pt x="0" y="0"/>
                </a:moveTo>
                <a:lnTo>
                  <a:pt x="2522538" y="0"/>
                </a:lnTo>
                <a:lnTo>
                  <a:pt x="2522538" y="3597203"/>
                </a:lnTo>
                <a:lnTo>
                  <a:pt x="0" y="3597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161785">
            <a:off x="15917811" y="-419984"/>
            <a:ext cx="2606777" cy="2916674"/>
          </a:xfrm>
          <a:custGeom>
            <a:avLst/>
            <a:gdLst/>
            <a:ahLst/>
            <a:cxnLst/>
            <a:rect l="l" t="t" r="r" b="b"/>
            <a:pathLst>
              <a:path w="2606777" h="2916674">
                <a:moveTo>
                  <a:pt x="0" y="0"/>
                </a:moveTo>
                <a:lnTo>
                  <a:pt x="2606778" y="0"/>
                </a:lnTo>
                <a:lnTo>
                  <a:pt x="2606778" y="2916674"/>
                </a:lnTo>
                <a:lnTo>
                  <a:pt x="0" y="2916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048297">
            <a:off x="-1532228" y="1654251"/>
            <a:ext cx="3263232" cy="3542179"/>
          </a:xfrm>
          <a:custGeom>
            <a:avLst/>
            <a:gdLst/>
            <a:ahLst/>
            <a:cxnLst/>
            <a:rect l="l" t="t" r="r" b="b"/>
            <a:pathLst>
              <a:path w="3263232" h="3542179">
                <a:moveTo>
                  <a:pt x="0" y="0"/>
                </a:moveTo>
                <a:lnTo>
                  <a:pt x="3263232" y="0"/>
                </a:lnTo>
                <a:lnTo>
                  <a:pt x="3263232" y="3542178"/>
                </a:lnTo>
                <a:lnTo>
                  <a:pt x="0" y="35421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>
            <a:off x="1201376" y="-1242218"/>
            <a:ext cx="2549878" cy="3455371"/>
          </a:xfrm>
          <a:custGeom>
            <a:avLst/>
            <a:gdLst/>
            <a:ahLst/>
            <a:cxnLst/>
            <a:rect l="l" t="t" r="r" b="b"/>
            <a:pathLst>
              <a:path w="2549878" h="3455371">
                <a:moveTo>
                  <a:pt x="0" y="0"/>
                </a:moveTo>
                <a:lnTo>
                  <a:pt x="2549877" y="0"/>
                </a:lnTo>
                <a:lnTo>
                  <a:pt x="2549877" y="3455370"/>
                </a:lnTo>
                <a:lnTo>
                  <a:pt x="0" y="34553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t="-6476" r="-11281"/>
            </a:stretch>
          </a:blipFill>
        </p:spPr>
      </p:sp>
      <p:sp>
        <p:nvSpPr>
          <p:cNvPr id="12" name="Freeform 12"/>
          <p:cNvSpPr/>
          <p:nvPr/>
        </p:nvSpPr>
        <p:spPr>
          <a:xfrm rot="4918425">
            <a:off x="-664509" y="-180132"/>
            <a:ext cx="3087527" cy="2790353"/>
          </a:xfrm>
          <a:custGeom>
            <a:avLst/>
            <a:gdLst/>
            <a:ahLst/>
            <a:cxnLst/>
            <a:rect l="l" t="t" r="r" b="b"/>
            <a:pathLst>
              <a:path w="3087527" h="2790353">
                <a:moveTo>
                  <a:pt x="0" y="0"/>
                </a:moveTo>
                <a:lnTo>
                  <a:pt x="3087527" y="0"/>
                </a:lnTo>
                <a:lnTo>
                  <a:pt x="3087527" y="2790353"/>
                </a:lnTo>
                <a:lnTo>
                  <a:pt x="0" y="27903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7592766" flipH="1">
            <a:off x="16587209" y="5167281"/>
            <a:ext cx="3047653" cy="2712411"/>
          </a:xfrm>
          <a:custGeom>
            <a:avLst/>
            <a:gdLst/>
            <a:ahLst/>
            <a:cxnLst/>
            <a:rect l="l" t="t" r="r" b="b"/>
            <a:pathLst>
              <a:path w="3047653" h="2712411">
                <a:moveTo>
                  <a:pt x="3047652" y="0"/>
                </a:moveTo>
                <a:lnTo>
                  <a:pt x="0" y="0"/>
                </a:lnTo>
                <a:lnTo>
                  <a:pt x="0" y="2712411"/>
                </a:lnTo>
                <a:lnTo>
                  <a:pt x="3047652" y="2712411"/>
                </a:lnTo>
                <a:lnTo>
                  <a:pt x="3047652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625641">
            <a:off x="-1342969" y="5168930"/>
            <a:ext cx="3047653" cy="2712411"/>
          </a:xfrm>
          <a:custGeom>
            <a:avLst/>
            <a:gdLst/>
            <a:ahLst/>
            <a:cxnLst/>
            <a:rect l="l" t="t" r="r" b="b"/>
            <a:pathLst>
              <a:path w="3047653" h="2712411">
                <a:moveTo>
                  <a:pt x="0" y="0"/>
                </a:moveTo>
                <a:lnTo>
                  <a:pt x="3047653" y="0"/>
                </a:lnTo>
                <a:lnTo>
                  <a:pt x="3047653" y="2712411"/>
                </a:lnTo>
                <a:lnTo>
                  <a:pt x="0" y="27124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057429">
            <a:off x="14418291" y="-1056351"/>
            <a:ext cx="3241414" cy="2366232"/>
          </a:xfrm>
          <a:custGeom>
            <a:avLst/>
            <a:gdLst/>
            <a:ahLst/>
            <a:cxnLst/>
            <a:rect l="l" t="t" r="r" b="b"/>
            <a:pathLst>
              <a:path w="3241414" h="2366232">
                <a:moveTo>
                  <a:pt x="0" y="0"/>
                </a:moveTo>
                <a:lnTo>
                  <a:pt x="3241414" y="0"/>
                </a:lnTo>
                <a:lnTo>
                  <a:pt x="3241414" y="2366232"/>
                </a:lnTo>
                <a:lnTo>
                  <a:pt x="0" y="23662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1977CF5-A0AC-4473-824F-D69980F82FCE}"/>
              </a:ext>
            </a:extLst>
          </p:cNvPr>
          <p:cNvSpPr/>
          <p:nvPr/>
        </p:nvSpPr>
        <p:spPr>
          <a:xfrm>
            <a:off x="1325001" y="1542457"/>
            <a:ext cx="15888159" cy="1251504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âu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 vết </a:t>
            </a:r>
            <a:r>
              <a:rPr lang="vi-VN" sz="4000" i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4000" i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i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i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4000" i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i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/>
          </a:p>
        </p:txBody>
      </p:sp>
      <p:sp>
        <p:nvSpPr>
          <p:cNvPr id="4" name="Freeform 4"/>
          <p:cNvSpPr/>
          <p:nvPr/>
        </p:nvSpPr>
        <p:spPr>
          <a:xfrm>
            <a:off x="0" y="8574047"/>
            <a:ext cx="18288000" cy="1712953"/>
          </a:xfrm>
          <a:custGeom>
            <a:avLst/>
            <a:gdLst/>
            <a:ahLst/>
            <a:cxnLst/>
            <a:rect l="l" t="t" r="r" b="b"/>
            <a:pathLst>
              <a:path w="18288000" h="1712953">
                <a:moveTo>
                  <a:pt x="0" y="0"/>
                </a:moveTo>
                <a:lnTo>
                  <a:pt x="18288000" y="0"/>
                </a:lnTo>
                <a:lnTo>
                  <a:pt x="18288000" y="1712953"/>
                </a:lnTo>
                <a:lnTo>
                  <a:pt x="0" y="1712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553" t="-2698" r="-833" b="-38019"/>
            </a:stretch>
          </a:blipFill>
        </p:spPr>
      </p:sp>
      <p:sp>
        <p:nvSpPr>
          <p:cNvPr id="6" name="Freeform 6"/>
          <p:cNvSpPr/>
          <p:nvPr/>
        </p:nvSpPr>
        <p:spPr>
          <a:xfrm rot="-7012304" flipH="1">
            <a:off x="16694089" y="-940211"/>
            <a:ext cx="2708154" cy="2735322"/>
          </a:xfrm>
          <a:custGeom>
            <a:avLst/>
            <a:gdLst/>
            <a:ahLst/>
            <a:cxnLst/>
            <a:rect l="l" t="t" r="r" b="b"/>
            <a:pathLst>
              <a:path w="2708154" h="2735322">
                <a:moveTo>
                  <a:pt x="2708154" y="0"/>
                </a:moveTo>
                <a:lnTo>
                  <a:pt x="0" y="0"/>
                </a:lnTo>
                <a:lnTo>
                  <a:pt x="0" y="2735323"/>
                </a:lnTo>
                <a:lnTo>
                  <a:pt x="2708154" y="2735323"/>
                </a:lnTo>
                <a:lnTo>
                  <a:pt x="27081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0611" t="-4854" r="-905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494840" y="8372776"/>
            <a:ext cx="3047081" cy="1517431"/>
          </a:xfrm>
          <a:custGeom>
            <a:avLst/>
            <a:gdLst/>
            <a:ahLst/>
            <a:cxnLst/>
            <a:rect l="l" t="t" r="r" b="b"/>
            <a:pathLst>
              <a:path w="3047081" h="1517431">
                <a:moveTo>
                  <a:pt x="0" y="0"/>
                </a:moveTo>
                <a:lnTo>
                  <a:pt x="3047080" y="0"/>
                </a:lnTo>
                <a:lnTo>
                  <a:pt x="3047080" y="1517431"/>
                </a:lnTo>
                <a:lnTo>
                  <a:pt x="0" y="15174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675"/>
            </a:stretch>
          </a:blipFill>
        </p:spPr>
      </p:sp>
      <p:sp>
        <p:nvSpPr>
          <p:cNvPr id="9" name="Freeform 9"/>
          <p:cNvSpPr/>
          <p:nvPr/>
        </p:nvSpPr>
        <p:spPr>
          <a:xfrm rot="-784438">
            <a:off x="6014353" y="8803971"/>
            <a:ext cx="1080128" cy="908658"/>
          </a:xfrm>
          <a:custGeom>
            <a:avLst/>
            <a:gdLst/>
            <a:ahLst/>
            <a:cxnLst/>
            <a:rect l="l" t="t" r="r" b="b"/>
            <a:pathLst>
              <a:path w="1080128" h="908658">
                <a:moveTo>
                  <a:pt x="0" y="0"/>
                </a:moveTo>
                <a:lnTo>
                  <a:pt x="1080128" y="0"/>
                </a:lnTo>
                <a:lnTo>
                  <a:pt x="1080128" y="908658"/>
                </a:lnTo>
                <a:lnTo>
                  <a:pt x="0" y="9086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0014221">
            <a:off x="15728323" y="3676038"/>
            <a:ext cx="850316" cy="940994"/>
          </a:xfrm>
          <a:custGeom>
            <a:avLst/>
            <a:gdLst/>
            <a:ahLst/>
            <a:cxnLst/>
            <a:rect l="l" t="t" r="r" b="b"/>
            <a:pathLst>
              <a:path w="850316" h="940994">
                <a:moveTo>
                  <a:pt x="0" y="0"/>
                </a:moveTo>
                <a:lnTo>
                  <a:pt x="850316" y="0"/>
                </a:lnTo>
                <a:lnTo>
                  <a:pt x="850316" y="940994"/>
                </a:lnTo>
                <a:lnTo>
                  <a:pt x="0" y="940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EFE652-5361-4FAA-AAD3-AA87F0A129AC}"/>
              </a:ext>
            </a:extLst>
          </p:cNvPr>
          <p:cNvCxnSpPr>
            <a:cxnSpLocks/>
            <a:stCxn id="16" idx="2"/>
            <a:endCxn id="21" idx="0"/>
          </p:cNvCxnSpPr>
          <p:nvPr/>
        </p:nvCxnSpPr>
        <p:spPr>
          <a:xfrm flipH="1">
            <a:off x="4254129" y="2793961"/>
            <a:ext cx="5014952" cy="1484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82AE66-B9A7-45BF-9C18-1B29980DAE95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>
            <a:off x="9269081" y="2793961"/>
            <a:ext cx="4384139" cy="1484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B93868D-4B33-4CBE-B75F-2FE84B1C39DA}"/>
              </a:ext>
            </a:extLst>
          </p:cNvPr>
          <p:cNvSpPr txBox="1"/>
          <p:nvPr/>
        </p:nvSpPr>
        <p:spPr>
          <a:xfrm>
            <a:off x="1325001" y="4277993"/>
            <a:ext cx="5858255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hơn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đinh lên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vi-V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1C4123-C502-47A2-B6E6-6D72A184065C}"/>
              </a:ext>
            </a:extLst>
          </p:cNvPr>
          <p:cNvSpPr txBox="1"/>
          <p:nvPr/>
        </p:nvSpPr>
        <p:spPr>
          <a:xfrm>
            <a:off x="11090292" y="4277993"/>
            <a:ext cx="512585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91F2D0E-20A4-42B4-97D4-2FA13ED222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8822" y1="56287" x2="47904" y2="56986"/>
                        <a14:foregroundMark x1="31537" y1="43313" x2="38124" y2="49701"/>
                        <a14:foregroundMark x1="70758" y1="41916" x2="69661" y2="5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595" y="5083849"/>
            <a:ext cx="6085772" cy="6085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ADCF5DE-BF58-41EC-9EA7-9F7769963CA0}"/>
              </a:ext>
            </a:extLst>
          </p:cNvPr>
          <p:cNvGrpSpPr/>
          <p:nvPr/>
        </p:nvGrpSpPr>
        <p:grpSpPr>
          <a:xfrm>
            <a:off x="4114800" y="6626201"/>
            <a:ext cx="7985644" cy="3264006"/>
            <a:chOff x="4114800" y="6626201"/>
            <a:chExt cx="7985644" cy="326400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A4EA4D9-222B-4BC6-86BA-9048A1329D65}"/>
                </a:ext>
              </a:extLst>
            </p:cNvPr>
            <p:cNvSpPr/>
            <p:nvPr/>
          </p:nvSpPr>
          <p:spPr>
            <a:xfrm>
              <a:off x="4114800" y="7391362"/>
              <a:ext cx="7566558" cy="24988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Giọng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khoan thai,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rõ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ràng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giúp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nghe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dễ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theo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dõi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dung câu </a:t>
              </a:r>
              <a:r>
                <a:rPr lang="vi-VN" sz="3500" i="1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chuyện</a:t>
              </a:r>
              <a:r>
                <a:rPr lang="vi-VN" sz="35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3500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9">
              <a:extLst>
                <a:ext uri="{FF2B5EF4-FFF2-40B4-BE49-F238E27FC236}">
                  <a16:creationId xmlns:a16="http://schemas.microsoft.com/office/drawing/2014/main" id="{0D680A00-728B-4082-B206-B71BECC6B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0856722" y="6626201"/>
              <a:ext cx="1243722" cy="102451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876300"/>
            <a:ext cx="61863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hãnh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diện,kiềm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3322409"/>
            <a:ext cx="1516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qua,/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hãnh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2707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-565234" y="7263837"/>
            <a:ext cx="3767182" cy="3023163"/>
          </a:xfrm>
          <a:custGeom>
            <a:avLst/>
            <a:gdLst/>
            <a:ahLst/>
            <a:cxnLst/>
            <a:rect l="l" t="t" r="r" b="b"/>
            <a:pathLst>
              <a:path w="3767182" h="3023163">
                <a:moveTo>
                  <a:pt x="3767181" y="0"/>
                </a:moveTo>
                <a:lnTo>
                  <a:pt x="0" y="0"/>
                </a:lnTo>
                <a:lnTo>
                  <a:pt x="0" y="3023163"/>
                </a:lnTo>
                <a:lnTo>
                  <a:pt x="3767181" y="3023163"/>
                </a:lnTo>
                <a:lnTo>
                  <a:pt x="37671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9B29DD-346D-48F5-9587-85ACDC153F58}"/>
              </a:ext>
            </a:extLst>
          </p:cNvPr>
          <p:cNvGrpSpPr/>
          <p:nvPr/>
        </p:nvGrpSpPr>
        <p:grpSpPr>
          <a:xfrm>
            <a:off x="2417747" y="-585855"/>
            <a:ext cx="13480758" cy="10952566"/>
            <a:chOff x="2417747" y="-585855"/>
            <a:chExt cx="13480758" cy="10952566"/>
          </a:xfrm>
        </p:grpSpPr>
        <p:grpSp>
          <p:nvGrpSpPr>
            <p:cNvPr id="2" name="Group 2"/>
            <p:cNvGrpSpPr/>
            <p:nvPr/>
          </p:nvGrpSpPr>
          <p:grpSpPr>
            <a:xfrm>
              <a:off x="2417747" y="-585855"/>
              <a:ext cx="12308811" cy="10952566"/>
              <a:chOff x="76200" y="-28575"/>
              <a:chExt cx="3372853" cy="300121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514479" y="24913"/>
                <a:ext cx="2934574" cy="2947728"/>
              </a:xfrm>
              <a:custGeom>
                <a:avLst/>
                <a:gdLst/>
                <a:ahLst/>
                <a:cxnLst/>
                <a:rect l="l" t="t" r="r" b="b"/>
                <a:pathLst>
                  <a:path w="2934574" h="2947728">
                    <a:moveTo>
                      <a:pt x="1467287" y="0"/>
                    </a:moveTo>
                    <a:cubicBezTo>
                      <a:pt x="2278707" y="3629"/>
                      <a:pt x="2934575" y="662436"/>
                      <a:pt x="2934575" y="1473864"/>
                    </a:cubicBezTo>
                    <a:cubicBezTo>
                      <a:pt x="2934575" y="2285292"/>
                      <a:pt x="2278707" y="2944099"/>
                      <a:pt x="1467287" y="2947728"/>
                    </a:cubicBezTo>
                    <a:cubicBezTo>
                      <a:pt x="655868" y="2944099"/>
                      <a:pt x="0" y="2285292"/>
                      <a:pt x="0" y="1473864"/>
                    </a:cubicBezTo>
                    <a:cubicBezTo>
                      <a:pt x="0" y="662436"/>
                      <a:pt x="655868" y="3629"/>
                      <a:pt x="14672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-28575"/>
                <a:ext cx="6604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6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845248" y="3126275"/>
              <a:ext cx="13053257" cy="1416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7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vi-VN" sz="7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endPara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5086053" y="7263837"/>
            <a:ext cx="3767182" cy="3023163"/>
          </a:xfrm>
          <a:custGeom>
            <a:avLst/>
            <a:gdLst/>
            <a:ahLst/>
            <a:cxnLst/>
            <a:rect l="l" t="t" r="r" b="b"/>
            <a:pathLst>
              <a:path w="3767182" h="3023163">
                <a:moveTo>
                  <a:pt x="0" y="0"/>
                </a:moveTo>
                <a:lnTo>
                  <a:pt x="3767181" y="0"/>
                </a:lnTo>
                <a:lnTo>
                  <a:pt x="3767181" y="3023163"/>
                </a:lnTo>
                <a:lnTo>
                  <a:pt x="0" y="3023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819708">
            <a:off x="17026731" y="1497216"/>
            <a:ext cx="2522538" cy="3597203"/>
          </a:xfrm>
          <a:custGeom>
            <a:avLst/>
            <a:gdLst/>
            <a:ahLst/>
            <a:cxnLst/>
            <a:rect l="l" t="t" r="r" b="b"/>
            <a:pathLst>
              <a:path w="2522538" h="3597203">
                <a:moveTo>
                  <a:pt x="0" y="0"/>
                </a:moveTo>
                <a:lnTo>
                  <a:pt x="2522538" y="0"/>
                </a:lnTo>
                <a:lnTo>
                  <a:pt x="2522538" y="3597203"/>
                </a:lnTo>
                <a:lnTo>
                  <a:pt x="0" y="3597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161785">
            <a:off x="15917811" y="-419984"/>
            <a:ext cx="2606777" cy="2916674"/>
          </a:xfrm>
          <a:custGeom>
            <a:avLst/>
            <a:gdLst/>
            <a:ahLst/>
            <a:cxnLst/>
            <a:rect l="l" t="t" r="r" b="b"/>
            <a:pathLst>
              <a:path w="2606777" h="2916674">
                <a:moveTo>
                  <a:pt x="0" y="0"/>
                </a:moveTo>
                <a:lnTo>
                  <a:pt x="2606778" y="0"/>
                </a:lnTo>
                <a:lnTo>
                  <a:pt x="2606778" y="2916674"/>
                </a:lnTo>
                <a:lnTo>
                  <a:pt x="0" y="2916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048297">
            <a:off x="-1532228" y="1654251"/>
            <a:ext cx="3263232" cy="3542179"/>
          </a:xfrm>
          <a:custGeom>
            <a:avLst/>
            <a:gdLst/>
            <a:ahLst/>
            <a:cxnLst/>
            <a:rect l="l" t="t" r="r" b="b"/>
            <a:pathLst>
              <a:path w="3263232" h="3542179">
                <a:moveTo>
                  <a:pt x="0" y="0"/>
                </a:moveTo>
                <a:lnTo>
                  <a:pt x="3263232" y="0"/>
                </a:lnTo>
                <a:lnTo>
                  <a:pt x="3263232" y="3542178"/>
                </a:lnTo>
                <a:lnTo>
                  <a:pt x="0" y="35421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>
            <a:off x="1201376" y="-1242218"/>
            <a:ext cx="2549878" cy="3455371"/>
          </a:xfrm>
          <a:custGeom>
            <a:avLst/>
            <a:gdLst/>
            <a:ahLst/>
            <a:cxnLst/>
            <a:rect l="l" t="t" r="r" b="b"/>
            <a:pathLst>
              <a:path w="2549878" h="3455371">
                <a:moveTo>
                  <a:pt x="0" y="0"/>
                </a:moveTo>
                <a:lnTo>
                  <a:pt x="2549877" y="0"/>
                </a:lnTo>
                <a:lnTo>
                  <a:pt x="2549877" y="3455370"/>
                </a:lnTo>
                <a:lnTo>
                  <a:pt x="0" y="34553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t="-6476" r="-11281"/>
            </a:stretch>
          </a:blipFill>
        </p:spPr>
      </p:sp>
      <p:sp>
        <p:nvSpPr>
          <p:cNvPr id="12" name="Freeform 12"/>
          <p:cNvSpPr/>
          <p:nvPr/>
        </p:nvSpPr>
        <p:spPr>
          <a:xfrm rot="4918425">
            <a:off x="-664509" y="-180132"/>
            <a:ext cx="3087527" cy="2790353"/>
          </a:xfrm>
          <a:custGeom>
            <a:avLst/>
            <a:gdLst/>
            <a:ahLst/>
            <a:cxnLst/>
            <a:rect l="l" t="t" r="r" b="b"/>
            <a:pathLst>
              <a:path w="3087527" h="2790353">
                <a:moveTo>
                  <a:pt x="0" y="0"/>
                </a:moveTo>
                <a:lnTo>
                  <a:pt x="3087527" y="0"/>
                </a:lnTo>
                <a:lnTo>
                  <a:pt x="3087527" y="2790353"/>
                </a:lnTo>
                <a:lnTo>
                  <a:pt x="0" y="27903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7592766" flipH="1">
            <a:off x="16587209" y="5167281"/>
            <a:ext cx="3047653" cy="2712411"/>
          </a:xfrm>
          <a:custGeom>
            <a:avLst/>
            <a:gdLst/>
            <a:ahLst/>
            <a:cxnLst/>
            <a:rect l="l" t="t" r="r" b="b"/>
            <a:pathLst>
              <a:path w="3047653" h="2712411">
                <a:moveTo>
                  <a:pt x="3047652" y="0"/>
                </a:moveTo>
                <a:lnTo>
                  <a:pt x="0" y="0"/>
                </a:lnTo>
                <a:lnTo>
                  <a:pt x="0" y="2712411"/>
                </a:lnTo>
                <a:lnTo>
                  <a:pt x="3047652" y="2712411"/>
                </a:lnTo>
                <a:lnTo>
                  <a:pt x="3047652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625641">
            <a:off x="-1342969" y="5168930"/>
            <a:ext cx="3047653" cy="2712411"/>
          </a:xfrm>
          <a:custGeom>
            <a:avLst/>
            <a:gdLst/>
            <a:ahLst/>
            <a:cxnLst/>
            <a:rect l="l" t="t" r="r" b="b"/>
            <a:pathLst>
              <a:path w="3047653" h="2712411">
                <a:moveTo>
                  <a:pt x="0" y="0"/>
                </a:moveTo>
                <a:lnTo>
                  <a:pt x="3047653" y="0"/>
                </a:lnTo>
                <a:lnTo>
                  <a:pt x="3047653" y="2712411"/>
                </a:lnTo>
                <a:lnTo>
                  <a:pt x="0" y="27124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0057429">
            <a:off x="14418291" y="-1056351"/>
            <a:ext cx="3241414" cy="2366232"/>
          </a:xfrm>
          <a:custGeom>
            <a:avLst/>
            <a:gdLst/>
            <a:ahLst/>
            <a:cxnLst/>
            <a:rect l="l" t="t" r="r" b="b"/>
            <a:pathLst>
              <a:path w="3241414" h="2366232">
                <a:moveTo>
                  <a:pt x="0" y="0"/>
                </a:moveTo>
                <a:lnTo>
                  <a:pt x="3241414" y="0"/>
                </a:lnTo>
                <a:lnTo>
                  <a:pt x="3241414" y="2366232"/>
                </a:lnTo>
                <a:lnTo>
                  <a:pt x="0" y="23662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81795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D5CB6248-F95B-42EA-9EA0-B3A4A3122396}"/>
              </a:ext>
            </a:extLst>
          </p:cNvPr>
          <p:cNvGrpSpPr/>
          <p:nvPr/>
        </p:nvGrpSpPr>
        <p:grpSpPr>
          <a:xfrm>
            <a:off x="701330" y="1075732"/>
            <a:ext cx="12219401" cy="8706887"/>
            <a:chOff x="701330" y="1075732"/>
            <a:chExt cx="12219401" cy="8706887"/>
          </a:xfrm>
        </p:grpSpPr>
        <p:grpSp>
          <p:nvGrpSpPr>
            <p:cNvPr id="2" name="Group 2"/>
            <p:cNvGrpSpPr/>
            <p:nvPr/>
          </p:nvGrpSpPr>
          <p:grpSpPr>
            <a:xfrm>
              <a:off x="701330" y="1075732"/>
              <a:ext cx="12219401" cy="8706887"/>
              <a:chOff x="0" y="0"/>
              <a:chExt cx="1820137" cy="216746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820137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20137" h="2167467">
                    <a:moveTo>
                      <a:pt x="0" y="0"/>
                    </a:moveTo>
                    <a:lnTo>
                      <a:pt x="1820137" y="0"/>
                    </a:lnTo>
                    <a:lnTo>
                      <a:pt x="1820137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104775"/>
                <a:ext cx="812800" cy="9175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6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797132" y="2150778"/>
              <a:ext cx="11804747" cy="72725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742950" indent="-74295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cha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dạy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con trai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kiềm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chế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nóng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nảy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indent="-74295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Khi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cậu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bé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kiềm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chế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nóng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nảy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cha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bảo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cậu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indent="-74295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“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vết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đinh” trong câu “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Dù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con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nhổ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đinh đi,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vết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đinh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vẫn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còn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.”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742950" indent="-74295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Hãy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lần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em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giận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dỗi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hoặc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cáu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kỉnh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ai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Nêu suy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nghĩ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em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ấy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-10800000">
            <a:off x="2705651" y="-386195"/>
            <a:ext cx="3871308" cy="1927891"/>
          </a:xfrm>
          <a:custGeom>
            <a:avLst/>
            <a:gdLst/>
            <a:ahLst/>
            <a:cxnLst/>
            <a:rect l="l" t="t" r="r" b="b"/>
            <a:pathLst>
              <a:path w="3871308" h="1927891">
                <a:moveTo>
                  <a:pt x="0" y="0"/>
                </a:moveTo>
                <a:lnTo>
                  <a:pt x="3871307" y="0"/>
                </a:lnTo>
                <a:lnTo>
                  <a:pt x="3871307" y="1927892"/>
                </a:lnTo>
                <a:lnTo>
                  <a:pt x="0" y="1927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5675"/>
            </a:stretch>
          </a:blipFill>
        </p:spPr>
      </p:sp>
      <p:sp>
        <p:nvSpPr>
          <p:cNvPr id="20" name="Freeform 20"/>
          <p:cNvSpPr/>
          <p:nvPr/>
        </p:nvSpPr>
        <p:spPr>
          <a:xfrm rot="9114562">
            <a:off x="462484" y="-448231"/>
            <a:ext cx="3275171" cy="1993508"/>
          </a:xfrm>
          <a:custGeom>
            <a:avLst/>
            <a:gdLst/>
            <a:ahLst/>
            <a:cxnLst/>
            <a:rect l="l" t="t" r="r" b="b"/>
            <a:pathLst>
              <a:path w="3275171" h="1993508">
                <a:moveTo>
                  <a:pt x="0" y="0"/>
                </a:moveTo>
                <a:lnTo>
                  <a:pt x="3275171" y="0"/>
                </a:lnTo>
                <a:lnTo>
                  <a:pt x="3275171" y="1993509"/>
                </a:lnTo>
                <a:lnTo>
                  <a:pt x="0" y="19935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7225" r="-2445"/>
            </a:stretch>
          </a:blipFill>
        </p:spPr>
      </p:sp>
      <p:sp>
        <p:nvSpPr>
          <p:cNvPr id="21" name="Freeform 21"/>
          <p:cNvSpPr/>
          <p:nvPr/>
        </p:nvSpPr>
        <p:spPr>
          <a:xfrm rot="-5400000">
            <a:off x="16711318" y="7177930"/>
            <a:ext cx="3011202" cy="2198178"/>
          </a:xfrm>
          <a:custGeom>
            <a:avLst/>
            <a:gdLst/>
            <a:ahLst/>
            <a:cxnLst/>
            <a:rect l="l" t="t" r="r" b="b"/>
            <a:pathLst>
              <a:path w="3011202" h="2198178">
                <a:moveTo>
                  <a:pt x="0" y="0"/>
                </a:moveTo>
                <a:lnTo>
                  <a:pt x="3011203" y="0"/>
                </a:lnTo>
                <a:lnTo>
                  <a:pt x="3011203" y="2198178"/>
                </a:lnTo>
                <a:lnTo>
                  <a:pt x="0" y="21981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2700000">
            <a:off x="15486794" y="8654032"/>
            <a:ext cx="3102649" cy="2257177"/>
          </a:xfrm>
          <a:custGeom>
            <a:avLst/>
            <a:gdLst/>
            <a:ahLst/>
            <a:cxnLst/>
            <a:rect l="l" t="t" r="r" b="b"/>
            <a:pathLst>
              <a:path w="3102649" h="2257177">
                <a:moveTo>
                  <a:pt x="0" y="0"/>
                </a:moveTo>
                <a:lnTo>
                  <a:pt x="3102649" y="0"/>
                </a:lnTo>
                <a:lnTo>
                  <a:pt x="3102649" y="2257177"/>
                </a:lnTo>
                <a:lnTo>
                  <a:pt x="0" y="22571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0800000">
            <a:off x="-477391" y="-539468"/>
            <a:ext cx="2263303" cy="3585431"/>
          </a:xfrm>
          <a:custGeom>
            <a:avLst/>
            <a:gdLst/>
            <a:ahLst/>
            <a:cxnLst/>
            <a:rect l="l" t="t" r="r" b="b"/>
            <a:pathLst>
              <a:path w="2263303" h="3585431">
                <a:moveTo>
                  <a:pt x="0" y="0"/>
                </a:moveTo>
                <a:lnTo>
                  <a:pt x="2263303" y="0"/>
                </a:lnTo>
                <a:lnTo>
                  <a:pt x="2263303" y="3585432"/>
                </a:lnTo>
                <a:lnTo>
                  <a:pt x="0" y="35854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2533584">
            <a:off x="16568214" y="6083314"/>
            <a:ext cx="939810" cy="790615"/>
          </a:xfrm>
          <a:custGeom>
            <a:avLst/>
            <a:gdLst/>
            <a:ahLst/>
            <a:cxnLst/>
            <a:rect l="l" t="t" r="r" b="b"/>
            <a:pathLst>
              <a:path w="939810" h="790615">
                <a:moveTo>
                  <a:pt x="0" y="0"/>
                </a:moveTo>
                <a:lnTo>
                  <a:pt x="939811" y="0"/>
                </a:lnTo>
                <a:lnTo>
                  <a:pt x="939811" y="790616"/>
                </a:lnTo>
                <a:lnTo>
                  <a:pt x="0" y="7906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561928" y="582215"/>
            <a:ext cx="1053397" cy="984448"/>
          </a:xfrm>
          <a:custGeom>
            <a:avLst/>
            <a:gdLst/>
            <a:ahLst/>
            <a:cxnLst/>
            <a:rect l="l" t="t" r="r" b="b"/>
            <a:pathLst>
              <a:path w="1053397" h="984448">
                <a:moveTo>
                  <a:pt x="0" y="0"/>
                </a:moveTo>
                <a:lnTo>
                  <a:pt x="1053397" y="0"/>
                </a:lnTo>
                <a:lnTo>
                  <a:pt x="1053397" y="984448"/>
                </a:lnTo>
                <a:lnTo>
                  <a:pt x="0" y="984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27" name="Picture 14">
            <a:extLst>
              <a:ext uri="{FF2B5EF4-FFF2-40B4-BE49-F238E27FC236}">
                <a16:creationId xmlns:a16="http://schemas.microsoft.com/office/drawing/2014/main" id="{D4500B35-403F-4578-9376-A9EB9F6F26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024483" y="4340815"/>
            <a:ext cx="5392652" cy="5873184"/>
          </a:xfrm>
          <a:prstGeom prst="rect">
            <a:avLst/>
          </a:prstGeom>
        </p:spPr>
      </p:pic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6837A029-8127-418F-8F0A-6A4E1774D665}"/>
              </a:ext>
            </a:extLst>
          </p:cNvPr>
          <p:cNvSpPr/>
          <p:nvPr/>
        </p:nvSpPr>
        <p:spPr>
          <a:xfrm flipH="1">
            <a:off x="7240988" y="289498"/>
            <a:ext cx="6306060" cy="143633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vi-VN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vi-VN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đôi</a:t>
            </a:r>
            <a:endParaRPr lang="en-US" sz="4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903381" y="597470"/>
            <a:ext cx="1248123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trai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kiềm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362200" y="3009900"/>
            <a:ext cx="1302241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cha khuyên con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cáu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kỉnh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đinh lên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rào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Freeform 23"/>
          <p:cNvSpPr/>
          <p:nvPr/>
        </p:nvSpPr>
        <p:spPr>
          <a:xfrm>
            <a:off x="15804842" y="686034"/>
            <a:ext cx="1053397" cy="984448"/>
          </a:xfrm>
          <a:custGeom>
            <a:avLst/>
            <a:gdLst/>
            <a:ahLst/>
            <a:cxnLst/>
            <a:rect l="l" t="t" r="r" b="b"/>
            <a:pathLst>
              <a:path w="1053397" h="984448">
                <a:moveTo>
                  <a:pt x="0" y="0"/>
                </a:moveTo>
                <a:lnTo>
                  <a:pt x="1053397" y="0"/>
                </a:lnTo>
                <a:lnTo>
                  <a:pt x="1053397" y="984448"/>
                </a:lnTo>
                <a:lnTo>
                  <a:pt x="0" y="984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32235" y="686034"/>
            <a:ext cx="1053397" cy="984448"/>
          </a:xfrm>
          <a:custGeom>
            <a:avLst/>
            <a:gdLst/>
            <a:ahLst/>
            <a:cxnLst/>
            <a:rect l="l" t="t" r="r" b="b"/>
            <a:pathLst>
              <a:path w="1053397" h="984448">
                <a:moveTo>
                  <a:pt x="0" y="0"/>
                </a:moveTo>
                <a:lnTo>
                  <a:pt x="1053397" y="0"/>
                </a:lnTo>
                <a:lnTo>
                  <a:pt x="1053397" y="984448"/>
                </a:lnTo>
                <a:lnTo>
                  <a:pt x="0" y="984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F682198-4A36-466D-A76F-FBB9093905C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80" b="96276" l="10000" r="90000">
                        <a14:foregroundMark x1="33879" y1="13547" x2="31171" y2="14982"/>
                        <a14:foregroundMark x1="42222" y1="9125" x2="36633" y2="12087"/>
                        <a14:foregroundMark x1="35000" y1="15795" x2="37655" y2="15552"/>
                        <a14:foregroundMark x1="41391" y1="13362" x2="48148" y2="16760"/>
                        <a14:foregroundMark x1="48148" y1="16760" x2="51481" y2="14711"/>
                        <a14:foregroundMark x1="43519" y1="8752" x2="60926" y2="22533"/>
                        <a14:foregroundMark x1="58333" y1="27561" x2="54444" y2="65736"/>
                        <a14:foregroundMark x1="46852" y1="51955" x2="50926" y2="62756"/>
                        <a14:foregroundMark x1="50926" y1="57914" x2="52222" y2="63687"/>
                        <a14:foregroundMark x1="51481" y1="53818" x2="52222" y2="59590"/>
                        <a14:foregroundMark x1="52222" y1="51024" x2="58704" y2="59777"/>
                        <a14:foregroundMark x1="63148" y1="93669" x2="66296" y2="94041"/>
                        <a14:foregroundMark x1="34444" y1="8380" x2="34444" y2="10242"/>
                        <a14:foregroundMark x1="33889" y1="96276" x2="36111" y2="94786"/>
                        <a14:backgroundMark x1="30000" y1="15270" x2="31667" y2="21974"/>
                        <a14:backgroundMark x1="36870" y1="10242" x2="37222" y2="13780"/>
                        <a14:backgroundMark x1="36667" y1="12104" x2="35370" y2="14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790" y="1540877"/>
            <a:ext cx="5143500" cy="511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307364" y="5074503"/>
            <a:ext cx="76274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cáu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kỉnh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85632" y="6622748"/>
            <a:ext cx="8339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cáu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kỉnh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dận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5541743" y="9140883"/>
            <a:ext cx="2549351" cy="1269564"/>
          </a:xfrm>
          <a:custGeom>
            <a:avLst/>
            <a:gdLst/>
            <a:ahLst/>
            <a:cxnLst/>
            <a:rect l="l" t="t" r="r" b="b"/>
            <a:pathLst>
              <a:path w="2549351" h="1269564">
                <a:moveTo>
                  <a:pt x="0" y="0"/>
                </a:moveTo>
                <a:lnTo>
                  <a:pt x="2549351" y="0"/>
                </a:lnTo>
                <a:lnTo>
                  <a:pt x="2549351" y="1269563"/>
                </a:lnTo>
                <a:lnTo>
                  <a:pt x="0" y="1269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 r="-5675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0196906" y="9159933"/>
            <a:ext cx="2549351" cy="1269564"/>
          </a:xfrm>
          <a:custGeom>
            <a:avLst/>
            <a:gdLst/>
            <a:ahLst/>
            <a:cxnLst/>
            <a:rect l="l" t="t" r="r" b="b"/>
            <a:pathLst>
              <a:path w="2549351" h="1269564">
                <a:moveTo>
                  <a:pt x="2549351" y="0"/>
                </a:moveTo>
                <a:lnTo>
                  <a:pt x="0" y="0"/>
                </a:lnTo>
                <a:lnTo>
                  <a:pt x="0" y="1269563"/>
                </a:lnTo>
                <a:lnTo>
                  <a:pt x="2549351" y="1269563"/>
                </a:lnTo>
                <a:lnTo>
                  <a:pt x="2549351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 r="-5675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03381" y="597470"/>
            <a:ext cx="1248123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2: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kiềm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66350" y="4141737"/>
            <a:ext cx="1083636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Người</a:t>
            </a:r>
            <a:r>
              <a:rPr lang="vi-VN" sz="4000" dirty="0"/>
              <a:t> cha </a:t>
            </a:r>
            <a:r>
              <a:rPr lang="vi-VN" sz="4000" dirty="0" err="1"/>
              <a:t>bảo</a:t>
            </a:r>
            <a:r>
              <a:rPr lang="vi-VN" sz="4000" dirty="0"/>
              <a:t> </a:t>
            </a:r>
            <a:r>
              <a:rPr lang="vi-VN" sz="4000" dirty="0" err="1"/>
              <a:t>cậu</a:t>
            </a:r>
            <a:r>
              <a:rPr lang="vi-VN" sz="4000" dirty="0"/>
              <a:t>, sau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ngày</a:t>
            </a:r>
            <a:r>
              <a:rPr lang="vi-VN" sz="4000" dirty="0"/>
              <a:t> không </a:t>
            </a:r>
            <a:r>
              <a:rPr lang="vi-VN" sz="4000" dirty="0" err="1"/>
              <a:t>cáu</a:t>
            </a:r>
            <a:r>
              <a:rPr lang="vi-VN" sz="4000" dirty="0"/>
              <a:t> </a:t>
            </a:r>
            <a:r>
              <a:rPr lang="vi-VN" sz="4000" dirty="0" err="1"/>
              <a:t>giận</a:t>
            </a:r>
            <a:r>
              <a:rPr lang="vi-VN" sz="4000" dirty="0"/>
              <a:t> </a:t>
            </a:r>
            <a:r>
              <a:rPr lang="vi-VN" sz="4000" dirty="0" err="1"/>
              <a:t>thì</a:t>
            </a:r>
            <a:r>
              <a:rPr lang="vi-VN" sz="4000" dirty="0"/>
              <a:t> </a:t>
            </a:r>
            <a:r>
              <a:rPr lang="vi-VN" sz="4000" dirty="0" err="1"/>
              <a:t>nhổ</a:t>
            </a:r>
            <a:r>
              <a:rPr lang="vi-VN" sz="4000" dirty="0"/>
              <a:t> </a:t>
            </a:r>
            <a:r>
              <a:rPr lang="vi-VN" sz="4000" dirty="0" err="1"/>
              <a:t>bớt</a:t>
            </a:r>
            <a:r>
              <a:rPr lang="vi-VN" sz="4000" dirty="0"/>
              <a:t>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cái</a:t>
            </a:r>
            <a:r>
              <a:rPr lang="vi-VN" sz="4000" dirty="0"/>
              <a:t> đinh trên </a:t>
            </a:r>
            <a:r>
              <a:rPr lang="vi-VN" sz="4000" dirty="0" err="1"/>
              <a:t>hàng</a:t>
            </a:r>
            <a:r>
              <a:rPr lang="vi-VN" sz="4000" dirty="0"/>
              <a:t> </a:t>
            </a:r>
            <a:r>
              <a:rPr lang="vi-VN" sz="4000" dirty="0" err="1"/>
              <a:t>rào</a:t>
            </a:r>
            <a:r>
              <a:rPr lang="vi-VN" sz="4000" dirty="0"/>
              <a:t>.</a:t>
            </a:r>
          </a:p>
        </p:txBody>
      </p:sp>
      <p:sp>
        <p:nvSpPr>
          <p:cNvPr id="23" name="Freeform 23"/>
          <p:cNvSpPr/>
          <p:nvPr/>
        </p:nvSpPr>
        <p:spPr>
          <a:xfrm>
            <a:off x="15804842" y="686034"/>
            <a:ext cx="1053397" cy="984448"/>
          </a:xfrm>
          <a:custGeom>
            <a:avLst/>
            <a:gdLst/>
            <a:ahLst/>
            <a:cxnLst/>
            <a:rect l="l" t="t" r="r" b="b"/>
            <a:pathLst>
              <a:path w="1053397" h="984448">
                <a:moveTo>
                  <a:pt x="0" y="0"/>
                </a:moveTo>
                <a:lnTo>
                  <a:pt x="1053397" y="0"/>
                </a:lnTo>
                <a:lnTo>
                  <a:pt x="1053397" y="984448"/>
                </a:lnTo>
                <a:lnTo>
                  <a:pt x="0" y="984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32235" y="686034"/>
            <a:ext cx="1053397" cy="984448"/>
          </a:xfrm>
          <a:custGeom>
            <a:avLst/>
            <a:gdLst/>
            <a:ahLst/>
            <a:cxnLst/>
            <a:rect l="l" t="t" r="r" b="b"/>
            <a:pathLst>
              <a:path w="1053397" h="984448">
                <a:moveTo>
                  <a:pt x="0" y="0"/>
                </a:moveTo>
                <a:lnTo>
                  <a:pt x="1053397" y="0"/>
                </a:lnTo>
                <a:lnTo>
                  <a:pt x="1053397" y="984448"/>
                </a:lnTo>
                <a:lnTo>
                  <a:pt x="0" y="984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FE1D221-547A-4EA7-BC64-B837F2B4D00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006" b="92936" l="10000" r="90000">
                        <a14:foregroundMark x1="46970" y1="9733" x2="50758" y2="8163"/>
                        <a14:foregroundMark x1="55758" y1="92936" x2="55758" y2="92936"/>
                        <a14:foregroundMark x1="23182" y1="40659" x2="22424" y2="89011"/>
                        <a14:foregroundMark x1="26212" y1="87755" x2="27424" y2="91366"/>
                        <a14:foregroundMark x1="21364" y1="65620" x2="21364" y2="78336"/>
                        <a14:foregroundMark x1="21364" y1="63265" x2="21364" y2="68446"/>
                        <a14:foregroundMark x1="20455" y1="42229" x2="18636" y2="52590"/>
                        <a14:foregroundMark x1="23636" y1="45055" x2="24394" y2="54474"/>
                        <a14:foregroundMark x1="25909" y1="47410" x2="25152" y2="64050"/>
                        <a14:foregroundMark x1="25909" y1="44270" x2="26212" y2="49765"/>
                        <a14:foregroundMark x1="26212" y1="44270" x2="28939" y2="54474"/>
                        <a14:foregroundMark x1="27727" y1="45840" x2="27727" y2="52590"/>
                        <a14:foregroundMark x1="50000" y1="21978" x2="47273" y2="27473"/>
                        <a14:foregroundMark x1="48030" y1="24333" x2="47273" y2="28728"/>
                        <a14:foregroundMark x1="47273" y1="24333" x2="51970" y2="29513"/>
                        <a14:foregroundMark x1="73030" y1="28728" x2="74091" y2="56515"/>
                        <a14:foregroundMark x1="71061" y1="50549" x2="73333" y2="819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39330" y="2933700"/>
            <a:ext cx="4939550" cy="4767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131480" y="7676870"/>
            <a:ext cx="7053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260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735</Words>
  <Application>Microsoft Office PowerPoint</Application>
  <PresentationFormat>Custom</PresentationFormat>
  <Paragraphs>43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Cute Graduation Photo Book Presentation</dc:title>
  <dc:creator>Hanoi</dc:creator>
  <cp:lastModifiedBy>sontungdigi@outlook.com</cp:lastModifiedBy>
  <cp:revision>35</cp:revision>
  <dcterms:created xsi:type="dcterms:W3CDTF">2006-08-16T00:00:00Z</dcterms:created>
  <dcterms:modified xsi:type="dcterms:W3CDTF">2025-11-06T07:18:48Z</dcterms:modified>
  <dc:identifier>DAFpUxi3Ogk</dc:identifier>
</cp:coreProperties>
</file>