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11"/>
  </p:notes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ewcyRjQiFPixBn/XcK1ejGnT6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5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3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6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4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5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5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9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6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8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7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4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8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hoc10.vn/doc-sach/tieng-viet-4-tap-1/1/385/52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"/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TIẾNG VIỆT 4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40" name="Google Shape;240;p1"/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41" name="Google Shape;241;p1"/>
          <p:cNvSpPr txBox="1"/>
          <p:nvPr/>
        </p:nvSpPr>
        <p:spPr>
          <a:xfrm>
            <a:off x="808592" y="2195423"/>
            <a:ext cx="10574816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2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7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viết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1: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Luyện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tả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cây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cối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/>
          <p:cNvSpPr/>
          <p:nvPr/>
        </p:nvSpPr>
        <p:spPr>
          <a:xfrm flipH="1">
            <a:off x="283407" y="2391888"/>
            <a:ext cx="3062654" cy="4466112"/>
          </a:xfrm>
          <a:custGeom>
            <a:avLst/>
            <a:gdLst/>
            <a:ahLst/>
            <a:cxnLst/>
            <a:rect l="l" t="t" r="r" b="b"/>
            <a:pathLst>
              <a:path w="2719197" h="4114800" extrusionOk="0">
                <a:moveTo>
                  <a:pt x="0" y="0"/>
                </a:moveTo>
                <a:lnTo>
                  <a:pt x="2719197" y="0"/>
                </a:lnTo>
                <a:lnTo>
                  <a:pt x="27191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sym typeface="Arial"/>
            </a:endParaRPr>
          </a:p>
        </p:txBody>
      </p:sp>
      <p:grpSp>
        <p:nvGrpSpPr>
          <p:cNvPr id="254" name="Google Shape;254;p3"/>
          <p:cNvGrpSpPr/>
          <p:nvPr/>
        </p:nvGrpSpPr>
        <p:grpSpPr>
          <a:xfrm>
            <a:off x="3330826" y="1994981"/>
            <a:ext cx="8537959" cy="2168457"/>
            <a:chOff x="5586603" y="3162300"/>
            <a:chExt cx="11430000" cy="2946737"/>
          </a:xfrm>
        </p:grpSpPr>
        <p:sp>
          <p:nvSpPr>
            <p:cNvPr id="255" name="Google Shape;255;p3"/>
            <p:cNvSpPr/>
            <p:nvPr/>
          </p:nvSpPr>
          <p:spPr>
            <a:xfrm>
              <a:off x="5586603" y="3162300"/>
              <a:ext cx="11430000" cy="2946737"/>
            </a:xfrm>
            <a:prstGeom prst="wedgeRoundRectCallout">
              <a:avLst>
                <a:gd name="adj1" fmla="val -54083"/>
                <a:gd name="adj2" fmla="val 41741"/>
                <a:gd name="adj3" fmla="val 16667"/>
              </a:avLst>
            </a:prstGeom>
            <a:solidFill>
              <a:srgbClr val="DDEAF6"/>
            </a:solidFill>
            <a:ln w="38100" cap="flat" cmpd="sng">
              <a:solidFill>
                <a:srgbClr val="2E75B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256" name="Google Shape;256;p3"/>
            <p:cNvSpPr txBox="1"/>
            <p:nvPr/>
          </p:nvSpPr>
          <p:spPr>
            <a:xfrm>
              <a:off x="6336601" y="3606668"/>
              <a:ext cx="10363200" cy="2132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Trong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vườn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nhà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em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có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những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cây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gì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,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em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thích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cây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nào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nhất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,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vì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sao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?</a:t>
              </a:r>
              <a:endParaRPr sz="14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endParaRPr>
            </a:p>
          </p:txBody>
        </p:sp>
      </p:grpSp>
      <p:pic>
        <p:nvPicPr>
          <p:cNvPr id="257" name="Google Shape;257;p3" descr="Tree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2264" y="56578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" descr="Tree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6266" y="5645319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" descr="Tree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9793" y="5636047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" descr="Tree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3795" y="5623516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" descr="Tree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6518" y="5640556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"/>
          <p:cNvSpPr/>
          <p:nvPr/>
        </p:nvSpPr>
        <p:spPr>
          <a:xfrm>
            <a:off x="1426145" y="1861101"/>
            <a:ext cx="8748336" cy="4425399"/>
          </a:xfrm>
          <a:custGeom>
            <a:avLst/>
            <a:gdLst/>
            <a:ahLst/>
            <a:cxnLst/>
            <a:rect l="l" t="t" r="r" b="b"/>
            <a:pathLst>
              <a:path w="5920967" h="2995158" extrusionOk="0">
                <a:moveTo>
                  <a:pt x="5796507" y="2995157"/>
                </a:moveTo>
                <a:lnTo>
                  <a:pt x="124460" y="2995157"/>
                </a:lnTo>
                <a:cubicBezTo>
                  <a:pt x="55880" y="2995157"/>
                  <a:pt x="0" y="2939278"/>
                  <a:pt x="0" y="287069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796507" y="0"/>
                </a:lnTo>
                <a:cubicBezTo>
                  <a:pt x="5865087" y="0"/>
                  <a:pt x="5920967" y="55880"/>
                  <a:pt x="5920967" y="124460"/>
                </a:cubicBezTo>
                <a:lnTo>
                  <a:pt x="5920967" y="2870698"/>
                </a:lnTo>
                <a:cubicBezTo>
                  <a:pt x="5920967" y="2939278"/>
                  <a:pt x="5865087" y="2995158"/>
                  <a:pt x="5796507" y="2995158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13233122" y="701336"/>
            <a:ext cx="2578725" cy="2826001"/>
          </a:xfrm>
          <a:custGeom>
            <a:avLst/>
            <a:gdLst/>
            <a:ahLst/>
            <a:cxnLst/>
            <a:rect l="l" t="t" r="r" b="b"/>
            <a:pathLst>
              <a:path w="2578725" h="2826001" extrusionOk="0">
                <a:moveTo>
                  <a:pt x="0" y="0"/>
                </a:moveTo>
                <a:lnTo>
                  <a:pt x="2578726" y="0"/>
                </a:lnTo>
                <a:lnTo>
                  <a:pt x="2578726" y="2826001"/>
                </a:lnTo>
                <a:lnTo>
                  <a:pt x="0" y="28260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75" name="Google Shape;275;p5"/>
          <p:cNvSpPr/>
          <p:nvPr/>
        </p:nvSpPr>
        <p:spPr>
          <a:xfrm rot="-511868">
            <a:off x="885116" y="2482541"/>
            <a:ext cx="1082057" cy="3182521"/>
          </a:xfrm>
          <a:custGeom>
            <a:avLst/>
            <a:gdLst/>
            <a:ahLst/>
            <a:cxnLst/>
            <a:rect l="l" t="t" r="r" b="b"/>
            <a:pathLst>
              <a:path w="1695186" h="4985840" extrusionOk="0">
                <a:moveTo>
                  <a:pt x="0" y="0"/>
                </a:moveTo>
                <a:lnTo>
                  <a:pt x="1695185" y="0"/>
                </a:lnTo>
                <a:lnTo>
                  <a:pt x="1695185" y="4985840"/>
                </a:lnTo>
                <a:lnTo>
                  <a:pt x="0" y="4985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76" name="Google Shape;276;p5"/>
          <p:cNvSpPr/>
          <p:nvPr/>
        </p:nvSpPr>
        <p:spPr>
          <a:xfrm>
            <a:off x="9639022" y="3898900"/>
            <a:ext cx="2071837" cy="2668642"/>
          </a:xfrm>
          <a:custGeom>
            <a:avLst/>
            <a:gdLst/>
            <a:ahLst/>
            <a:cxnLst/>
            <a:rect l="l" t="t" r="r" b="b"/>
            <a:pathLst>
              <a:path w="3194581" h="4114800" extrusionOk="0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77" name="Google Shape;277;p5"/>
          <p:cNvSpPr txBox="1"/>
          <p:nvPr/>
        </p:nvSpPr>
        <p:spPr>
          <a:xfrm>
            <a:off x="2171743" y="3408074"/>
            <a:ext cx="788665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Nhiệm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vụ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1: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Em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hãy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xem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lại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ghi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chép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về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kết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quả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quan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sát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ở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3.</a:t>
            </a:r>
            <a:endParaRPr sz="32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"/>
          <p:cNvSpPr/>
          <p:nvPr/>
        </p:nvSpPr>
        <p:spPr>
          <a:xfrm>
            <a:off x="1426145" y="1861101"/>
            <a:ext cx="8748336" cy="4425399"/>
          </a:xfrm>
          <a:custGeom>
            <a:avLst/>
            <a:gdLst/>
            <a:ahLst/>
            <a:cxnLst/>
            <a:rect l="l" t="t" r="r" b="b"/>
            <a:pathLst>
              <a:path w="5920967" h="2995158" extrusionOk="0">
                <a:moveTo>
                  <a:pt x="5796507" y="2995157"/>
                </a:moveTo>
                <a:lnTo>
                  <a:pt x="124460" y="2995157"/>
                </a:lnTo>
                <a:cubicBezTo>
                  <a:pt x="55880" y="2995157"/>
                  <a:pt x="0" y="2939278"/>
                  <a:pt x="0" y="287069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796507" y="0"/>
                </a:lnTo>
                <a:cubicBezTo>
                  <a:pt x="5865087" y="0"/>
                  <a:pt x="5920967" y="55880"/>
                  <a:pt x="5920967" y="124460"/>
                </a:cubicBezTo>
                <a:lnTo>
                  <a:pt x="5920967" y="2870698"/>
                </a:lnTo>
                <a:cubicBezTo>
                  <a:pt x="5920967" y="2939278"/>
                  <a:pt x="5865087" y="2995158"/>
                  <a:pt x="5796507" y="2995158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6"/>
          <p:cNvSpPr/>
          <p:nvPr/>
        </p:nvSpPr>
        <p:spPr>
          <a:xfrm>
            <a:off x="13233122" y="701336"/>
            <a:ext cx="2578725" cy="2826001"/>
          </a:xfrm>
          <a:custGeom>
            <a:avLst/>
            <a:gdLst/>
            <a:ahLst/>
            <a:cxnLst/>
            <a:rect l="l" t="t" r="r" b="b"/>
            <a:pathLst>
              <a:path w="2578725" h="2826001" extrusionOk="0">
                <a:moveTo>
                  <a:pt x="0" y="0"/>
                </a:moveTo>
                <a:lnTo>
                  <a:pt x="2578726" y="0"/>
                </a:lnTo>
                <a:lnTo>
                  <a:pt x="2578726" y="2826001"/>
                </a:lnTo>
                <a:lnTo>
                  <a:pt x="0" y="28260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6"/>
          <p:cNvSpPr/>
          <p:nvPr/>
        </p:nvSpPr>
        <p:spPr>
          <a:xfrm rot="-511868">
            <a:off x="885116" y="2482541"/>
            <a:ext cx="1082057" cy="3182521"/>
          </a:xfrm>
          <a:custGeom>
            <a:avLst/>
            <a:gdLst/>
            <a:ahLst/>
            <a:cxnLst/>
            <a:rect l="l" t="t" r="r" b="b"/>
            <a:pathLst>
              <a:path w="1695186" h="4985840" extrusionOk="0">
                <a:moveTo>
                  <a:pt x="0" y="0"/>
                </a:moveTo>
                <a:lnTo>
                  <a:pt x="1695185" y="0"/>
                </a:lnTo>
                <a:lnTo>
                  <a:pt x="1695185" y="4985840"/>
                </a:lnTo>
                <a:lnTo>
                  <a:pt x="0" y="4985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6"/>
          <p:cNvSpPr/>
          <p:nvPr/>
        </p:nvSpPr>
        <p:spPr>
          <a:xfrm>
            <a:off x="9639022" y="3898900"/>
            <a:ext cx="2071837" cy="2668642"/>
          </a:xfrm>
          <a:custGeom>
            <a:avLst/>
            <a:gdLst/>
            <a:ahLst/>
            <a:cxnLst/>
            <a:rect l="l" t="t" r="r" b="b"/>
            <a:pathLst>
              <a:path w="3194581" h="4114800" extrusionOk="0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6"/>
          <p:cNvSpPr txBox="1"/>
          <p:nvPr/>
        </p:nvSpPr>
        <p:spPr>
          <a:xfrm>
            <a:off x="2152671" y="2316295"/>
            <a:ext cx="788665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Nhiệm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vụ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2: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Tìm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ý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bằng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sơ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đồ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tư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duy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87" name="Google Shape;287;p6"/>
          <p:cNvSpPr txBox="1"/>
          <p:nvPr/>
        </p:nvSpPr>
        <p:spPr>
          <a:xfrm>
            <a:off x="2125742" y="3228487"/>
            <a:ext cx="751328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1.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Tạo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từ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khóa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Em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hãy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viết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ra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giấy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bất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kì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từ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nào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suy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nghĩ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hoặc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kết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quả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quan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sát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của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mình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về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loài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cây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quả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)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được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miêu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tả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"/>
          <p:cNvSpPr/>
          <p:nvPr/>
        </p:nvSpPr>
        <p:spPr>
          <a:xfrm>
            <a:off x="1426144" y="1861101"/>
            <a:ext cx="9381555" cy="4425399"/>
          </a:xfrm>
          <a:custGeom>
            <a:avLst/>
            <a:gdLst/>
            <a:ahLst/>
            <a:cxnLst/>
            <a:rect l="l" t="t" r="r" b="b"/>
            <a:pathLst>
              <a:path w="5920967" h="2995158" extrusionOk="0">
                <a:moveTo>
                  <a:pt x="5796507" y="2995157"/>
                </a:moveTo>
                <a:lnTo>
                  <a:pt x="124460" y="2995157"/>
                </a:lnTo>
                <a:cubicBezTo>
                  <a:pt x="55880" y="2995157"/>
                  <a:pt x="0" y="2939278"/>
                  <a:pt x="0" y="287069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796507" y="0"/>
                </a:lnTo>
                <a:cubicBezTo>
                  <a:pt x="5865087" y="0"/>
                  <a:pt x="5920967" y="55880"/>
                  <a:pt x="5920967" y="124460"/>
                </a:cubicBezTo>
                <a:lnTo>
                  <a:pt x="5920967" y="2870698"/>
                </a:lnTo>
                <a:cubicBezTo>
                  <a:pt x="5920967" y="2939278"/>
                  <a:pt x="5865087" y="2995158"/>
                  <a:pt x="5796507" y="2995158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13233122" y="701336"/>
            <a:ext cx="2578725" cy="2826001"/>
          </a:xfrm>
          <a:custGeom>
            <a:avLst/>
            <a:gdLst/>
            <a:ahLst/>
            <a:cxnLst/>
            <a:rect l="l" t="t" r="r" b="b"/>
            <a:pathLst>
              <a:path w="2578725" h="2826001" extrusionOk="0">
                <a:moveTo>
                  <a:pt x="0" y="0"/>
                </a:moveTo>
                <a:lnTo>
                  <a:pt x="2578726" y="0"/>
                </a:lnTo>
                <a:lnTo>
                  <a:pt x="2578726" y="2826001"/>
                </a:lnTo>
                <a:lnTo>
                  <a:pt x="0" y="28260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/>
          <p:nvPr/>
        </p:nvSpPr>
        <p:spPr>
          <a:xfrm rot="-511868">
            <a:off x="885116" y="2482541"/>
            <a:ext cx="1082057" cy="3182521"/>
          </a:xfrm>
          <a:custGeom>
            <a:avLst/>
            <a:gdLst/>
            <a:ahLst/>
            <a:cxnLst/>
            <a:rect l="l" t="t" r="r" b="b"/>
            <a:pathLst>
              <a:path w="1695186" h="4985840" extrusionOk="0">
                <a:moveTo>
                  <a:pt x="0" y="0"/>
                </a:moveTo>
                <a:lnTo>
                  <a:pt x="1695185" y="0"/>
                </a:lnTo>
                <a:lnTo>
                  <a:pt x="1695185" y="4985840"/>
                </a:lnTo>
                <a:lnTo>
                  <a:pt x="0" y="4985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7"/>
          <p:cNvSpPr/>
          <p:nvPr/>
        </p:nvSpPr>
        <p:spPr>
          <a:xfrm>
            <a:off x="10501038" y="4073800"/>
            <a:ext cx="2071837" cy="2668642"/>
          </a:xfrm>
          <a:custGeom>
            <a:avLst/>
            <a:gdLst/>
            <a:ahLst/>
            <a:cxnLst/>
            <a:rect l="l" t="t" r="r" b="b"/>
            <a:pathLst>
              <a:path w="3194581" h="4114800" extrusionOk="0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7"/>
          <p:cNvSpPr txBox="1"/>
          <p:nvPr/>
        </p:nvSpPr>
        <p:spPr>
          <a:xfrm>
            <a:off x="2152671" y="2316295"/>
            <a:ext cx="788665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Nhiệm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vụ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2: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Tìm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ý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bằng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sơ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đồ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tư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duy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97" name="Google Shape;297;p7"/>
          <p:cNvSpPr txBox="1"/>
          <p:nvPr/>
        </p:nvSpPr>
        <p:spPr>
          <a:xfrm>
            <a:off x="1879601" y="3130936"/>
            <a:ext cx="86868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2.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Sắp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xếp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ý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Xem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lại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từ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khóa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vừa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tìm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được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nối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từ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khóa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quan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hệ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gần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nhất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với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nhau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bớt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từ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không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phù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hợp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hoặc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không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cần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thiết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Sắp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xếp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lại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từ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khóa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theo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thứ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bậc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ý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lớn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đến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ý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"/>
          <p:cNvSpPr/>
          <p:nvPr/>
        </p:nvSpPr>
        <p:spPr>
          <a:xfrm>
            <a:off x="6420254" y="622570"/>
            <a:ext cx="5771745" cy="623543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303" name="Google Shape;303;p8"/>
          <p:cNvPicPr preferRelativeResize="0"/>
          <p:nvPr/>
        </p:nvPicPr>
        <p:blipFill rotWithShape="1">
          <a:blip r:embed="rId3">
            <a:alphaModFix/>
          </a:blip>
          <a:srcRect l="11854" t="53704" r="8920" b="6296"/>
          <a:stretch/>
        </p:blipFill>
        <p:spPr>
          <a:xfrm>
            <a:off x="6420254" y="2184401"/>
            <a:ext cx="5740398" cy="28702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4" name="Google Shape;304;p8"/>
          <p:cNvSpPr txBox="1"/>
          <p:nvPr/>
        </p:nvSpPr>
        <p:spPr>
          <a:xfrm>
            <a:off x="324255" y="1812188"/>
            <a:ext cx="577174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Em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hãy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miêu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tả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về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chi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của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cây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hoa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hồng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dựa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theo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nội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dung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tấm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bìa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/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băng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giấy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màu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05" name="Google Shape;305;p8"/>
          <p:cNvSpPr txBox="1"/>
          <p:nvPr/>
        </p:nvSpPr>
        <p:spPr>
          <a:xfrm>
            <a:off x="154931" y="3110306"/>
            <a:ext cx="6505500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Gợi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ý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Bông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hồng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hình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dáng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thế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nào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Bông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hồng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màu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gì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hồng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mùi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thơm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hay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không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Khi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chạm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tay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vào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cánh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hồng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em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cảm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thấy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thế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nào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Em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thích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hồng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ở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điểm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gì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?...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"/>
          <p:cNvSpPr/>
          <p:nvPr/>
        </p:nvSpPr>
        <p:spPr>
          <a:xfrm>
            <a:off x="1948105" y="1927418"/>
            <a:ext cx="8295789" cy="4492688"/>
          </a:xfrm>
          <a:custGeom>
            <a:avLst/>
            <a:gdLst/>
            <a:ahLst/>
            <a:cxnLst/>
            <a:rect l="l" t="t" r="r" b="b"/>
            <a:pathLst>
              <a:path w="5920967" h="2995158" extrusionOk="0">
                <a:moveTo>
                  <a:pt x="5796507" y="2995157"/>
                </a:moveTo>
                <a:lnTo>
                  <a:pt x="124460" y="2995157"/>
                </a:lnTo>
                <a:cubicBezTo>
                  <a:pt x="55880" y="2995157"/>
                  <a:pt x="0" y="2939278"/>
                  <a:pt x="0" y="287069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796507" y="0"/>
                </a:lnTo>
                <a:cubicBezTo>
                  <a:pt x="5865087" y="0"/>
                  <a:pt x="5920967" y="55880"/>
                  <a:pt x="5920967" y="124460"/>
                </a:cubicBezTo>
                <a:lnTo>
                  <a:pt x="5920967" y="2870698"/>
                </a:lnTo>
                <a:cubicBezTo>
                  <a:pt x="5920967" y="2939278"/>
                  <a:pt x="5865087" y="2995158"/>
                  <a:pt x="5796507" y="2995158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18" name="Google Shape;318;p10"/>
          <p:cNvSpPr/>
          <p:nvPr/>
        </p:nvSpPr>
        <p:spPr>
          <a:xfrm rot="-511868">
            <a:off x="1363820" y="2809325"/>
            <a:ext cx="1168568" cy="3226907"/>
          </a:xfrm>
          <a:custGeom>
            <a:avLst/>
            <a:gdLst/>
            <a:ahLst/>
            <a:cxnLst/>
            <a:rect l="l" t="t" r="r" b="b"/>
            <a:pathLst>
              <a:path w="1695186" h="4985840" extrusionOk="0">
                <a:moveTo>
                  <a:pt x="0" y="0"/>
                </a:moveTo>
                <a:lnTo>
                  <a:pt x="1695185" y="0"/>
                </a:lnTo>
                <a:lnTo>
                  <a:pt x="1695185" y="4985840"/>
                </a:lnTo>
                <a:lnTo>
                  <a:pt x="0" y="4985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19" name="Google Shape;319;p10"/>
          <p:cNvSpPr txBox="1"/>
          <p:nvPr/>
        </p:nvSpPr>
        <p:spPr>
          <a:xfrm>
            <a:off x="2482570" y="2557518"/>
            <a:ext cx="7420299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Em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hãy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lập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dàn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ý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miêu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tả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một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loài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cây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(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hoa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quả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)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theo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3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bước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đã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được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hướng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dẫn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Sau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đó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trình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bày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trước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lớp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về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dàn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ý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của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mình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320" name="Google Shape;32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16335" y="4471870"/>
            <a:ext cx="2089459" cy="209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11" descr="Tiếng việt (7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6" name="Google Shape;326;p11"/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27" name="Google Shape;327;p11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Google Shape;328;p11"/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Ấn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để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đến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trang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sách</a:t>
              </a:r>
              <a:endParaRPr sz="1200" b="1" i="0" u="none" strike="noStrike" cap="none" dirty="0">
                <a:solidFill>
                  <a:schemeClr val="accent2"/>
                </a:solidFill>
                <a:latin typeface="UTM Avo" panose="02040603050506020204" pitchFamily="18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3" name="Google Shape;333;p12"/>
          <p:cNvCxnSpPr>
            <a:endCxn id="334" idx="1"/>
          </p:cNvCxnSpPr>
          <p:nvPr/>
        </p:nvCxnSpPr>
        <p:spPr>
          <a:xfrm rot="10800000" flipH="1">
            <a:off x="4074734" y="2137976"/>
            <a:ext cx="2191500" cy="1477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5" name="Google Shape;335;p12"/>
          <p:cNvCxnSpPr/>
          <p:nvPr/>
        </p:nvCxnSpPr>
        <p:spPr>
          <a:xfrm>
            <a:off x="4074607" y="3615122"/>
            <a:ext cx="2021393" cy="1066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4" name="Google Shape;334;p12"/>
          <p:cNvSpPr/>
          <p:nvPr/>
        </p:nvSpPr>
        <p:spPr>
          <a:xfrm>
            <a:off x="6266234" y="1182558"/>
            <a:ext cx="5145932" cy="1910836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Ôn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lại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kiến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thức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đã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học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về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văn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tả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cây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cối</a:t>
            </a:r>
            <a:endParaRPr sz="28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36" name="Google Shape;336;p12"/>
          <p:cNvSpPr/>
          <p:nvPr/>
        </p:nvSpPr>
        <p:spPr>
          <a:xfrm>
            <a:off x="6207867" y="3615122"/>
            <a:ext cx="5145932" cy="2133600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Chuẩn</a:t>
            </a:r>
            <a:r>
              <a:rPr lang="en-US" sz="2800" b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bị</a:t>
            </a:r>
            <a:r>
              <a:rPr lang="en-US" sz="2800" b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nội</a:t>
            </a:r>
            <a:r>
              <a:rPr lang="en-US" sz="2800" b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dung</a:t>
            </a:r>
            <a:endParaRPr sz="1400" b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Kể</a:t>
            </a:r>
            <a:r>
              <a:rPr lang="en-US" sz="2800" b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chuyện</a:t>
            </a:r>
            <a:r>
              <a:rPr lang="en-US" sz="2800" b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: </a:t>
            </a:r>
            <a:r>
              <a:rPr lang="en-US" sz="2800" b="0" i="1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Cô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1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bé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ham </a:t>
            </a:r>
            <a:r>
              <a:rPr lang="en-US" sz="2800" b="0" i="1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đọc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1" u="none" strike="noStrike" cap="none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sách</a:t>
            </a: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337" name="Google Shape;33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4034" y="2407593"/>
            <a:ext cx="3064213" cy="3064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Widescreen</PresentationFormat>
  <Paragraphs>28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UTM Avo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2114120010-CAO THỊ PHƯƠNG VINH</dc:creator>
  <cp:lastModifiedBy>sontungdigi@outlook.com</cp:lastModifiedBy>
  <cp:revision>3</cp:revision>
  <dcterms:created xsi:type="dcterms:W3CDTF">2023-10-20T09:58:11Z</dcterms:created>
  <dcterms:modified xsi:type="dcterms:W3CDTF">2025-11-06T08:32:49Z</dcterms:modified>
</cp:coreProperties>
</file>