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3"/>
  </p:notesMasterIdLst>
  <p:sldIdLst>
    <p:sldId id="290" r:id="rId3"/>
    <p:sldId id="280" r:id="rId4"/>
    <p:sldId id="292" r:id="rId5"/>
    <p:sldId id="281" r:id="rId6"/>
    <p:sldId id="283" r:id="rId7"/>
    <p:sldId id="282" r:id="rId8"/>
    <p:sldId id="291" r:id="rId9"/>
    <p:sldId id="289" r:id="rId10"/>
    <p:sldId id="258" r:id="rId11"/>
    <p:sldId id="285" r:id="rId12"/>
    <p:sldId id="286" r:id="rId13"/>
    <p:sldId id="287" r:id="rId14"/>
    <p:sldId id="288" r:id="rId15"/>
    <p:sldId id="261" r:id="rId16"/>
    <p:sldId id="275" r:id="rId17"/>
    <p:sldId id="276" r:id="rId18"/>
    <p:sldId id="269" r:id="rId19"/>
    <p:sldId id="270" r:id="rId20"/>
    <p:sldId id="278" r:id="rId21"/>
    <p:sldId id="279" r:id="rId22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Times" panose="020206030504050203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65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0419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710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71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58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78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9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20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01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2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7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11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8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84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4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image" Target="../media/image6.wm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1.bin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5.wav"/><Relationship Id="rId11" Type="http://schemas.openxmlformats.org/officeDocument/2006/relationships/image" Target="../media/image6.wm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2.bin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5.wav"/><Relationship Id="rId11" Type="http://schemas.openxmlformats.org/officeDocument/2006/relationships/image" Target="../media/image6.wm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3.bin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5.wav"/><Relationship Id="rId11" Type="http://schemas.openxmlformats.org/officeDocument/2006/relationships/image" Target="../media/image6.wm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2.bin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4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091514D0-099D-6F66-645B-BAFD8CA796BA}"/>
              </a:ext>
            </a:extLst>
          </p:cNvPr>
          <p:cNvSpPr txBox="1">
            <a:spLocks/>
          </p:cNvSpPr>
          <p:nvPr/>
        </p:nvSpPr>
        <p:spPr>
          <a:xfrm>
            <a:off x="727107" y="236751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Toán</a:t>
            </a:r>
            <a:endParaRPr kumimoji="0" lang="en-US" sz="5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22: </a:t>
            </a:r>
            <a:r>
              <a:rPr kumimoji="0" lang="en-US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Hai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đường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thẳng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song song.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Vẽ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hai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đường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thẳng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song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song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92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6E701-03C6-0242-760B-49C536A0DD98}"/>
              </a:ext>
            </a:extLst>
          </p:cNvPr>
          <p:cNvSpPr/>
          <p:nvPr/>
        </p:nvSpPr>
        <p:spPr>
          <a:xfrm>
            <a:off x="3048000" y="1264013"/>
            <a:ext cx="5598596" cy="729827"/>
          </a:xfrm>
          <a:prstGeom prst="rect">
            <a:avLst/>
          </a:prstGeom>
          <a:solidFill>
            <a:srgbClr val="FECE5F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Vẽ</a:t>
            </a:r>
            <a:r>
              <a:rPr lang="en-US" sz="2800" b="1" kern="0" dirty="0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đường</a:t>
            </a:r>
            <a:r>
              <a:rPr lang="en-US" sz="2800" b="1" kern="0" dirty="0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 song </a:t>
            </a:r>
            <a:r>
              <a:rPr lang="en-US" sz="2800" b="1" kern="0" dirty="0" err="1">
                <a:solidFill>
                  <a:srgbClr val="FFFFFF">
                    <a:lumMod val="10000"/>
                  </a:srgbClr>
                </a:solidFill>
                <a:latin typeface="UTM Avo" panose="02040603050506020204" pitchFamily="18"/>
                <a:cs typeface="Arial"/>
                <a:sym typeface="Arial"/>
              </a:rPr>
              <a:t>song</a:t>
            </a:r>
            <a:endParaRPr lang="en-US" sz="2800" b="1" kern="0" dirty="0">
              <a:solidFill>
                <a:srgbClr val="FFFFFF">
                  <a:lumMod val="10000"/>
                </a:srgbClr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393243-922C-A9F1-467C-FB619A0E08D6}"/>
              </a:ext>
            </a:extLst>
          </p:cNvPr>
          <p:cNvSpPr/>
          <p:nvPr/>
        </p:nvSpPr>
        <p:spPr>
          <a:xfrm>
            <a:off x="660400" y="1993840"/>
            <a:ext cx="998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Vẽ đường thẳng CD đi qua điểm E và song song với đường thẳng AB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5045C-9787-43D3-1C7B-B425E9BD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99" y="2571690"/>
            <a:ext cx="5285421" cy="37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DEC0F-FDB7-98B5-5CE1-FCA93E411D6A}"/>
              </a:ext>
            </a:extLst>
          </p:cNvPr>
          <p:cNvSpPr/>
          <p:nvPr/>
        </p:nvSpPr>
        <p:spPr>
          <a:xfrm>
            <a:off x="5538651" y="151674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E36378-F0A8-3D65-9FF6-AEAE450A1927}"/>
              </a:ext>
            </a:extLst>
          </p:cNvPr>
          <p:cNvSpPr/>
          <p:nvPr/>
        </p:nvSpPr>
        <p:spPr>
          <a:xfrm>
            <a:off x="762793" y="788820"/>
            <a:ext cx="553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Bước 1: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Đặt ê ke sao cho một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cạnh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góc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vuông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của ê ke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trùng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với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đường thẳng AB,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cạnh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góc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vuông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còn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lại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của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ê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ke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đi qua E, trên đó chọn điểm 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02A17D-2D27-F306-0E50-4A7219D01689}"/>
              </a:ext>
            </a:extLst>
          </p:cNvPr>
          <p:cNvSpPr/>
          <p:nvPr/>
        </p:nvSpPr>
        <p:spPr>
          <a:xfrm>
            <a:off x="6833702" y="1100183"/>
            <a:ext cx="5217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Bước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2: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Kẻ đường thẳng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kéo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dài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về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2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phía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đi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qua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đường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thẳng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ea typeface="Cambria Math" panose="02040503050406030204" pitchFamily="18" charset="0"/>
                <a:cs typeface="Arial"/>
                <a:sym typeface="Arial"/>
              </a:rPr>
              <a:t>  AB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ea typeface="Cambria Math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C8702D-6014-39B7-6DED-AF196CBA4249}"/>
              </a:ext>
            </a:extLst>
          </p:cNvPr>
          <p:cNvCxnSpPr/>
          <p:nvPr/>
        </p:nvCxnSpPr>
        <p:spPr>
          <a:xfrm>
            <a:off x="6439332" y="777253"/>
            <a:ext cx="0" cy="5262384"/>
          </a:xfrm>
          <a:prstGeom prst="line">
            <a:avLst/>
          </a:prstGeom>
          <a:noFill/>
          <a:ln w="38100" cap="flat" cmpd="sng" algn="ctr">
            <a:solidFill>
              <a:srgbClr val="86B98A">
                <a:lumMod val="75000"/>
              </a:srgbClr>
            </a:solidFill>
            <a:prstDash val="dash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2C69430-50FA-ED22-2201-994A85C11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29" y="3018661"/>
            <a:ext cx="3414927" cy="2892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12F71-F8FF-BD03-6C9C-444C339B7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3029552"/>
            <a:ext cx="3201408" cy="28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FB557-36FA-0A64-4235-51E95EEA587D}"/>
              </a:ext>
            </a:extLst>
          </p:cNvPr>
          <p:cNvSpPr/>
          <p:nvPr/>
        </p:nvSpPr>
        <p:spPr>
          <a:xfrm>
            <a:off x="736600" y="837216"/>
            <a:ext cx="1071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ctr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Bước 3: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Đặt ê ke sao cho một cạnh 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vuông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ê ke nằm trên đường thẳng EM. Trên cạnh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vuông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còn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lại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ê </a:t>
            </a:r>
            <a:r>
              <a:rPr lang="en-US" sz="2400" kern="0" dirty="0" err="1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ke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đi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 E, trên đó chọn điểm D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3908-A969-429F-83F5-C96C875C7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6137"/>
            <a:ext cx="4724400" cy="34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DEC0F-FDB7-98B5-5CE1-FCA93E411D6A}"/>
              </a:ext>
            </a:extLst>
          </p:cNvPr>
          <p:cNvSpPr/>
          <p:nvPr/>
        </p:nvSpPr>
        <p:spPr>
          <a:xfrm>
            <a:off x="5538651" y="210602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66B61-6AB8-937B-5DE5-EA9B4B82B614}"/>
              </a:ext>
            </a:extLst>
          </p:cNvPr>
          <p:cNvSpPr/>
          <p:nvPr/>
        </p:nvSpPr>
        <p:spPr>
          <a:xfrm>
            <a:off x="1092200" y="1078474"/>
            <a:ext cx="1000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b="1" dirty="0">
                <a:latin typeface="UTM Avo" panose="02040603050506020204" pitchFamily="18"/>
              </a:rPr>
              <a:t>Bước 4: </a:t>
            </a:r>
            <a:r>
              <a:rPr lang="vi-VN" sz="2400" dirty="0">
                <a:latin typeface="UTM Avo" panose="02040603050506020204" pitchFamily="18"/>
              </a:rPr>
              <a:t>Dùng thước thẳng kẻ đường thẳng ED. </a:t>
            </a:r>
            <a:r>
              <a:rPr lang="en-US" sz="2400" dirty="0" err="1" smtClean="0">
                <a:latin typeface="UTM Avo" panose="02040603050506020204" pitchFamily="18"/>
              </a:rPr>
              <a:t>Trên</a:t>
            </a:r>
            <a:r>
              <a:rPr lang="en-US" sz="2400" dirty="0" smtClean="0">
                <a:latin typeface="UTM Avo" panose="02040603050506020204" pitchFamily="18"/>
              </a:rPr>
              <a:t> </a:t>
            </a:r>
            <a:r>
              <a:rPr lang="en-US" sz="2400" dirty="0" err="1" smtClean="0">
                <a:latin typeface="UTM Avo" panose="02040603050506020204" pitchFamily="18"/>
              </a:rPr>
              <a:t>đường</a:t>
            </a:r>
            <a:r>
              <a:rPr lang="en-US" sz="2400" dirty="0" smtClean="0">
                <a:latin typeface="UTM Avo" panose="02040603050506020204" pitchFamily="18"/>
              </a:rPr>
              <a:t> </a:t>
            </a:r>
            <a:r>
              <a:rPr lang="en-US" sz="2400" dirty="0" err="1" smtClean="0">
                <a:latin typeface="UTM Avo" panose="02040603050506020204" pitchFamily="18"/>
              </a:rPr>
              <a:t>thẳng</a:t>
            </a:r>
            <a:r>
              <a:rPr lang="en-US" sz="2400" dirty="0" smtClean="0">
                <a:latin typeface="UTM Avo" panose="02040603050506020204" pitchFamily="18"/>
              </a:rPr>
              <a:t> ED </a:t>
            </a:r>
            <a:r>
              <a:rPr lang="en-US" sz="2400" dirty="0" err="1" smtClean="0">
                <a:latin typeface="UTM Avo" panose="02040603050506020204" pitchFamily="18"/>
              </a:rPr>
              <a:t>lấy</a:t>
            </a:r>
            <a:r>
              <a:rPr lang="en-US" sz="2400" dirty="0" smtClean="0">
                <a:latin typeface="UTM Avo" panose="02040603050506020204" pitchFamily="18"/>
              </a:rPr>
              <a:t> </a:t>
            </a:r>
            <a:r>
              <a:rPr lang="en-US" sz="2400" dirty="0" err="1" smtClean="0">
                <a:latin typeface="UTM Avo" panose="02040603050506020204" pitchFamily="18"/>
              </a:rPr>
              <a:t>điểm</a:t>
            </a:r>
            <a:r>
              <a:rPr lang="en-US" sz="2400" dirty="0" smtClean="0">
                <a:latin typeface="UTM Avo" panose="02040603050506020204" pitchFamily="18"/>
              </a:rPr>
              <a:t> C </a:t>
            </a:r>
            <a:r>
              <a:rPr lang="en-US" sz="2400" dirty="0">
                <a:latin typeface="UTM Avo" panose="02040603050506020204" pitchFamily="18"/>
              </a:rPr>
              <a:t>t</a:t>
            </a:r>
            <a:r>
              <a:rPr lang="vi-VN" sz="2400" dirty="0" smtClean="0">
                <a:latin typeface="UTM Avo" panose="02040603050506020204" pitchFamily="18"/>
              </a:rPr>
              <a:t>a </a:t>
            </a:r>
            <a:r>
              <a:rPr lang="vi-VN" sz="2400" dirty="0">
                <a:latin typeface="UTM Avo" panose="02040603050506020204" pitchFamily="18"/>
              </a:rPr>
              <a:t>được đường thẳng CD đi qua điểm E và song song với đường thẳng AB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49609-D4C3-1770-1F93-0B3EC0FCE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94" y="3112006"/>
            <a:ext cx="7332133" cy="30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CAC9F-B899-DABA-F0EF-077D489B71CF}"/>
              </a:ext>
            </a:extLst>
          </p:cNvPr>
          <p:cNvSpPr/>
          <p:nvPr/>
        </p:nvSpPr>
        <p:spPr>
          <a:xfrm>
            <a:off x="5538651" y="229906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120A7-4094-23A6-D1CA-CD95E9812A81}"/>
              </a:ext>
            </a:extLst>
          </p:cNvPr>
          <p:cNvSpPr/>
          <p:nvPr/>
        </p:nvSpPr>
        <p:spPr>
          <a:xfrm>
            <a:off x="2371262" y="1508028"/>
            <a:ext cx="6521529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 3 </a:t>
            </a:r>
            <a:r>
              <a:rPr lang="en-US" sz="2800" b="1" dirty="0">
                <a:latin typeface="UTM Avo" panose="02040603050506020204" pitchFamily="18"/>
              </a:rPr>
              <a:t>: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song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với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BC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FDE00-FD68-E52A-D391-C46B06AC092B}"/>
              </a:ext>
            </a:extLst>
          </p:cNvPr>
          <p:cNvSpPr/>
          <p:nvPr/>
        </p:nvSpPr>
        <p:spPr>
          <a:xfrm>
            <a:off x="1386410" y="3224424"/>
            <a:ext cx="10387733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a)                                                          b)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7B979-941B-D873-1EA5-C02B18272B60}"/>
              </a:ext>
            </a:extLst>
          </p:cNvPr>
          <p:cNvCxnSpPr>
            <a:cxnSpLocks/>
          </p:cNvCxnSpPr>
          <p:nvPr/>
        </p:nvCxnSpPr>
        <p:spPr>
          <a:xfrm>
            <a:off x="6223306" y="3429000"/>
            <a:ext cx="0" cy="3294699"/>
          </a:xfrm>
          <a:prstGeom prst="line">
            <a:avLst/>
          </a:prstGeom>
          <a:noFill/>
          <a:ln w="38100" cap="flat" cmpd="sng" algn="ctr">
            <a:solidFill>
              <a:srgbClr val="FDCCD0">
                <a:lumMod val="75000"/>
              </a:srgbClr>
            </a:solidFill>
            <a:prstDash val="dash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859B7-783C-619E-3067-D4E34727AD79}"/>
              </a:ext>
            </a:extLst>
          </p:cNvPr>
          <p:cNvCxnSpPr/>
          <p:nvPr/>
        </p:nvCxnSpPr>
        <p:spPr>
          <a:xfrm>
            <a:off x="1980946" y="4431398"/>
            <a:ext cx="33928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415EA7-9345-1B56-C911-E2D11EB88A53}"/>
              </a:ext>
            </a:extLst>
          </p:cNvPr>
          <p:cNvCxnSpPr/>
          <p:nvPr/>
        </p:nvCxnSpPr>
        <p:spPr>
          <a:xfrm flipV="1">
            <a:off x="8397566" y="4165320"/>
            <a:ext cx="2173520" cy="25908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1199139-4117-0452-BDB0-ACA8E18A0A07}"/>
              </a:ext>
            </a:extLst>
          </p:cNvPr>
          <p:cNvSpPr/>
          <p:nvPr/>
        </p:nvSpPr>
        <p:spPr>
          <a:xfrm>
            <a:off x="1871695" y="3789822"/>
            <a:ext cx="36099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A95EEF-3F4C-3161-53CE-345A805EC626}"/>
              </a:ext>
            </a:extLst>
          </p:cNvPr>
          <p:cNvSpPr/>
          <p:nvPr/>
        </p:nvSpPr>
        <p:spPr>
          <a:xfrm>
            <a:off x="5156418" y="3789822"/>
            <a:ext cx="43473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90A7C-A42A-F584-ECB5-0427812854C1}"/>
              </a:ext>
            </a:extLst>
          </p:cNvPr>
          <p:cNvSpPr/>
          <p:nvPr/>
        </p:nvSpPr>
        <p:spPr>
          <a:xfrm>
            <a:off x="8865325" y="6264014"/>
            <a:ext cx="36099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9DEE6D-3F58-3673-7C30-D7B39FFA26F3}"/>
              </a:ext>
            </a:extLst>
          </p:cNvPr>
          <p:cNvSpPr/>
          <p:nvPr/>
        </p:nvSpPr>
        <p:spPr>
          <a:xfrm>
            <a:off x="10694258" y="3949146"/>
            <a:ext cx="43473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/>
              </a:rPr>
              <a:t>C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88FD2B-5602-2C3F-9909-3C93327C142D}"/>
              </a:ext>
            </a:extLst>
          </p:cNvPr>
          <p:cNvSpPr/>
          <p:nvPr/>
        </p:nvSpPr>
        <p:spPr>
          <a:xfrm>
            <a:off x="2939589" y="546294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D20D4D-EA17-724A-5555-1190F9238DDE}"/>
              </a:ext>
            </a:extLst>
          </p:cNvPr>
          <p:cNvSpPr/>
          <p:nvPr/>
        </p:nvSpPr>
        <p:spPr>
          <a:xfrm>
            <a:off x="8218707" y="519851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AEBB74-09DB-B36D-EB30-4A963A13EC26}"/>
              </a:ext>
            </a:extLst>
          </p:cNvPr>
          <p:cNvSpPr/>
          <p:nvPr/>
        </p:nvSpPr>
        <p:spPr>
          <a:xfrm>
            <a:off x="2779163" y="5554388"/>
            <a:ext cx="41229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20690B-2612-E816-D737-148B70ED7115}"/>
              </a:ext>
            </a:extLst>
          </p:cNvPr>
          <p:cNvSpPr/>
          <p:nvPr/>
        </p:nvSpPr>
        <p:spPr>
          <a:xfrm>
            <a:off x="7702685" y="4661919"/>
            <a:ext cx="41229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CAC9F-B899-DABA-F0EF-077D489B71CF}"/>
              </a:ext>
            </a:extLst>
          </p:cNvPr>
          <p:cNvSpPr/>
          <p:nvPr/>
        </p:nvSpPr>
        <p:spPr>
          <a:xfrm>
            <a:off x="5538651" y="2396804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5E8BAD-F55C-C336-31EF-88C9760DCDC5}"/>
              </a:ext>
            </a:extLst>
          </p:cNvPr>
          <p:cNvSpPr/>
          <p:nvPr/>
        </p:nvSpPr>
        <p:spPr>
          <a:xfrm>
            <a:off x="796693" y="1512716"/>
            <a:ext cx="71609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4 :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tam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ABC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đỉnh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8B0D7E-7E0F-D2B4-66AD-5F26AFAA8963}"/>
              </a:ext>
            </a:extLst>
          </p:cNvPr>
          <p:cNvGrpSpPr/>
          <p:nvPr/>
        </p:nvGrpSpPr>
        <p:grpSpPr>
          <a:xfrm>
            <a:off x="8575501" y="2574316"/>
            <a:ext cx="3139371" cy="4044299"/>
            <a:chOff x="11852765" y="3075223"/>
            <a:chExt cx="4709056" cy="606644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6B46914-5995-FB0C-5B51-AD1A3021ED2A}"/>
                </a:ext>
              </a:extLst>
            </p:cNvPr>
            <p:cNvGrpSpPr/>
            <p:nvPr/>
          </p:nvGrpSpPr>
          <p:grpSpPr>
            <a:xfrm>
              <a:off x="11852765" y="3075223"/>
              <a:ext cx="4709056" cy="6066449"/>
              <a:chOff x="8418595" y="3075223"/>
              <a:chExt cx="4709056" cy="6066449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190CF30C-EC32-D932-9CA7-51752F8CBF58}"/>
                  </a:ext>
                </a:extLst>
              </p:cNvPr>
              <p:cNvSpPr/>
              <p:nvPr/>
            </p:nvSpPr>
            <p:spPr>
              <a:xfrm>
                <a:off x="8991600" y="3810000"/>
                <a:ext cx="3810000" cy="4476750"/>
              </a:xfrm>
              <a:prstGeom prst="rtTriangl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8B271CB-B7AF-53A7-CB5D-AF3F1F0AD8D0}"/>
                  </a:ext>
                </a:extLst>
              </p:cNvPr>
              <p:cNvSpPr/>
              <p:nvPr/>
            </p:nvSpPr>
            <p:spPr>
              <a:xfrm>
                <a:off x="8853332" y="8289900"/>
                <a:ext cx="618438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A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BEC492B-03B1-20DD-9C09-6F056CF906DD}"/>
                  </a:ext>
                </a:extLst>
              </p:cNvPr>
              <p:cNvSpPr/>
              <p:nvPr/>
            </p:nvSpPr>
            <p:spPr>
              <a:xfrm>
                <a:off x="8418595" y="3075223"/>
                <a:ext cx="541494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B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26E5EEC-C35B-2E7D-2C57-11FF3834723D}"/>
                  </a:ext>
                </a:extLst>
              </p:cNvPr>
              <p:cNvSpPr/>
              <p:nvPr/>
            </p:nvSpPr>
            <p:spPr>
              <a:xfrm>
                <a:off x="12475549" y="8286750"/>
                <a:ext cx="652102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C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9E483C-CC5F-AE42-4ABB-D78091A69936}"/>
                </a:ext>
              </a:extLst>
            </p:cNvPr>
            <p:cNvSpPr/>
            <p:nvPr/>
          </p:nvSpPr>
          <p:spPr>
            <a:xfrm>
              <a:off x="12425770" y="7981950"/>
              <a:ext cx="323850" cy="304800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2760881-D382-B4F0-F6FB-1F6238FBC831}"/>
              </a:ext>
            </a:extLst>
          </p:cNvPr>
          <p:cNvSpPr/>
          <p:nvPr/>
        </p:nvSpPr>
        <p:spPr>
          <a:xfrm>
            <a:off x="769429" y="3364206"/>
            <a:ext cx="6096000" cy="22398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Đường thẳng BX đi qua đỉnh B và song song với cạnh AC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b) Đường thẳng CY đi qua đỉnh C và song song với cạnh AB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CAC9F-B899-DABA-F0EF-077D489B71CF}"/>
              </a:ext>
            </a:extLst>
          </p:cNvPr>
          <p:cNvSpPr/>
          <p:nvPr/>
        </p:nvSpPr>
        <p:spPr>
          <a:xfrm>
            <a:off x="5538651" y="229906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9B3B8D-9CC4-9FE2-DE5D-56DE506F26A9}"/>
              </a:ext>
            </a:extLst>
          </p:cNvPr>
          <p:cNvSpPr/>
          <p:nvPr/>
        </p:nvSpPr>
        <p:spPr>
          <a:xfrm>
            <a:off x="1495772" y="2326555"/>
            <a:ext cx="18020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 4 </a:t>
            </a:r>
            <a:r>
              <a:rPr lang="en-US" sz="2800" b="1" dirty="0">
                <a:latin typeface="UTM Avo" panose="02040603050506020204" pitchFamily="18"/>
              </a:rPr>
              <a:t>: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B9B828-FA2D-5EE3-F746-4B07B02A490C}"/>
              </a:ext>
            </a:extLst>
          </p:cNvPr>
          <p:cNvGrpSpPr/>
          <p:nvPr/>
        </p:nvGrpSpPr>
        <p:grpSpPr>
          <a:xfrm>
            <a:off x="8151930" y="2615710"/>
            <a:ext cx="3139370" cy="4044299"/>
            <a:chOff x="11852765" y="3075223"/>
            <a:chExt cx="4709055" cy="60664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C57AD5-8904-23AC-DDAB-86E57191CDF8}"/>
                </a:ext>
              </a:extLst>
            </p:cNvPr>
            <p:cNvGrpSpPr/>
            <p:nvPr/>
          </p:nvGrpSpPr>
          <p:grpSpPr>
            <a:xfrm>
              <a:off x="11852765" y="3075223"/>
              <a:ext cx="4709055" cy="6066449"/>
              <a:chOff x="8418595" y="3075223"/>
              <a:chExt cx="4709055" cy="6066449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52B13233-5EC7-F102-B963-AE0D4A7F4A21}"/>
                  </a:ext>
                </a:extLst>
              </p:cNvPr>
              <p:cNvSpPr/>
              <p:nvPr/>
            </p:nvSpPr>
            <p:spPr>
              <a:xfrm>
                <a:off x="8991600" y="3810000"/>
                <a:ext cx="3810000" cy="4476750"/>
              </a:xfrm>
              <a:prstGeom prst="rt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UTM Avo" panose="02040603050506020204" pitchFamily="1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B84234-A9A9-1189-6B87-08B8EF540685}"/>
                  </a:ext>
                </a:extLst>
              </p:cNvPr>
              <p:cNvSpPr/>
              <p:nvPr/>
            </p:nvSpPr>
            <p:spPr>
              <a:xfrm>
                <a:off x="8853332" y="8289900"/>
                <a:ext cx="618438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A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F6C0E9-DB05-7D2A-02A9-6F8686BB73EF}"/>
                  </a:ext>
                </a:extLst>
              </p:cNvPr>
              <p:cNvSpPr/>
              <p:nvPr/>
            </p:nvSpPr>
            <p:spPr>
              <a:xfrm>
                <a:off x="8418595" y="3075223"/>
                <a:ext cx="541494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B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680001-FF41-7CDD-7E7F-3CB4C090A142}"/>
                  </a:ext>
                </a:extLst>
              </p:cNvPr>
              <p:cNvSpPr/>
              <p:nvPr/>
            </p:nvSpPr>
            <p:spPr>
              <a:xfrm>
                <a:off x="12475549" y="8286750"/>
                <a:ext cx="652101" cy="851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C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290EBD-5C21-6A49-ACA6-4FFD09018978}"/>
                </a:ext>
              </a:extLst>
            </p:cNvPr>
            <p:cNvSpPr/>
            <p:nvPr/>
          </p:nvSpPr>
          <p:spPr>
            <a:xfrm>
              <a:off x="12425770" y="7981950"/>
              <a:ext cx="32385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UTM Avo" panose="02040603050506020204" pitchFamily="1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E82888-18C2-261D-B142-662AAFBCC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82324" y="2845599"/>
            <a:ext cx="1828800" cy="30276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6D8E49-4AE6-1561-F0D9-C20E07CB3B5C}"/>
              </a:ext>
            </a:extLst>
          </p:cNvPr>
          <p:cNvCxnSpPr/>
          <p:nvPr/>
        </p:nvCxnSpPr>
        <p:spPr>
          <a:xfrm flipV="1">
            <a:off x="8533934" y="3089440"/>
            <a:ext cx="3424386" cy="77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464AC60-354C-FED0-F6AB-7190A4656895}"/>
              </a:ext>
            </a:extLst>
          </p:cNvPr>
          <p:cNvSpPr/>
          <p:nvPr/>
        </p:nvSpPr>
        <p:spPr>
          <a:xfrm>
            <a:off x="11788970" y="2560380"/>
            <a:ext cx="37221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73DA6-14D4-F1D8-F1BE-AFE22C923B2A}"/>
              </a:ext>
            </a:extLst>
          </p:cNvPr>
          <p:cNvSpPr/>
          <p:nvPr/>
        </p:nvSpPr>
        <p:spPr>
          <a:xfrm>
            <a:off x="920628" y="3089440"/>
            <a:ext cx="6928776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a) </a:t>
            </a:r>
            <a:r>
              <a:rPr lang="vi-VN" sz="2400" dirty="0">
                <a:latin typeface="UTM Avo" panose="02040603050506020204" pitchFamily="18"/>
              </a:rPr>
              <a:t>Đặt ê ke sao cho một cạnh của ê ke nằm trên đường thẳng AB, cạnh còn lại đi qua B, trên đó kẻ đường thẳng BX. Ta được đường thẳng BX đi qua đỉnh B và song song với cạnh AC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188316-6F38-E4D7-150D-806990E5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0128" y="3343165"/>
            <a:ext cx="1828800" cy="302768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EAF06D-30F5-68D8-E05D-15EB7335A349}"/>
              </a:ext>
            </a:extLst>
          </p:cNvPr>
          <p:cNvCxnSpPr/>
          <p:nvPr/>
        </p:nvCxnSpPr>
        <p:spPr>
          <a:xfrm>
            <a:off x="11101681" y="2306235"/>
            <a:ext cx="2138" cy="38202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ADB478E-70A3-4C7C-862F-E0FAB5D9F8E1}"/>
              </a:ext>
            </a:extLst>
          </p:cNvPr>
          <p:cNvSpPr/>
          <p:nvPr/>
        </p:nvSpPr>
        <p:spPr>
          <a:xfrm>
            <a:off x="11186183" y="1988139"/>
            <a:ext cx="36740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173DA6-14D4-F1D8-F1BE-AFE22C923B2A}"/>
              </a:ext>
            </a:extLst>
          </p:cNvPr>
          <p:cNvSpPr/>
          <p:nvPr/>
        </p:nvSpPr>
        <p:spPr>
          <a:xfrm>
            <a:off x="958335" y="3041501"/>
            <a:ext cx="6928776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b) Đặt ê ke sao cho một cạnh của ê ke nằm trên đường thẳng AC, cạnh còn lại đi qua C, trên đó kẻ đường thẳng CY. Ta được đường thẳng CY đi qua đỉnh C và song song với cạnh AB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  <p:sp>
        <p:nvSpPr>
          <p:cNvPr id="38" name="Google Shape;54;p1">
            <a:extLst>
              <a:ext uri="{FF2B5EF4-FFF2-40B4-BE49-F238E27FC236}">
                <a16:creationId xmlns:a16="http://schemas.microsoft.com/office/drawing/2014/main" id="{091514D0-099D-6F66-645B-BAFD8CA796BA}"/>
              </a:ext>
            </a:extLst>
          </p:cNvPr>
          <p:cNvSpPr txBox="1">
            <a:spLocks/>
          </p:cNvSpPr>
          <p:nvPr/>
        </p:nvSpPr>
        <p:spPr>
          <a:xfrm>
            <a:off x="10694066" y="329207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endParaRPr kumimoji="0" lang="en-US" sz="5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9" name="TextBox 48"/>
          <p:cNvSpPr txBox="1"/>
          <p:nvPr/>
        </p:nvSpPr>
        <p:spPr>
          <a:xfrm>
            <a:off x="10584788" y="2212364"/>
            <a:ext cx="10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7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vi-VN" sz="7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" name="TextBox 48"/>
          <p:cNvSpPr txBox="1"/>
          <p:nvPr/>
        </p:nvSpPr>
        <p:spPr>
          <a:xfrm>
            <a:off x="10432388" y="1999004"/>
            <a:ext cx="1089052" cy="123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lang="en-US" sz="7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vi-VN" sz="7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9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24" grpId="0"/>
      <p:bldP spid="35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A78699-D934-F991-6FBC-11FF516E7017}"/>
              </a:ext>
            </a:extLst>
          </p:cNvPr>
          <p:cNvSpPr/>
          <p:nvPr/>
        </p:nvSpPr>
        <p:spPr>
          <a:xfrm>
            <a:off x="5538651" y="229906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3FD2D-4B8D-DB30-442E-B4AEB96A86CD}"/>
              </a:ext>
            </a:extLst>
          </p:cNvPr>
          <p:cNvSpPr/>
          <p:nvPr/>
        </p:nvSpPr>
        <p:spPr>
          <a:xfrm>
            <a:off x="1738676" y="1639074"/>
            <a:ext cx="18020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6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33B459-C017-CC8B-93B7-6A1F15852D03}"/>
              </a:ext>
            </a:extLst>
          </p:cNvPr>
          <p:cNvSpPr/>
          <p:nvPr/>
        </p:nvSpPr>
        <p:spPr>
          <a:xfrm>
            <a:off x="956729" y="2299063"/>
            <a:ext cx="10278533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Clr>
                <a:srgbClr val="000000"/>
              </a:buClr>
              <a:buFont typeface="+mj-lt"/>
              <a:buAutoNum type="alphaLcParenR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rồi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nêu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4F47-A81E-1598-53B2-BCDE540C1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5" y="2945428"/>
            <a:ext cx="6900817" cy="2629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C3BEE0-38E2-0A5A-577F-E173B50DB7D8}"/>
              </a:ext>
            </a:extLst>
          </p:cNvPr>
          <p:cNvSpPr/>
          <p:nvPr/>
        </p:nvSpPr>
        <p:spPr>
          <a:xfrm>
            <a:off x="1170344" y="5575243"/>
            <a:ext cx="985129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b)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Hãy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đường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thẳng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song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song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nhau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thực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mà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.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A78699-D934-F991-6FBC-11FF516E7017}"/>
              </a:ext>
            </a:extLst>
          </p:cNvPr>
          <p:cNvSpPr/>
          <p:nvPr/>
        </p:nvSpPr>
        <p:spPr>
          <a:xfrm>
            <a:off x="5538651" y="229906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3FD2D-4B8D-DB30-442E-B4AEB96A86CD}"/>
              </a:ext>
            </a:extLst>
          </p:cNvPr>
          <p:cNvSpPr/>
          <p:nvPr/>
        </p:nvSpPr>
        <p:spPr>
          <a:xfrm>
            <a:off x="4015934" y="1269891"/>
            <a:ext cx="4160113" cy="65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6 (SGK – tr56)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4F47-A81E-1598-53B2-BCDE540C1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1" y="2073524"/>
            <a:ext cx="6900817" cy="26298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6551E2-368C-5783-FE83-769172E4FF74}"/>
              </a:ext>
            </a:extLst>
          </p:cNvPr>
          <p:cNvSpPr/>
          <p:nvPr/>
        </p:nvSpPr>
        <p:spPr>
          <a:xfrm>
            <a:off x="446304" y="4377132"/>
            <a:ext cx="11299370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a)</a:t>
            </a:r>
            <a:endParaRPr lang="en-US" sz="24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Cánh cửa trùng với hai cạnh góc vuông của ê ke nên không bị lệch</a:t>
            </a:r>
            <a:r>
              <a:rPr lang="en-US" sz="2400" dirty="0">
                <a:latin typeface="UTM Avo" panose="02040603050506020204" pitchFamily="18"/>
              </a:rPr>
              <a:t>.</a:t>
            </a:r>
            <a:endParaRPr lang="vi-VN" sz="24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Bức tranh bên trái bị lệch; bức tranh bên phải được đỡ bởi hai thước thẳng song song với nhau</a:t>
            </a:r>
            <a:r>
              <a:rPr lang="en-US" sz="2400" dirty="0">
                <a:latin typeface="UTM Avo" panose="02040603050506020204" pitchFamily="18"/>
              </a:rPr>
              <a:t>.</a:t>
            </a:r>
            <a:r>
              <a:rPr lang="vi-VN" sz="2400" dirty="0">
                <a:latin typeface="UTM Avo" panose="02040603050506020204" pitchFamily="18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5" name="组合 69"/>
          <p:cNvGrpSpPr/>
          <p:nvPr/>
        </p:nvGrpSpPr>
        <p:grpSpPr>
          <a:xfrm>
            <a:off x="0" y="3767138"/>
            <a:ext cx="12192000" cy="3117850"/>
            <a:chOff x="2927351" y="2571750"/>
            <a:chExt cx="6337300" cy="1620838"/>
          </a:xfrm>
        </p:grpSpPr>
        <p:sp>
          <p:nvSpPr>
            <p:cNvPr id="59430" name="Freeform 5"/>
            <p:cNvSpPr/>
            <p:nvPr/>
          </p:nvSpPr>
          <p:spPr>
            <a:xfrm>
              <a:off x="4402138" y="2933700"/>
              <a:ext cx="152400" cy="406400"/>
            </a:xfrm>
            <a:custGeom>
              <a:avLst/>
              <a:gdLst/>
              <a:ahLst/>
              <a:cxnLst>
                <a:cxn ang="0">
                  <a:pos x="268816667" y="1427430804"/>
                </a:cxn>
                <a:cxn ang="0">
                  <a:pos x="35843633" y="0"/>
                </a:cxn>
                <a:cxn ang="0">
                  <a:pos x="107526667" y="0"/>
                </a:cxn>
                <a:cxn ang="0">
                  <a:pos x="645160000" y="1738536421"/>
                </a:cxn>
              </a:cxnLst>
              <a:rect l="0" t="0" r="0" b="0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31" name="Freeform 6"/>
            <p:cNvSpPr/>
            <p:nvPr/>
          </p:nvSpPr>
          <p:spPr>
            <a:xfrm>
              <a:off x="4465638" y="2963863"/>
              <a:ext cx="98425" cy="187325"/>
            </a:xfrm>
            <a:custGeom>
              <a:avLst/>
              <a:gdLst/>
              <a:ahLst/>
              <a:cxnLst>
                <a:cxn ang="0">
                  <a:pos x="0" y="561885595"/>
                </a:cxn>
                <a:cxn ang="0">
                  <a:pos x="329629604" y="0"/>
                </a:cxn>
                <a:cxn ang="0">
                  <a:pos x="0" y="797514901"/>
                </a:cxn>
              </a:cxnLst>
              <a:rect l="0" t="0" r="0" b="0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32" name="Freeform 7"/>
            <p:cNvSpPr/>
            <p:nvPr/>
          </p:nvSpPr>
          <p:spPr>
            <a:xfrm>
              <a:off x="4198938" y="2571750"/>
              <a:ext cx="327025" cy="465138"/>
            </a:xfrm>
            <a:custGeom>
              <a:avLst/>
              <a:gdLst/>
              <a:ahLst/>
              <a:cxnLst>
                <a:cxn ang="0">
                  <a:pos x="1064224292" y="491672203"/>
                </a:cxn>
                <a:cxn ang="0">
                  <a:pos x="505054012" y="1675324660"/>
                </a:cxn>
                <a:cxn ang="0">
                  <a:pos x="1334788638" y="1292912947"/>
                </a:cxn>
                <a:cxn ang="0">
                  <a:pos x="1064224292" y="491672203"/>
                </a:cxn>
              </a:cxnLst>
              <a:rect l="0" t="0" r="0" b="0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33" name="Freeform 8"/>
            <p:cNvSpPr/>
            <p:nvPr/>
          </p:nvSpPr>
          <p:spPr>
            <a:xfrm>
              <a:off x="4516438" y="2857500"/>
              <a:ext cx="203200" cy="212725"/>
            </a:xfrm>
            <a:custGeom>
              <a:avLst/>
              <a:gdLst/>
              <a:ahLst/>
              <a:cxnLst>
                <a:cxn ang="0">
                  <a:pos x="519713633" y="217209243"/>
                </a:cxn>
                <a:cxn ang="0">
                  <a:pos x="35843633" y="470620027"/>
                </a:cxn>
                <a:cxn ang="0">
                  <a:pos x="519713633" y="217209243"/>
                </a:cxn>
              </a:cxnLst>
              <a:rect l="0" t="0" r="0" b="0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34" name="Oval 9"/>
            <p:cNvSpPr/>
            <p:nvPr/>
          </p:nvSpPr>
          <p:spPr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35" name="Oval 10"/>
            <p:cNvSpPr/>
            <p:nvPr/>
          </p:nvSpPr>
          <p:spPr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36" name="Oval 11"/>
            <p:cNvSpPr/>
            <p:nvPr/>
          </p:nvSpPr>
          <p:spPr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37" name="Oval 12"/>
            <p:cNvSpPr/>
            <p:nvPr/>
          </p:nvSpPr>
          <p:spPr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38" name="Oval 13"/>
            <p:cNvSpPr/>
            <p:nvPr/>
          </p:nvSpPr>
          <p:spPr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39" name="Oval 14"/>
            <p:cNvSpPr/>
            <p:nvPr/>
          </p:nvSpPr>
          <p:spPr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40" name="Oval 15"/>
            <p:cNvSpPr/>
            <p:nvPr/>
          </p:nvSpPr>
          <p:spPr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41" name="Oval 16"/>
            <p:cNvSpPr/>
            <p:nvPr/>
          </p:nvSpPr>
          <p:spPr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42" name="Freeform 17"/>
            <p:cNvSpPr/>
            <p:nvPr/>
          </p:nvSpPr>
          <p:spPr>
            <a:xfrm>
              <a:off x="4470401" y="2801938"/>
              <a:ext cx="1466850" cy="87471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3" name="Freeform 18"/>
            <p:cNvSpPr/>
            <p:nvPr/>
          </p:nvSpPr>
          <p:spPr>
            <a:xfrm>
              <a:off x="4597401" y="2986088"/>
              <a:ext cx="1200150" cy="71596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4" name="Freeform 19"/>
            <p:cNvSpPr/>
            <p:nvPr/>
          </p:nvSpPr>
          <p:spPr>
            <a:xfrm>
              <a:off x="4779963" y="3138488"/>
              <a:ext cx="822325" cy="477838"/>
            </a:xfrm>
            <a:custGeom>
              <a:avLst/>
              <a:gdLst/>
              <a:ahLst/>
              <a:cxnLst>
                <a:cxn ang="0">
                  <a:pos x="2147483646" y="2038653163"/>
                </a:cxn>
                <a:cxn ang="0">
                  <a:pos x="1742828823" y="0"/>
                </a:cxn>
                <a:cxn ang="0">
                  <a:pos x="0" y="2038653163"/>
                </a:cxn>
                <a:cxn ang="0">
                  <a:pos x="0" y="2038653163"/>
                </a:cxn>
                <a:cxn ang="0">
                  <a:pos x="2147483646" y="2038653163"/>
                </a:cxn>
                <a:cxn ang="0">
                  <a:pos x="2147483646" y="2038653163"/>
                </a:cxn>
              </a:cxnLst>
              <a:rect l="0" t="0" r="0" b="0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5" name="Freeform 20"/>
            <p:cNvSpPr/>
            <p:nvPr/>
          </p:nvSpPr>
          <p:spPr>
            <a:xfrm>
              <a:off x="4902201" y="3279775"/>
              <a:ext cx="525463" cy="341313"/>
            </a:xfrm>
            <a:custGeom>
              <a:avLst/>
              <a:gdLst/>
              <a:ahLst/>
              <a:cxnLst>
                <a:cxn ang="0">
                  <a:pos x="2147483646" y="1456182050"/>
                </a:cxn>
                <a:cxn ang="0">
                  <a:pos x="1113354394" y="0"/>
                </a:cxn>
                <a:cxn ang="0">
                  <a:pos x="0" y="1456182050"/>
                </a:cxn>
                <a:cxn ang="0">
                  <a:pos x="0" y="1456182050"/>
                </a:cxn>
                <a:cxn ang="0">
                  <a:pos x="2147483646" y="1456182050"/>
                </a:cxn>
                <a:cxn ang="0">
                  <a:pos x="2147483646" y="1456182050"/>
                </a:cxn>
              </a:cxnLst>
              <a:rect l="0" t="0" r="0" b="0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6" name="Freeform 21"/>
            <p:cNvSpPr/>
            <p:nvPr/>
          </p:nvSpPr>
          <p:spPr>
            <a:xfrm>
              <a:off x="5500688" y="2955925"/>
              <a:ext cx="2114550" cy="119856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7" name="Freeform 22"/>
            <p:cNvSpPr/>
            <p:nvPr/>
          </p:nvSpPr>
          <p:spPr>
            <a:xfrm>
              <a:off x="5683251" y="3224213"/>
              <a:ext cx="1738313" cy="91757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8" name="Freeform 23"/>
            <p:cNvSpPr/>
            <p:nvPr/>
          </p:nvSpPr>
          <p:spPr>
            <a:xfrm>
              <a:off x="5878513" y="3438525"/>
              <a:ext cx="1360488" cy="712788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49" name="Freeform 24"/>
            <p:cNvSpPr/>
            <p:nvPr/>
          </p:nvSpPr>
          <p:spPr>
            <a:xfrm>
              <a:off x="6119813" y="3621088"/>
              <a:ext cx="877888" cy="495300"/>
            </a:xfrm>
            <a:custGeom>
              <a:avLst/>
              <a:gdLst/>
              <a:ahLst/>
              <a:cxnLst>
                <a:cxn ang="0">
                  <a:pos x="2147483646" y="2096613440"/>
                </a:cxn>
                <a:cxn ang="0">
                  <a:pos x="1870558796" y="0"/>
                </a:cxn>
                <a:cxn ang="0">
                  <a:pos x="0" y="2096613440"/>
                </a:cxn>
                <a:cxn ang="0">
                  <a:pos x="0" y="2114845603"/>
                </a:cxn>
                <a:cxn ang="0">
                  <a:pos x="2147483646" y="2114845603"/>
                </a:cxn>
                <a:cxn ang="0">
                  <a:pos x="2147483646" y="2096613440"/>
                </a:cxn>
              </a:cxnLst>
              <a:rect l="0" t="0" r="0" b="0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0" name="Freeform 25"/>
            <p:cNvSpPr/>
            <p:nvPr/>
          </p:nvSpPr>
          <p:spPr>
            <a:xfrm>
              <a:off x="6315076" y="3822700"/>
              <a:ext cx="474663" cy="268288"/>
            </a:xfrm>
            <a:custGeom>
              <a:avLst/>
              <a:gdLst/>
              <a:ahLst/>
              <a:cxnLst>
                <a:cxn ang="0">
                  <a:pos x="2011651460" y="1124377974"/>
                </a:cxn>
                <a:cxn ang="0">
                  <a:pos x="1005827849" y="0"/>
                </a:cxn>
                <a:cxn ang="0">
                  <a:pos x="0" y="1124377974"/>
                </a:cxn>
                <a:cxn ang="0">
                  <a:pos x="0" y="1142515094"/>
                </a:cxn>
                <a:cxn ang="0">
                  <a:pos x="2011651460" y="1142515094"/>
                </a:cxn>
                <a:cxn ang="0">
                  <a:pos x="2011651460" y="1124377974"/>
                </a:cxn>
              </a:cxnLst>
              <a:rect l="0" t="0" r="0" b="0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1" name="Freeform 26"/>
            <p:cNvSpPr/>
            <p:nvPr/>
          </p:nvSpPr>
          <p:spPr>
            <a:xfrm>
              <a:off x="6353176" y="3317875"/>
              <a:ext cx="2911475" cy="871538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54757365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2" name="Freeform 27"/>
            <p:cNvSpPr/>
            <p:nvPr/>
          </p:nvSpPr>
          <p:spPr>
            <a:xfrm>
              <a:off x="6818313" y="3608388"/>
              <a:ext cx="2103438" cy="576263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36441165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0" t="0" r="0" b="0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3" name="Freeform 28"/>
            <p:cNvSpPr/>
            <p:nvPr/>
          </p:nvSpPr>
          <p:spPr>
            <a:xfrm>
              <a:off x="2927351" y="3163888"/>
              <a:ext cx="3636963" cy="1028700"/>
            </a:xfrm>
            <a:custGeom>
              <a:avLst/>
              <a:gdLst/>
              <a:ahLst/>
              <a:cxnLst>
                <a:cxn ang="0">
                  <a:pos x="2147483646" y="273296991"/>
                </a:cxn>
                <a:cxn ang="0">
                  <a:pos x="485140344" y="1603342064"/>
                </a:cxn>
                <a:cxn ang="0">
                  <a:pos x="0" y="196773663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73296991"/>
                </a:cxn>
              </a:cxnLst>
              <a:rect l="0" t="0" r="0" b="0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4" name="Freeform 29"/>
            <p:cNvSpPr/>
            <p:nvPr/>
          </p:nvSpPr>
          <p:spPr>
            <a:xfrm>
              <a:off x="3071813" y="3646488"/>
              <a:ext cx="515938" cy="546100"/>
            </a:xfrm>
            <a:custGeom>
              <a:avLst/>
              <a:gdLst/>
              <a:ahLst/>
              <a:cxnLst>
                <a:cxn ang="0">
                  <a:pos x="0" y="637076847"/>
                </a:cxn>
                <a:cxn ang="0">
                  <a:pos x="1001528696" y="2147483646"/>
                </a:cxn>
                <a:cxn ang="0">
                  <a:pos x="2147483646" y="2147483646"/>
                </a:cxn>
                <a:cxn ang="0">
                  <a:pos x="1394986398" y="0"/>
                </a:cxn>
                <a:cxn ang="0">
                  <a:pos x="0" y="637076847"/>
                </a:cxn>
              </a:cxnLst>
              <a:rect l="0" t="0" r="0" b="0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5" name="Freeform 30"/>
            <p:cNvSpPr/>
            <p:nvPr/>
          </p:nvSpPr>
          <p:spPr>
            <a:xfrm>
              <a:off x="3402013" y="3565525"/>
              <a:ext cx="431800" cy="627063"/>
            </a:xfrm>
            <a:custGeom>
              <a:avLst/>
              <a:gdLst/>
              <a:ahLst/>
              <a:cxnLst>
                <a:cxn ang="0">
                  <a:pos x="0" y="345733531"/>
                </a:cxn>
                <a:cxn ang="0">
                  <a:pos x="788530300" y="2147483646"/>
                </a:cxn>
                <a:cxn ang="0">
                  <a:pos x="1827953333" y="2147483646"/>
                </a:cxn>
                <a:cxn ang="0">
                  <a:pos x="1379926967" y="0"/>
                </a:cxn>
                <a:cxn ang="0">
                  <a:pos x="0" y="345733531"/>
                </a:cxn>
              </a:cxnLst>
              <a:rect l="0" t="0" r="0" b="0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6" name="Freeform 31"/>
            <p:cNvSpPr/>
            <p:nvPr/>
          </p:nvSpPr>
          <p:spPr>
            <a:xfrm>
              <a:off x="3729038" y="3522663"/>
              <a:ext cx="376238" cy="669925"/>
            </a:xfrm>
            <a:custGeom>
              <a:avLst/>
              <a:gdLst/>
              <a:ahLst/>
              <a:cxnLst>
                <a:cxn ang="0">
                  <a:pos x="0" y="182074521"/>
                </a:cxn>
                <a:cxn ang="0">
                  <a:pos x="446772057" y="2147483646"/>
                </a:cxn>
                <a:cxn ang="0">
                  <a:pos x="1590505985" y="2147483646"/>
                </a:cxn>
                <a:cxn ang="0">
                  <a:pos x="1411797162" y="0"/>
                </a:cxn>
                <a:cxn ang="0">
                  <a:pos x="0" y="182074521"/>
                </a:cxn>
              </a:cxnLst>
              <a:rect l="0" t="0" r="0" b="0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7" name="Freeform 32"/>
            <p:cNvSpPr/>
            <p:nvPr/>
          </p:nvSpPr>
          <p:spPr>
            <a:xfrm>
              <a:off x="4064001" y="3509963"/>
              <a:ext cx="363538" cy="682625"/>
            </a:xfrm>
            <a:custGeom>
              <a:avLst/>
              <a:gdLst/>
              <a:ahLst/>
              <a:cxnLst>
                <a:cxn ang="0">
                  <a:pos x="268037413" y="36405245"/>
                </a:cxn>
                <a:cxn ang="0">
                  <a:pos x="0" y="54605734"/>
                </a:cxn>
                <a:cxn ang="0">
                  <a:pos x="178691609" y="2147483646"/>
                </a:cxn>
                <a:cxn ang="0">
                  <a:pos x="1429528641" y="2147483646"/>
                </a:cxn>
                <a:cxn ang="0">
                  <a:pos x="1536742761" y="72810489"/>
                </a:cxn>
                <a:cxn ang="0">
                  <a:pos x="268037413" y="36405245"/>
                </a:cxn>
              </a:cxnLst>
              <a:rect l="0" t="0" r="0" b="0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8" name="Freeform 33"/>
            <p:cNvSpPr/>
            <p:nvPr/>
          </p:nvSpPr>
          <p:spPr>
            <a:xfrm>
              <a:off x="4719638" y="3608388"/>
              <a:ext cx="471488" cy="584200"/>
            </a:xfrm>
            <a:custGeom>
              <a:avLst/>
              <a:gdLst/>
              <a:ahLst/>
              <a:cxnLst>
                <a:cxn ang="0">
                  <a:pos x="469105074" y="0"/>
                </a:cxn>
                <a:cxn ang="0">
                  <a:pos x="0" y="2147483646"/>
                </a:cxn>
                <a:cxn ang="0">
                  <a:pos x="1443394674" y="2147483646"/>
                </a:cxn>
                <a:cxn ang="0">
                  <a:pos x="2002711118" y="509145225"/>
                </a:cxn>
                <a:cxn ang="0">
                  <a:pos x="469105074" y="0"/>
                </a:cxn>
              </a:cxnLst>
              <a:rect l="0" t="0" r="0" b="0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59" name="Freeform 34"/>
            <p:cNvSpPr/>
            <p:nvPr/>
          </p:nvSpPr>
          <p:spPr>
            <a:xfrm>
              <a:off x="5059363" y="3727450"/>
              <a:ext cx="433388" cy="465138"/>
            </a:xfrm>
            <a:custGeom>
              <a:avLst/>
              <a:gdLst/>
              <a:ahLst/>
              <a:cxnLst>
                <a:cxn ang="0">
                  <a:pos x="559648371" y="0"/>
                </a:cxn>
                <a:cxn ang="0">
                  <a:pos x="0" y="1984893202"/>
                </a:cxn>
                <a:cxn ang="0">
                  <a:pos x="1263721168" y="1984893202"/>
                </a:cxn>
                <a:cxn ang="0">
                  <a:pos x="1841423123" y="546302447"/>
                </a:cxn>
                <a:cxn ang="0">
                  <a:pos x="559648371" y="0"/>
                </a:cxn>
              </a:cxnLst>
              <a:rect l="0" t="0" r="0" b="0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60" name="Freeform 35"/>
            <p:cNvSpPr/>
            <p:nvPr/>
          </p:nvSpPr>
          <p:spPr>
            <a:xfrm>
              <a:off x="5356226" y="3856038"/>
              <a:ext cx="469900" cy="336550"/>
            </a:xfrm>
            <a:custGeom>
              <a:avLst/>
              <a:gdLst/>
              <a:ahLst/>
              <a:cxnLst>
                <a:cxn ang="0">
                  <a:pos x="573476967" y="0"/>
                </a:cxn>
                <a:cxn ang="0">
                  <a:pos x="0" y="1433745601"/>
                </a:cxn>
                <a:cxn ang="0">
                  <a:pos x="1666663333" y="1433745601"/>
                </a:cxn>
                <a:cxn ang="0">
                  <a:pos x="1989243333" y="725946870"/>
                </a:cxn>
                <a:cxn ang="0">
                  <a:pos x="573476967" y="0"/>
                </a:cxn>
              </a:cxnLst>
              <a:rect l="0" t="0" r="0" b="0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61" name="Freeform 36"/>
            <p:cNvSpPr/>
            <p:nvPr/>
          </p:nvSpPr>
          <p:spPr>
            <a:xfrm>
              <a:off x="4402138" y="3527425"/>
              <a:ext cx="428625" cy="665163"/>
            </a:xfrm>
            <a:custGeom>
              <a:avLst/>
              <a:gdLst/>
              <a:ahLst/>
              <a:cxnLst>
                <a:cxn ang="0">
                  <a:pos x="108060182" y="0"/>
                </a:cxn>
                <a:cxn ang="0">
                  <a:pos x="0" y="2147483646"/>
                </a:cxn>
                <a:cxn ang="0">
                  <a:pos x="1350745908" y="2147483646"/>
                </a:cxn>
                <a:cxn ang="0">
                  <a:pos x="1819003868" y="345428526"/>
                </a:cxn>
                <a:cxn ang="0">
                  <a:pos x="108060182" y="0"/>
                </a:cxn>
              </a:cxnLst>
              <a:rect l="0" t="0" r="0" b="0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62" name="Freeform 37"/>
            <p:cNvSpPr/>
            <p:nvPr/>
          </p:nvSpPr>
          <p:spPr>
            <a:xfrm>
              <a:off x="2927351" y="3795713"/>
              <a:ext cx="381000" cy="396875"/>
            </a:xfrm>
            <a:custGeom>
              <a:avLst/>
              <a:gdLst/>
              <a:ahLst/>
              <a:cxnLst>
                <a:cxn ang="0">
                  <a:pos x="394263033" y="127477957"/>
                </a:cxn>
                <a:cxn ang="0">
                  <a:pos x="0" y="437070329"/>
                </a:cxn>
                <a:cxn ang="0">
                  <a:pos x="0" y="1693653394"/>
                </a:cxn>
                <a:cxn ang="0">
                  <a:pos x="1612900000" y="1693653394"/>
                </a:cxn>
                <a:cxn ang="0">
                  <a:pos x="609316367" y="0"/>
                </a:cxn>
                <a:cxn ang="0">
                  <a:pos x="394263033" y="127477957"/>
                </a:cxn>
              </a:cxnLst>
              <a:rect l="0" t="0" r="0" b="0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63" name="Freeform 38"/>
            <p:cNvSpPr/>
            <p:nvPr/>
          </p:nvSpPr>
          <p:spPr>
            <a:xfrm>
              <a:off x="3074988" y="3757613"/>
              <a:ext cx="2374900" cy="434975"/>
            </a:xfrm>
            <a:custGeom>
              <a:avLst/>
              <a:gdLst/>
              <a:ahLst/>
              <a:cxnLst>
                <a:cxn ang="0">
                  <a:pos x="2147483646" y="109114758"/>
                </a:cxn>
                <a:cxn ang="0">
                  <a:pos x="665451221" y="1327552229"/>
                </a:cxn>
                <a:cxn ang="0">
                  <a:pos x="341718424" y="1563965406"/>
                </a:cxn>
                <a:cxn ang="0">
                  <a:pos x="0" y="1854933830"/>
                </a:cxn>
                <a:cxn ang="0">
                  <a:pos x="2147483646" y="1854933830"/>
                </a:cxn>
                <a:cxn ang="0">
                  <a:pos x="2147483646" y="109114758"/>
                </a:cxn>
              </a:cxnLst>
              <a:rect l="0" t="0" r="0" b="0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64" name="Oval 39"/>
            <p:cNvSpPr/>
            <p:nvPr/>
          </p:nvSpPr>
          <p:spPr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65" name="Oval 40"/>
            <p:cNvSpPr/>
            <p:nvPr/>
          </p:nvSpPr>
          <p:spPr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66" name="Oval 41"/>
            <p:cNvSpPr/>
            <p:nvPr/>
          </p:nvSpPr>
          <p:spPr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67" name="Oval 42"/>
            <p:cNvSpPr/>
            <p:nvPr/>
          </p:nvSpPr>
          <p:spPr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68" name="Oval 43"/>
            <p:cNvSpPr/>
            <p:nvPr/>
          </p:nvSpPr>
          <p:spPr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69" name="Oval 44"/>
            <p:cNvSpPr/>
            <p:nvPr/>
          </p:nvSpPr>
          <p:spPr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0" name="Freeform 45"/>
            <p:cNvSpPr/>
            <p:nvPr/>
          </p:nvSpPr>
          <p:spPr>
            <a:xfrm>
              <a:off x="2927351" y="3122613"/>
              <a:ext cx="3492500" cy="1049338"/>
            </a:xfrm>
            <a:custGeom>
              <a:avLst/>
              <a:gdLst/>
              <a:ahLst/>
              <a:cxnLst>
                <a:cxn ang="0">
                  <a:pos x="0" y="2147052188"/>
                </a:cxn>
                <a:cxn ang="0">
                  <a:pos x="1131773447" y="2147483646"/>
                </a:cxn>
                <a:cxn ang="0">
                  <a:pos x="1365313192" y="1273674521"/>
                </a:cxn>
                <a:cxn ang="0">
                  <a:pos x="2147483646" y="2001488533"/>
                </a:cxn>
                <a:cxn ang="0">
                  <a:pos x="2147483646" y="818790763"/>
                </a:cxn>
                <a:cxn ang="0">
                  <a:pos x="2147483646" y="1728558278"/>
                </a:cxn>
                <a:cxn ang="0">
                  <a:pos x="2147483646" y="582250356"/>
                </a:cxn>
                <a:cxn ang="0">
                  <a:pos x="2147483646" y="1637581527"/>
                </a:cxn>
                <a:cxn ang="0">
                  <a:pos x="2147483646" y="491273605"/>
                </a:cxn>
                <a:cxn ang="0">
                  <a:pos x="2147483646" y="1637581527"/>
                </a:cxn>
                <a:cxn ang="0">
                  <a:pos x="2147483646" y="582250356"/>
                </a:cxn>
                <a:cxn ang="0">
                  <a:pos x="2147483646" y="1910511781"/>
                </a:cxn>
                <a:cxn ang="0">
                  <a:pos x="2147483646" y="1000744266"/>
                </a:cxn>
                <a:cxn ang="0">
                  <a:pos x="2147483646" y="2147483646"/>
                </a:cxn>
                <a:cxn ang="0">
                  <a:pos x="2147483646" y="1510214928"/>
                </a:cxn>
                <a:cxn ang="0">
                  <a:pos x="2147483646" y="2147483646"/>
                </a:cxn>
                <a:cxn ang="0">
                  <a:pos x="2147483646" y="1965098685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491273605"/>
                </a:cxn>
                <a:cxn ang="0">
                  <a:pos x="0" y="2147052188"/>
                </a:cxn>
              </a:cxnLst>
              <a:rect l="0" t="0" r="0" b="0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71" name="Oval 46"/>
            <p:cNvSpPr/>
            <p:nvPr/>
          </p:nvSpPr>
          <p:spPr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2" name="Oval 47"/>
            <p:cNvSpPr/>
            <p:nvPr/>
          </p:nvSpPr>
          <p:spPr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3" name="Oval 48"/>
            <p:cNvSpPr/>
            <p:nvPr/>
          </p:nvSpPr>
          <p:spPr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4" name="Oval 49"/>
            <p:cNvSpPr/>
            <p:nvPr/>
          </p:nvSpPr>
          <p:spPr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5" name="Oval 50"/>
            <p:cNvSpPr/>
            <p:nvPr/>
          </p:nvSpPr>
          <p:spPr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6" name="Oval 51"/>
            <p:cNvSpPr/>
            <p:nvPr/>
          </p:nvSpPr>
          <p:spPr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7" name="Oval 52"/>
            <p:cNvSpPr/>
            <p:nvPr/>
          </p:nvSpPr>
          <p:spPr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8" name="Oval 53"/>
            <p:cNvSpPr/>
            <p:nvPr/>
          </p:nvSpPr>
          <p:spPr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79" name="Oval 54"/>
            <p:cNvSpPr/>
            <p:nvPr/>
          </p:nvSpPr>
          <p:spPr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0" name="Oval 55"/>
            <p:cNvSpPr/>
            <p:nvPr/>
          </p:nvSpPr>
          <p:spPr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1" name="Freeform 56"/>
            <p:cNvSpPr/>
            <p:nvPr/>
          </p:nvSpPr>
          <p:spPr>
            <a:xfrm>
              <a:off x="6924676" y="3616325"/>
              <a:ext cx="1695450" cy="573088"/>
            </a:xfrm>
            <a:custGeom>
              <a:avLst/>
              <a:gdLst/>
              <a:ahLst/>
              <a:cxnLst>
                <a:cxn ang="0">
                  <a:pos x="287455070" y="1737628477"/>
                </a:cxn>
                <a:cxn ang="0">
                  <a:pos x="1598970418" y="2147483646"/>
                </a:cxn>
                <a:cxn ang="0">
                  <a:pos x="1383376996" y="951120795"/>
                </a:cxn>
                <a:cxn ang="0">
                  <a:pos x="2147483646" y="1554719316"/>
                </a:cxn>
                <a:cxn ang="0">
                  <a:pos x="2147483646" y="164617390"/>
                </a:cxn>
                <a:cxn ang="0">
                  <a:pos x="2147483646" y="1042575375"/>
                </a:cxn>
                <a:cxn ang="0">
                  <a:pos x="2147483646" y="0"/>
                </a:cxn>
                <a:cxn ang="0">
                  <a:pos x="2147483646" y="987704338"/>
                </a:cxn>
                <a:cxn ang="0">
                  <a:pos x="2147483646" y="256071970"/>
                </a:cxn>
                <a:cxn ang="0">
                  <a:pos x="2147483646" y="1408393697"/>
                </a:cxn>
                <a:cxn ang="0">
                  <a:pos x="2147483646" y="987704338"/>
                </a:cxn>
                <a:cxn ang="0">
                  <a:pos x="2147483646" y="2147483646"/>
                </a:cxn>
                <a:cxn ang="0">
                  <a:pos x="2147483646" y="2103442522"/>
                </a:cxn>
                <a:cxn ang="0">
                  <a:pos x="2147483646" y="1499848278"/>
                </a:cxn>
                <a:cxn ang="0">
                  <a:pos x="2147483646" y="1774207743"/>
                </a:cxn>
                <a:cxn ang="0">
                  <a:pos x="2147483646" y="1591302859"/>
                </a:cxn>
                <a:cxn ang="0">
                  <a:pos x="2147483646" y="859666214"/>
                </a:cxn>
                <a:cxn ang="0">
                  <a:pos x="2147483646" y="1280355574"/>
                </a:cxn>
                <a:cxn ang="0">
                  <a:pos x="2147483646" y="1280355574"/>
                </a:cxn>
                <a:cxn ang="0">
                  <a:pos x="2147483646" y="585306749"/>
                </a:cxn>
                <a:cxn ang="0">
                  <a:pos x="2147483646" y="1353518383"/>
                </a:cxn>
                <a:cxn ang="0">
                  <a:pos x="2147483646" y="1463264735"/>
                </a:cxn>
                <a:cxn ang="0">
                  <a:pos x="2147483646" y="804795177"/>
                </a:cxn>
                <a:cxn ang="0">
                  <a:pos x="2147483646" y="1682753162"/>
                </a:cxn>
                <a:cxn ang="0">
                  <a:pos x="2147483646" y="1975408675"/>
                </a:cxn>
                <a:cxn ang="0">
                  <a:pos x="1760661246" y="1481556507"/>
                </a:cxn>
                <a:cxn ang="0">
                  <a:pos x="1868457957" y="2147483646"/>
                </a:cxn>
                <a:cxn ang="0">
                  <a:pos x="1095921926" y="2147483646"/>
                </a:cxn>
                <a:cxn ang="0">
                  <a:pos x="0" y="1938825132"/>
                </a:cxn>
                <a:cxn ang="0">
                  <a:pos x="287455070" y="1737628477"/>
                </a:cxn>
              </a:cxnLst>
              <a:rect l="0" t="0" r="0" b="0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82" name="Freeform 57"/>
            <p:cNvSpPr/>
            <p:nvPr/>
          </p:nvSpPr>
          <p:spPr>
            <a:xfrm>
              <a:off x="7315201" y="3830638"/>
              <a:ext cx="1309688" cy="354013"/>
            </a:xfrm>
            <a:custGeom>
              <a:avLst/>
              <a:gdLst/>
              <a:ahLst/>
              <a:cxnLst>
                <a:cxn ang="0">
                  <a:pos x="0" y="1509942219"/>
                </a:cxn>
                <a:cxn ang="0">
                  <a:pos x="2147483646" y="18191150"/>
                </a:cxn>
                <a:cxn ang="0">
                  <a:pos x="2147483646" y="1491751069"/>
                </a:cxn>
                <a:cxn ang="0">
                  <a:pos x="0" y="1509942219"/>
                </a:cxn>
              </a:cxnLst>
              <a:rect l="0" t="0" r="0" b="0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83" name="Oval 58"/>
            <p:cNvSpPr/>
            <p:nvPr/>
          </p:nvSpPr>
          <p:spPr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4" name="Oval 59"/>
            <p:cNvSpPr/>
            <p:nvPr/>
          </p:nvSpPr>
          <p:spPr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5" name="Oval 60"/>
            <p:cNvSpPr/>
            <p:nvPr/>
          </p:nvSpPr>
          <p:spPr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6" name="Oval 61"/>
            <p:cNvSpPr/>
            <p:nvPr/>
          </p:nvSpPr>
          <p:spPr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7" name="Oval 62"/>
            <p:cNvSpPr/>
            <p:nvPr/>
          </p:nvSpPr>
          <p:spPr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 w="9525"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200" dirty="0">
                <a:latin typeface="Arial" panose="020B0604020202020204" pitchFamily="34" charset="0"/>
                <a:ea typeface="等线" pitchFamily="2" charset="-122"/>
              </a:endParaRPr>
            </a:p>
          </p:txBody>
        </p:sp>
        <p:sp>
          <p:nvSpPr>
            <p:cNvPr id="59488" name="Freeform 63"/>
            <p:cNvSpPr/>
            <p:nvPr/>
          </p:nvSpPr>
          <p:spPr>
            <a:xfrm>
              <a:off x="3473451" y="2963863"/>
              <a:ext cx="550863" cy="298450"/>
            </a:xfrm>
            <a:custGeom>
              <a:avLst/>
              <a:gdLst/>
              <a:ahLst/>
              <a:cxnLst>
                <a:cxn ang="0">
                  <a:pos x="1651919490" y="18179869"/>
                </a:cxn>
                <a:cxn ang="0">
                  <a:pos x="1849429300" y="563520499"/>
                </a:cxn>
                <a:cxn ang="0">
                  <a:pos x="2046939109" y="563520499"/>
                </a:cxn>
                <a:cxn ang="0">
                  <a:pos x="2147483646" y="581696104"/>
                </a:cxn>
                <a:cxn ang="0">
                  <a:pos x="2147483646" y="945259367"/>
                </a:cxn>
                <a:cxn ang="0">
                  <a:pos x="2118763170" y="981614841"/>
                </a:cxn>
                <a:cxn ang="0">
                  <a:pos x="1472359339" y="1090681261"/>
                </a:cxn>
                <a:cxn ang="0">
                  <a:pos x="718223654" y="1199751946"/>
                </a:cxn>
                <a:cxn ang="0">
                  <a:pos x="125689987" y="1254283024"/>
                </a:cxn>
                <a:cxn ang="0">
                  <a:pos x="71824060" y="1090681261"/>
                </a:cxn>
                <a:cxn ang="0">
                  <a:pos x="89777957" y="927079499"/>
                </a:cxn>
                <a:cxn ang="0">
                  <a:pos x="287292004" y="854368551"/>
                </a:cxn>
                <a:cxn ang="0">
                  <a:pos x="430935887" y="799833209"/>
                </a:cxn>
                <a:cxn ang="0">
                  <a:pos x="341157931" y="272672447"/>
                </a:cxn>
                <a:cxn ang="0">
                  <a:pos x="466847918" y="127246289"/>
                </a:cxn>
                <a:cxn ang="0">
                  <a:pos x="1203025468" y="18179869"/>
                </a:cxn>
                <a:cxn ang="0">
                  <a:pos x="1454405442" y="0"/>
                </a:cxn>
                <a:cxn ang="0">
                  <a:pos x="1651919490" y="18179869"/>
                </a:cxn>
              </a:cxnLst>
              <a:rect l="0" t="0" r="0" b="0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89" name="Freeform 64"/>
            <p:cNvSpPr/>
            <p:nvPr/>
          </p:nvSpPr>
          <p:spPr>
            <a:xfrm>
              <a:off x="3609976" y="3155950"/>
              <a:ext cx="127000" cy="158750"/>
            </a:xfrm>
            <a:custGeom>
              <a:avLst/>
              <a:gdLst/>
              <a:ahLst/>
              <a:cxnLst>
                <a:cxn ang="0">
                  <a:pos x="483870000" y="515444088"/>
                </a:cxn>
                <a:cxn ang="0">
                  <a:pos x="537633333" y="331358446"/>
                </a:cxn>
                <a:cxn ang="0">
                  <a:pos x="35843633" y="257724189"/>
                </a:cxn>
                <a:cxn ang="0">
                  <a:pos x="71683033" y="533854797"/>
                </a:cxn>
                <a:cxn ang="0">
                  <a:pos x="483870000" y="515444088"/>
                </a:cxn>
              </a:cxnLst>
              <a:rect l="0" t="0" r="0" b="0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90" name="Freeform 65"/>
            <p:cNvSpPr/>
            <p:nvPr/>
          </p:nvSpPr>
          <p:spPr>
            <a:xfrm>
              <a:off x="3648076" y="3203575"/>
              <a:ext cx="50800" cy="58738"/>
            </a:xfrm>
            <a:custGeom>
              <a:avLst/>
              <a:gdLst/>
              <a:ahLst/>
              <a:cxnLst>
                <a:cxn ang="0">
                  <a:pos x="197133633" y="193629817"/>
                </a:cxn>
                <a:cxn ang="0">
                  <a:pos x="215053333" y="123219737"/>
                </a:cxn>
                <a:cxn ang="0">
                  <a:pos x="17919700" y="88014697"/>
                </a:cxn>
                <a:cxn ang="0">
                  <a:pos x="35843633" y="193629817"/>
                </a:cxn>
                <a:cxn ang="0">
                  <a:pos x="197133633" y="193629817"/>
                </a:cxn>
              </a:cxnLst>
              <a:rect l="0" t="0" r="0" b="0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91" name="Freeform 66"/>
            <p:cNvSpPr/>
            <p:nvPr/>
          </p:nvSpPr>
          <p:spPr>
            <a:xfrm>
              <a:off x="3833813" y="3135313"/>
              <a:ext cx="131763" cy="157163"/>
            </a:xfrm>
            <a:custGeom>
              <a:avLst/>
              <a:gdLst/>
              <a:ahLst/>
              <a:cxnLst>
                <a:cxn ang="0">
                  <a:pos x="505850908" y="505189844"/>
                </a:cxn>
                <a:cxn ang="0">
                  <a:pos x="541983723" y="324766720"/>
                </a:cxn>
                <a:cxn ang="0">
                  <a:pos x="36132815" y="252594922"/>
                </a:cxn>
                <a:cxn ang="0">
                  <a:pos x="72265630" y="523233856"/>
                </a:cxn>
                <a:cxn ang="0">
                  <a:pos x="505850908" y="505189844"/>
                </a:cxn>
              </a:cxnLst>
              <a:rect l="0" t="0" r="0" b="0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92" name="Freeform 67"/>
            <p:cNvSpPr/>
            <p:nvPr/>
          </p:nvSpPr>
          <p:spPr>
            <a:xfrm>
              <a:off x="3876676" y="3181350"/>
              <a:ext cx="46038" cy="60325"/>
            </a:xfrm>
            <a:custGeom>
              <a:avLst/>
              <a:gdLst/>
              <a:ahLst/>
              <a:cxnLst>
                <a:cxn ang="0">
                  <a:pos x="175166219" y="204234596"/>
                </a:cxn>
                <a:cxn ang="0">
                  <a:pos x="192681586" y="129970213"/>
                </a:cxn>
                <a:cxn ang="0">
                  <a:pos x="0" y="92835866"/>
                </a:cxn>
                <a:cxn ang="0">
                  <a:pos x="17515366" y="204234596"/>
                </a:cxn>
                <a:cxn ang="0">
                  <a:pos x="175166219" y="204234596"/>
                </a:cxn>
              </a:cxnLst>
              <a:rect l="0" t="0" r="0" b="0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93" name="Freeform 68"/>
            <p:cNvSpPr/>
            <p:nvPr/>
          </p:nvSpPr>
          <p:spPr>
            <a:xfrm>
              <a:off x="3592513" y="3014663"/>
              <a:ext cx="119063" cy="107950"/>
            </a:xfrm>
            <a:custGeom>
              <a:avLst/>
              <a:gdLst/>
              <a:ahLst/>
              <a:cxnLst>
                <a:cxn ang="0">
                  <a:pos x="18080567" y="111870744"/>
                </a:cxn>
                <a:cxn ang="0">
                  <a:pos x="72326520" y="466128100"/>
                </a:cxn>
                <a:cxn ang="0">
                  <a:pos x="253144947" y="447482976"/>
                </a:cxn>
                <a:cxn ang="0">
                  <a:pos x="433959122" y="410192728"/>
                </a:cxn>
                <a:cxn ang="0">
                  <a:pos x="433959122" y="205096364"/>
                </a:cxn>
                <a:cxn ang="0">
                  <a:pos x="397797988" y="0"/>
                </a:cxn>
                <a:cxn ang="0">
                  <a:pos x="0" y="93225620"/>
                </a:cxn>
              </a:cxnLst>
              <a:rect l="0" t="0" r="0" b="0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94" name="Freeform 69"/>
            <p:cNvSpPr/>
            <p:nvPr/>
          </p:nvSpPr>
          <p:spPr>
            <a:xfrm>
              <a:off x="3711576" y="2994025"/>
              <a:ext cx="173038" cy="111125"/>
            </a:xfrm>
            <a:custGeom>
              <a:avLst/>
              <a:gdLst/>
              <a:ahLst/>
              <a:cxnLst>
                <a:cxn ang="0">
                  <a:pos x="0" y="109603442"/>
                </a:cxn>
                <a:cxn ang="0">
                  <a:pos x="89059704" y="474952524"/>
                </a:cxn>
                <a:cxn ang="0">
                  <a:pos x="730296328" y="401883563"/>
                </a:cxn>
                <a:cxn ang="0">
                  <a:pos x="712486075" y="164405163"/>
                </a:cxn>
                <a:cxn ang="0">
                  <a:pos x="534362446" y="0"/>
                </a:cxn>
                <a:cxn ang="0">
                  <a:pos x="17810253" y="73068962"/>
                </a:cxn>
              </a:cxnLst>
              <a:rect l="0" t="0" r="0" b="0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</p:grpSp>
      <p:grpSp>
        <p:nvGrpSpPr>
          <p:cNvPr id="59396" name="组合 454"/>
          <p:cNvGrpSpPr/>
          <p:nvPr/>
        </p:nvGrpSpPr>
        <p:grpSpPr>
          <a:xfrm>
            <a:off x="-85725" y="1684020"/>
            <a:ext cx="998538" cy="1733550"/>
            <a:chOff x="5003800" y="1020763"/>
            <a:chExt cx="2166938" cy="4770437"/>
          </a:xfrm>
        </p:grpSpPr>
        <p:sp>
          <p:nvSpPr>
            <p:cNvPr id="59405" name="Freeform 437"/>
            <p:cNvSpPr/>
            <p:nvPr/>
          </p:nvSpPr>
          <p:spPr>
            <a:xfrm>
              <a:off x="5003800" y="5121275"/>
              <a:ext cx="2163763" cy="669925"/>
            </a:xfrm>
            <a:custGeom>
              <a:avLst/>
              <a:gdLst/>
              <a:ahLst/>
              <a:cxnLst>
                <a:cxn ang="0">
                  <a:pos x="54426306" y="0"/>
                </a:cxn>
                <a:cxn ang="0">
                  <a:pos x="54426306" y="1024739328"/>
                </a:cxn>
                <a:cxn ang="0">
                  <a:pos x="2147483646" y="2147483646"/>
                </a:cxn>
                <a:cxn ang="0">
                  <a:pos x="2147483646" y="916872923"/>
                </a:cxn>
                <a:cxn ang="0">
                  <a:pos x="2147483646" y="35955468"/>
                </a:cxn>
              </a:cxnLst>
              <a:rect l="0" t="0" r="0" b="0"/>
              <a:pathLst>
                <a:path w="508" h="158">
                  <a:moveTo>
                    <a:pt x="3" y="0"/>
                  </a:moveTo>
                  <a:cubicBezTo>
                    <a:pt x="3" y="0"/>
                    <a:pt x="0" y="41"/>
                    <a:pt x="3" y="57"/>
                  </a:cubicBezTo>
                  <a:cubicBezTo>
                    <a:pt x="6" y="72"/>
                    <a:pt x="128" y="153"/>
                    <a:pt x="147" y="155"/>
                  </a:cubicBezTo>
                  <a:cubicBezTo>
                    <a:pt x="165" y="158"/>
                    <a:pt x="490" y="64"/>
                    <a:pt x="499" y="51"/>
                  </a:cubicBezTo>
                  <a:cubicBezTo>
                    <a:pt x="508" y="37"/>
                    <a:pt x="506" y="2"/>
                    <a:pt x="506" y="2"/>
                  </a:cubicBezTo>
                </a:path>
              </a:pathLst>
            </a:custGeom>
            <a:solidFill>
              <a:srgbClr val="74686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06" name="Freeform 438"/>
            <p:cNvSpPr/>
            <p:nvPr/>
          </p:nvSpPr>
          <p:spPr>
            <a:xfrm>
              <a:off x="5016500" y="5005388"/>
              <a:ext cx="860425" cy="585788"/>
            </a:xfrm>
            <a:custGeom>
              <a:avLst/>
              <a:gdLst/>
              <a:ahLst/>
              <a:cxnLst>
                <a:cxn ang="0">
                  <a:pos x="0" y="486505424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04654924" y="0"/>
                </a:cxn>
                <a:cxn ang="0">
                  <a:pos x="0" y="486505424"/>
                </a:cxn>
              </a:cxnLst>
              <a:rect l="0" t="0" r="0" b="0"/>
              <a:pathLst>
                <a:path w="202" h="138">
                  <a:moveTo>
                    <a:pt x="0" y="27"/>
                  </a:moveTo>
                  <a:cubicBezTo>
                    <a:pt x="0" y="43"/>
                    <a:pt x="129" y="138"/>
                    <a:pt x="148" y="135"/>
                  </a:cubicBezTo>
                  <a:cubicBezTo>
                    <a:pt x="152" y="134"/>
                    <a:pt x="173" y="129"/>
                    <a:pt x="202" y="12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2" y="15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DE2B6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07" name="Freeform 439"/>
            <p:cNvSpPr/>
            <p:nvPr/>
          </p:nvSpPr>
          <p:spPr>
            <a:xfrm>
              <a:off x="5510213" y="4895850"/>
              <a:ext cx="1252538" cy="623888"/>
            </a:xfrm>
            <a:custGeom>
              <a:avLst/>
              <a:gdLst/>
              <a:ahLst/>
              <a:cxnLst>
                <a:cxn ang="0">
                  <a:pos x="0" y="468331925"/>
                </a:cxn>
                <a:cxn ang="0">
                  <a:pos x="1560939270" y="2147483646"/>
                </a:cxn>
                <a:cxn ang="0">
                  <a:pos x="2147483646" y="1603129024"/>
                </a:cxn>
                <a:cxn ang="0">
                  <a:pos x="2123601493" y="0"/>
                </a:cxn>
                <a:cxn ang="0">
                  <a:pos x="0" y="468331925"/>
                </a:cxn>
              </a:cxnLst>
              <a:rect l="0" t="0" r="0" b="0"/>
              <a:pathLst>
                <a:path w="294" h="147">
                  <a:moveTo>
                    <a:pt x="0" y="26"/>
                  </a:moveTo>
                  <a:cubicBezTo>
                    <a:pt x="86" y="147"/>
                    <a:pt x="86" y="147"/>
                    <a:pt x="86" y="147"/>
                  </a:cubicBezTo>
                  <a:cubicBezTo>
                    <a:pt x="141" y="132"/>
                    <a:pt x="227" y="108"/>
                    <a:pt x="294" y="89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79" y="8"/>
                    <a:pt x="37" y="18"/>
                    <a:pt x="0" y="26"/>
                  </a:cubicBezTo>
                  <a:close/>
                </a:path>
              </a:pathLst>
            </a:custGeom>
            <a:solidFill>
              <a:srgbClr val="886DA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08" name="Freeform 440"/>
            <p:cNvSpPr/>
            <p:nvPr/>
          </p:nvSpPr>
          <p:spPr>
            <a:xfrm>
              <a:off x="6097588" y="4810125"/>
              <a:ext cx="561975" cy="161925"/>
            </a:xfrm>
            <a:custGeom>
              <a:avLst/>
              <a:gdLst/>
              <a:ahLst/>
              <a:cxnLst>
                <a:cxn ang="0">
                  <a:pos x="2138791702" y="0"/>
                </a:cxn>
                <a:cxn ang="0">
                  <a:pos x="0" y="544732745"/>
                </a:cxn>
                <a:cxn ang="0">
                  <a:pos x="271880951" y="689992253"/>
                </a:cxn>
                <a:cxn ang="0">
                  <a:pos x="2147483646" y="145259509"/>
                </a:cxn>
                <a:cxn ang="0">
                  <a:pos x="2138791702" y="0"/>
                </a:cxn>
              </a:cxnLst>
              <a:rect l="0" t="0" r="0" b="0"/>
              <a:pathLst>
                <a:path w="132" h="38">
                  <a:moveTo>
                    <a:pt x="118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27" y="5"/>
                    <a:pt x="122" y="2"/>
                    <a:pt x="118" y="0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09" name="Freeform 441"/>
            <p:cNvSpPr/>
            <p:nvPr/>
          </p:nvSpPr>
          <p:spPr>
            <a:xfrm>
              <a:off x="6162675" y="4845050"/>
              <a:ext cx="549275" cy="160338"/>
            </a:xfrm>
            <a:custGeom>
              <a:avLst/>
              <a:gdLst/>
              <a:ahLst/>
              <a:cxnLst>
                <a:cxn ang="0">
                  <a:pos x="2121223407" y="0"/>
                </a:cxn>
                <a:cxn ang="0">
                  <a:pos x="0" y="534106975"/>
                </a:cxn>
                <a:cxn ang="0">
                  <a:pos x="290081069" y="676533533"/>
                </a:cxn>
                <a:cxn ang="0">
                  <a:pos x="2147483646" y="89017126"/>
                </a:cxn>
                <a:cxn ang="0">
                  <a:pos x="2121223407" y="0"/>
                </a:cxn>
              </a:cxnLst>
              <a:rect l="0" t="0" r="0" b="0"/>
              <a:pathLst>
                <a:path w="129" h="38">
                  <a:moveTo>
                    <a:pt x="117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5" y="3"/>
                    <a:pt x="121" y="1"/>
                    <a:pt x="117" y="0"/>
                  </a:cubicBezTo>
                  <a:close/>
                </a:path>
              </a:pathLst>
            </a:custGeom>
            <a:solidFill>
              <a:srgbClr val="F78D6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0" name="Freeform 442"/>
            <p:cNvSpPr/>
            <p:nvPr/>
          </p:nvSpPr>
          <p:spPr>
            <a:xfrm>
              <a:off x="6229350" y="4865688"/>
              <a:ext cx="549275" cy="174625"/>
            </a:xfrm>
            <a:custGeom>
              <a:avLst/>
              <a:gdLst/>
              <a:ahLst/>
              <a:cxnLst>
                <a:cxn ang="0">
                  <a:pos x="2048702075" y="0"/>
                </a:cxn>
                <a:cxn ang="0">
                  <a:pos x="0" y="598631537"/>
                </a:cxn>
                <a:cxn ang="0">
                  <a:pos x="308211402" y="743753430"/>
                </a:cxn>
                <a:cxn ang="0">
                  <a:pos x="2147483646" y="163261598"/>
                </a:cxn>
                <a:cxn ang="0">
                  <a:pos x="2048702075" y="0"/>
                </a:cxn>
              </a:cxnLst>
              <a:rect l="0" t="0" r="0" b="0"/>
              <a:pathLst>
                <a:path w="129" h="41">
                  <a:moveTo>
                    <a:pt x="11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3" y="6"/>
                    <a:pt x="118" y="3"/>
                    <a:pt x="113" y="0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1" name="Freeform 443"/>
            <p:cNvSpPr/>
            <p:nvPr/>
          </p:nvSpPr>
          <p:spPr>
            <a:xfrm>
              <a:off x="6302375" y="4903788"/>
              <a:ext cx="536575" cy="161925"/>
            </a:xfrm>
            <a:custGeom>
              <a:avLst/>
              <a:gdLst/>
              <a:ahLst/>
              <a:cxnLst>
                <a:cxn ang="0">
                  <a:pos x="2147483646" y="127102603"/>
                </a:cxn>
                <a:cxn ang="0">
                  <a:pos x="2031132267" y="0"/>
                </a:cxn>
                <a:cxn ang="0">
                  <a:pos x="0" y="581046557"/>
                </a:cxn>
                <a:cxn ang="0">
                  <a:pos x="217619489" y="689992253"/>
                </a:cxn>
                <a:cxn ang="0">
                  <a:pos x="2147483646" y="127102603"/>
                </a:cxn>
              </a:cxnLst>
              <a:rect l="0" t="0" r="0" b="0"/>
              <a:pathLst>
                <a:path w="126" h="38">
                  <a:moveTo>
                    <a:pt x="126" y="7"/>
                  </a:moveTo>
                  <a:cubicBezTo>
                    <a:pt x="122" y="5"/>
                    <a:pt x="117" y="2"/>
                    <a:pt x="11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2" y="38"/>
                    <a:pt x="12" y="38"/>
                    <a:pt x="12" y="38"/>
                  </a:cubicBezTo>
                  <a:lnTo>
                    <a:pt x="126" y="7"/>
                  </a:lnTo>
                  <a:close/>
                </a:path>
              </a:pathLst>
            </a:custGeom>
            <a:solidFill>
              <a:srgbClr val="F78D6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2" name="Freeform 444"/>
            <p:cNvSpPr/>
            <p:nvPr/>
          </p:nvSpPr>
          <p:spPr>
            <a:xfrm>
              <a:off x="6416675" y="4964113"/>
              <a:ext cx="754063" cy="309563"/>
            </a:xfrm>
            <a:custGeom>
              <a:avLst/>
              <a:gdLst/>
              <a:ahLst/>
              <a:cxnLst>
                <a:cxn ang="0">
                  <a:pos x="2032762137" y="0"/>
                </a:cxn>
                <a:cxn ang="0">
                  <a:pos x="0" y="575443692"/>
                </a:cxn>
                <a:cxn ang="0">
                  <a:pos x="1470124633" y="1312729465"/>
                </a:cxn>
                <a:cxn ang="0">
                  <a:pos x="2147483646" y="719305676"/>
                </a:cxn>
                <a:cxn ang="0">
                  <a:pos x="2032762137" y="0"/>
                </a:cxn>
              </a:cxnLst>
              <a:rect l="0" t="0" r="0" b="0"/>
              <a:pathLst>
                <a:path w="177" h="73">
                  <a:moveTo>
                    <a:pt x="11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135" y="57"/>
                    <a:pt x="177" y="43"/>
                    <a:pt x="177" y="40"/>
                  </a:cubicBezTo>
                  <a:cubicBezTo>
                    <a:pt x="177" y="35"/>
                    <a:pt x="146" y="18"/>
                    <a:pt x="112" y="0"/>
                  </a:cubicBezTo>
                  <a:close/>
                </a:path>
              </a:pathLst>
            </a:custGeom>
            <a:solidFill>
              <a:srgbClr val="F78D6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3" name="Freeform 445"/>
            <p:cNvSpPr/>
            <p:nvPr/>
          </p:nvSpPr>
          <p:spPr>
            <a:xfrm>
              <a:off x="6353175" y="4933950"/>
              <a:ext cx="541338" cy="165100"/>
            </a:xfrm>
            <a:custGeom>
              <a:avLst/>
              <a:gdLst/>
              <a:ahLst/>
              <a:cxnLst>
                <a:cxn ang="0">
                  <a:pos x="2071257226" y="0"/>
                </a:cxn>
                <a:cxn ang="0">
                  <a:pos x="0" y="555553033"/>
                </a:cxn>
                <a:cxn ang="0">
                  <a:pos x="272535977" y="698923333"/>
                </a:cxn>
                <a:cxn ang="0">
                  <a:pos x="2147483646" y="125446367"/>
                </a:cxn>
                <a:cxn ang="0">
                  <a:pos x="2071257226" y="0"/>
                </a:cxn>
              </a:cxnLst>
              <a:rect l="0" t="0" r="0" b="0"/>
              <a:pathLst>
                <a:path w="127" h="39">
                  <a:moveTo>
                    <a:pt x="114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3" y="5"/>
                    <a:pt x="119" y="3"/>
                    <a:pt x="114" y="0"/>
                  </a:cubicBezTo>
                  <a:close/>
                </a:path>
              </a:pathLst>
            </a:custGeom>
            <a:solidFill>
              <a:srgbClr val="743F2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4" name="Freeform 446"/>
            <p:cNvSpPr/>
            <p:nvPr/>
          </p:nvSpPr>
          <p:spPr>
            <a:xfrm>
              <a:off x="6008688" y="4781550"/>
              <a:ext cx="592138" cy="157163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0" y="487150081"/>
                </a:cxn>
                <a:cxn ang="0">
                  <a:pos x="381098313" y="667573205"/>
                </a:cxn>
                <a:cxn ang="0">
                  <a:pos x="2147483646" y="126299585"/>
                </a:cxn>
                <a:cxn ang="0">
                  <a:pos x="2147483646" y="0"/>
                </a:cxn>
              </a:cxnLst>
              <a:rect l="0" t="0" r="0" b="0"/>
              <a:pathLst>
                <a:path w="139" h="37">
                  <a:moveTo>
                    <a:pt x="125" y="0"/>
                  </a:moveTo>
                  <a:cubicBezTo>
                    <a:pt x="115" y="1"/>
                    <a:pt x="63" y="13"/>
                    <a:pt x="0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0" y="3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78D6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5" name="Freeform 447"/>
            <p:cNvSpPr/>
            <p:nvPr/>
          </p:nvSpPr>
          <p:spPr>
            <a:xfrm>
              <a:off x="5229225" y="5005388"/>
              <a:ext cx="647700" cy="547688"/>
            </a:xfrm>
            <a:custGeom>
              <a:avLst/>
              <a:gdLst/>
              <a:ahLst/>
              <a:cxnLst>
                <a:cxn ang="0">
                  <a:pos x="36313812" y="324460561"/>
                </a:cxn>
                <a:cxn ang="0">
                  <a:pos x="653678441" y="378537321"/>
                </a:cxn>
                <a:cxn ang="0">
                  <a:pos x="453943954" y="955350435"/>
                </a:cxn>
                <a:cxn ang="0">
                  <a:pos x="1379984507" y="937323433"/>
                </a:cxn>
                <a:cxn ang="0">
                  <a:pos x="1252881904" y="1658344071"/>
                </a:cxn>
                <a:cxn ang="0">
                  <a:pos x="2147483646" y="1568217552"/>
                </a:cxn>
                <a:cxn ang="0">
                  <a:pos x="2124451739" y="2147483646"/>
                </a:cxn>
                <a:cxn ang="0">
                  <a:pos x="2147483646" y="2147483646"/>
                </a:cxn>
                <a:cxn ang="0">
                  <a:pos x="1198406925" y="0"/>
                </a:cxn>
                <a:cxn ang="0">
                  <a:pos x="36313812" y="270383801"/>
                </a:cxn>
                <a:cxn ang="0">
                  <a:pos x="36313812" y="324460561"/>
                </a:cxn>
              </a:cxnLst>
              <a:rect l="0" t="0" r="0" b="0"/>
              <a:pathLst>
                <a:path w="152" h="129">
                  <a:moveTo>
                    <a:pt x="2" y="18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5" y="14"/>
                    <a:pt x="2" y="15"/>
                  </a:cubicBezTo>
                  <a:cubicBezTo>
                    <a:pt x="0" y="16"/>
                    <a:pt x="2" y="18"/>
                    <a:pt x="2" y="18"/>
                  </a:cubicBezTo>
                  <a:close/>
                </a:path>
              </a:pathLst>
            </a:custGeom>
            <a:solidFill>
              <a:srgbClr val="9DBB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6" name="Freeform 448"/>
            <p:cNvSpPr/>
            <p:nvPr/>
          </p:nvSpPr>
          <p:spPr>
            <a:xfrm>
              <a:off x="6808788" y="1139825"/>
              <a:ext cx="238125" cy="3865563"/>
            </a:xfrm>
            <a:custGeom>
              <a:avLst/>
              <a:gdLst/>
              <a:ahLst/>
              <a:cxnLst>
                <a:cxn ang="0">
                  <a:pos x="669016440" y="2147483646"/>
                </a:cxn>
                <a:cxn ang="0">
                  <a:pos x="831749364" y="2147483646"/>
                </a:cxn>
                <a:cxn ang="0">
                  <a:pos x="922156071" y="2147483646"/>
                </a:cxn>
                <a:cxn ang="0">
                  <a:pos x="632851205" y="612163456"/>
                </a:cxn>
                <a:cxn ang="0">
                  <a:pos x="361631083" y="90023913"/>
                </a:cxn>
                <a:cxn ang="0">
                  <a:pos x="0" y="234063871"/>
                </a:cxn>
                <a:cxn ang="0">
                  <a:pos x="741342656" y="2147483646"/>
                </a:cxn>
                <a:cxn ang="0">
                  <a:pos x="614770714" y="2147483646"/>
                </a:cxn>
                <a:cxn ang="0">
                  <a:pos x="524364007" y="2147483646"/>
                </a:cxn>
                <a:cxn ang="0">
                  <a:pos x="433957299" y="2147483646"/>
                </a:cxn>
                <a:cxn ang="0">
                  <a:pos x="415872556" y="2147483646"/>
                </a:cxn>
                <a:cxn ang="0">
                  <a:pos x="578605480" y="2147483646"/>
                </a:cxn>
                <a:cxn ang="0">
                  <a:pos x="669016440" y="2147483646"/>
                </a:cxn>
              </a:cxnLst>
              <a:rect l="0" t="0" r="0" b="0"/>
              <a:pathLst>
                <a:path w="56" h="911">
                  <a:moveTo>
                    <a:pt x="37" y="486"/>
                  </a:moveTo>
                  <a:cubicBezTo>
                    <a:pt x="40" y="424"/>
                    <a:pt x="43" y="363"/>
                    <a:pt x="46" y="302"/>
                  </a:cubicBezTo>
                  <a:cubicBezTo>
                    <a:pt x="48" y="246"/>
                    <a:pt x="56" y="192"/>
                    <a:pt x="51" y="135"/>
                  </a:cubicBezTo>
                  <a:cubicBezTo>
                    <a:pt x="47" y="101"/>
                    <a:pt x="46" y="67"/>
                    <a:pt x="35" y="34"/>
                  </a:cubicBezTo>
                  <a:cubicBezTo>
                    <a:pt x="31" y="23"/>
                    <a:pt x="28" y="11"/>
                    <a:pt x="20" y="5"/>
                  </a:cubicBezTo>
                  <a:cubicBezTo>
                    <a:pt x="13" y="0"/>
                    <a:pt x="1" y="3"/>
                    <a:pt x="0" y="13"/>
                  </a:cubicBezTo>
                  <a:cubicBezTo>
                    <a:pt x="39" y="0"/>
                    <a:pt x="39" y="142"/>
                    <a:pt x="41" y="173"/>
                  </a:cubicBezTo>
                  <a:cubicBezTo>
                    <a:pt x="44" y="216"/>
                    <a:pt x="37" y="264"/>
                    <a:pt x="34" y="307"/>
                  </a:cubicBezTo>
                  <a:cubicBezTo>
                    <a:pt x="32" y="331"/>
                    <a:pt x="30" y="355"/>
                    <a:pt x="29" y="379"/>
                  </a:cubicBezTo>
                  <a:cubicBezTo>
                    <a:pt x="23" y="521"/>
                    <a:pt x="25" y="668"/>
                    <a:pt x="24" y="811"/>
                  </a:cubicBezTo>
                  <a:cubicBezTo>
                    <a:pt x="23" y="843"/>
                    <a:pt x="24" y="875"/>
                    <a:pt x="23" y="906"/>
                  </a:cubicBezTo>
                  <a:cubicBezTo>
                    <a:pt x="32" y="911"/>
                    <a:pt x="32" y="911"/>
                    <a:pt x="32" y="911"/>
                  </a:cubicBezTo>
                  <a:cubicBezTo>
                    <a:pt x="39" y="769"/>
                    <a:pt x="30" y="627"/>
                    <a:pt x="37" y="486"/>
                  </a:cubicBezTo>
                  <a:close/>
                </a:path>
              </a:pathLst>
            </a:custGeom>
            <a:solidFill>
              <a:srgbClr val="6F3F4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7" name="Freeform 449"/>
            <p:cNvSpPr/>
            <p:nvPr/>
          </p:nvSpPr>
          <p:spPr>
            <a:xfrm>
              <a:off x="5024438" y="5137150"/>
              <a:ext cx="642938" cy="441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8990196" y="90038787"/>
                </a:cxn>
                <a:cxn ang="0">
                  <a:pos x="779564454" y="756307988"/>
                </a:cxn>
                <a:cxn ang="0">
                  <a:pos x="1867330393" y="684278656"/>
                </a:cxn>
                <a:cxn ang="0">
                  <a:pos x="1758554650" y="1422581433"/>
                </a:cxn>
                <a:cxn ang="0">
                  <a:pos x="2147483646" y="1332546889"/>
                </a:cxn>
                <a:cxn ang="0">
                  <a:pos x="2147483646" y="1872766881"/>
                </a:cxn>
                <a:cxn ang="0">
                  <a:pos x="0" y="0"/>
                </a:cxn>
              </a:cxnLst>
              <a:rect l="0" t="0" r="0" b="0"/>
              <a:pathLst>
                <a:path w="151" h="104">
                  <a:moveTo>
                    <a:pt x="0" y="0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84" y="89"/>
                    <a:pt x="0" y="0"/>
                  </a:cubicBezTo>
                  <a:close/>
                </a:path>
              </a:pathLst>
            </a:custGeom>
            <a:solidFill>
              <a:srgbClr val="FFBB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8" name="Freeform 450"/>
            <p:cNvSpPr/>
            <p:nvPr/>
          </p:nvSpPr>
          <p:spPr>
            <a:xfrm>
              <a:off x="5545138" y="5018088"/>
              <a:ext cx="119063" cy="115888"/>
            </a:xfrm>
            <a:custGeom>
              <a:avLst/>
              <a:gdLst/>
              <a:ahLst/>
              <a:cxnLst>
                <a:cxn ang="0">
                  <a:pos x="488205075" y="239493282"/>
                </a:cxn>
                <a:cxn ang="0">
                  <a:pos x="144653041" y="18421900"/>
                </a:cxn>
                <a:cxn ang="0">
                  <a:pos x="0" y="55265700"/>
                </a:cxn>
                <a:cxn ang="0">
                  <a:pos x="289306081" y="497408465"/>
                </a:cxn>
                <a:cxn ang="0">
                  <a:pos x="488205075" y="239493282"/>
                </a:cxn>
              </a:cxnLst>
              <a:rect l="0" t="0" r="0" b="0"/>
              <a:pathLst>
                <a:path w="28" h="27">
                  <a:moveTo>
                    <a:pt x="27" y="13"/>
                  </a:moveTo>
                  <a:cubicBezTo>
                    <a:pt x="26" y="5"/>
                    <a:pt x="18" y="0"/>
                    <a:pt x="8" y="1"/>
                  </a:cubicBezTo>
                  <a:cubicBezTo>
                    <a:pt x="5" y="1"/>
                    <a:pt x="2" y="2"/>
                    <a:pt x="0" y="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3" y="25"/>
                    <a:pt x="28" y="19"/>
                    <a:pt x="27" y="13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19" name="Freeform 451"/>
            <p:cNvSpPr/>
            <p:nvPr/>
          </p:nvSpPr>
          <p:spPr>
            <a:xfrm>
              <a:off x="6016625" y="5184775"/>
              <a:ext cx="153988" cy="127000"/>
            </a:xfrm>
            <a:custGeom>
              <a:avLst/>
              <a:gdLst/>
              <a:ahLst/>
              <a:cxnLst>
                <a:cxn ang="0">
                  <a:pos x="640380485" y="232973033"/>
                </a:cxn>
                <a:cxn ang="0">
                  <a:pos x="365931095" y="519713633"/>
                </a:cxn>
                <a:cxn ang="0">
                  <a:pos x="18294630" y="304660300"/>
                </a:cxn>
                <a:cxn ang="0">
                  <a:pos x="292744020" y="17919700"/>
                </a:cxn>
                <a:cxn ang="0">
                  <a:pos x="640380485" y="232973033"/>
                </a:cxn>
              </a:cxnLst>
              <a:rect l="0" t="0" r="0" b="0"/>
              <a:pathLst>
                <a:path w="36" h="30">
                  <a:moveTo>
                    <a:pt x="35" y="13"/>
                  </a:moveTo>
                  <a:cubicBezTo>
                    <a:pt x="36" y="21"/>
                    <a:pt x="29" y="28"/>
                    <a:pt x="20" y="29"/>
                  </a:cubicBezTo>
                  <a:cubicBezTo>
                    <a:pt x="10" y="30"/>
                    <a:pt x="2" y="24"/>
                    <a:pt x="1" y="17"/>
                  </a:cubicBezTo>
                  <a:cubicBezTo>
                    <a:pt x="0" y="9"/>
                    <a:pt x="7" y="2"/>
                    <a:pt x="16" y="1"/>
                  </a:cubicBezTo>
                  <a:cubicBezTo>
                    <a:pt x="26" y="0"/>
                    <a:pt x="34" y="6"/>
                    <a:pt x="35" y="13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0" name="Freeform 452"/>
            <p:cNvSpPr/>
            <p:nvPr/>
          </p:nvSpPr>
          <p:spPr>
            <a:xfrm>
              <a:off x="5745163" y="5311775"/>
              <a:ext cx="131763" cy="122238"/>
            </a:xfrm>
            <a:custGeom>
              <a:avLst/>
              <a:gdLst/>
              <a:ahLst/>
              <a:cxnLst>
                <a:cxn ang="0">
                  <a:pos x="541983723" y="230970809"/>
                </a:cxn>
                <a:cxn ang="0">
                  <a:pos x="198728357" y="17766661"/>
                </a:cxn>
                <a:cxn ang="0">
                  <a:pos x="0" y="106604181"/>
                </a:cxn>
                <a:cxn ang="0">
                  <a:pos x="270989736" y="515245815"/>
                </a:cxn>
                <a:cxn ang="0">
                  <a:pos x="541983723" y="230970809"/>
                </a:cxn>
              </a:cxnLst>
              <a:rect l="0" t="0" r="0" b="0"/>
              <a:pathLst>
                <a:path w="31" h="29">
                  <a:moveTo>
                    <a:pt x="30" y="13"/>
                  </a:moveTo>
                  <a:cubicBezTo>
                    <a:pt x="29" y="5"/>
                    <a:pt x="21" y="0"/>
                    <a:pt x="11" y="1"/>
                  </a:cubicBezTo>
                  <a:cubicBezTo>
                    <a:pt x="7" y="2"/>
                    <a:pt x="3" y="3"/>
                    <a:pt x="0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4" y="27"/>
                    <a:pt x="31" y="20"/>
                    <a:pt x="30" y="13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1" name="Freeform 453"/>
            <p:cNvSpPr/>
            <p:nvPr/>
          </p:nvSpPr>
          <p:spPr>
            <a:xfrm>
              <a:off x="5795963" y="5086350"/>
              <a:ext cx="111125" cy="88900"/>
            </a:xfrm>
            <a:custGeom>
              <a:avLst/>
              <a:gdLst/>
              <a:ahLst/>
              <a:cxnLst>
                <a:cxn ang="0">
                  <a:pos x="456685284" y="161290000"/>
                </a:cxn>
                <a:cxn ang="0">
                  <a:pos x="255745639" y="376343333"/>
                </a:cxn>
                <a:cxn ang="0">
                  <a:pos x="0" y="215053333"/>
                </a:cxn>
                <a:cxn ang="0">
                  <a:pos x="219206885" y="17919700"/>
                </a:cxn>
                <a:cxn ang="0">
                  <a:pos x="456685284" y="161290000"/>
                </a:cxn>
              </a:cxnLst>
              <a:rect l="0" t="0" r="0" b="0"/>
              <a:pathLst>
                <a:path w="26" h="21">
                  <a:moveTo>
                    <a:pt x="25" y="9"/>
                  </a:moveTo>
                  <a:cubicBezTo>
                    <a:pt x="26" y="15"/>
                    <a:pt x="21" y="20"/>
                    <a:pt x="14" y="21"/>
                  </a:cubicBezTo>
                  <a:cubicBezTo>
                    <a:pt x="7" y="21"/>
                    <a:pt x="1" y="17"/>
                    <a:pt x="0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8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2" name="Freeform 454"/>
            <p:cNvSpPr/>
            <p:nvPr/>
          </p:nvSpPr>
          <p:spPr>
            <a:xfrm>
              <a:off x="5991225" y="5375275"/>
              <a:ext cx="115888" cy="88900"/>
            </a:xfrm>
            <a:custGeom>
              <a:avLst/>
              <a:gdLst/>
              <a:ahLst/>
              <a:cxnLst>
                <a:cxn ang="0">
                  <a:pos x="478986565" y="161290000"/>
                </a:cxn>
                <a:cxn ang="0">
                  <a:pos x="276337082" y="376343333"/>
                </a:cxn>
                <a:cxn ang="0">
                  <a:pos x="18421900" y="215053333"/>
                </a:cxn>
                <a:cxn ang="0">
                  <a:pos x="221071383" y="17919700"/>
                </a:cxn>
                <a:cxn ang="0">
                  <a:pos x="478986565" y="161290000"/>
                </a:cxn>
              </a:cxnLst>
              <a:rect l="0" t="0" r="0" b="0"/>
              <a:pathLst>
                <a:path w="27" h="21">
                  <a:moveTo>
                    <a:pt x="26" y="9"/>
                  </a:moveTo>
                  <a:cubicBezTo>
                    <a:pt x="27" y="15"/>
                    <a:pt x="21" y="20"/>
                    <a:pt x="15" y="21"/>
                  </a:cubicBezTo>
                  <a:cubicBezTo>
                    <a:pt x="8" y="21"/>
                    <a:pt x="2" y="17"/>
                    <a:pt x="1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5" y="4"/>
                    <a:pt x="26" y="9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3" name="Freeform 455"/>
            <p:cNvSpPr/>
            <p:nvPr/>
          </p:nvSpPr>
          <p:spPr>
            <a:xfrm>
              <a:off x="5783263" y="4916488"/>
              <a:ext cx="114300" cy="93663"/>
            </a:xfrm>
            <a:custGeom>
              <a:avLst/>
              <a:gdLst/>
              <a:ahLst/>
              <a:cxnLst>
                <a:cxn ang="0">
                  <a:pos x="465950300" y="181254935"/>
                </a:cxn>
                <a:cxn ang="0">
                  <a:pos x="268816667" y="380637917"/>
                </a:cxn>
                <a:cxn ang="0">
                  <a:pos x="17919700" y="217506773"/>
                </a:cxn>
                <a:cxn ang="0">
                  <a:pos x="215053333" y="18123791"/>
                </a:cxn>
                <a:cxn ang="0">
                  <a:pos x="465950300" y="181254935"/>
                </a:cxn>
              </a:cxnLst>
              <a:rect l="0" t="0" r="0" b="0"/>
              <a:pathLst>
                <a:path w="27" h="22">
                  <a:moveTo>
                    <a:pt x="26" y="10"/>
                  </a:moveTo>
                  <a:cubicBezTo>
                    <a:pt x="27" y="15"/>
                    <a:pt x="22" y="20"/>
                    <a:pt x="15" y="21"/>
                  </a:cubicBezTo>
                  <a:cubicBezTo>
                    <a:pt x="8" y="22"/>
                    <a:pt x="2" y="18"/>
                    <a:pt x="1" y="12"/>
                  </a:cubicBezTo>
                  <a:cubicBezTo>
                    <a:pt x="0" y="7"/>
                    <a:pt x="5" y="2"/>
                    <a:pt x="12" y="1"/>
                  </a:cubicBezTo>
                  <a:cubicBezTo>
                    <a:pt x="19" y="0"/>
                    <a:pt x="25" y="4"/>
                    <a:pt x="26" y="10"/>
                  </a:cubicBezTo>
                  <a:close/>
                </a:path>
              </a:pathLst>
            </a:custGeom>
            <a:solidFill>
              <a:srgbClr val="72A7B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4" name="Freeform 456"/>
            <p:cNvSpPr/>
            <p:nvPr/>
          </p:nvSpPr>
          <p:spPr>
            <a:xfrm>
              <a:off x="6899275" y="5005388"/>
              <a:ext cx="46038" cy="38100"/>
            </a:xfrm>
            <a:custGeom>
              <a:avLst/>
              <a:gdLst/>
              <a:ahLst/>
              <a:cxnLst>
                <a:cxn ang="0">
                  <a:pos x="192681586" y="71683033"/>
                </a:cxn>
                <a:cxn ang="0">
                  <a:pos x="105100569" y="161290000"/>
                </a:cxn>
                <a:cxn ang="0">
                  <a:pos x="17515366" y="71683033"/>
                </a:cxn>
                <a:cxn ang="0">
                  <a:pos x="105100569" y="0"/>
                </a:cxn>
                <a:cxn ang="0">
                  <a:pos x="192681586" y="71683033"/>
                </a:cxn>
              </a:cxnLst>
              <a:rect l="0" t="0" r="0" b="0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5" name="Freeform 457"/>
            <p:cNvSpPr/>
            <p:nvPr/>
          </p:nvSpPr>
          <p:spPr>
            <a:xfrm>
              <a:off x="6681788" y="5056188"/>
              <a:ext cx="46038" cy="39688"/>
            </a:xfrm>
            <a:custGeom>
              <a:avLst/>
              <a:gdLst/>
              <a:ahLst/>
              <a:cxnLst>
                <a:cxn ang="0">
                  <a:pos x="192681586" y="77784070"/>
                </a:cxn>
                <a:cxn ang="0">
                  <a:pos x="105100569" y="175015260"/>
                </a:cxn>
                <a:cxn ang="0">
                  <a:pos x="0" y="77784070"/>
                </a:cxn>
                <a:cxn ang="0">
                  <a:pos x="87581017" y="0"/>
                </a:cxn>
                <a:cxn ang="0">
                  <a:pos x="192681586" y="77784070"/>
                </a:cxn>
              </a:cxnLst>
              <a:rect l="0" t="0" r="0" b="0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6" name="Freeform 458"/>
            <p:cNvSpPr/>
            <p:nvPr/>
          </p:nvSpPr>
          <p:spPr>
            <a:xfrm>
              <a:off x="6788150" y="5172075"/>
              <a:ext cx="46038" cy="38100"/>
            </a:xfrm>
            <a:custGeom>
              <a:avLst/>
              <a:gdLst/>
              <a:ahLst/>
              <a:cxnLst>
                <a:cxn ang="0">
                  <a:pos x="192681586" y="89606967"/>
                </a:cxn>
                <a:cxn ang="0">
                  <a:pos x="105100569" y="161290000"/>
                </a:cxn>
                <a:cxn ang="0">
                  <a:pos x="0" y="89606967"/>
                </a:cxn>
                <a:cxn ang="0">
                  <a:pos x="87581017" y="0"/>
                </a:cxn>
                <a:cxn ang="0">
                  <a:pos x="192681586" y="89606967"/>
                </a:cxn>
              </a:cxnLst>
              <a:rect l="0" t="0" r="0" b="0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7" name="Freeform 459"/>
            <p:cNvSpPr/>
            <p:nvPr/>
          </p:nvSpPr>
          <p:spPr>
            <a:xfrm>
              <a:off x="6808788" y="5056188"/>
              <a:ext cx="47625" cy="39688"/>
            </a:xfrm>
            <a:custGeom>
              <a:avLst/>
              <a:gdLst/>
              <a:ahLst/>
              <a:cxnLst>
                <a:cxn ang="0">
                  <a:pos x="206194602" y="77784070"/>
                </a:cxn>
                <a:cxn ang="0">
                  <a:pos x="112468602" y="175015260"/>
                </a:cxn>
                <a:cxn ang="0">
                  <a:pos x="0" y="77784070"/>
                </a:cxn>
                <a:cxn ang="0">
                  <a:pos x="93726000" y="0"/>
                </a:cxn>
                <a:cxn ang="0">
                  <a:pos x="206194602" y="77784070"/>
                </a:cxn>
              </a:cxnLst>
              <a:rect l="0" t="0" r="0" b="0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8" name="Freeform 460"/>
            <p:cNvSpPr/>
            <p:nvPr/>
          </p:nvSpPr>
          <p:spPr>
            <a:xfrm>
              <a:off x="6924675" y="5133975"/>
              <a:ext cx="46038" cy="38100"/>
            </a:xfrm>
            <a:custGeom>
              <a:avLst/>
              <a:gdLst/>
              <a:ahLst/>
              <a:cxnLst>
                <a:cxn ang="0">
                  <a:pos x="192681586" y="71683033"/>
                </a:cxn>
                <a:cxn ang="0">
                  <a:pos x="105100569" y="161290000"/>
                </a:cxn>
                <a:cxn ang="0">
                  <a:pos x="17515366" y="71683033"/>
                </a:cxn>
                <a:cxn ang="0">
                  <a:pos x="105100569" y="0"/>
                </a:cxn>
                <a:cxn ang="0">
                  <a:pos x="192681586" y="71683033"/>
                </a:cxn>
              </a:cxnLst>
              <a:rect l="0" t="0" r="0" b="0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  <p:sp>
          <p:nvSpPr>
            <p:cNvPr id="59429" name="Freeform 461"/>
            <p:cNvSpPr/>
            <p:nvPr/>
          </p:nvSpPr>
          <p:spPr>
            <a:xfrm>
              <a:off x="5183188" y="1020763"/>
              <a:ext cx="258763" cy="4384675"/>
            </a:xfrm>
            <a:custGeom>
              <a:avLst/>
              <a:gdLst/>
              <a:ahLst/>
              <a:cxnLst>
                <a:cxn ang="0">
                  <a:pos x="845752018" y="2147483646"/>
                </a:cxn>
                <a:cxn ang="0">
                  <a:pos x="899735919" y="2147483646"/>
                </a:cxn>
                <a:cxn ang="0">
                  <a:pos x="521844373" y="450416058"/>
                </a:cxn>
                <a:cxn ang="0">
                  <a:pos x="0" y="414383622"/>
                </a:cxn>
                <a:cxn ang="0">
                  <a:pos x="503849739" y="2147483646"/>
                </a:cxn>
                <a:cxn ang="0">
                  <a:pos x="269919503" y="2147483646"/>
                </a:cxn>
                <a:cxn ang="0">
                  <a:pos x="377887304" y="2147483646"/>
                </a:cxn>
                <a:cxn ang="0">
                  <a:pos x="539839006" y="2147483646"/>
                </a:cxn>
                <a:cxn ang="0">
                  <a:pos x="845752018" y="2147483646"/>
                </a:cxn>
              </a:cxnLst>
              <a:rect l="0" t="0" r="0" b="0"/>
              <a:pathLst>
                <a:path w="61" h="1033">
                  <a:moveTo>
                    <a:pt x="47" y="283"/>
                  </a:moveTo>
                  <a:cubicBezTo>
                    <a:pt x="47" y="232"/>
                    <a:pt x="55" y="187"/>
                    <a:pt x="50" y="134"/>
                  </a:cubicBezTo>
                  <a:cubicBezTo>
                    <a:pt x="47" y="100"/>
                    <a:pt x="46" y="50"/>
                    <a:pt x="29" y="25"/>
                  </a:cubicBezTo>
                  <a:cubicBezTo>
                    <a:pt x="13" y="3"/>
                    <a:pt x="14" y="17"/>
                    <a:pt x="0" y="23"/>
                  </a:cubicBezTo>
                  <a:cubicBezTo>
                    <a:pt x="61" y="0"/>
                    <a:pt x="28" y="380"/>
                    <a:pt x="28" y="424"/>
                  </a:cubicBezTo>
                  <a:cubicBezTo>
                    <a:pt x="29" y="570"/>
                    <a:pt x="15" y="714"/>
                    <a:pt x="15" y="861"/>
                  </a:cubicBezTo>
                  <a:cubicBezTo>
                    <a:pt x="15" y="918"/>
                    <a:pt x="18" y="972"/>
                    <a:pt x="21" y="1025"/>
                  </a:cubicBezTo>
                  <a:cubicBezTo>
                    <a:pt x="30" y="1033"/>
                    <a:pt x="30" y="1033"/>
                    <a:pt x="30" y="1033"/>
                  </a:cubicBezTo>
                  <a:cubicBezTo>
                    <a:pt x="12" y="786"/>
                    <a:pt x="47" y="533"/>
                    <a:pt x="47" y="283"/>
                  </a:cubicBezTo>
                  <a:close/>
                </a:path>
              </a:pathLst>
            </a:custGeom>
            <a:solidFill>
              <a:srgbClr val="6F3F4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GB" altLang="en-US" sz="3200"/>
            </a:p>
          </p:txBody>
        </p:sp>
      </p:grpSp>
      <p:pic>
        <p:nvPicPr>
          <p:cNvPr id="59397" name="久石譲-Summer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49312" y="6021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Rectangle 124"/>
          <p:cNvSpPr/>
          <p:nvPr/>
        </p:nvSpPr>
        <p:spPr>
          <a:xfrm>
            <a:off x="1784864" y="349687"/>
            <a:ext cx="849971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486147" y="1424777"/>
            <a:ext cx="9363584" cy="3972649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>
                <a:gd name="adj" fmla="val 10579081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33CC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400" name="Picture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700" y="2973388"/>
            <a:ext cx="2247900" cy="309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2" name="Picture 15" descr="sun14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0" y="2590800"/>
            <a:ext cx="969645" cy="938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" name="Picture 17" descr="NA00536_%5b1%5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10" y="1155700"/>
            <a:ext cx="822325" cy="82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95400" y="1981200"/>
            <a:ext cx="842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5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8"/>
          <p:cNvSpPr txBox="1"/>
          <p:nvPr/>
        </p:nvSpPr>
        <p:spPr>
          <a:xfrm>
            <a:off x="2641600" y="609600"/>
            <a:ext cx="729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Toán</a:t>
            </a:r>
            <a:r>
              <a:rPr lang="en-US" sz="3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vi-VN" sz="3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63352"/>
      </p:ext>
    </p:extLst>
  </p:cSld>
  <p:clrMapOvr>
    <a:masterClrMapping/>
  </p:clrMapOvr>
  <p:transition spd="slow" advTm="31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A78699-D934-F991-6FBC-11FF516E7017}"/>
              </a:ext>
            </a:extLst>
          </p:cNvPr>
          <p:cNvSpPr/>
          <p:nvPr/>
        </p:nvSpPr>
        <p:spPr>
          <a:xfrm>
            <a:off x="5538651" y="2299063"/>
            <a:ext cx="6653349" cy="4558937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3FD2D-4B8D-DB30-442E-B4AEB96A86CD}"/>
              </a:ext>
            </a:extLst>
          </p:cNvPr>
          <p:cNvSpPr/>
          <p:nvPr/>
        </p:nvSpPr>
        <p:spPr>
          <a:xfrm>
            <a:off x="4015936" y="765538"/>
            <a:ext cx="4160113" cy="65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6 (SGK – tr56)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656C2A-F96A-5155-1ACD-A4CB628CC094}"/>
              </a:ext>
            </a:extLst>
          </p:cNvPr>
          <p:cNvSpPr/>
          <p:nvPr/>
        </p:nvSpPr>
        <p:spPr>
          <a:xfrm>
            <a:off x="1170343" y="1708867"/>
            <a:ext cx="985129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/>
              </a:rPr>
              <a:t>b)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Một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số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hình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ảnh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hai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đường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thẳng</a:t>
            </a:r>
            <a:r>
              <a:rPr lang="en-US" sz="2400" dirty="0">
                <a:latin typeface="UTM Avo" panose="02040603050506020204" pitchFamily="18"/>
                <a:ea typeface="Calibri"/>
              </a:rPr>
              <a:t> song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song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nhau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có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trong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thực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tế</a:t>
            </a:r>
            <a:r>
              <a:rPr lang="en-US" sz="2400" dirty="0">
                <a:latin typeface="UTM Avo" panose="02040603050506020204" pitchFamily="18"/>
                <a:ea typeface="Calibri"/>
              </a:rPr>
              <a:t>.</a:t>
            </a:r>
            <a:endParaRPr lang="en-US" sz="2400" dirty="0">
              <a:latin typeface="UTM Avo" panose="02040603050506020204" pitchFamily="1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039DB9-265D-B637-6B19-074895E0B4DC}"/>
              </a:ext>
            </a:extLst>
          </p:cNvPr>
          <p:cNvCxnSpPr/>
          <p:nvPr/>
        </p:nvCxnSpPr>
        <p:spPr>
          <a:xfrm>
            <a:off x="8244811" y="3534713"/>
            <a:ext cx="0" cy="3088079"/>
          </a:xfrm>
          <a:prstGeom prst="line">
            <a:avLst/>
          </a:prstGeom>
          <a:noFill/>
          <a:ln w="38100" cap="flat" cmpd="sng" algn="ctr">
            <a:solidFill>
              <a:srgbClr val="FDCCD0">
                <a:lumMod val="75000"/>
              </a:srgbClr>
            </a:solidFill>
            <a:prstDash val="dash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AB813C-FC9A-DD94-EC66-46D01FE07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79" y="3534712"/>
            <a:ext cx="2819400" cy="2880358"/>
          </a:xfrm>
          <a:prstGeom prst="rect">
            <a:avLst/>
          </a:prstGeom>
        </p:spPr>
      </p:pic>
      <p:pic>
        <p:nvPicPr>
          <p:cNvPr id="5122" name="Picture 2" descr="https://video.vietjack.com/upload2/quiz_source1/2023/05/blobid10-168355099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07" y="3584202"/>
            <a:ext cx="4467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0" y="2734811"/>
            <a:ext cx="3053593" cy="41926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39DB9-265D-B637-6B19-074895E0B4DC}"/>
              </a:ext>
            </a:extLst>
          </p:cNvPr>
          <p:cNvCxnSpPr/>
          <p:nvPr/>
        </p:nvCxnSpPr>
        <p:spPr>
          <a:xfrm>
            <a:off x="3279921" y="3359942"/>
            <a:ext cx="0" cy="3088079"/>
          </a:xfrm>
          <a:prstGeom prst="line">
            <a:avLst/>
          </a:prstGeom>
          <a:noFill/>
          <a:ln w="38100" cap="flat" cmpd="sng" algn="ctr">
            <a:solidFill>
              <a:srgbClr val="FDCCD0">
                <a:lumMod val="75000"/>
              </a:srgbClr>
            </a:solidFill>
            <a:prstDash val="dash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0" y="0"/>
            <a:ext cx="12192000" cy="772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đầu game show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7400" y="265430"/>
            <a:ext cx="536321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10" imgW="2743200" imgH="4267200" progId="">
                  <p:embed/>
                </p:oleObj>
              </mc:Choice>
              <mc:Fallback>
                <p:oleObj name="Equation" r:id="rId10" imgW="2743200" imgH="4267200" progId="">
                  <p:embed/>
                  <p:pic>
                    <p:nvPicPr>
                      <p:cNvPr id="4505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4562475"/>
            <a:ext cx="353695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en-US" sz="5400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74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9550" y="17463"/>
            <a:ext cx="170815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nip Diagonal Corner Rectangle 8"/>
          <p:cNvSpPr/>
          <p:nvPr/>
        </p:nvSpPr>
        <p:spPr>
          <a:xfrm>
            <a:off x="1516063" y="1235411"/>
            <a:ext cx="8775700" cy="1951038"/>
          </a:xfrm>
          <a:prstGeom prst="snip2Diag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vi-VN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Đâu là tên gọi đúng với hình trên ? 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9800" y="5155678"/>
            <a:ext cx="4906963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AB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19800" y="4165078"/>
            <a:ext cx="4906963" cy="769938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AB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6950" y="5176316"/>
            <a:ext cx="4906963" cy="769937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Đường thẳng A, B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972800" y="5155678"/>
            <a:ext cx="885137" cy="708059"/>
          </a:xfrm>
          <a:prstGeom prst="rect">
            <a:avLst/>
          </a:prstGeom>
          <a:solidFill>
            <a:srgbClr val="FF3300"/>
          </a:solidFill>
          <a:ln>
            <a:solidFill>
              <a:srgbClr val="92D050">
                <a:alpha val="96000"/>
              </a:srgb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10896600" y="4165078"/>
            <a:ext cx="804536" cy="7040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38738" y="5263628"/>
            <a:ext cx="8048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006475" y="4168253"/>
            <a:ext cx="4906963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Ab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08575" y="4209528"/>
            <a:ext cx="80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37" name="Oval 36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41" name="Oval 40"/>
          <p:cNvSpPr/>
          <p:nvPr/>
        </p:nvSpPr>
        <p:spPr>
          <a:xfrm>
            <a:off x="11201400" y="0"/>
            <a:ext cx="990600" cy="10735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nip Diagonal Corner Rectangle 8"/>
          <p:cNvSpPr/>
          <p:nvPr/>
        </p:nvSpPr>
        <p:spPr>
          <a:xfrm>
            <a:off x="1516063" y="1187449"/>
            <a:ext cx="8775700" cy="2293937"/>
          </a:xfrm>
          <a:prstGeom prst="snip2Diag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vi-VN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Đâu là tên gọi đúng của hình trên ? 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6672" y="1262351"/>
            <a:ext cx="4978656" cy="9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91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 animBg="1"/>
      <p:bldP spid="23" grpId="0" animBg="1"/>
      <p:bldP spid="24" grpId="0" animBg="1"/>
      <p:bldP spid="25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7400" y="265430"/>
            <a:ext cx="363283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10" imgW="2743200" imgH="4267200" progId="">
                  <p:embed/>
                </p:oleObj>
              </mc:Choice>
              <mc:Fallback>
                <p:oleObj name="Equation" r:id="rId10" imgW="2743200" imgH="4267200" progId="">
                  <p:embed/>
                  <p:pic>
                    <p:nvPicPr>
                      <p:cNvPr id="4505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75680" y="4694555"/>
            <a:ext cx="353695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en-US" sz="5400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74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9550" y="17463"/>
            <a:ext cx="170815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nip Diagonal Corner Rectangle 8"/>
          <p:cNvSpPr/>
          <p:nvPr/>
        </p:nvSpPr>
        <p:spPr>
          <a:xfrm>
            <a:off x="1525588" y="1447800"/>
            <a:ext cx="8775700" cy="1604963"/>
          </a:xfrm>
          <a:prstGeom prst="snip2Diag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Hai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thẳng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vuông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61480" y="4542155"/>
            <a:ext cx="3733800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92200" y="4531360"/>
            <a:ext cx="3813175" cy="769938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9400" y="3497263"/>
            <a:ext cx="3809999" cy="769937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723880" y="4551680"/>
            <a:ext cx="885137" cy="764423"/>
          </a:xfrm>
          <a:prstGeom prst="rect">
            <a:avLst/>
          </a:prstGeom>
          <a:solidFill>
            <a:srgbClr val="FF0000"/>
          </a:solidFill>
          <a:ln>
            <a:solidFill>
              <a:srgbClr val="92D050">
                <a:alpha val="96000"/>
              </a:srgb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5130800" y="4683760"/>
            <a:ext cx="804536" cy="7040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591800" y="3581400"/>
            <a:ext cx="8048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143000" y="3505200"/>
            <a:ext cx="3733800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81600" y="3581400"/>
            <a:ext cx="80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201400" y="0"/>
            <a:ext cx="990600" cy="10735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36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 animBg="1"/>
      <p:bldP spid="23" grpId="0" animBg="1"/>
      <p:bldP spid="24" grpId="0" animBg="1"/>
      <p:bldP spid="25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7400" y="265430"/>
            <a:ext cx="32099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10" imgW="2743200" imgH="4267200" progId="">
                  <p:embed/>
                </p:oleObj>
              </mc:Choice>
              <mc:Fallback>
                <p:oleObj name="Equation" r:id="rId10" imgW="2743200" imgH="4267200" progId="">
                  <p:embed/>
                  <p:pic>
                    <p:nvPicPr>
                      <p:cNvPr id="4505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4562475"/>
            <a:ext cx="353695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en-US" sz="5400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74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9550" y="17463"/>
            <a:ext cx="170815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nip Diagonal Corner Rectangle 8"/>
          <p:cNvSpPr/>
          <p:nvPr/>
        </p:nvSpPr>
        <p:spPr>
          <a:xfrm>
            <a:off x="1525588" y="1447800"/>
            <a:ext cx="8775700" cy="1604963"/>
          </a:xfrm>
          <a:prstGeom prst="snip2Diag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?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3571875"/>
            <a:ext cx="4648200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934712"/>
            <a:ext cx="4724400" cy="769938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9400" y="3497263"/>
            <a:ext cx="4800600" cy="769937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5105400" y="3502777"/>
            <a:ext cx="885137" cy="764423"/>
          </a:xfrm>
          <a:prstGeom prst="rect">
            <a:avLst/>
          </a:prstGeom>
          <a:solidFill>
            <a:srgbClr val="FF0000"/>
          </a:solidFill>
          <a:ln>
            <a:solidFill>
              <a:srgbClr val="92D050">
                <a:alpha val="96000"/>
              </a:srgb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11387464" y="5029200"/>
            <a:ext cx="804536" cy="7040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387138" y="3505200"/>
            <a:ext cx="8048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228600" y="4953000"/>
            <a:ext cx="4648200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05400" y="5029200"/>
            <a:ext cx="80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201400" y="-76200"/>
            <a:ext cx="990600" cy="10735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0"/>
            <a:ext cx="170815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6542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 animBg="1"/>
      <p:bldP spid="23" grpId="0" animBg="1"/>
      <p:bldP spid="24" grpId="0" animBg="1"/>
      <p:bldP spid="25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7400" y="-78519"/>
            <a:ext cx="363283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0" imgW="2743200" imgH="4267200" progId="">
                  <p:embed/>
                </p:oleObj>
              </mc:Choice>
              <mc:Fallback>
                <p:oleObj name="Equation" r:id="rId10" imgW="2743200" imgH="4267200" progId="">
                  <p:embed/>
                  <p:pic>
                    <p:nvPicPr>
                      <p:cNvPr id="4505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5334263"/>
            <a:ext cx="353695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en-US" sz="5400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74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9550" y="17463"/>
            <a:ext cx="170815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nip Diagonal Corner Rectangle 8"/>
          <p:cNvSpPr/>
          <p:nvPr/>
        </p:nvSpPr>
        <p:spPr>
          <a:xfrm>
            <a:off x="1365250" y="627980"/>
            <a:ext cx="9490104" cy="2763327"/>
          </a:xfrm>
          <a:prstGeom prst="snip2Diag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vẽ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</a:t>
            </a:r>
            <a:endParaRPr lang="en-US" alt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3000" y="5181863"/>
            <a:ext cx="3733800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AB vuông góc với cạnh BE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5191388"/>
            <a:ext cx="3813175" cy="769938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song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9400" y="4067715"/>
            <a:ext cx="3809999" cy="769937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AB vuông góc với cạnh AD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5105400" y="5191388"/>
            <a:ext cx="885137" cy="764423"/>
          </a:xfrm>
          <a:prstGeom prst="rect">
            <a:avLst/>
          </a:prstGeom>
          <a:solidFill>
            <a:srgbClr val="FF0000"/>
          </a:solidFill>
          <a:ln>
            <a:solidFill>
              <a:srgbClr val="92D050">
                <a:alpha val="96000"/>
              </a:srgb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10668000" y="5343788"/>
            <a:ext cx="804536" cy="7040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591800" y="4151852"/>
            <a:ext cx="8048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082180" y="4075652"/>
            <a:ext cx="3858936" cy="771525"/>
          </a:xfrm>
          <a:prstGeom prst="rect">
            <a:avLst/>
          </a:prstGeom>
          <a:solidFill>
            <a:srgbClr val="FFCC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ạnh AB vuông góc với cạnh BC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81600" y="4151852"/>
            <a:ext cx="80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11277600" y="0"/>
            <a:ext cx="914400" cy="8362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201400" y="0"/>
            <a:ext cx="990600" cy="10735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9958" y="660912"/>
            <a:ext cx="4914809" cy="17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2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 animBg="1"/>
      <p:bldP spid="23" grpId="0" animBg="1"/>
      <p:bldP spid="24" grpId="0" animBg="1"/>
      <p:bldP spid="25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091514D0-099D-6F66-645B-BAFD8CA796BA}"/>
              </a:ext>
            </a:extLst>
          </p:cNvPr>
          <p:cNvSpPr txBox="1">
            <a:spLocks/>
          </p:cNvSpPr>
          <p:nvPr/>
        </p:nvSpPr>
        <p:spPr>
          <a:xfrm>
            <a:off x="727107" y="-1036087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Toán</a:t>
            </a:r>
            <a:endParaRPr kumimoji="0" lang="en-US" sz="5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6147" y="1424777"/>
            <a:ext cx="9363584" cy="3972649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>
                <a:gd name="adj" fmla="val 10579081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33CC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6147" y="1424777"/>
            <a:ext cx="9363584" cy="3972649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>
                <a:gd name="adj" fmla="val 10579081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33CC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9520" y="1737360"/>
            <a:ext cx="605536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AA859A-7A44-B624-E81B-3D0F90F9AE51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BB1022E-523E-63B1-A770-B8B47C8B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CFD17B-DF36-108F-D1DE-90F5A2DC389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958</TotalTime>
  <Words>753</Words>
  <Application>Microsoft Office PowerPoint</Application>
  <PresentationFormat>Widescreen</PresentationFormat>
  <Paragraphs>116</Paragraphs>
  <Slides>20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SimSun</vt:lpstr>
      <vt:lpstr>Calibri Light</vt:lpstr>
      <vt:lpstr>Calibri</vt:lpstr>
      <vt:lpstr>Wingdings</vt:lpstr>
      <vt:lpstr>UTM Avo</vt:lpstr>
      <vt:lpstr>等线</vt:lpstr>
      <vt:lpstr>Cambria Math</vt:lpstr>
      <vt:lpstr>Times</vt:lpstr>
      <vt:lpstr>Arial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sontungdigi@outlook.com</cp:lastModifiedBy>
  <cp:revision>52</cp:revision>
  <dcterms:created xsi:type="dcterms:W3CDTF">2023-10-24T04:45:10Z</dcterms:created>
  <dcterms:modified xsi:type="dcterms:W3CDTF">2025-11-06T14:35:54Z</dcterms:modified>
</cp:coreProperties>
</file>