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3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27" r:id="rId3"/>
    <p:sldMasterId id="2147483764" r:id="rId4"/>
  </p:sldMasterIdLst>
  <p:notesMasterIdLst>
    <p:notesMasterId r:id="rId27"/>
  </p:notesMasterIdLst>
  <p:sldIdLst>
    <p:sldId id="280" r:id="rId5"/>
    <p:sldId id="259" r:id="rId6"/>
    <p:sldId id="593" r:id="rId7"/>
    <p:sldId id="258" r:id="rId8"/>
    <p:sldId id="268" r:id="rId9"/>
    <p:sldId id="269" r:id="rId10"/>
    <p:sldId id="270" r:id="rId11"/>
    <p:sldId id="260" r:id="rId12"/>
    <p:sldId id="261" r:id="rId13"/>
    <p:sldId id="272" r:id="rId14"/>
    <p:sldId id="281" r:id="rId15"/>
    <p:sldId id="282" r:id="rId16"/>
    <p:sldId id="283" r:id="rId17"/>
    <p:sldId id="284" r:id="rId18"/>
    <p:sldId id="285" r:id="rId19"/>
    <p:sldId id="286" r:id="rId20"/>
    <p:sldId id="273" r:id="rId21"/>
    <p:sldId id="287" r:id="rId22"/>
    <p:sldId id="592" r:id="rId23"/>
    <p:sldId id="570" r:id="rId24"/>
    <p:sldId id="279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548BF-4D36-4011-AE06-88DE6A957A3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F17DC-2119-47CE-BB19-D49C51F6DB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8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8603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199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158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422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6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495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343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25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30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343416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115146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980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322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223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4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02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871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555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0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7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0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29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0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29681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0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06378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5904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614763"/>
      </p:ext>
    </p:extLst>
  </p:cSld>
  <p:clrMapOvr>
    <a:masterClrMapping/>
  </p:clrMapOvr>
  <p:transition>
    <p:cut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22512" y="-836611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04702916"/>
      </p:ext>
    </p:extLst>
  </p:cSld>
  <p:clrMapOvr>
    <a:masterClrMapping/>
  </p:clrMapOvr>
  <p:transition>
    <p:cut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6268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42144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40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62647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04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4075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8190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6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644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5223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51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3401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75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910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4322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4197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0870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180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1505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2275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9322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761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70377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509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611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" name="Google Shape;101;p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5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6" name="Google Shape;126;p5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12184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1327667" y="3652133"/>
            <a:ext cx="36584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70967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7206367" y="3652133"/>
            <a:ext cx="3657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522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34" name="Google Shape;134;p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6"/>
          <p:cNvSpPr/>
          <p:nvPr/>
        </p:nvSpPr>
        <p:spPr>
          <a:xfrm>
            <a:off x="478734" y="402267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670234" y="423567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184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08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93" name="Google Shape;193;p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8" name="Google Shape;218;p8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3388000" y="1598425"/>
            <a:ext cx="5416000" cy="3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2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015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2818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953467" y="713400"/>
            <a:ext cx="44260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25804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55" name="Google Shape;255;p1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1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" name="Google Shape;280;p11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82" name="Google Shape;282;p11"/>
          <p:cNvSpPr txBox="1">
            <a:spLocks noGrp="1"/>
          </p:cNvSpPr>
          <p:nvPr>
            <p:ph type="subTitle" idx="1"/>
          </p:nvPr>
        </p:nvSpPr>
        <p:spPr>
          <a:xfrm>
            <a:off x="1712000" y="4214268"/>
            <a:ext cx="87680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512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90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959847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86" name="Google Shape;286;p1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13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1" name="Google Shape;311;p13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376467" y="20740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1116467" y="2401824"/>
            <a:ext cx="1158400" cy="9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2376467" y="28561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960000" y="7167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/>
          </p:nvPr>
        </p:nvSpPr>
        <p:spPr>
          <a:xfrm>
            <a:off x="7783533" y="2074059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5" hasCustomPrompt="1"/>
          </p:nvPr>
        </p:nvSpPr>
        <p:spPr>
          <a:xfrm>
            <a:off x="6523529" y="2407025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7783533" y="2856092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/>
          </p:nvPr>
        </p:nvSpPr>
        <p:spPr>
          <a:xfrm>
            <a:off x="2376467" y="41814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8" hasCustomPrompt="1"/>
          </p:nvPr>
        </p:nvSpPr>
        <p:spPr>
          <a:xfrm>
            <a:off x="1116467" y="4519219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9"/>
          </p:nvPr>
        </p:nvSpPr>
        <p:spPr>
          <a:xfrm>
            <a:off x="2376467" y="49635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/>
          </p:nvPr>
        </p:nvSpPr>
        <p:spPr>
          <a:xfrm>
            <a:off x="7783533" y="4181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523529" y="4519192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5"/>
          </p:nvPr>
        </p:nvSpPr>
        <p:spPr>
          <a:xfrm>
            <a:off x="7783533" y="4963467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243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27" name="Google Shape;327;p1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14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4201633" y="2505067"/>
            <a:ext cx="41108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2" hasCustomPrompt="1"/>
          </p:nvPr>
        </p:nvSpPr>
        <p:spPr>
          <a:xfrm>
            <a:off x="83125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4201633" y="3759733"/>
            <a:ext cx="41108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1982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58" name="Google Shape;358;p1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2" name="Google Shape;382;p15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Google Shape;384;p15"/>
          <p:cNvSpPr txBox="1">
            <a:spLocks noGrp="1"/>
          </p:cNvSpPr>
          <p:nvPr>
            <p:ph type="title"/>
          </p:nvPr>
        </p:nvSpPr>
        <p:spPr>
          <a:xfrm>
            <a:off x="3879467" y="2505067"/>
            <a:ext cx="509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 hasCustomPrompt="1"/>
          </p:nvPr>
        </p:nvSpPr>
        <p:spPr>
          <a:xfrm>
            <a:off x="95348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1"/>
          </p:nvPr>
        </p:nvSpPr>
        <p:spPr>
          <a:xfrm>
            <a:off x="3879467" y="3757933"/>
            <a:ext cx="387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336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89" name="Google Shape;389;p1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14" name="Google Shape;414;p16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Google Shape;415;p16"/>
          <p:cNvSpPr txBox="1">
            <a:spLocks noGrp="1"/>
          </p:cNvSpPr>
          <p:nvPr>
            <p:ph type="title"/>
          </p:nvPr>
        </p:nvSpPr>
        <p:spPr>
          <a:xfrm>
            <a:off x="4402333" y="2505067"/>
            <a:ext cx="34796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title" idx="2" hasCustomPrompt="1"/>
          </p:nvPr>
        </p:nvSpPr>
        <p:spPr>
          <a:xfrm>
            <a:off x="78819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4402133" y="3759733"/>
            <a:ext cx="34796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82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20" name="Google Shape;420;p1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4" name="Google Shape;444;p17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" name="Google Shape;445;p17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Google Shape;446;p17"/>
          <p:cNvSpPr txBox="1">
            <a:spLocks noGrp="1"/>
          </p:cNvSpPr>
          <p:nvPr>
            <p:ph type="subTitle" idx="1"/>
          </p:nvPr>
        </p:nvSpPr>
        <p:spPr>
          <a:xfrm>
            <a:off x="960033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2"/>
          </p:nvPr>
        </p:nvSpPr>
        <p:spPr>
          <a:xfrm>
            <a:off x="960033" y="2900368"/>
            <a:ext cx="4831200" cy="2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3"/>
          </p:nvPr>
        </p:nvSpPr>
        <p:spPr>
          <a:xfrm>
            <a:off x="7096751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subTitle" idx="4"/>
          </p:nvPr>
        </p:nvSpPr>
        <p:spPr>
          <a:xfrm>
            <a:off x="6121400" y="2900367"/>
            <a:ext cx="5110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5"/>
          </p:nvPr>
        </p:nvSpPr>
        <p:spPr>
          <a:xfrm>
            <a:off x="960033" y="1565884"/>
            <a:ext cx="102720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3382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54" name="Google Shape;454;p1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476134" y="521901"/>
            <a:ext cx="11307900" cy="5905767"/>
          </a:xfrm>
          <a:custGeom>
            <a:avLst/>
            <a:gdLst/>
            <a:ahLst/>
            <a:cxnLst/>
            <a:rect l="l" t="t" r="r" b="b"/>
            <a:pathLst>
              <a:path w="339237" h="177173" extrusionOk="0">
                <a:moveTo>
                  <a:pt x="549" y="0"/>
                </a:moveTo>
                <a:lnTo>
                  <a:pt x="339237" y="275"/>
                </a:lnTo>
                <a:lnTo>
                  <a:pt x="339237" y="177173"/>
                </a:lnTo>
                <a:lnTo>
                  <a:pt x="0" y="1760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79" name="Google Shape;479;p18"/>
          <p:cNvSpPr/>
          <p:nvPr/>
        </p:nvSpPr>
        <p:spPr>
          <a:xfrm>
            <a:off x="558533" y="476134"/>
            <a:ext cx="11106467" cy="5859967"/>
          </a:xfrm>
          <a:custGeom>
            <a:avLst/>
            <a:gdLst/>
            <a:ahLst/>
            <a:cxnLst/>
            <a:rect l="l" t="t" r="r" b="b"/>
            <a:pathLst>
              <a:path w="333194" h="175799" extrusionOk="0">
                <a:moveTo>
                  <a:pt x="0" y="0"/>
                </a:moveTo>
                <a:lnTo>
                  <a:pt x="1099" y="175799"/>
                </a:lnTo>
                <a:lnTo>
                  <a:pt x="333194" y="174975"/>
                </a:lnTo>
                <a:lnTo>
                  <a:pt x="333194" y="494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Google Shape;480;p18"/>
          <p:cNvSpPr txBox="1">
            <a:spLocks noGrp="1"/>
          </p:cNvSpPr>
          <p:nvPr>
            <p:ph type="title"/>
          </p:nvPr>
        </p:nvSpPr>
        <p:spPr>
          <a:xfrm>
            <a:off x="6338867" y="4264200"/>
            <a:ext cx="3909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subTitle" idx="1"/>
          </p:nvPr>
        </p:nvSpPr>
        <p:spPr>
          <a:xfrm>
            <a:off x="1944200" y="1884597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9173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84" name="Google Shape;484;p1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19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9" name="Google Shape;509;p19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049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13" name="Google Shape;513;p2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0"/>
          <p:cNvSpPr/>
          <p:nvPr/>
        </p:nvSpPr>
        <p:spPr>
          <a:xfrm flipH="1"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38" name="Google Shape;538;p20"/>
          <p:cNvSpPr/>
          <p:nvPr/>
        </p:nvSpPr>
        <p:spPr>
          <a:xfrm flipH="1">
            <a:off x="5638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Google Shape;539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0739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42" name="Google Shape;542;p2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6" name="Google Shape;566;p21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7" name="Google Shape;567;p21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502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71" name="Google Shape;571;p2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5" name="Google Shape;595;p22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96" name="Google Shape;596;p22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7" name="Google Shape;597;p22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563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7621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5">
  <p:cSld name="Title only 5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00" name="Google Shape;600;p2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2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25" name="Google Shape;625;p23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2620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6">
  <p:cSld name="Title only 6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29" name="Google Shape;629;p2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3" name="Google Shape;653;p24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059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Google Shape;65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0019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88" name="Google Shape;688;p2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2" name="Google Shape;712;p26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3" name="Google Shape;713;p26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4" name="Google Shape;714;p26"/>
          <p:cNvSpPr txBox="1">
            <a:spLocks noGrp="1"/>
          </p:cNvSpPr>
          <p:nvPr>
            <p:ph type="subTitle" idx="1"/>
          </p:nvPr>
        </p:nvSpPr>
        <p:spPr>
          <a:xfrm>
            <a:off x="1281333" y="4514267"/>
            <a:ext cx="5091200" cy="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1281333" y="1350933"/>
            <a:ext cx="5567600" cy="32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80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8" name="Google Shape;718;p2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27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43" name="Google Shape;743;p27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Google Shape;744;p27"/>
          <p:cNvSpPr txBox="1">
            <a:spLocks noGrp="1"/>
          </p:cNvSpPr>
          <p:nvPr>
            <p:ph type="subTitle" idx="1"/>
          </p:nvPr>
        </p:nvSpPr>
        <p:spPr>
          <a:xfrm>
            <a:off x="5997600" y="2316568"/>
            <a:ext cx="5057600" cy="3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67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48" name="Google Shape;748;p2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28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73" name="Google Shape;773;p28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4" name="Google Shape;774;p28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28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132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78" name="Google Shape;778;p2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2" name="Google Shape;802;p29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03" name="Google Shape;803;p29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29"/>
          <p:cNvSpPr txBox="1">
            <a:spLocks noGrp="1"/>
          </p:cNvSpPr>
          <p:nvPr>
            <p:ph type="subTitle" idx="1"/>
          </p:nvPr>
        </p:nvSpPr>
        <p:spPr>
          <a:xfrm>
            <a:off x="1039192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29"/>
          <p:cNvSpPr txBox="1">
            <a:spLocks noGrp="1"/>
          </p:cNvSpPr>
          <p:nvPr>
            <p:ph type="title"/>
          </p:nvPr>
        </p:nvSpPr>
        <p:spPr>
          <a:xfrm>
            <a:off x="1039192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110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3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08" name="Google Shape;808;p3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2" name="Google Shape;832;p30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33" name="Google Shape;833;p3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Google Shape;834;p30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30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690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6">
  <p:cSld name="Title and text 6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38" name="Google Shape;838;p3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2" name="Google Shape;862;p31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63" name="Google Shape;863;p31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31"/>
          <p:cNvSpPr txBox="1">
            <a:spLocks noGrp="1"/>
          </p:cNvSpPr>
          <p:nvPr>
            <p:ph type="subTitle" idx="1"/>
          </p:nvPr>
        </p:nvSpPr>
        <p:spPr>
          <a:xfrm>
            <a:off x="960000" y="1608567"/>
            <a:ext cx="10272000" cy="4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8493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">
  <p:cSld name="Title and three columns 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68" name="Google Shape;868;p3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2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93" name="Google Shape;893;p32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9600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32"/>
          <p:cNvSpPr txBox="1">
            <a:spLocks noGrp="1"/>
          </p:cNvSpPr>
          <p:nvPr>
            <p:ph type="subTitle" idx="1"/>
          </p:nvPr>
        </p:nvSpPr>
        <p:spPr>
          <a:xfrm>
            <a:off x="9600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title" idx="2"/>
          </p:nvPr>
        </p:nvSpPr>
        <p:spPr>
          <a:xfrm>
            <a:off x="45384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3"/>
          </p:nvPr>
        </p:nvSpPr>
        <p:spPr>
          <a:xfrm>
            <a:off x="45384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title" idx="4"/>
          </p:nvPr>
        </p:nvSpPr>
        <p:spPr>
          <a:xfrm>
            <a:off x="81168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subTitle" idx="5"/>
          </p:nvPr>
        </p:nvSpPr>
        <p:spPr>
          <a:xfrm>
            <a:off x="81168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2"/>
          <p:cNvSpPr txBox="1">
            <a:spLocks noGrp="1"/>
          </p:cNvSpPr>
          <p:nvPr>
            <p:ph type="title" idx="6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2480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05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85229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7100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079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3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6" name="Google Shape;1016;p3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0" name="Google Shape;1040;p36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41" name="Google Shape;1041;p36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2" name="Google Shape;1042;p36"/>
          <p:cNvSpPr txBox="1">
            <a:spLocks noGrp="1"/>
          </p:cNvSpPr>
          <p:nvPr>
            <p:ph type="title" hasCustomPrompt="1"/>
          </p:nvPr>
        </p:nvSpPr>
        <p:spPr>
          <a:xfrm>
            <a:off x="1258267" y="1120025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"/>
          </p:nvPr>
        </p:nvSpPr>
        <p:spPr>
          <a:xfrm>
            <a:off x="1258267" y="1955612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2" hasCustomPrompt="1"/>
          </p:nvPr>
        </p:nvSpPr>
        <p:spPr>
          <a:xfrm>
            <a:off x="1258267" y="2819397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3"/>
          </p:nvPr>
        </p:nvSpPr>
        <p:spPr>
          <a:xfrm>
            <a:off x="1258267" y="3655003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36"/>
          <p:cNvSpPr txBox="1">
            <a:spLocks noGrp="1"/>
          </p:cNvSpPr>
          <p:nvPr>
            <p:ph type="title" idx="4" hasCustomPrompt="1"/>
          </p:nvPr>
        </p:nvSpPr>
        <p:spPr>
          <a:xfrm>
            <a:off x="1258267" y="4518768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7" name="Google Shape;1047;p36"/>
          <p:cNvSpPr txBox="1">
            <a:spLocks noGrp="1"/>
          </p:cNvSpPr>
          <p:nvPr>
            <p:ph type="subTitle" idx="5"/>
          </p:nvPr>
        </p:nvSpPr>
        <p:spPr>
          <a:xfrm>
            <a:off x="1258267" y="5354375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6764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50" name="Google Shape;1050;p3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4" name="Google Shape;1074;p37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75" name="Google Shape;1075;p37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6" name="Google Shape;1076;p37"/>
          <p:cNvSpPr txBox="1">
            <a:spLocks noGrp="1"/>
          </p:cNvSpPr>
          <p:nvPr>
            <p:ph type="ctrTitle"/>
          </p:nvPr>
        </p:nvSpPr>
        <p:spPr>
          <a:xfrm>
            <a:off x="6851733" y="893100"/>
            <a:ext cx="43868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7" name="Google Shape;1077;p37"/>
          <p:cNvSpPr txBox="1">
            <a:spLocks noGrp="1"/>
          </p:cNvSpPr>
          <p:nvPr>
            <p:ph type="subTitle" idx="1"/>
          </p:nvPr>
        </p:nvSpPr>
        <p:spPr>
          <a:xfrm>
            <a:off x="7484533" y="2410100"/>
            <a:ext cx="3754000" cy="11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78" name="Google Shape;1078;p37"/>
          <p:cNvSpPr txBox="1"/>
          <p:nvPr/>
        </p:nvSpPr>
        <p:spPr>
          <a:xfrm>
            <a:off x="6286500" y="4047767"/>
            <a:ext cx="4952400" cy="1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CREDITS: This presentation template was created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including icons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infographics &amp; images by</a:t>
            </a:r>
            <a:r>
              <a:rPr lang="en" sz="1733">
                <a:solidFill>
                  <a:schemeClr val="accent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733">
              <a:solidFill>
                <a:schemeClr val="accent1"/>
              </a:solidFill>
              <a:latin typeface="Wellfleet"/>
              <a:ea typeface="Wellfleet"/>
              <a:cs typeface="Wellfleet"/>
              <a:sym typeface="Wellfleet"/>
            </a:endParaRPr>
          </a:p>
        </p:txBody>
      </p:sp>
    </p:spTree>
    <p:extLst>
      <p:ext uri="{BB962C8B-B14F-4D97-AF65-F5344CB8AC3E}">
        <p14:creationId xmlns:p14="http://schemas.microsoft.com/office/powerpoint/2010/main" val="5060261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45864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70877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76743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43917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7095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9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1589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80221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59336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6274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741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59431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7664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110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94478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3270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14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1073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0892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2510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1771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66358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2375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79646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14869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9960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9173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394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7043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281406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13667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3649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612741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07380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2656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24989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93290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04566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0085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F865D7-96C5-3FD9-69A5-676AEE717088}"/>
              </a:ext>
            </a:extLst>
          </p:cNvPr>
          <p:cNvGrpSpPr/>
          <p:nvPr userDrawn="1"/>
        </p:nvGrpSpPr>
        <p:grpSpPr>
          <a:xfrm>
            <a:off x="-5192673" y="-144821"/>
            <a:ext cx="7319148" cy="5574368"/>
            <a:chOff x="5913862" y="1944483"/>
            <a:chExt cx="4219881" cy="3962836"/>
          </a:xfrm>
        </p:grpSpPr>
        <p:sp>
          <p:nvSpPr>
            <p:cNvPr id="3" name="TextBox 6">
              <a:extLst>
                <a:ext uri="{FF2B5EF4-FFF2-40B4-BE49-F238E27FC236}">
                  <a16:creationId xmlns:a16="http://schemas.microsoft.com/office/drawing/2014/main" id="{32224E88-1E90-46B6-3C02-DAB07DC6C5FB}"/>
                </a:ext>
              </a:extLst>
            </p:cNvPr>
            <p:cNvSpPr txBox="1"/>
            <p:nvPr userDrawn="1"/>
          </p:nvSpPr>
          <p:spPr>
            <a:xfrm>
              <a:off x="6396163" y="1944483"/>
              <a:ext cx="3261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  <a:latin typeface=".VnRevueH" panose="020B7200000000000000" pitchFamily="34" charset="0"/>
                </a:rPr>
                <a:t>- ZALO NHOM CD 4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B705E4-17D3-9D23-4876-6CBFA43823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862" y="2275529"/>
              <a:ext cx="3172247" cy="3023548"/>
            </a:xfrm>
            <a:prstGeom prst="rect">
              <a:avLst/>
            </a:prstGeom>
          </p:spPr>
        </p:pic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6C60DDA6-B590-3224-710A-352EA95C73C6}"/>
                </a:ext>
              </a:extLst>
            </p:cNvPr>
            <p:cNvSpPr txBox="1"/>
            <p:nvPr userDrawn="1"/>
          </p:nvSpPr>
          <p:spPr>
            <a:xfrm>
              <a:off x="6096000" y="5076125"/>
              <a:ext cx="3172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Nguồn thầy: Đông vũ</a:t>
              </a: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E3A2E2B5-B974-7020-32EC-BFC57A93C68B}"/>
                </a:ext>
              </a:extLst>
            </p:cNvPr>
            <p:cNvSpPr txBox="1"/>
            <p:nvPr userDrawn="1"/>
          </p:nvSpPr>
          <p:spPr>
            <a:xfrm>
              <a:off x="6135806" y="5343423"/>
              <a:ext cx="3172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Tài liệu chia sẻ bởi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208E6FF1-1A29-12F5-1079-DA6CFCF67EAC}"/>
                </a:ext>
              </a:extLst>
            </p:cNvPr>
            <p:cNvSpPr txBox="1"/>
            <p:nvPr userDrawn="1"/>
          </p:nvSpPr>
          <p:spPr>
            <a:xfrm>
              <a:off x="6135806" y="5537987"/>
              <a:ext cx="3997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0195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DEEA95-208A-4C10-C24F-B5480CD0E2CB}"/>
              </a:ext>
            </a:extLst>
          </p:cNvPr>
          <p:cNvGrpSpPr/>
          <p:nvPr userDrawn="1"/>
        </p:nvGrpSpPr>
        <p:grpSpPr>
          <a:xfrm>
            <a:off x="-5192673" y="-144821"/>
            <a:ext cx="7319148" cy="5574368"/>
            <a:chOff x="5913862" y="1944483"/>
            <a:chExt cx="4219881" cy="3962836"/>
          </a:xfrm>
        </p:grpSpPr>
        <p:sp>
          <p:nvSpPr>
            <p:cNvPr id="3" name="TextBox 6">
              <a:extLst>
                <a:ext uri="{FF2B5EF4-FFF2-40B4-BE49-F238E27FC236}">
                  <a16:creationId xmlns:a16="http://schemas.microsoft.com/office/drawing/2014/main" id="{757B990A-E67E-8562-FB6D-91C16D6E1A5C}"/>
                </a:ext>
              </a:extLst>
            </p:cNvPr>
            <p:cNvSpPr txBox="1"/>
            <p:nvPr userDrawn="1"/>
          </p:nvSpPr>
          <p:spPr>
            <a:xfrm>
              <a:off x="6396163" y="1944483"/>
              <a:ext cx="3261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  <a:latin typeface=".VnRevueH" panose="020B7200000000000000" pitchFamily="34" charset="0"/>
                </a:rPr>
                <a:t>- ZALO NHOM CD 4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98D1A6-CD8F-1DF5-EC86-06E1365549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862" y="2275529"/>
              <a:ext cx="3172247" cy="3023548"/>
            </a:xfrm>
            <a:prstGeom prst="rect">
              <a:avLst/>
            </a:prstGeom>
          </p:spPr>
        </p:pic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F9AF71A3-FD34-483A-62F9-24DC1935E5F8}"/>
                </a:ext>
              </a:extLst>
            </p:cNvPr>
            <p:cNvSpPr txBox="1"/>
            <p:nvPr userDrawn="1"/>
          </p:nvSpPr>
          <p:spPr>
            <a:xfrm>
              <a:off x="6096000" y="5076125"/>
              <a:ext cx="3172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Nguồn thầy: Đông vũ</a:t>
              </a: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63D00AB5-1A2C-447C-D0BB-1F722CE89068}"/>
                </a:ext>
              </a:extLst>
            </p:cNvPr>
            <p:cNvSpPr txBox="1"/>
            <p:nvPr userDrawn="1"/>
          </p:nvSpPr>
          <p:spPr>
            <a:xfrm>
              <a:off x="6135806" y="5343423"/>
              <a:ext cx="3172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Tài liệu chia sẻ bởi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52514301-AE5D-B8CD-30AA-138D9E71E242}"/>
                </a:ext>
              </a:extLst>
            </p:cNvPr>
            <p:cNvSpPr txBox="1"/>
            <p:nvPr userDrawn="1"/>
          </p:nvSpPr>
          <p:spPr>
            <a:xfrm>
              <a:off x="6135806" y="5537987"/>
              <a:ext cx="3997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2262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  <p:sldLayoutId id="2147483723" r:id="rId33"/>
    <p:sldLayoutId id="2147483724" r:id="rId34"/>
    <p:sldLayoutId id="2147483725" r:id="rId35"/>
    <p:sldLayoutId id="2147483726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175A107-81B3-1B30-FC86-16A217150E79}"/>
              </a:ext>
            </a:extLst>
          </p:cNvPr>
          <p:cNvGrpSpPr/>
          <p:nvPr userDrawn="1"/>
        </p:nvGrpSpPr>
        <p:grpSpPr>
          <a:xfrm>
            <a:off x="-5192673" y="-144821"/>
            <a:ext cx="7319148" cy="5574368"/>
            <a:chOff x="5913862" y="1944483"/>
            <a:chExt cx="4219881" cy="3962836"/>
          </a:xfrm>
        </p:grpSpPr>
        <p:sp>
          <p:nvSpPr>
            <p:cNvPr id="3" name="TextBox 6">
              <a:extLst>
                <a:ext uri="{FF2B5EF4-FFF2-40B4-BE49-F238E27FC236}">
                  <a16:creationId xmlns:a16="http://schemas.microsoft.com/office/drawing/2014/main" id="{C9FB44E5-DB2E-270C-ED56-8D578757E310}"/>
                </a:ext>
              </a:extLst>
            </p:cNvPr>
            <p:cNvSpPr txBox="1"/>
            <p:nvPr userDrawn="1"/>
          </p:nvSpPr>
          <p:spPr>
            <a:xfrm>
              <a:off x="6396163" y="1944483"/>
              <a:ext cx="3261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  <a:latin typeface=".VnRevueH" panose="020B7200000000000000" pitchFamily="34" charset="0"/>
                </a:rPr>
                <a:t>- ZALO NHOM CD 4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6864E5-A29C-4BAB-E8A7-14C4066C94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862" y="2275529"/>
              <a:ext cx="3172247" cy="3023548"/>
            </a:xfrm>
            <a:prstGeom prst="rect">
              <a:avLst/>
            </a:prstGeom>
          </p:spPr>
        </p:pic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5E9624EC-B758-80FF-80D3-866A280820E3}"/>
                </a:ext>
              </a:extLst>
            </p:cNvPr>
            <p:cNvSpPr txBox="1"/>
            <p:nvPr userDrawn="1"/>
          </p:nvSpPr>
          <p:spPr>
            <a:xfrm>
              <a:off x="6096000" y="5076125"/>
              <a:ext cx="3172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Nguồn thầy: Đông vũ</a:t>
              </a: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72C4857D-B6E3-A48C-44CB-4F1FB104C010}"/>
                </a:ext>
              </a:extLst>
            </p:cNvPr>
            <p:cNvSpPr txBox="1"/>
            <p:nvPr userDrawn="1"/>
          </p:nvSpPr>
          <p:spPr>
            <a:xfrm>
              <a:off x="6135806" y="5343423"/>
              <a:ext cx="3172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Tài liệu chia sẻ bởi</a:t>
              </a: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7C9DDED0-E59B-1D3D-15EB-957F58C3FD89}"/>
                </a:ext>
              </a:extLst>
            </p:cNvPr>
            <p:cNvSpPr txBox="1"/>
            <p:nvPr userDrawn="1"/>
          </p:nvSpPr>
          <p:spPr>
            <a:xfrm>
              <a:off x="6135806" y="5537987"/>
              <a:ext cx="3997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8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FC6B1D-7DF5-F468-79BB-D175F3B7DC86}"/>
              </a:ext>
            </a:extLst>
          </p:cNvPr>
          <p:cNvGrpSpPr/>
          <p:nvPr userDrawn="1"/>
        </p:nvGrpSpPr>
        <p:grpSpPr>
          <a:xfrm>
            <a:off x="-5192673" y="-144821"/>
            <a:ext cx="7319148" cy="5574368"/>
            <a:chOff x="5913862" y="1944483"/>
            <a:chExt cx="4219881" cy="3962836"/>
          </a:xfrm>
        </p:grpSpPr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65100E41-CF50-A7B8-5B27-27815C831BB6}"/>
                </a:ext>
              </a:extLst>
            </p:cNvPr>
            <p:cNvSpPr txBox="1"/>
            <p:nvPr userDrawn="1"/>
          </p:nvSpPr>
          <p:spPr>
            <a:xfrm>
              <a:off x="6396163" y="1944483"/>
              <a:ext cx="3261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  <a:latin typeface=".VnRevueH" panose="020B7200000000000000" pitchFamily="34" charset="0"/>
                </a:rPr>
                <a:t>- ZALO NHOM CD 4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A78DDF-116C-25AA-A172-21A8696E1C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862" y="2275529"/>
              <a:ext cx="3172247" cy="302354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34189B-77F3-133A-83B2-592A8A26DFF1}"/>
                </a:ext>
              </a:extLst>
            </p:cNvPr>
            <p:cNvSpPr txBox="1"/>
            <p:nvPr userDrawn="1"/>
          </p:nvSpPr>
          <p:spPr>
            <a:xfrm>
              <a:off x="6096000" y="5076125"/>
              <a:ext cx="3172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Nguồn thầy: Đông vũ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15871A-035F-90D0-7DFC-75F8648FF80C}"/>
                </a:ext>
              </a:extLst>
            </p:cNvPr>
            <p:cNvSpPr txBox="1"/>
            <p:nvPr userDrawn="1"/>
          </p:nvSpPr>
          <p:spPr>
            <a:xfrm>
              <a:off x="6135806" y="5343423"/>
              <a:ext cx="3172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Tài liệu chia sẻ bởi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788172-2F24-DA79-1AE9-26657953E262}"/>
                </a:ext>
              </a:extLst>
            </p:cNvPr>
            <p:cNvSpPr txBox="1"/>
            <p:nvPr userDrawn="1"/>
          </p:nvSpPr>
          <p:spPr>
            <a:xfrm>
              <a:off x="6135806" y="5537987"/>
              <a:ext cx="3997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6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20.sv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2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2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6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8.xml"/><Relationship Id="rId11" Type="http://schemas.openxmlformats.org/officeDocument/2006/relationships/image" Target="../media/image26.png"/><Relationship Id="rId5" Type="http://schemas.openxmlformats.org/officeDocument/2006/relationships/image" Target="../media/image25.sv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40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E3F5A-8347-A4A8-4FF2-8321E36B1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52" y="316975"/>
            <a:ext cx="10757910" cy="395731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61AB11-6A73-C205-4145-0190416824FD}"/>
              </a:ext>
            </a:extLst>
          </p:cNvPr>
          <p:cNvSpPr/>
          <p:nvPr/>
        </p:nvSpPr>
        <p:spPr>
          <a:xfrm>
            <a:off x="1959713" y="4553171"/>
            <a:ext cx="8460193" cy="70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A24B76-AD80-E2BC-335C-81C384A3E1B2}"/>
              </a:ext>
            </a:extLst>
          </p:cNvPr>
          <p:cNvSpPr/>
          <p:nvPr/>
        </p:nvSpPr>
        <p:spPr>
          <a:xfrm>
            <a:off x="1980978" y="5531366"/>
            <a:ext cx="8460193" cy="10076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làm thế nào để biết 1 chiếc bút giá 6000 đồng 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138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BE24F-65EF-FCE9-FDF8-81323AA90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04" y="262823"/>
            <a:ext cx="10360997" cy="1300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665196-726E-B9E5-419D-181C309A0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03" y="1674850"/>
            <a:ext cx="1600200" cy="552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0B1A42-B9E0-F476-DCF6-5544762D96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60" y="2170925"/>
            <a:ext cx="4476750" cy="1495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CFC0A9-327D-7987-D82F-7A742EDC51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1775" y="2267394"/>
            <a:ext cx="5172075" cy="1600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430E86-7EAB-3A04-EB66-FE672BC28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86" y="3849760"/>
            <a:ext cx="1638300" cy="5619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C40421-80DC-9B63-E0F8-3F924702EB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8391" y="4448001"/>
            <a:ext cx="4261441" cy="21389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2D7FA3-9A96-5F3C-F05E-C5836ECFCF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0471" y="3990199"/>
            <a:ext cx="4457700" cy="2428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90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8B4CB-2A0A-6F84-FD37-48890C4B2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19" y="379560"/>
            <a:ext cx="2621183" cy="949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0B10B22-D945-1CFC-7003-26ADC5AD2A8B}"/>
              </a:ext>
            </a:extLst>
          </p:cNvPr>
          <p:cNvSpPr/>
          <p:nvPr/>
        </p:nvSpPr>
        <p:spPr>
          <a:xfrm>
            <a:off x="1839433" y="1818166"/>
            <a:ext cx="8718697" cy="43912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E8934-1E8C-E497-4660-990757F33809}"/>
              </a:ext>
            </a:extLst>
          </p:cNvPr>
          <p:cNvSpPr txBox="1"/>
          <p:nvPr/>
        </p:nvSpPr>
        <p:spPr>
          <a:xfrm>
            <a:off x="2126512" y="2030818"/>
            <a:ext cx="8176437" cy="392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1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800" b="0" i="1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30 000 : 5 = 6 000 (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Mua 8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chì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6 000 × 8 = 48 000 (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0">
              <a:spcBef>
                <a:spcPts val="0"/>
              </a:spcBef>
              <a:spcAft>
                <a:spcPts val="500"/>
              </a:spcAft>
            </a:pP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48 000 </a:t>
            </a:r>
            <a:r>
              <a:rPr lang="en-US" sz="3800" b="0" i="0" u="none" strike="noStrike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4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C2302E-D779-7553-03B9-E1D2B62E3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1" y="3136605"/>
            <a:ext cx="2935660" cy="3493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8F25E0-79E5-1EC1-5821-8F8D724B51DC}"/>
              </a:ext>
            </a:extLst>
          </p:cNvPr>
          <p:cNvSpPr txBox="1"/>
          <p:nvPr/>
        </p:nvSpPr>
        <p:spPr>
          <a:xfrm>
            <a:off x="3147236" y="1020726"/>
            <a:ext cx="8399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Hay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9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7" descr="Cover">
            <a:extLst>
              <a:ext uri="{FF2B5EF4-FFF2-40B4-BE49-F238E27FC236}">
                <a16:creationId xmlns:a16="http://schemas.microsoft.com/office/drawing/2014/main" id="{50A26D33-A793-3228-A0CD-E76930B6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2713267"/>
            <a:ext cx="3904477" cy="193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over">
            <a:extLst>
              <a:ext uri="{FF2B5EF4-FFF2-40B4-BE49-F238E27FC236}">
                <a16:creationId xmlns:a16="http://schemas.microsoft.com/office/drawing/2014/main" id="{135EC180-8433-9375-EA3F-704EE838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9" y="1081462"/>
            <a:ext cx="3953431" cy="22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ver">
            <a:extLst>
              <a:ext uri="{FF2B5EF4-FFF2-40B4-BE49-F238E27FC236}">
                <a16:creationId xmlns:a16="http://schemas.microsoft.com/office/drawing/2014/main" id="{42D8C57A-7E51-12BF-8D84-5840AE04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19" y="1877058"/>
            <a:ext cx="4179631" cy="22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7038752" y="616688"/>
            <a:ext cx="3976577" cy="167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1 phần (thực hiện phép chia.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F8AB79-B47B-A607-710C-C20326B08D18}"/>
              </a:ext>
            </a:extLst>
          </p:cNvPr>
          <p:cNvSpPr/>
          <p:nvPr/>
        </p:nvSpPr>
        <p:spPr>
          <a:xfrm>
            <a:off x="7017487" y="3487479"/>
            <a:ext cx="4019108" cy="16799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nhiều phần (thực hiện phép nhân)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9FF1A-412D-3A39-CDC1-4AA132A9EF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9630" y="1114686"/>
            <a:ext cx="7517019" cy="2353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38520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Mua 4 hộp sữa chua nha đam hết 32 000 đồng. Hỏi mua 6 hộp sữa chua như thế hết bao nhiêu tiền?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2572173" y="499109"/>
            <a:ext cx="3105614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8F7D0F-B085-1C20-3A24-A7F1E73F66F7}"/>
              </a:ext>
            </a:extLst>
          </p:cNvPr>
          <p:cNvSpPr/>
          <p:nvPr/>
        </p:nvSpPr>
        <p:spPr>
          <a:xfrm>
            <a:off x="7633271" y="488476"/>
            <a:ext cx="3275734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0DD3AF-ACED-585B-24F5-7A8A6EDDD58A}"/>
              </a:ext>
            </a:extLst>
          </p:cNvPr>
          <p:cNvSpPr/>
          <p:nvPr/>
        </p:nvSpPr>
        <p:spPr>
          <a:xfrm>
            <a:off x="1019820" y="1052002"/>
            <a:ext cx="9081110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2555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sữa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7860" y="3413967"/>
            <a:ext cx="2020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32 000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sữa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260" y="4085922"/>
            <a:ext cx="1542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Mua 1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sữa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tiền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32 000 : 4 = 8 000 (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Mua 6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hộp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sữ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chua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tiền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8 000 x 6 = 48 000 (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)</a:t>
            </a:r>
          </a:p>
          <a:p>
            <a:pPr lvl="0" algn="r">
              <a:spcAft>
                <a:spcPts val="60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: 48 000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đồng</a:t>
            </a:r>
            <a:endParaRPr lang="en-US" sz="28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Mua một quả dưa hấu ruột đỏ nặng 3 kg hết 48 000 đồng. Hỏi mua một quả dưa hấu ruột đỏ nặng 5 kg hết bao nhiêu tiền?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2572173" y="392784"/>
            <a:ext cx="3435221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8F7D0F-B085-1C20-3A24-A7F1E73F66F7}"/>
              </a:ext>
            </a:extLst>
          </p:cNvPr>
          <p:cNvSpPr/>
          <p:nvPr/>
        </p:nvSpPr>
        <p:spPr>
          <a:xfrm>
            <a:off x="7665169" y="360885"/>
            <a:ext cx="1967929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A0DD3AF-ACED-585B-24F5-7A8A6EDDD58A}"/>
              </a:ext>
            </a:extLst>
          </p:cNvPr>
          <p:cNvSpPr/>
          <p:nvPr/>
        </p:nvSpPr>
        <p:spPr>
          <a:xfrm>
            <a:off x="1019820" y="945676"/>
            <a:ext cx="1181120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82069"/>
            <a:ext cx="28376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uả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hấu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3kg: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7228" y="3413967"/>
            <a:ext cx="20201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48 000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243" y="4098933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dưa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hấu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5kg: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260" y="4085922"/>
            <a:ext cx="1542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đồng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7312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Một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ki-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/>
              </a:rPr>
              <a:t>lô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-gam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 dưa hấu có giá tiền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48 000 : 3 = 16 000 (đồng)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Mua 1 quả dưa hấu nặng 5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kg hết số tiền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16 000 x 5 = 80 000 (đ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/>
              </a:rPr>
              <a:t>ồ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ng)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Đáp số: 80 000 đồng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7BDD6E-AEB2-8F8C-674B-8395EAFBAFB1}"/>
              </a:ext>
            </a:extLst>
          </p:cNvPr>
          <p:cNvSpPr/>
          <p:nvPr/>
        </p:nvSpPr>
        <p:spPr>
          <a:xfrm>
            <a:off x="9749151" y="328987"/>
            <a:ext cx="1967929" cy="468453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229704-E74A-D1D3-C24D-B3AA421E36D6}"/>
              </a:ext>
            </a:extLst>
          </p:cNvPr>
          <p:cNvSpPr/>
          <p:nvPr/>
        </p:nvSpPr>
        <p:spPr>
          <a:xfrm>
            <a:off x="4890071" y="935044"/>
            <a:ext cx="6901435" cy="447189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7425CA0-9155-833E-347C-1A6151BB1876}"/>
              </a:ext>
            </a:extLst>
          </p:cNvPr>
          <p:cNvSpPr/>
          <p:nvPr/>
        </p:nvSpPr>
        <p:spPr>
          <a:xfrm>
            <a:off x="1009188" y="1477305"/>
            <a:ext cx="2776004" cy="447189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6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  <p:bldP spid="19" grpId="0"/>
      <p:bldP spid="20" grpId="0"/>
      <p:bldP spid="21" grpId="0" animBg="1"/>
      <p:bldP spid="22" grpId="0"/>
      <p:bldP spid="23" grpId="0" build="p"/>
      <p:bldP spid="2" grpId="0" animBg="1"/>
      <p:bldP spid="1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7E3524-5CB8-7D28-504A-1176684E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58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E0C5FE-6152-4CD6-A716-D75C63B2A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21" y="1229731"/>
            <a:ext cx="1560711" cy="235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C0711A-9490-45C3-828C-1793062AD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406" y="1247751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515F02-E37A-40C0-A034-8EF43A940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042" y="4222595"/>
            <a:ext cx="1597290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CB51C8-9E50-4B6B-9C73-068680A763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0406" y="4195833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132E4E-2B57-48F3-92AD-2F825D616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589" y="14112"/>
            <a:ext cx="5445411" cy="145131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5" y="162238"/>
            <a:ext cx="1334648" cy="75073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2303" y="255562"/>
            <a:ext cx="1334648" cy="750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/>
          <p:nvPr/>
        </p:nvSpPr>
        <p:spPr>
          <a:xfrm>
            <a:off x="3910013" y="1271991"/>
            <a:ext cx="6553200" cy="1075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 tròn vào chữ cái A, B, C, D trước câu trả lời em cho là đúng:</a:t>
            </a:r>
          </a:p>
        </p:txBody>
      </p:sp>
      <p:grpSp>
        <p:nvGrpSpPr>
          <p:cNvPr id="18435" name="Group 5"/>
          <p:cNvGrpSpPr/>
          <p:nvPr/>
        </p:nvGrpSpPr>
        <p:grpSpPr>
          <a:xfrm>
            <a:off x="2128838" y="1190625"/>
            <a:ext cx="1524000" cy="1476375"/>
            <a:chOff x="1134" y="768"/>
            <a:chExt cx="960" cy="1296"/>
          </a:xfrm>
        </p:grpSpPr>
        <p:sp>
          <p:nvSpPr>
            <p:cNvPr id="18443" name="AutoShape 6"/>
            <p:cNvSpPr/>
            <p:nvPr/>
          </p:nvSpPr>
          <p:spPr>
            <a:xfrm>
              <a:off x="1134" y="768"/>
              <a:ext cx="960" cy="1296"/>
            </a:xfrm>
            <a:prstGeom prst="cloudCallout">
              <a:avLst>
                <a:gd name="adj1" fmla="val -93750"/>
                <a:gd name="adj2" fmla="val 81097"/>
              </a:avLst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444" name="Picture 7" descr="Alarm-07-jun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5" y="987"/>
              <a:ext cx="438" cy="8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44" name="AutoShape 8"/>
          <p:cNvSpPr/>
          <p:nvPr/>
        </p:nvSpPr>
        <p:spPr>
          <a:xfrm>
            <a:off x="8229600" y="3886200"/>
            <a:ext cx="6096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3" rIns="91426" bIns="45713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8305800" y="4953000"/>
            <a:ext cx="19812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13 kg</a:t>
            </a:r>
          </a:p>
        </p:txBody>
      </p:sp>
      <p:sp>
        <p:nvSpPr>
          <p:cNvPr id="39947" name="Text Box 11"/>
          <p:cNvSpPr txBox="1"/>
          <p:nvPr/>
        </p:nvSpPr>
        <p:spPr>
          <a:xfrm>
            <a:off x="8305800" y="3886200"/>
            <a:ext cx="18288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36 kg</a:t>
            </a:r>
          </a:p>
        </p:txBody>
      </p:sp>
      <p:sp>
        <p:nvSpPr>
          <p:cNvPr id="39948" name="Text Box 12"/>
          <p:cNvSpPr txBox="1"/>
          <p:nvPr/>
        </p:nvSpPr>
        <p:spPr>
          <a:xfrm>
            <a:off x="8305800" y="2971800"/>
            <a:ext cx="1643270" cy="58476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309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kg</a:t>
            </a:r>
          </a:p>
        </p:txBody>
      </p:sp>
      <p:sp>
        <p:nvSpPr>
          <p:cNvPr id="39950" name="Text Box 14"/>
          <p:cNvSpPr txBox="1"/>
          <p:nvPr/>
        </p:nvSpPr>
        <p:spPr>
          <a:xfrm>
            <a:off x="8305800" y="5791200"/>
            <a:ext cx="19050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26 kg</a:t>
            </a:r>
          </a:p>
        </p:txBody>
      </p:sp>
      <p:sp>
        <p:nvSpPr>
          <p:cNvPr id="39955" name="Text Box 19"/>
          <p:cNvSpPr txBox="1"/>
          <p:nvPr/>
        </p:nvSpPr>
        <p:spPr>
          <a:xfrm>
            <a:off x="1360967" y="3200400"/>
            <a:ext cx="6517796" cy="193897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81 kg rau, bó đều thành 9 bó. Hỏi 4 bó rau nặng bao nhiêu ki-lô-gam?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494280" y="173406"/>
            <a:ext cx="764032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9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ldLvl="0" animBg="1"/>
      <p:bldP spid="39944" grpId="0" bldLvl="0" animBg="1"/>
      <p:bldP spid="39944" grpId="1" bldLvl="0" animBg="1"/>
      <p:bldP spid="39945" grpId="0"/>
      <p:bldP spid="39947" grpId="0"/>
      <p:bldP spid="39948" grpId="0"/>
      <p:bldP spid="39950" grpId="0"/>
      <p:bldP spid="3995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C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huẩn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bị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tiết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30F520-6F61-A6DB-A2A6-5164FCAC243A}"/>
              </a:ext>
            </a:extLst>
          </p:cNvPr>
          <p:cNvSpPr/>
          <p:nvPr/>
        </p:nvSpPr>
        <p:spPr>
          <a:xfrm>
            <a:off x="6975658" y="611400"/>
            <a:ext cx="3943350" cy="476867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cuốn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tx2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2004078" y="611598"/>
            <a:ext cx="9040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2/9/1945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hủ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Chí Minh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972744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XXI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972744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XX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540500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XIX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540500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XVIII</a:t>
            </a: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0" y="4453493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57E833-C0CC-404F-A56F-3BB6F98AC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1360">
            <a:off x="699710" y="324864"/>
            <a:ext cx="1246307" cy="188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98AA9B62-6FE5-FD39-AA53-874B0DFAE320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13ECA64-4601-3F7C-CCDD-955E1E8FB7A9}"/>
              </a:ext>
            </a:extLst>
          </p:cNvPr>
          <p:cNvSpPr txBox="1"/>
          <p:nvPr/>
        </p:nvSpPr>
        <p:spPr>
          <a:xfrm>
            <a:off x="1833957" y="771086"/>
            <a:ext cx="9040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bệnh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Covid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xảy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2019.    </a:t>
            </a: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ăm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2019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4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kỉ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6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0000709-8EB9-4E4C-C539-2CD8FC7453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53625" y="1009208"/>
            <a:ext cx="1384390" cy="1384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9EE6A2-20CB-47F1-15CA-39B9F6AE856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56A06DE-597F-A33F-BDF3-8A01D4E2BBA1}"/>
              </a:ext>
            </a:extLst>
          </p:cNvPr>
          <p:cNvSpPr/>
          <p:nvPr/>
        </p:nvSpPr>
        <p:spPr>
          <a:xfrm>
            <a:off x="1680644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XX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366F58-00DE-FD2D-D883-7447B3BFC09B}"/>
              </a:ext>
            </a:extLst>
          </p:cNvPr>
          <p:cNvSpPr/>
          <p:nvPr/>
        </p:nvSpPr>
        <p:spPr>
          <a:xfrm>
            <a:off x="1680644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XXII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FEED2B9-02AC-3B35-C63E-5BB61D3C585F}"/>
              </a:ext>
            </a:extLst>
          </p:cNvPr>
          <p:cNvSpPr/>
          <p:nvPr/>
        </p:nvSpPr>
        <p:spPr>
          <a:xfrm>
            <a:off x="6248400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7E37050-0636-EB48-B723-CF0CBEC64E8A}"/>
              </a:ext>
            </a:extLst>
          </p:cNvPr>
          <p:cNvSpPr/>
          <p:nvPr/>
        </p:nvSpPr>
        <p:spPr>
          <a:xfrm>
            <a:off x="6248400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XIX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2" descr="Check free icon">
            <a:extLst>
              <a:ext uri="{FF2B5EF4-FFF2-40B4-BE49-F238E27FC236}">
                <a16:creationId xmlns:a16="http://schemas.microsoft.com/office/drawing/2014/main" id="{F32729CA-6F99-9D8D-12C1-BC8D1ADFD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7" y="27744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44D4E5-2DF0-649A-EA4F-D1D2FD00D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94340">
            <a:off x="251190" y="430113"/>
            <a:ext cx="1240294" cy="179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9864DB5C-7B94-EBA1-260F-9EF11750F13D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631BEFB-E787-B4AD-9AD2-ED9EADAC8688}"/>
              </a:ext>
            </a:extLst>
          </p:cNvPr>
          <p:cNvSpPr txBox="1"/>
          <p:nvPr/>
        </p:nvSpPr>
        <p:spPr>
          <a:xfrm>
            <a:off x="1751492" y="1118579"/>
            <a:ext cx="981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…?...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1EB0C5C-24C3-13C4-290B-52FFCD94D91F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2" descr="Check free icon">
            <a:extLst>
              <a:ext uri="{FF2B5EF4-FFF2-40B4-BE49-F238E27FC236}">
                <a16:creationId xmlns:a16="http://schemas.microsoft.com/office/drawing/2014/main" id="{54BE5D08-DA86-1264-48E1-BA5CF0C1C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59c3c5f047238">
            <a:hlinkClick r:id="" action="ppaction://media"/>
            <a:extLst>
              <a:ext uri="{FF2B5EF4-FFF2-40B4-BE49-F238E27FC236}">
                <a16:creationId xmlns:a16="http://schemas.microsoft.com/office/drawing/2014/main" id="{FF9A0315-D4C1-5E76-69DC-2A404DF40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9E2ACAC-2A9F-35AE-29EB-1707E20752D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06B2792E-6DBC-E498-8F40-65ED4D8C4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9019" y="3139150"/>
            <a:ext cx="9726636" cy="191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8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 </a:t>
            </a:r>
            <a:r>
              <a:rPr lang="en-US" altLang="en-US" sz="88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kumimoji="0" lang="en-US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3991-DBFA-CECD-EEF6-A3A57B5A8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90932">
            <a:off x="688215" y="237458"/>
            <a:ext cx="1279645" cy="181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6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  <a:gd name="connsiteX0" fmla="*/ 0 w 10433201"/>
              <a:gd name="connsiteY0" fmla="*/ 809391 h 1618781"/>
              <a:gd name="connsiteX1" fmla="*/ 760047 w 10433201"/>
              <a:gd name="connsiteY1" fmla="*/ 0 h 1618781"/>
              <a:gd name="connsiteX2" fmla="*/ 9673154 w 10433201"/>
              <a:gd name="connsiteY2" fmla="*/ 0 h 1618781"/>
              <a:gd name="connsiteX3" fmla="*/ 10433202 w 10433201"/>
              <a:gd name="connsiteY3" fmla="*/ 809391 h 1618781"/>
              <a:gd name="connsiteX4" fmla="*/ 10433201 w 10433201"/>
              <a:gd name="connsiteY4" fmla="*/ 809391 h 1618781"/>
              <a:gd name="connsiteX5" fmla="*/ 9673153 w 10433201"/>
              <a:gd name="connsiteY5" fmla="*/ 1618782 h 1618781"/>
              <a:gd name="connsiteX6" fmla="*/ 760047 w 10433201"/>
              <a:gd name="connsiteY6" fmla="*/ 1618780 h 1618781"/>
              <a:gd name="connsiteX7" fmla="*/ 0 w 10433201"/>
              <a:gd name="connsiteY7" fmla="*/ 809389 h 1618781"/>
              <a:gd name="connsiteX8" fmla="*/ 0 w 10433201"/>
              <a:gd name="connsiteY8" fmla="*/ 809391 h 161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3201" h="1618781" fill="none" extrusionOk="0">
                <a:moveTo>
                  <a:pt x="0" y="809391"/>
                </a:moveTo>
                <a:cubicBezTo>
                  <a:pt x="126375" y="483450"/>
                  <a:pt x="216732" y="-129655"/>
                  <a:pt x="760047" y="0"/>
                </a:cubicBezTo>
                <a:cubicBezTo>
                  <a:pt x="4164228" y="-454104"/>
                  <a:pt x="7853108" y="101086"/>
                  <a:pt x="9673154" y="0"/>
                </a:cubicBezTo>
                <a:cubicBezTo>
                  <a:pt x="10147672" y="-69499"/>
                  <a:pt x="10230322" y="346857"/>
                  <a:pt x="10433202" y="809391"/>
                </a:cubicBezTo>
                <a:lnTo>
                  <a:pt x="10433201" y="809391"/>
                </a:lnTo>
                <a:cubicBezTo>
                  <a:pt x="10432529" y="1216919"/>
                  <a:pt x="9937618" y="1568479"/>
                  <a:pt x="9673153" y="1618782"/>
                </a:cubicBezTo>
                <a:cubicBezTo>
                  <a:pt x="6285627" y="1416835"/>
                  <a:pt x="5198809" y="1347305"/>
                  <a:pt x="760047" y="1618780"/>
                </a:cubicBezTo>
                <a:cubicBezTo>
                  <a:pt x="400042" y="1626579"/>
                  <a:pt x="11728" y="1403031"/>
                  <a:pt x="0" y="809389"/>
                </a:cubicBezTo>
                <a:lnTo>
                  <a:pt x="0" y="809391"/>
                </a:lnTo>
                <a:close/>
              </a:path>
              <a:path w="10433201" h="1618781" stroke="0" extrusionOk="0">
                <a:moveTo>
                  <a:pt x="0" y="809391"/>
                </a:moveTo>
                <a:cubicBezTo>
                  <a:pt x="1598" y="338869"/>
                  <a:pt x="426383" y="-119516"/>
                  <a:pt x="760047" y="0"/>
                </a:cubicBezTo>
                <a:cubicBezTo>
                  <a:pt x="3720227" y="52548"/>
                  <a:pt x="7369388" y="-72872"/>
                  <a:pt x="9673154" y="0"/>
                </a:cubicBezTo>
                <a:cubicBezTo>
                  <a:pt x="10090304" y="67462"/>
                  <a:pt x="10522083" y="439247"/>
                  <a:pt x="10433202" y="809391"/>
                </a:cubicBezTo>
                <a:lnTo>
                  <a:pt x="10433201" y="809391"/>
                </a:lnTo>
                <a:cubicBezTo>
                  <a:pt x="10348028" y="1362972"/>
                  <a:pt x="10085946" y="1612544"/>
                  <a:pt x="9673153" y="1618782"/>
                </a:cubicBezTo>
                <a:cubicBezTo>
                  <a:pt x="5850085" y="937346"/>
                  <a:pt x="3000891" y="1562266"/>
                  <a:pt x="760047" y="1618780"/>
                </a:cubicBezTo>
                <a:cubicBezTo>
                  <a:pt x="322436" y="1492062"/>
                  <a:pt x="-9121" y="1191316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63342" y="407476"/>
                  <a:pt x="150076" y="-70577"/>
                  <a:pt x="760047" y="0"/>
                </a:cubicBezTo>
                <a:cubicBezTo>
                  <a:pt x="4067229" y="33663"/>
                  <a:pt x="7561700" y="221997"/>
                  <a:pt x="9673154" y="0"/>
                </a:cubicBezTo>
                <a:cubicBezTo>
                  <a:pt x="10015193" y="31840"/>
                  <a:pt x="10387301" y="373600"/>
                  <a:pt x="10433202" y="809391"/>
                </a:cubicBezTo>
                <a:lnTo>
                  <a:pt x="10433201" y="809391"/>
                </a:lnTo>
                <a:cubicBezTo>
                  <a:pt x="10443965" y="1232383"/>
                  <a:pt x="9942443" y="1591889"/>
                  <a:pt x="9673153" y="1618782"/>
                </a:cubicBezTo>
                <a:cubicBezTo>
                  <a:pt x="6583630" y="1305154"/>
                  <a:pt x="5194226" y="1373019"/>
                  <a:pt x="760047" y="1618780"/>
                </a:cubicBezTo>
                <a:cubicBezTo>
                  <a:pt x="368795" y="1525824"/>
                  <a:pt x="65868" y="1407944"/>
                  <a:pt x="0" y="809389"/>
                </a:cubicBezTo>
                <a:lnTo>
                  <a:pt x="0" y="809391"/>
                </a:lnTo>
                <a:close/>
              </a:path>
              <a:path w="10433201" h="1618781" fill="none" stroke="0" extrusionOk="0">
                <a:moveTo>
                  <a:pt x="0" y="809391"/>
                </a:moveTo>
                <a:cubicBezTo>
                  <a:pt x="168754" y="459828"/>
                  <a:pt x="185759" y="-174253"/>
                  <a:pt x="760047" y="0"/>
                </a:cubicBezTo>
                <a:cubicBezTo>
                  <a:pt x="4223218" y="-314144"/>
                  <a:pt x="7787691" y="171816"/>
                  <a:pt x="9673154" y="0"/>
                </a:cubicBezTo>
                <a:cubicBezTo>
                  <a:pt x="10087936" y="47366"/>
                  <a:pt x="10316836" y="361305"/>
                  <a:pt x="10433202" y="809391"/>
                </a:cubicBezTo>
                <a:lnTo>
                  <a:pt x="10433201" y="809391"/>
                </a:lnTo>
                <a:cubicBezTo>
                  <a:pt x="10421846" y="1282866"/>
                  <a:pt x="9925721" y="1587847"/>
                  <a:pt x="9673153" y="1618782"/>
                </a:cubicBezTo>
                <a:cubicBezTo>
                  <a:pt x="6301258" y="1445479"/>
                  <a:pt x="5201861" y="1429377"/>
                  <a:pt x="760047" y="1618780"/>
                </a:cubicBezTo>
                <a:cubicBezTo>
                  <a:pt x="378709" y="1608293"/>
                  <a:pt x="31523" y="1346893"/>
                  <a:pt x="0" y="809389"/>
                </a:cubicBezTo>
                <a:lnTo>
                  <a:pt x="0" y="80939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..?...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p:sp>
        <p:nvSpPr>
          <p:cNvPr id="23" name="Text Box 2">
            <a:extLst>
              <a:ext uri="{FF2B5EF4-FFF2-40B4-BE49-F238E27FC236}">
                <a16:creationId xmlns:a16="http://schemas.microsoft.com/office/drawing/2014/main" id="{1AB57B25-2200-4134-B30A-8E5F03837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917" y="3383699"/>
            <a:ext cx="9726636" cy="145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altLang="en-US" sz="6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sz="6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6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6191C8-D237-49CE-A13E-2F2811AF7F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36075">
            <a:off x="522781" y="485573"/>
            <a:ext cx="1282081" cy="185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DFBAA2-962B-D67E-8E8D-07F2C25607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72670" y="2982678"/>
            <a:ext cx="6058677" cy="3771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EA5117-0E8E-EBAC-BEE1-71A6A6DB1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2735" y="1076837"/>
            <a:ext cx="9352075" cy="22801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FABBC1-3811-44F9-B64B-5F07B6C6E465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5011A6-0CE9-49B0-B0B5-76B6C1E8FD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2F7AC7-6039-4A2F-8DD4-DB4C0D714A42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CA6905-5268-4F47-BB21-212799B56837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925081-223E-495F-AFF9-0F43B0E90E15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E6A3C18-6CBD-4E4F-AB91-399F7236B462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C2606A9-8132-4F26-8077-728469F948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610D79E-DB6F-4A78-9BFC-05BA4B771EC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2348E3-ACE9-4DBE-88D5-80DD2126178F}"/>
              </a:ext>
            </a:extLst>
          </p:cNvPr>
          <p:cNvSpPr txBox="1"/>
          <p:nvPr/>
        </p:nvSpPr>
        <p:spPr>
          <a:xfrm>
            <a:off x="9529602" y="54228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9241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GOOGLE</a:t>
            </a:r>
            <a:endParaRPr kumimoji="0" lang="en-ID" sz="4000" b="0" i="0" u="none" strike="noStrike" kern="1200" cap="none" spc="0" normalizeH="0" baseline="0" noProof="0" dirty="0">
              <a:ln>
                <a:noFill/>
              </a:ln>
              <a:solidFill>
                <a:srgbClr val="49241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23441DA9-07C0-471D-8906-D08782E88B48}"/>
              </a:ext>
            </a:extLst>
          </p:cNvPr>
          <p:cNvSpPr txBox="1"/>
          <p:nvPr/>
        </p:nvSpPr>
        <p:spPr>
          <a:xfrm>
            <a:off x="9469966" y="568782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OO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L</a:t>
            </a:r>
            <a:r>
              <a:rPr kumimoji="0" lang="en-US" sz="40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</a:t>
            </a:r>
            <a:endParaRPr kumimoji="0" lang="en-ID" sz="4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FFEDB5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47EC240-AD11-4F94-9A57-AE5684FD1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EF8B6B-5530-41BF-96E6-A28E547F3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C81754-8F98-43CA-8CE6-E534303D32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19B771-76DF-4E07-94BE-C54A798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CEF4162-0D78-4C7A-A9BB-CE2E745A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F7A8CF-38DB-43A4-9072-FBDCC7E40A1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C836B9-B079-4FCE-B16C-CD5949AF5EBE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05133DA-24BC-4414-AF0A-1578087DCD9A}"/>
              </a:ext>
            </a:extLst>
          </p:cNvPr>
          <p:cNvSpPr txBox="1"/>
          <p:nvPr/>
        </p:nvSpPr>
        <p:spPr>
          <a:xfrm>
            <a:off x="1616150" y="2726361"/>
            <a:ext cx="91346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421D19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Biết cách giải “ Bài toán liên quan đến rút về đơn vị”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61E83A-169A-49E9-B673-E06A6224079C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78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909DD-B8A4-4740-89BF-EBE219BEC8B4}"/>
              </a:ext>
            </a:extLst>
          </p:cNvPr>
          <p:cNvSpPr txBox="1"/>
          <p:nvPr/>
        </p:nvSpPr>
        <p:spPr>
          <a:xfrm>
            <a:off x="1669313" y="4941045"/>
            <a:ext cx="92715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ận dụng giải quyết một số vấn đề thực tiễn đơn giản.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21D19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562</Words>
  <Application>Microsoft Office PowerPoint</Application>
  <PresentationFormat>Widescreen</PresentationFormat>
  <Paragraphs>66</Paragraphs>
  <Slides>22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44" baseType="lpstr">
      <vt:lpstr>맑은 고딕</vt:lpstr>
      <vt:lpstr>.VnRevueH</vt:lpstr>
      <vt:lpstr>Aharoni</vt:lpstr>
      <vt:lpstr>Arial</vt:lpstr>
      <vt:lpstr>Bebas Neue</vt:lpstr>
      <vt:lpstr>Calibri</vt:lpstr>
      <vt:lpstr>Cambria</vt:lpstr>
      <vt:lpstr>Londrina Solid</vt:lpstr>
      <vt:lpstr>Nunito</vt:lpstr>
      <vt:lpstr>Nunito Black</vt:lpstr>
      <vt:lpstr>Patrick Hand SC</vt:lpstr>
      <vt:lpstr>PT Sans</vt:lpstr>
      <vt:lpstr>Roboto Condensed Light</vt:lpstr>
      <vt:lpstr>Times New Roman</vt:lpstr>
      <vt:lpstr>Ubuntu</vt:lpstr>
      <vt:lpstr>Ubuntu Light</vt:lpstr>
      <vt:lpstr>Wellfleet</vt:lpstr>
      <vt:lpstr>Wingdings</vt:lpstr>
      <vt:lpstr>Online Learning Planner by Sildesgo</vt:lpstr>
      <vt:lpstr>Practical Life Subject for Middle School - 6th Grade: Bullying Prevention by Slidesgo</vt:lpstr>
      <vt:lpstr>Social Skills Subject for Middle School - 6th Grade: How to Treat Your Teachers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sontungdigi@outlook.com</cp:lastModifiedBy>
  <cp:revision>4</cp:revision>
  <dcterms:created xsi:type="dcterms:W3CDTF">2023-09-07T08:53:46Z</dcterms:created>
  <dcterms:modified xsi:type="dcterms:W3CDTF">2025-11-07T03:33:21Z</dcterms:modified>
</cp:coreProperties>
</file>