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 id="2147483686" r:id="rId2"/>
    <p:sldMasterId id="2147483698" r:id="rId3"/>
  </p:sldMasterIdLst>
  <p:notesMasterIdLst>
    <p:notesMasterId r:id="rId27"/>
  </p:notesMasterIdLst>
  <p:sldIdLst>
    <p:sldId id="256" r:id="rId4"/>
    <p:sldId id="264" r:id="rId5"/>
    <p:sldId id="278" r:id="rId6"/>
    <p:sldId id="279" r:id="rId7"/>
    <p:sldId id="280" r:id="rId8"/>
    <p:sldId id="281" r:id="rId9"/>
    <p:sldId id="282" r:id="rId10"/>
    <p:sldId id="259" r:id="rId11"/>
    <p:sldId id="283" r:id="rId12"/>
    <p:sldId id="284" r:id="rId13"/>
    <p:sldId id="286" r:id="rId14"/>
    <p:sldId id="287" r:id="rId15"/>
    <p:sldId id="293" r:id="rId16"/>
    <p:sldId id="285" r:id="rId17"/>
    <p:sldId id="295" r:id="rId18"/>
    <p:sldId id="288" r:id="rId19"/>
    <p:sldId id="292" r:id="rId20"/>
    <p:sldId id="290" r:id="rId21"/>
    <p:sldId id="294" r:id="rId22"/>
    <p:sldId id="289" r:id="rId23"/>
    <p:sldId id="273" r:id="rId24"/>
    <p:sldId id="267" r:id="rId25"/>
    <p:sldId id="270" r:id="rId26"/>
  </p:sldIdLst>
  <p:sldSz cx="12192000" cy="6858000"/>
  <p:notesSz cx="6858000" cy="9144000"/>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a:srgbClr val="EB7E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84793" autoAdjust="0"/>
  </p:normalViewPr>
  <p:slideViewPr>
    <p:cSldViewPr snapToGrid="0">
      <p:cViewPr varScale="1">
        <p:scale>
          <a:sx n="68" d="100"/>
          <a:sy n="68" d="100"/>
        </p:scale>
        <p:origin x="7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523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766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413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714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Ấn</a:t>
            </a:r>
            <a:r>
              <a:rPr lang="en-US" dirty="0"/>
              <a:t> </a:t>
            </a:r>
            <a:r>
              <a:rPr lang="en-US" dirty="0" err="1"/>
              <a:t>vào</a:t>
            </a:r>
            <a:r>
              <a:rPr lang="en-US" dirty="0"/>
              <a:t> </a:t>
            </a:r>
            <a:r>
              <a:rPr lang="en-US" dirty="0" err="1"/>
              <a:t>bảng</a:t>
            </a:r>
            <a:r>
              <a:rPr lang="en-US" dirty="0"/>
              <a:t> </a:t>
            </a:r>
            <a:r>
              <a:rPr lang="en-US" dirty="0" err="1"/>
              <a:t>Bắt</a:t>
            </a:r>
            <a:r>
              <a:rPr lang="en-US" dirty="0"/>
              <a:t> </a:t>
            </a:r>
            <a:r>
              <a:rPr lang="en-US" dirty="0" err="1"/>
              <a:t>đầu</a:t>
            </a:r>
            <a:r>
              <a:rPr lang="en-US" dirty="0"/>
              <a:t> </a:t>
            </a:r>
            <a:r>
              <a:rPr lang="en-US" dirty="0" err="1"/>
              <a:t>để</a:t>
            </a:r>
            <a:r>
              <a:rPr lang="en-US" dirty="0"/>
              <a:t> </a:t>
            </a:r>
            <a:r>
              <a:rPr lang="en-US" dirty="0" err="1"/>
              <a:t>chuyển</a:t>
            </a:r>
            <a:r>
              <a:rPr lang="en-US" dirty="0"/>
              <a:t> sang slide 2 </a:t>
            </a:r>
            <a:r>
              <a:rPr lang="en-US" dirty="0" err="1"/>
              <a:t>bắt</a:t>
            </a:r>
            <a:r>
              <a:rPr lang="en-US" dirty="0"/>
              <a:t> </a:t>
            </a:r>
            <a:r>
              <a:rPr lang="en-US" dirty="0" err="1"/>
              <a:t>đầu</a:t>
            </a:r>
            <a:r>
              <a:rPr lang="en-US" dirty="0"/>
              <a:t> </a:t>
            </a:r>
            <a:r>
              <a:rPr lang="en-US" dirty="0" err="1"/>
              <a:t>trò</a:t>
            </a:r>
            <a:r>
              <a:rPr lang="en-US" dirty="0"/>
              <a:t> </a:t>
            </a:r>
            <a:r>
              <a:rPr lang="en-US" dirty="0" err="1"/>
              <a:t>chơi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71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err="1"/>
              <a:t>Nhấn</a:t>
            </a:r>
            <a:r>
              <a:rPr lang="en-US" dirty="0"/>
              <a:t> </a:t>
            </a:r>
            <a:r>
              <a:rPr lang="en-US" dirty="0" err="1"/>
              <a:t>vào</a:t>
            </a:r>
            <a:r>
              <a:rPr lang="en-US" dirty="0"/>
              <a:t> </a:t>
            </a:r>
            <a:r>
              <a:rPr lang="en-US" dirty="0" err="1"/>
              <a:t>số</a:t>
            </a:r>
            <a:r>
              <a:rPr lang="en-US" dirty="0"/>
              <a:t> </a:t>
            </a:r>
            <a:r>
              <a:rPr lang="en-US" dirty="0" err="1"/>
              <a:t>của</a:t>
            </a:r>
            <a:r>
              <a:rPr lang="en-US" dirty="0"/>
              <a:t> </a:t>
            </a:r>
            <a:r>
              <a:rPr lang="en-US" dirty="0" err="1"/>
              <a:t>từng</a:t>
            </a:r>
            <a:r>
              <a:rPr lang="en-US" dirty="0"/>
              <a:t> </a:t>
            </a:r>
            <a:r>
              <a:rPr lang="en-US" dirty="0" err="1"/>
              <a:t>đội</a:t>
            </a:r>
            <a:r>
              <a:rPr lang="en-US" dirty="0"/>
              <a:t> </a:t>
            </a:r>
            <a:r>
              <a:rPr lang="en-US" dirty="0" err="1"/>
              <a:t>để</a:t>
            </a:r>
            <a:r>
              <a:rPr lang="en-US" dirty="0"/>
              <a:t> </a:t>
            </a:r>
            <a:r>
              <a:rPr lang="en-US" dirty="0" err="1"/>
              <a:t>chuyển</a:t>
            </a:r>
            <a:r>
              <a:rPr lang="en-US" dirty="0"/>
              <a:t> sang slide </a:t>
            </a:r>
            <a:r>
              <a:rPr lang="en-US" dirty="0" err="1"/>
              <a:t>câu</a:t>
            </a:r>
            <a:r>
              <a:rPr lang="en-US" dirty="0"/>
              <a:t> </a:t>
            </a:r>
            <a:r>
              <a:rPr lang="en-US" dirty="0" err="1"/>
              <a:t>hỏi</a:t>
            </a:r>
            <a:r>
              <a:rPr lang="en-US" dirty="0"/>
              <a:t>.</a:t>
            </a:r>
          </a:p>
          <a:p>
            <a:pPr marL="171450" indent="-171450">
              <a:buFontTx/>
              <a:buChar char="-"/>
            </a:pPr>
            <a:r>
              <a:rPr lang="en-US" dirty="0" err="1"/>
              <a:t>Nếu</a:t>
            </a:r>
            <a:r>
              <a:rPr lang="en-US" dirty="0"/>
              <a:t> </a:t>
            </a:r>
            <a:r>
              <a:rPr lang="en-US" dirty="0" err="1"/>
              <a:t>học</a:t>
            </a:r>
            <a:r>
              <a:rPr lang="en-US" dirty="0"/>
              <a:t> </a:t>
            </a:r>
            <a:r>
              <a:rPr lang="en-US" dirty="0" err="1"/>
              <a:t>sinh</a:t>
            </a:r>
            <a:r>
              <a:rPr lang="en-US" dirty="0"/>
              <a:t> </a:t>
            </a:r>
            <a:r>
              <a:rPr lang="en-US" dirty="0" err="1"/>
              <a:t>trả</a:t>
            </a:r>
            <a:r>
              <a:rPr lang="en-US" dirty="0"/>
              <a:t> </a:t>
            </a:r>
            <a:r>
              <a:rPr lang="en-US" dirty="0" err="1"/>
              <a:t>lời</a:t>
            </a:r>
            <a:r>
              <a:rPr lang="en-US" dirty="0"/>
              <a:t> </a:t>
            </a:r>
            <a:r>
              <a:rPr lang="en-US" dirty="0" err="1"/>
              <a:t>đúng</a:t>
            </a:r>
            <a:r>
              <a:rPr lang="en-US" dirty="0"/>
              <a:t>, </a:t>
            </a:r>
            <a:r>
              <a:rPr lang="en-US" dirty="0" err="1"/>
              <a:t>nhấn</a:t>
            </a:r>
            <a:r>
              <a:rPr lang="en-US" dirty="0"/>
              <a:t> </a:t>
            </a:r>
            <a:r>
              <a:rPr lang="en-US" dirty="0" err="1"/>
              <a:t>vào</a:t>
            </a:r>
            <a:r>
              <a:rPr lang="en-US" dirty="0"/>
              <a:t> </a:t>
            </a:r>
            <a:r>
              <a:rPr lang="en-US" dirty="0" err="1"/>
              <a:t>chú</a:t>
            </a:r>
            <a:r>
              <a:rPr lang="en-US" dirty="0"/>
              <a:t> </a:t>
            </a:r>
            <a:r>
              <a:rPr lang="en-US" dirty="0" err="1"/>
              <a:t>thỏ</a:t>
            </a:r>
            <a:r>
              <a:rPr lang="en-US" dirty="0"/>
              <a:t> </a:t>
            </a:r>
            <a:r>
              <a:rPr lang="en-US" dirty="0" err="1"/>
              <a:t>hoặc</a:t>
            </a:r>
            <a:r>
              <a:rPr lang="en-US" dirty="0"/>
              <a:t> </a:t>
            </a:r>
            <a:r>
              <a:rPr lang="en-US" dirty="0" err="1"/>
              <a:t>chú</a:t>
            </a:r>
            <a:r>
              <a:rPr lang="en-US" dirty="0"/>
              <a:t> </a:t>
            </a:r>
            <a:r>
              <a:rPr lang="en-US" dirty="0" err="1"/>
              <a:t>hổ</a:t>
            </a:r>
            <a:r>
              <a:rPr lang="en-US" dirty="0"/>
              <a:t> </a:t>
            </a:r>
            <a:r>
              <a:rPr lang="en-US" dirty="0" err="1"/>
              <a:t>để</a:t>
            </a:r>
            <a:r>
              <a:rPr lang="en-US" dirty="0"/>
              <a:t> </a:t>
            </a:r>
            <a:r>
              <a:rPr lang="en-US" dirty="0" err="1"/>
              <a:t>nhảy</a:t>
            </a:r>
            <a:r>
              <a:rPr lang="en-US" dirty="0"/>
              <a:t> </a:t>
            </a:r>
            <a:r>
              <a:rPr lang="en-US" dirty="0" err="1"/>
              <a:t>lên</a:t>
            </a:r>
            <a:r>
              <a:rPr lang="en-US" dirty="0"/>
              <a:t>.</a:t>
            </a:r>
          </a:p>
          <a:p>
            <a:pPr marL="171450" indent="-171450">
              <a:buFontTx/>
              <a:buChar char="-"/>
            </a:pPr>
            <a:r>
              <a:rPr lang="en-US" dirty="0" err="1"/>
              <a:t>Nếu</a:t>
            </a:r>
            <a:r>
              <a:rPr lang="en-US" dirty="0"/>
              <a:t> </a:t>
            </a:r>
            <a:r>
              <a:rPr lang="en-US" dirty="0" err="1"/>
              <a:t>học</a:t>
            </a:r>
            <a:r>
              <a:rPr lang="en-US" dirty="0"/>
              <a:t> </a:t>
            </a:r>
            <a:r>
              <a:rPr lang="en-US" dirty="0" err="1"/>
              <a:t>sinh</a:t>
            </a:r>
            <a:r>
              <a:rPr lang="en-US" dirty="0"/>
              <a:t> </a:t>
            </a:r>
            <a:r>
              <a:rPr lang="en-US" dirty="0" err="1"/>
              <a:t>trả</a:t>
            </a:r>
            <a:r>
              <a:rPr lang="en-US" dirty="0"/>
              <a:t> </a:t>
            </a:r>
            <a:r>
              <a:rPr lang="en-US" dirty="0" err="1"/>
              <a:t>lời</a:t>
            </a:r>
            <a:r>
              <a:rPr lang="en-US" dirty="0"/>
              <a:t> </a:t>
            </a:r>
            <a:r>
              <a:rPr lang="en-US" dirty="0" err="1"/>
              <a:t>sai</a:t>
            </a:r>
            <a:r>
              <a:rPr lang="en-US" dirty="0"/>
              <a:t>, </a:t>
            </a:r>
            <a:r>
              <a:rPr lang="en-US" dirty="0" err="1"/>
              <a:t>không</a:t>
            </a:r>
            <a:r>
              <a:rPr lang="en-US" dirty="0"/>
              <a:t> </a:t>
            </a:r>
            <a:r>
              <a:rPr lang="en-US" dirty="0" err="1"/>
              <a:t>nhấn</a:t>
            </a:r>
            <a:r>
              <a:rPr lang="en-US" dirty="0"/>
              <a:t> </a:t>
            </a:r>
            <a:r>
              <a:rPr lang="en-US" dirty="0" err="1"/>
              <a:t>vào</a:t>
            </a:r>
            <a:r>
              <a:rPr lang="en-US" dirty="0"/>
              <a:t> </a:t>
            </a:r>
            <a:r>
              <a:rPr lang="en-US" dirty="0" err="1"/>
              <a:t>thỏ</a:t>
            </a:r>
            <a:r>
              <a:rPr lang="en-US" dirty="0"/>
              <a:t> </a:t>
            </a:r>
            <a:r>
              <a:rPr lang="en-US" dirty="0" err="1"/>
              <a:t>hoặc</a:t>
            </a:r>
            <a:r>
              <a:rPr lang="en-US" dirty="0"/>
              <a:t> </a:t>
            </a:r>
            <a:r>
              <a:rPr lang="en-US" dirty="0" err="1"/>
              <a:t>hổ</a:t>
            </a:r>
            <a:r>
              <a:rPr lang="en-US" dirty="0"/>
              <a:t>.</a:t>
            </a:r>
          </a:p>
          <a:p>
            <a:pPr marL="171450" indent="-171450">
              <a:buFontTx/>
              <a:buChar char="-"/>
            </a:pPr>
            <a:r>
              <a:rPr lang="en-US" dirty="0" err="1"/>
              <a:t>Đội</a:t>
            </a:r>
            <a:r>
              <a:rPr lang="en-US" dirty="0"/>
              <a:t> </a:t>
            </a:r>
            <a:r>
              <a:rPr lang="en-US" dirty="0" err="1"/>
              <a:t>nào</a:t>
            </a:r>
            <a:r>
              <a:rPr lang="en-US" dirty="0"/>
              <a:t> </a:t>
            </a:r>
            <a:r>
              <a:rPr lang="en-US" dirty="0" err="1"/>
              <a:t>lên</a:t>
            </a:r>
            <a:r>
              <a:rPr lang="en-US" dirty="0"/>
              <a:t> </a:t>
            </a:r>
            <a:r>
              <a:rPr lang="en-US" dirty="0" err="1"/>
              <a:t>cao</a:t>
            </a:r>
            <a:r>
              <a:rPr lang="en-US" dirty="0"/>
              <a:t> </a:t>
            </a:r>
            <a:r>
              <a:rPr lang="en-US" dirty="0" err="1"/>
              <a:t>trước</a:t>
            </a:r>
            <a:r>
              <a:rPr lang="en-US" dirty="0"/>
              <a:t> </a:t>
            </a:r>
            <a:r>
              <a:rPr lang="en-US" dirty="0" err="1"/>
              <a:t>đội</a:t>
            </a:r>
            <a:r>
              <a:rPr lang="en-US" dirty="0"/>
              <a:t> </a:t>
            </a:r>
            <a:r>
              <a:rPr lang="en-US" dirty="0" err="1"/>
              <a:t>đó</a:t>
            </a:r>
            <a:r>
              <a:rPr lang="en-US" dirty="0"/>
              <a:t> </a:t>
            </a:r>
            <a:r>
              <a:rPr lang="en-US" dirty="0" err="1"/>
              <a:t>thắng</a:t>
            </a:r>
            <a:r>
              <a:rPr lang="en-US" dirty="0"/>
              <a:t>.</a:t>
            </a:r>
          </a:p>
          <a:p>
            <a:pPr marL="171450" indent="-171450">
              <a:buFontTx/>
              <a:buChar char="-"/>
            </a:pPr>
            <a:r>
              <a:rPr lang="en-US" dirty="0" err="1"/>
              <a:t>Nhấn</a:t>
            </a:r>
            <a:r>
              <a:rPr lang="en-US" dirty="0"/>
              <a:t> </a:t>
            </a:r>
            <a:r>
              <a:rPr lang="en-US" dirty="0" err="1"/>
              <a:t>vào</a:t>
            </a:r>
            <a:r>
              <a:rPr lang="en-US" dirty="0"/>
              <a:t> </a:t>
            </a:r>
            <a:r>
              <a:rPr lang="en-US" dirty="0" err="1"/>
              <a:t>chữ</a:t>
            </a:r>
            <a:r>
              <a:rPr lang="en-US" dirty="0"/>
              <a:t> Next </a:t>
            </a:r>
            <a:r>
              <a:rPr lang="en-US" dirty="0" err="1"/>
              <a:t>để</a:t>
            </a:r>
            <a:r>
              <a:rPr lang="en-US" dirty="0"/>
              <a:t> </a:t>
            </a:r>
            <a:r>
              <a:rPr lang="en-US" dirty="0" err="1"/>
              <a:t>chuyển</a:t>
            </a:r>
            <a:r>
              <a:rPr lang="en-US" dirty="0"/>
              <a:t> sang slide </a:t>
            </a:r>
            <a:r>
              <a:rPr lang="en-US" dirty="0" err="1"/>
              <a:t>nội</a:t>
            </a:r>
            <a:r>
              <a:rPr lang="en-US" dirty="0"/>
              <a:t> dung </a:t>
            </a:r>
            <a:r>
              <a:rPr lang="en-US" dirty="0" err="1"/>
              <a:t>bài</a:t>
            </a:r>
            <a:r>
              <a:rPr lang="en-US" dirty="0"/>
              <a:t> </a:t>
            </a:r>
            <a:r>
              <a:rPr lang="en-US" dirty="0" err="1"/>
              <a:t>học</a:t>
            </a:r>
            <a:r>
              <a:rPr lang="en-US" dirty="0"/>
              <a:t> </a:t>
            </a:r>
            <a:r>
              <a:rPr lang="en-US" dirty="0" err="1"/>
              <a:t>tiếp</a:t>
            </a:r>
            <a:r>
              <a:rPr lang="en-US" dirty="0"/>
              <a:t> </a:t>
            </a:r>
            <a:r>
              <a:rPr lang="en-US" dirty="0" err="1"/>
              <a:t>theo.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946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444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857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88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275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92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16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UTM Avo" panose="02040603050506020204" pitchFamily="18"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Master subtitle style</a:t>
            </a:r>
            <a:endParaRPr lang="vi-VN" dirty="0"/>
          </a:p>
        </p:txBody>
      </p:sp>
      <p:sp>
        <p:nvSpPr>
          <p:cNvPr id="4" name="Date Placeholder 3"/>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06/11/2025</a:t>
            </a:fld>
            <a:endParaRPr lang="vi-VN"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474906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06/11/2025</a:t>
            </a:fld>
            <a:endParaRPr lang="vi-VN"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327984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06/11/2025</a:t>
            </a:fld>
            <a:endParaRPr lang="vi-VN"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1057183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07675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43371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5069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77406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78923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79601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61620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1003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06/11/2025</a:t>
            </a:fld>
            <a:endParaRPr lang="vi-VN"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3497699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94013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53471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51615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46635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78425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11285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9170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49914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19597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2654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06/11/2025</a:t>
            </a:fld>
            <a:endParaRPr lang="vi-VN"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195626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30230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07008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24050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36114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06/11/2025</a:t>
            </a:fld>
            <a:endParaRPr lang="vi-VN"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120650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06/11/2025</a:t>
            </a:fld>
            <a:endParaRPr lang="vi-VN"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379479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06/11/2025</a:t>
            </a:fld>
            <a:endParaRPr lang="vi-VN"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353814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06/11/2025</a:t>
            </a:fld>
            <a:endParaRPr lang="vi-VN"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247564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06/11/2025</a:t>
            </a:fld>
            <a:endParaRPr lang="vi-VN"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317277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atin typeface="UTM Avo" panose="02040603050506020204" pitchFamily="18"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vi-VN"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06/11/2025</a:t>
            </a:fld>
            <a:endParaRPr lang="vi-VN"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222034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blip>
          <a:srcRect/>
          <a:stretch>
            <a:fillRect/>
          </a:stretch>
        </a:blipFill>
        <a:effectLst/>
      </p:bgPr>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88DC9EAB-A720-C3EE-CECC-D940567ADCDB}"/>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CA8BA026-E658-41C8-85D8-D06F141BD407}" type="datetimeFigureOut">
              <a:rPr lang="vi-VN" smtClean="0">
                <a:solidFill>
                  <a:prstClr val="black">
                    <a:tint val="75000"/>
                  </a:prstClr>
                </a:solidFill>
              </a:rPr>
              <a:pPr/>
              <a:t>06/11/2025</a:t>
            </a:fld>
            <a:endParaRPr lang="vi-VN"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vi-VN"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6993335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7" name="9Slide.vn - 2019">
            <a:extLst>
              <a:ext uri="{FF2B5EF4-FFF2-40B4-BE49-F238E27FC236}">
                <a16:creationId xmlns:a16="http://schemas.microsoft.com/office/drawing/2014/main" id="{7BAE4062-43B9-234E-05EA-5C1A81E4A3AF}"/>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53662074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7" name="9Slide.vn - 2019">
            <a:extLst>
              <a:ext uri="{FF2B5EF4-FFF2-40B4-BE49-F238E27FC236}">
                <a16:creationId xmlns:a16="http://schemas.microsoft.com/office/drawing/2014/main" id="{80B432D3-3F05-FA44-291E-E6AEB85EC903}"/>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47460652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slide" Target="slide12.xml"/><Relationship Id="rId18" Type="http://schemas.openxmlformats.org/officeDocument/2006/relationships/slide" Target="slide17.xml"/><Relationship Id="rId26" Type="http://schemas.openxmlformats.org/officeDocument/2006/relationships/image" Target="../media/image34.svg"/><Relationship Id="rId3" Type="http://schemas.openxmlformats.org/officeDocument/2006/relationships/audio" Target="../media/media1.wav"/><Relationship Id="rId21" Type="http://schemas.openxmlformats.org/officeDocument/2006/relationships/slide" Target="slide20.xml"/><Relationship Id="rId7" Type="http://schemas.openxmlformats.org/officeDocument/2006/relationships/audio" Target="../media/audio2.wav"/><Relationship Id="rId12" Type="http://schemas.openxmlformats.org/officeDocument/2006/relationships/image" Target="../media/image23.gif"/><Relationship Id="rId17" Type="http://schemas.openxmlformats.org/officeDocument/2006/relationships/slide" Target="slide16.xml"/><Relationship Id="rId2" Type="http://schemas.microsoft.com/office/2007/relationships/media" Target="../media/media1.wav"/><Relationship Id="rId16" Type="http://schemas.openxmlformats.org/officeDocument/2006/relationships/slide" Target="slide15.xml"/><Relationship Id="rId20" Type="http://schemas.openxmlformats.org/officeDocument/2006/relationships/slide" Target="slide19.xml"/><Relationship Id="rId1" Type="http://schemas.openxmlformats.org/officeDocument/2006/relationships/tags" Target="../tags/tag11.xml"/><Relationship Id="rId6" Type="http://schemas.openxmlformats.org/officeDocument/2006/relationships/audio" Target="../media/audio1.wav"/><Relationship Id="rId11" Type="http://schemas.openxmlformats.org/officeDocument/2006/relationships/slide" Target="slide11.xml"/><Relationship Id="rId24" Type="http://schemas.openxmlformats.org/officeDocument/2006/relationships/image" Target="../media/image26.png"/><Relationship Id="rId5" Type="http://schemas.openxmlformats.org/officeDocument/2006/relationships/notesSlide" Target="../notesSlides/notesSlide3.xml"/><Relationship Id="rId15" Type="http://schemas.openxmlformats.org/officeDocument/2006/relationships/slide" Target="slide14.xml"/><Relationship Id="rId23" Type="http://schemas.openxmlformats.org/officeDocument/2006/relationships/slide" Target="slide21.xml"/><Relationship Id="rId10" Type="http://schemas.openxmlformats.org/officeDocument/2006/relationships/image" Target="../media/image22.gif"/><Relationship Id="rId19" Type="http://schemas.openxmlformats.org/officeDocument/2006/relationships/slide" Target="slide18.xml"/><Relationship Id="rId4" Type="http://schemas.openxmlformats.org/officeDocument/2006/relationships/slideLayout" Target="../slideLayouts/slideLayout2.xml"/><Relationship Id="rId9" Type="http://schemas.openxmlformats.org/officeDocument/2006/relationships/image" Target="../media/image21.gif"/><Relationship Id="rId14" Type="http://schemas.openxmlformats.org/officeDocument/2006/relationships/slide" Target="slide13.xml"/><Relationship Id="rId22" Type="http://schemas.openxmlformats.org/officeDocument/2006/relationships/image" Target="../media/image24.png"/><Relationship Id="rId27"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media2.mp3"/><Relationship Id="rId7" Type="http://schemas.openxmlformats.org/officeDocument/2006/relationships/notesSlide" Target="../notesSlides/notesSlide4.xml"/><Relationship Id="rId12" Type="http://schemas.openxmlformats.org/officeDocument/2006/relationships/image" Target="../media/image3.png"/><Relationship Id="rId17" Type="http://schemas.openxmlformats.org/officeDocument/2006/relationships/image" Target="../media/image25.png"/><Relationship Id="rId2" Type="http://schemas.microsoft.com/office/2007/relationships/media" Target="../media/media2.mp3"/><Relationship Id="rId16" Type="http://schemas.openxmlformats.org/officeDocument/2006/relationships/image" Target="../media/image37.svg"/><Relationship Id="rId1" Type="http://schemas.openxmlformats.org/officeDocument/2006/relationships/tags" Target="../tags/tag12.xml"/><Relationship Id="rId6" Type="http://schemas.openxmlformats.org/officeDocument/2006/relationships/slideLayout" Target="../slideLayouts/slideLayout2.xml"/><Relationship Id="rId11" Type="http://schemas.openxmlformats.org/officeDocument/2006/relationships/image" Target="../media/image24.png"/><Relationship Id="rId5" Type="http://schemas.openxmlformats.org/officeDocument/2006/relationships/audio" Target="../media/media3.mp3"/><Relationship Id="rId15" Type="http://schemas.openxmlformats.org/officeDocument/2006/relationships/image" Target="../media/image28.png"/><Relationship Id="rId10" Type="http://schemas.openxmlformats.org/officeDocument/2006/relationships/image" Target="../media/image27.png"/><Relationship Id="rId4" Type="http://schemas.microsoft.com/office/2007/relationships/media" Target="../media/media3.mp3"/><Relationship Id="rId9" Type="http://schemas.openxmlformats.org/officeDocument/2006/relationships/slide" Target="slide10.xml"/><Relationship Id="rId14" Type="http://schemas.openxmlformats.org/officeDocument/2006/relationships/image" Target="../media/image6.svg"/></Relationships>
</file>

<file path=ppt/slides/_rels/slide12.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media2.mp3"/><Relationship Id="rId7" Type="http://schemas.openxmlformats.org/officeDocument/2006/relationships/notesSlide" Target="../notesSlides/notesSlide5.xml"/><Relationship Id="rId12" Type="http://schemas.openxmlformats.org/officeDocument/2006/relationships/image" Target="../media/image3.png"/><Relationship Id="rId17" Type="http://schemas.openxmlformats.org/officeDocument/2006/relationships/image" Target="../media/image25.png"/><Relationship Id="rId2" Type="http://schemas.microsoft.com/office/2007/relationships/media" Target="../media/media2.mp3"/><Relationship Id="rId16" Type="http://schemas.openxmlformats.org/officeDocument/2006/relationships/image" Target="../media/image37.svg"/><Relationship Id="rId1" Type="http://schemas.openxmlformats.org/officeDocument/2006/relationships/tags" Target="../tags/tag13.xml"/><Relationship Id="rId6" Type="http://schemas.openxmlformats.org/officeDocument/2006/relationships/slideLayout" Target="../slideLayouts/slideLayout2.xml"/><Relationship Id="rId11" Type="http://schemas.openxmlformats.org/officeDocument/2006/relationships/image" Target="../media/image24.png"/><Relationship Id="rId5" Type="http://schemas.openxmlformats.org/officeDocument/2006/relationships/audio" Target="../media/media3.mp3"/><Relationship Id="rId15" Type="http://schemas.openxmlformats.org/officeDocument/2006/relationships/image" Target="../media/image28.png"/><Relationship Id="rId10" Type="http://schemas.openxmlformats.org/officeDocument/2006/relationships/image" Target="../media/image27.png"/><Relationship Id="rId4" Type="http://schemas.microsoft.com/office/2007/relationships/media" Target="../media/media3.mp3"/><Relationship Id="rId9" Type="http://schemas.openxmlformats.org/officeDocument/2006/relationships/slide" Target="slide10.xml"/><Relationship Id="rId14"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media2.mp3"/><Relationship Id="rId7" Type="http://schemas.openxmlformats.org/officeDocument/2006/relationships/notesSlide" Target="../notesSlides/notesSlide6.xml"/><Relationship Id="rId12" Type="http://schemas.openxmlformats.org/officeDocument/2006/relationships/image" Target="../media/image3.png"/><Relationship Id="rId17" Type="http://schemas.openxmlformats.org/officeDocument/2006/relationships/image" Target="../media/image25.png"/><Relationship Id="rId2" Type="http://schemas.microsoft.com/office/2007/relationships/media" Target="../media/media2.mp3"/><Relationship Id="rId16" Type="http://schemas.openxmlformats.org/officeDocument/2006/relationships/image" Target="../media/image37.svg"/><Relationship Id="rId1" Type="http://schemas.openxmlformats.org/officeDocument/2006/relationships/tags" Target="../tags/tag14.xml"/><Relationship Id="rId6" Type="http://schemas.openxmlformats.org/officeDocument/2006/relationships/slideLayout" Target="../slideLayouts/slideLayout2.xml"/><Relationship Id="rId11" Type="http://schemas.openxmlformats.org/officeDocument/2006/relationships/image" Target="../media/image24.png"/><Relationship Id="rId5" Type="http://schemas.openxmlformats.org/officeDocument/2006/relationships/audio" Target="../media/media3.mp3"/><Relationship Id="rId15" Type="http://schemas.openxmlformats.org/officeDocument/2006/relationships/image" Target="../media/image28.png"/><Relationship Id="rId10" Type="http://schemas.openxmlformats.org/officeDocument/2006/relationships/image" Target="../media/image27.png"/><Relationship Id="rId4" Type="http://schemas.microsoft.com/office/2007/relationships/media" Target="../media/media3.mp3"/><Relationship Id="rId9" Type="http://schemas.openxmlformats.org/officeDocument/2006/relationships/slide" Target="slide10.xml"/><Relationship Id="rId14" Type="http://schemas.openxmlformats.org/officeDocument/2006/relationships/image" Target="../media/image6.svg"/></Relationships>
</file>

<file path=ppt/slides/_rels/slide1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media2.mp3"/><Relationship Id="rId7" Type="http://schemas.openxmlformats.org/officeDocument/2006/relationships/notesSlide" Target="../notesSlides/notesSlide7.xml"/><Relationship Id="rId12" Type="http://schemas.openxmlformats.org/officeDocument/2006/relationships/image" Target="../media/image3.png"/><Relationship Id="rId17" Type="http://schemas.openxmlformats.org/officeDocument/2006/relationships/image" Target="../media/image25.png"/><Relationship Id="rId2" Type="http://schemas.microsoft.com/office/2007/relationships/media" Target="../media/media2.mp3"/><Relationship Id="rId16" Type="http://schemas.openxmlformats.org/officeDocument/2006/relationships/image" Target="../media/image37.svg"/><Relationship Id="rId1" Type="http://schemas.openxmlformats.org/officeDocument/2006/relationships/tags" Target="../tags/tag15.xml"/><Relationship Id="rId6" Type="http://schemas.openxmlformats.org/officeDocument/2006/relationships/slideLayout" Target="../slideLayouts/slideLayout2.xml"/><Relationship Id="rId11" Type="http://schemas.openxmlformats.org/officeDocument/2006/relationships/image" Target="../media/image24.png"/><Relationship Id="rId5" Type="http://schemas.openxmlformats.org/officeDocument/2006/relationships/audio" Target="../media/media3.mp3"/><Relationship Id="rId15" Type="http://schemas.openxmlformats.org/officeDocument/2006/relationships/image" Target="../media/image28.png"/><Relationship Id="rId10" Type="http://schemas.openxmlformats.org/officeDocument/2006/relationships/image" Target="../media/image27.png"/><Relationship Id="rId4" Type="http://schemas.microsoft.com/office/2007/relationships/media" Target="../media/media3.mp3"/><Relationship Id="rId9" Type="http://schemas.openxmlformats.org/officeDocument/2006/relationships/slide" Target="slide10.xml"/><Relationship Id="rId14"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media2.mp3"/><Relationship Id="rId7" Type="http://schemas.openxmlformats.org/officeDocument/2006/relationships/notesSlide" Target="../notesSlides/notesSlide8.xml"/><Relationship Id="rId12" Type="http://schemas.openxmlformats.org/officeDocument/2006/relationships/image" Target="../media/image3.png"/><Relationship Id="rId17" Type="http://schemas.openxmlformats.org/officeDocument/2006/relationships/image" Target="../media/image25.png"/><Relationship Id="rId2" Type="http://schemas.microsoft.com/office/2007/relationships/media" Target="../media/media2.mp3"/><Relationship Id="rId16" Type="http://schemas.openxmlformats.org/officeDocument/2006/relationships/image" Target="../media/image37.svg"/><Relationship Id="rId1" Type="http://schemas.openxmlformats.org/officeDocument/2006/relationships/tags" Target="../tags/tag16.xml"/><Relationship Id="rId6" Type="http://schemas.openxmlformats.org/officeDocument/2006/relationships/slideLayout" Target="../slideLayouts/slideLayout2.xml"/><Relationship Id="rId11" Type="http://schemas.openxmlformats.org/officeDocument/2006/relationships/image" Target="../media/image24.png"/><Relationship Id="rId5" Type="http://schemas.openxmlformats.org/officeDocument/2006/relationships/audio" Target="../media/media3.mp3"/><Relationship Id="rId15" Type="http://schemas.openxmlformats.org/officeDocument/2006/relationships/image" Target="../media/image28.png"/><Relationship Id="rId10" Type="http://schemas.openxmlformats.org/officeDocument/2006/relationships/image" Target="../media/image27.png"/><Relationship Id="rId4" Type="http://schemas.microsoft.com/office/2007/relationships/media" Target="../media/media3.mp3"/><Relationship Id="rId9" Type="http://schemas.openxmlformats.org/officeDocument/2006/relationships/slide" Target="slide10.xml"/><Relationship Id="rId14" Type="http://schemas.openxmlformats.org/officeDocument/2006/relationships/image" Target="../media/image6.svg"/></Relationships>
</file>

<file path=ppt/slides/_rels/slide16.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28.png"/><Relationship Id="rId3" Type="http://schemas.openxmlformats.org/officeDocument/2006/relationships/audio" Target="../media/media2.mp3"/><Relationship Id="rId7" Type="http://schemas.openxmlformats.org/officeDocument/2006/relationships/notesSlide" Target="../notesSlides/notesSlide9.xml"/><Relationship Id="rId12" Type="http://schemas.openxmlformats.org/officeDocument/2006/relationships/image" Target="../media/image6.svg"/><Relationship Id="rId17" Type="http://schemas.openxmlformats.org/officeDocument/2006/relationships/image" Target="../media/image25.png"/><Relationship Id="rId2" Type="http://schemas.microsoft.com/office/2007/relationships/media" Target="../media/media2.mp3"/><Relationship Id="rId16" Type="http://schemas.openxmlformats.org/officeDocument/2006/relationships/image" Target="../media/image29.png"/><Relationship Id="rId1" Type="http://schemas.openxmlformats.org/officeDocument/2006/relationships/tags" Target="../tags/tag17.xml"/><Relationship Id="rId6" Type="http://schemas.openxmlformats.org/officeDocument/2006/relationships/slideLayout" Target="../slideLayouts/slideLayout2.xml"/><Relationship Id="rId5" Type="http://schemas.openxmlformats.org/officeDocument/2006/relationships/audio" Target="../media/media3.mp3"/><Relationship Id="rId15" Type="http://schemas.openxmlformats.org/officeDocument/2006/relationships/slide" Target="slide10.xml"/><Relationship Id="rId10" Type="http://schemas.openxmlformats.org/officeDocument/2006/relationships/image" Target="../media/image3.png"/><Relationship Id="rId4" Type="http://schemas.microsoft.com/office/2007/relationships/media" Target="../media/media3.mp3"/><Relationship Id="rId9" Type="http://schemas.openxmlformats.org/officeDocument/2006/relationships/image" Target="../media/image24.png"/><Relationship Id="rId14" Type="http://schemas.openxmlformats.org/officeDocument/2006/relationships/image" Target="../media/image37.svg"/></Relationships>
</file>

<file path=ppt/slides/_rels/slide17.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28.png"/><Relationship Id="rId3" Type="http://schemas.openxmlformats.org/officeDocument/2006/relationships/audio" Target="../media/media2.mp3"/><Relationship Id="rId7" Type="http://schemas.openxmlformats.org/officeDocument/2006/relationships/notesSlide" Target="../notesSlides/notesSlide10.xml"/><Relationship Id="rId12" Type="http://schemas.openxmlformats.org/officeDocument/2006/relationships/image" Target="../media/image6.svg"/><Relationship Id="rId17" Type="http://schemas.openxmlformats.org/officeDocument/2006/relationships/image" Target="../media/image25.png"/><Relationship Id="rId2" Type="http://schemas.microsoft.com/office/2007/relationships/media" Target="../media/media2.mp3"/><Relationship Id="rId16" Type="http://schemas.openxmlformats.org/officeDocument/2006/relationships/image" Target="../media/image29.png"/><Relationship Id="rId1" Type="http://schemas.openxmlformats.org/officeDocument/2006/relationships/tags" Target="../tags/tag18.xml"/><Relationship Id="rId6" Type="http://schemas.openxmlformats.org/officeDocument/2006/relationships/slideLayout" Target="../slideLayouts/slideLayout2.xml"/><Relationship Id="rId5" Type="http://schemas.openxmlformats.org/officeDocument/2006/relationships/audio" Target="../media/media3.mp3"/><Relationship Id="rId15" Type="http://schemas.openxmlformats.org/officeDocument/2006/relationships/slide" Target="slide10.xml"/><Relationship Id="rId10" Type="http://schemas.openxmlformats.org/officeDocument/2006/relationships/image" Target="../media/image3.png"/><Relationship Id="rId4" Type="http://schemas.microsoft.com/office/2007/relationships/media" Target="../media/media3.mp3"/><Relationship Id="rId9" Type="http://schemas.openxmlformats.org/officeDocument/2006/relationships/image" Target="../media/image24.png"/><Relationship Id="rId14" Type="http://schemas.openxmlformats.org/officeDocument/2006/relationships/image" Target="../media/image37.svg"/></Relationships>
</file>

<file path=ppt/slides/_rels/slide18.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28.png"/><Relationship Id="rId3" Type="http://schemas.openxmlformats.org/officeDocument/2006/relationships/audio" Target="../media/media2.mp3"/><Relationship Id="rId7" Type="http://schemas.openxmlformats.org/officeDocument/2006/relationships/notesSlide" Target="../notesSlides/notesSlide11.xml"/><Relationship Id="rId12" Type="http://schemas.openxmlformats.org/officeDocument/2006/relationships/image" Target="../media/image6.svg"/><Relationship Id="rId17" Type="http://schemas.openxmlformats.org/officeDocument/2006/relationships/image" Target="../media/image25.png"/><Relationship Id="rId2" Type="http://schemas.microsoft.com/office/2007/relationships/media" Target="../media/media2.mp3"/><Relationship Id="rId16" Type="http://schemas.openxmlformats.org/officeDocument/2006/relationships/image" Target="../media/image29.png"/><Relationship Id="rId1" Type="http://schemas.openxmlformats.org/officeDocument/2006/relationships/tags" Target="../tags/tag19.xml"/><Relationship Id="rId6" Type="http://schemas.openxmlformats.org/officeDocument/2006/relationships/slideLayout" Target="../slideLayouts/slideLayout2.xml"/><Relationship Id="rId5" Type="http://schemas.openxmlformats.org/officeDocument/2006/relationships/audio" Target="../media/media3.mp3"/><Relationship Id="rId15" Type="http://schemas.openxmlformats.org/officeDocument/2006/relationships/slide" Target="slide10.xml"/><Relationship Id="rId10" Type="http://schemas.openxmlformats.org/officeDocument/2006/relationships/image" Target="../media/image3.png"/><Relationship Id="rId4" Type="http://schemas.microsoft.com/office/2007/relationships/media" Target="../media/media3.mp3"/><Relationship Id="rId9" Type="http://schemas.openxmlformats.org/officeDocument/2006/relationships/image" Target="../media/image24.png"/><Relationship Id="rId14" Type="http://schemas.openxmlformats.org/officeDocument/2006/relationships/image" Target="../media/image37.svg"/></Relationships>
</file>

<file path=ppt/slides/_rels/slide19.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28.png"/><Relationship Id="rId3" Type="http://schemas.openxmlformats.org/officeDocument/2006/relationships/audio" Target="../media/media2.mp3"/><Relationship Id="rId7" Type="http://schemas.openxmlformats.org/officeDocument/2006/relationships/notesSlide" Target="../notesSlides/notesSlide12.xml"/><Relationship Id="rId12" Type="http://schemas.openxmlformats.org/officeDocument/2006/relationships/image" Target="../media/image6.svg"/><Relationship Id="rId17" Type="http://schemas.openxmlformats.org/officeDocument/2006/relationships/image" Target="../media/image25.png"/><Relationship Id="rId2" Type="http://schemas.microsoft.com/office/2007/relationships/media" Target="../media/media2.mp3"/><Relationship Id="rId16" Type="http://schemas.openxmlformats.org/officeDocument/2006/relationships/image" Target="../media/image29.png"/><Relationship Id="rId1" Type="http://schemas.openxmlformats.org/officeDocument/2006/relationships/tags" Target="../tags/tag20.xml"/><Relationship Id="rId6" Type="http://schemas.openxmlformats.org/officeDocument/2006/relationships/slideLayout" Target="../slideLayouts/slideLayout2.xml"/><Relationship Id="rId5" Type="http://schemas.openxmlformats.org/officeDocument/2006/relationships/audio" Target="../media/media3.mp3"/><Relationship Id="rId15" Type="http://schemas.openxmlformats.org/officeDocument/2006/relationships/slide" Target="slide10.xml"/><Relationship Id="rId10" Type="http://schemas.openxmlformats.org/officeDocument/2006/relationships/image" Target="../media/image3.png"/><Relationship Id="rId4" Type="http://schemas.microsoft.com/office/2007/relationships/media" Target="../media/media3.mp3"/><Relationship Id="rId9" Type="http://schemas.openxmlformats.org/officeDocument/2006/relationships/image" Target="../media/image24.png"/><Relationship Id="rId14"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khoa-hoc-4/1/393/28/" TargetMode="Externa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28.png"/><Relationship Id="rId3" Type="http://schemas.openxmlformats.org/officeDocument/2006/relationships/audio" Target="../media/media2.mp3"/><Relationship Id="rId7" Type="http://schemas.openxmlformats.org/officeDocument/2006/relationships/notesSlide" Target="../notesSlides/notesSlide13.xml"/><Relationship Id="rId12" Type="http://schemas.openxmlformats.org/officeDocument/2006/relationships/image" Target="../media/image6.svg"/><Relationship Id="rId17" Type="http://schemas.openxmlformats.org/officeDocument/2006/relationships/image" Target="../media/image25.png"/><Relationship Id="rId2" Type="http://schemas.microsoft.com/office/2007/relationships/media" Target="../media/media2.mp3"/><Relationship Id="rId16" Type="http://schemas.openxmlformats.org/officeDocument/2006/relationships/image" Target="../media/image29.png"/><Relationship Id="rId1" Type="http://schemas.openxmlformats.org/officeDocument/2006/relationships/tags" Target="../tags/tag21.xml"/><Relationship Id="rId6" Type="http://schemas.openxmlformats.org/officeDocument/2006/relationships/slideLayout" Target="../slideLayouts/slideLayout2.xml"/><Relationship Id="rId5" Type="http://schemas.openxmlformats.org/officeDocument/2006/relationships/audio" Target="../media/media3.mp3"/><Relationship Id="rId15" Type="http://schemas.openxmlformats.org/officeDocument/2006/relationships/slide" Target="slide10.xml"/><Relationship Id="rId10" Type="http://schemas.openxmlformats.org/officeDocument/2006/relationships/image" Target="../media/image3.png"/><Relationship Id="rId4" Type="http://schemas.microsoft.com/office/2007/relationships/media" Target="../media/media3.mp3"/><Relationship Id="rId9" Type="http://schemas.openxmlformats.org/officeDocument/2006/relationships/image" Target="../media/image24.png"/><Relationship Id="rId14" Type="http://schemas.openxmlformats.org/officeDocument/2006/relationships/image" Target="../media/image37.svg"/></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14.png"/><Relationship Id="rId2" Type="http://schemas.openxmlformats.org/officeDocument/2006/relationships/slideLayout" Target="../slideLayouts/slideLayout29.xml"/><Relationship Id="rId1" Type="http://schemas.openxmlformats.org/officeDocument/2006/relationships/tags" Target="../tags/tag2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43.svg"/><Relationship Id="rId4" Type="http://schemas.openxmlformats.org/officeDocument/2006/relationships/image" Target="../media/image15.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slideLayout" Target="../slideLayouts/slideLayout18.xml"/><Relationship Id="rId1" Type="http://schemas.openxmlformats.org/officeDocument/2006/relationships/tags" Target="../tags/tag24.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9.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slideLayout" Target="../slideLayouts/slideLayout29.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9.xml"/><Relationship Id="rId1" Type="http://schemas.openxmlformats.org/officeDocument/2006/relationships/tags" Target="../tags/tag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9.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1.svg"/><Relationship Id="rId2" Type="http://schemas.openxmlformats.org/officeDocument/2006/relationships/slideLayout" Target="../slideLayouts/slideLayout29.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5.png"/><Relationship Id="rId2" Type="http://schemas.openxmlformats.org/officeDocument/2006/relationships/slideLayout" Target="../slideLayouts/slideLayout29.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audio" Target="../media/media1.wav"/><Relationship Id="rId7" Type="http://schemas.openxmlformats.org/officeDocument/2006/relationships/image" Target="../media/image21.gif"/><Relationship Id="rId2" Type="http://schemas.microsoft.com/office/2007/relationships/media" Target="../media/media1.wav"/><Relationship Id="rId1" Type="http://schemas.openxmlformats.org/officeDocument/2006/relationships/tags" Target="../tags/tag10.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notesSlide" Target="../notesSlides/notesSlide2.xml"/><Relationship Id="rId10" Type="http://schemas.openxmlformats.org/officeDocument/2006/relationships/image" Target="../media/image24.png"/><Relationship Id="rId4" Type="http://schemas.openxmlformats.org/officeDocument/2006/relationships/slideLayout" Target="../slideLayouts/slideLayout2.xml"/><Relationship Id="rId9"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195308"/>
            <a:ext cx="2681056"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UTM Avo" panose="02040603050506020204" pitchFamily="18" charset="0"/>
              </a:rPr>
              <a:t>Khoa </a:t>
            </a:r>
            <a:r>
              <a:rPr lang="en-US" sz="2800" dirty="0" err="1">
                <a:solidFill>
                  <a:schemeClr val="bg1"/>
                </a:solidFill>
                <a:effectLst>
                  <a:outerShdw blurRad="38100" dist="38100" dir="2700000" algn="tl">
                    <a:srgbClr val="000000">
                      <a:alpha val="43137"/>
                    </a:srgbClr>
                  </a:outerShdw>
                </a:effectLst>
                <a:latin typeface="UTM Avo" panose="02040603050506020204" pitchFamily="18" charset="0"/>
              </a:rPr>
              <a:t>học</a:t>
            </a:r>
            <a:r>
              <a:rPr lang="en-US" sz="2800" dirty="0">
                <a:solidFill>
                  <a:schemeClr val="bg1"/>
                </a:solidFill>
                <a:effectLst>
                  <a:outerShdw blurRad="38100" dist="38100" dir="2700000" algn="tl">
                    <a:srgbClr val="000000">
                      <a:alpha val="43137"/>
                    </a:srgbClr>
                  </a:outerShdw>
                </a:effectLst>
                <a:latin typeface="UTM Avo" panose="02040603050506020204" pitchFamily="18" charset="0"/>
              </a:rPr>
              <a:t> 4</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413250" y="2612307"/>
            <a:ext cx="13235781"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990"/>
              <a:buFont typeface="Arial"/>
              <a:buNone/>
            </a:pPr>
            <a:r>
              <a:rPr lang="en-US" sz="5200" b="1" dirty="0" err="1">
                <a:solidFill>
                  <a:srgbClr val="002060"/>
                </a:solidFill>
                <a:latin typeface="UTM Avo" panose="02040603050506020204" pitchFamily="18" charset="0"/>
              </a:rPr>
              <a:t>Chủ</a:t>
            </a:r>
            <a:r>
              <a:rPr lang="en-US" sz="5200" b="1" dirty="0">
                <a:solidFill>
                  <a:srgbClr val="002060"/>
                </a:solidFill>
                <a:latin typeface="UTM Avo" panose="02040603050506020204" pitchFamily="18" charset="0"/>
              </a:rPr>
              <a:t> </a:t>
            </a:r>
            <a:r>
              <a:rPr lang="en-US" sz="5200" b="1" dirty="0" err="1">
                <a:solidFill>
                  <a:srgbClr val="002060"/>
                </a:solidFill>
                <a:latin typeface="UTM Avo" panose="02040603050506020204" pitchFamily="18" charset="0"/>
              </a:rPr>
              <a:t>đề</a:t>
            </a:r>
            <a:r>
              <a:rPr lang="en-US" sz="5200" b="1" dirty="0">
                <a:solidFill>
                  <a:srgbClr val="002060"/>
                </a:solidFill>
                <a:latin typeface="UTM Avo" panose="02040603050506020204" pitchFamily="18" charset="0"/>
              </a:rPr>
              <a:t> 1</a:t>
            </a:r>
            <a:r>
              <a:rPr lang="en-US" sz="5200" b="1">
                <a:solidFill>
                  <a:srgbClr val="002060"/>
                </a:solidFill>
                <a:latin typeface="UTM Avo" panose="02040603050506020204" pitchFamily="18" charset="0"/>
              </a:rPr>
              <a:t>: Chất</a:t>
            </a:r>
          </a:p>
          <a:p>
            <a:pPr algn="ctr">
              <a:lnSpc>
                <a:spcPct val="150000"/>
              </a:lnSpc>
              <a:buSzPts val="990"/>
              <a:buFont typeface="Arial"/>
              <a:buNone/>
            </a:pPr>
            <a:endParaRPr lang="en-US" sz="5200" b="1" dirty="0">
              <a:solidFill>
                <a:srgbClr val="002060"/>
              </a:solidFill>
              <a:latin typeface="UTM Avo" panose="02040603050506020204" pitchFamily="18" charset="0"/>
            </a:endParaRP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Ôn</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tập</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chủ</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đề</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Chất</a:t>
            </a:r>
            <a:endParaRPr lang="en-US" sz="5200" b="1" dirty="0">
              <a:solidFill>
                <a:srgbClr val="FF0000"/>
              </a:solidFill>
              <a:latin typeface="UTM Avo" panose="02040603050506020204" pitchFamily="18" charset="0"/>
              <a:cs typeface="Arial" panose="020B0604020202020204" pitchFamily="34" charset="0"/>
            </a:endParaRPr>
          </a:p>
        </p:txBody>
      </p:sp>
    </p:spTree>
    <p:custDataLst>
      <p:tags r:id="rId1"/>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9A8DBF-D342-FC43-7876-2022DB5967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8" name="Cloud 27"/>
          <p:cNvSpPr/>
          <p:nvPr/>
        </p:nvSpPr>
        <p:spPr>
          <a:xfrm>
            <a:off x="-1371601" y="663274"/>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pic>
        <p:nvPicPr>
          <p:cNvPr id="51" name="Picture 5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06877" y="-8078"/>
            <a:ext cx="1981200" cy="1733550"/>
          </a:xfrm>
          <a:prstGeom prst="rect">
            <a:avLst/>
          </a:prstGeom>
        </p:spPr>
      </p:pic>
      <p:sp>
        <p:nvSpPr>
          <p:cNvPr id="29" name="Cloud 28"/>
          <p:cNvSpPr/>
          <p:nvPr/>
        </p:nvSpPr>
        <p:spPr>
          <a:xfrm>
            <a:off x="12350788" y="1641094"/>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sp>
        <p:nvSpPr>
          <p:cNvPr id="27" name="Cloud 26"/>
          <p:cNvSpPr/>
          <p:nvPr/>
        </p:nvSpPr>
        <p:spPr>
          <a:xfrm>
            <a:off x="-1964030" y="4796685"/>
            <a:ext cx="1917512" cy="96350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91834" y="4277348"/>
            <a:ext cx="1724746" cy="1830736"/>
          </a:xfrm>
          <a:prstGeom prst="rect">
            <a:avLst/>
          </a:prstGeom>
        </p:spPr>
      </p:pic>
      <p:sp>
        <p:nvSpPr>
          <p:cNvPr id="42" name="Oval 41">
            <a:hlinkClick r:id="rId11" action="ppaction://hlinksldjump"/>
          </p:cNvPr>
          <p:cNvSpPr/>
          <p:nvPr/>
        </p:nvSpPr>
        <p:spPr>
          <a:xfrm>
            <a:off x="113275" y="4201553"/>
            <a:ext cx="642068" cy="6420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1</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3897" y="4921562"/>
            <a:ext cx="1307567" cy="1533985"/>
          </a:xfrm>
          <a:prstGeom prst="rect">
            <a:avLst/>
          </a:prstGeom>
        </p:spPr>
      </p:pic>
      <p:sp>
        <p:nvSpPr>
          <p:cNvPr id="66" name="Oval 65">
            <a:hlinkClick r:id="rId13" action="ppaction://hlinksldjump"/>
          </p:cNvPr>
          <p:cNvSpPr/>
          <p:nvPr/>
        </p:nvSpPr>
        <p:spPr>
          <a:xfrm>
            <a:off x="113275" y="3499727"/>
            <a:ext cx="642068" cy="6420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2</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67" name="Oval 66">
            <a:hlinkClick r:id="rId14" action="ppaction://hlinksldjump"/>
          </p:cNvPr>
          <p:cNvSpPr/>
          <p:nvPr/>
        </p:nvSpPr>
        <p:spPr>
          <a:xfrm>
            <a:off x="113275" y="2786932"/>
            <a:ext cx="642068" cy="6420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3</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68" name="Oval 67">
            <a:hlinkClick r:id="rId15" action="ppaction://hlinksldjump"/>
          </p:cNvPr>
          <p:cNvSpPr/>
          <p:nvPr/>
        </p:nvSpPr>
        <p:spPr>
          <a:xfrm>
            <a:off x="113275" y="2074137"/>
            <a:ext cx="642068" cy="6420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4</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69" name="Oval 68">
            <a:hlinkClick r:id="rId16" action="ppaction://hlinksldjump"/>
          </p:cNvPr>
          <p:cNvSpPr/>
          <p:nvPr/>
        </p:nvSpPr>
        <p:spPr>
          <a:xfrm>
            <a:off x="113275" y="1361342"/>
            <a:ext cx="642068" cy="6420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5</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74" name="Oval 73">
            <a:hlinkClick r:id="rId17" action="ppaction://hlinksldjump"/>
          </p:cNvPr>
          <p:cNvSpPr/>
          <p:nvPr/>
        </p:nvSpPr>
        <p:spPr>
          <a:xfrm>
            <a:off x="11428498" y="3240184"/>
            <a:ext cx="642068" cy="6420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1</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75" name="Oval 74">
            <a:hlinkClick r:id="rId18" action="ppaction://hlinksldjump"/>
          </p:cNvPr>
          <p:cNvSpPr/>
          <p:nvPr/>
        </p:nvSpPr>
        <p:spPr>
          <a:xfrm>
            <a:off x="11428498" y="2538358"/>
            <a:ext cx="642068" cy="6420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2</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76" name="Oval 75">
            <a:hlinkClick r:id="rId19" action="ppaction://hlinksldjump"/>
          </p:cNvPr>
          <p:cNvSpPr/>
          <p:nvPr/>
        </p:nvSpPr>
        <p:spPr>
          <a:xfrm>
            <a:off x="11428498" y="1825563"/>
            <a:ext cx="642068" cy="6420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3</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77" name="Oval 76">
            <a:hlinkClick r:id="rId20" action="ppaction://hlinksldjump"/>
          </p:cNvPr>
          <p:cNvSpPr/>
          <p:nvPr/>
        </p:nvSpPr>
        <p:spPr>
          <a:xfrm>
            <a:off x="11428498" y="1112768"/>
            <a:ext cx="642068" cy="6420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4</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78" name="Oval 77">
            <a:hlinkClick r:id="rId21" action="ppaction://hlinksldjump"/>
          </p:cNvPr>
          <p:cNvSpPr/>
          <p:nvPr/>
        </p:nvSpPr>
        <p:spPr>
          <a:xfrm>
            <a:off x="11428498" y="399973"/>
            <a:ext cx="642068" cy="6420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5</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19" name="Cloud 18"/>
          <p:cNvSpPr/>
          <p:nvPr/>
        </p:nvSpPr>
        <p:spPr>
          <a:xfrm>
            <a:off x="2235884" y="1085758"/>
            <a:ext cx="927370" cy="5922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sp>
        <p:nvSpPr>
          <p:cNvPr id="20" name="Cloud 19"/>
          <p:cNvSpPr/>
          <p:nvPr/>
        </p:nvSpPr>
        <p:spPr>
          <a:xfrm>
            <a:off x="9250484" y="1054962"/>
            <a:ext cx="917700" cy="5848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pic>
        <p:nvPicPr>
          <p:cNvPr id="4" name="Yankee Doodle">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2"/>
          <a:stretch>
            <a:fillRect/>
          </a:stretch>
        </p:blipFill>
        <p:spPr>
          <a:xfrm>
            <a:off x="12350788" y="186613"/>
            <a:ext cx="609600" cy="609600"/>
          </a:xfrm>
          <a:prstGeom prst="rect">
            <a:avLst/>
          </a:prstGeom>
        </p:spPr>
      </p:pic>
      <p:pic>
        <p:nvPicPr>
          <p:cNvPr id="34" name="Picture 5">
            <a:hlinkClick r:id="rId23" action="ppaction://hlinksldjump"/>
            <a:extLst>
              <a:ext uri="{FF2B5EF4-FFF2-40B4-BE49-F238E27FC236}">
                <a16:creationId xmlns:a16="http://schemas.microsoft.com/office/drawing/2014/main" id="{EF781847-39F9-82A7-C0D0-D5993FD169D5}"/>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4281107" y="5431378"/>
            <a:ext cx="3413897" cy="1024169"/>
          </a:xfrm>
          <a:prstGeom prst="rect">
            <a:avLst/>
          </a:prstGeom>
        </p:spPr>
      </p:pic>
      <p:pic>
        <p:nvPicPr>
          <p:cNvPr id="3" name="Picture 2">
            <a:extLst>
              <a:ext uri="{FF2B5EF4-FFF2-40B4-BE49-F238E27FC236}">
                <a16:creationId xmlns:a16="http://schemas.microsoft.com/office/drawing/2014/main" id="{10CE0BF7-8FEE-972A-6BBF-C7E2D23D027E}"/>
              </a:ext>
            </a:extLst>
          </p:cNvPr>
          <p:cNvPicPr>
            <a:picLocks noChangeAspect="1"/>
          </p:cNvPicPr>
          <p:nvPr/>
        </p:nvPicPr>
        <p:blipFill>
          <a:blip r:embed="rId27"/>
          <a:stretch>
            <a:fillRect/>
          </a:stretch>
        </p:blipFill>
        <p:spPr>
          <a:xfrm>
            <a:off x="10695" y="-11946"/>
            <a:ext cx="994079" cy="1108473"/>
          </a:xfrm>
          <a:prstGeom prst="rect">
            <a:avLst/>
          </a:prstGeom>
        </p:spPr>
      </p:pic>
    </p:spTree>
    <p:custDataLst>
      <p:tags r:id="rId1"/>
    </p:custDataLst>
    <p:extLst>
      <p:ext uri="{BB962C8B-B14F-4D97-AF65-F5344CB8AC3E}">
        <p14:creationId xmlns:p14="http://schemas.microsoft.com/office/powerpoint/2010/main" val="313784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0" fill="hold"/>
                                        <p:tgtEl>
                                          <p:spTgt spid="27"/>
                                        </p:tgtEl>
                                        <p:attrNameLst>
                                          <p:attrName>ppt_x</p:attrName>
                                        </p:attrNameLst>
                                      </p:cBhvr>
                                      <p:tavLst>
                                        <p:tav tm="0">
                                          <p:val>
                                            <p:strVal val="1+#ppt_w/2"/>
                                          </p:val>
                                        </p:tav>
                                        <p:tav tm="100000">
                                          <p:val>
                                            <p:strVal val="#ppt_x"/>
                                          </p:val>
                                        </p:tav>
                                      </p:tavLst>
                                    </p:anim>
                                    <p:anim calcmode="lin" valueType="num">
                                      <p:cBhvr additive="base">
                                        <p:cTn id="8" dur="15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0" fill="hold"/>
                                        <p:tgtEl>
                                          <p:spTgt spid="28"/>
                                        </p:tgtEl>
                                        <p:attrNameLst>
                                          <p:attrName>ppt_x</p:attrName>
                                        </p:attrNameLst>
                                      </p:cBhvr>
                                      <p:tavLst>
                                        <p:tav tm="0">
                                          <p:val>
                                            <p:strVal val="1+#ppt_w/2"/>
                                          </p:val>
                                        </p:tav>
                                        <p:tav tm="100000">
                                          <p:val>
                                            <p:strVal val="#ppt_x"/>
                                          </p:val>
                                        </p:tav>
                                      </p:tavLst>
                                    </p:anim>
                                    <p:anim calcmode="lin" valueType="num">
                                      <p:cBhvr additive="base">
                                        <p:cTn id="12" dur="20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repeatCount="indefinite"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8000" fill="hold"/>
                                        <p:tgtEl>
                                          <p:spTgt spid="29"/>
                                        </p:tgtEl>
                                        <p:attrNameLst>
                                          <p:attrName>ppt_x</p:attrName>
                                        </p:attrNameLst>
                                      </p:cBhvr>
                                      <p:tavLst>
                                        <p:tav tm="0">
                                          <p:val>
                                            <p:strVal val="0-#ppt_w/2"/>
                                          </p:val>
                                        </p:tav>
                                        <p:tav tm="100000">
                                          <p:val>
                                            <p:strVal val="#ppt_x"/>
                                          </p:val>
                                        </p:tav>
                                      </p:tavLst>
                                    </p:anim>
                                    <p:anim calcmode="lin" valueType="num">
                                      <p:cBhvr additive="base">
                                        <p:cTn id="16" dur="18000" fill="hold"/>
                                        <p:tgtEl>
                                          <p:spTgt spid="29"/>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210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6"/>
                    </p:tgtEl>
                  </p:cond>
                </p:stCondLst>
                <p:endSync evt="end" delay="0">
                  <p:rtn val="all"/>
                </p:endSync>
                <p:childTnLst>
                  <p:par>
                    <p:cTn id="20" fill="hold">
                      <p:stCondLst>
                        <p:cond delay="0"/>
                      </p:stCondLst>
                      <p:childTnLst>
                        <p:par>
                          <p:cTn id="21" fill="hold">
                            <p:stCondLst>
                              <p:cond delay="0"/>
                            </p:stCondLst>
                            <p:childTnLst>
                              <p:par>
                                <p:cTn id="22" presetID="44" presetClass="path" presetSubtype="0" accel="50000" decel="50000" fill="hold" nodeType="clickEffect">
                                  <p:stCondLst>
                                    <p:cond delay="0"/>
                                  </p:stCondLst>
                                  <p:childTnLst>
                                    <p:animMotion origin="layout" path="M -0.00026 0.00139 C 0.0013 -0.04375 -0.02187 -0.18148 0.01406 -0.21621 C 0.04792 -0.22685 0.05352 -0.18982 0.06979 -0.15857 " pathEditMode="relative" rAng="0" ptsTypes="AAA">
                                      <p:cBhvr>
                                        <p:cTn id="23" dur="500" fill="hold"/>
                                        <p:tgtEl>
                                          <p:spTgt spid="26"/>
                                        </p:tgtEl>
                                        <p:attrNameLst>
                                          <p:attrName>ppt_x</p:attrName>
                                          <p:attrName>ppt_y</p:attrName>
                                        </p:attrNameLst>
                                      </p:cBhvr>
                                      <p:rCtr x="3203" y="-10995"/>
                                    </p:animMotion>
                                  </p:childTnLst>
                                  <p:subTnLst>
                                    <p:audio>
                                      <p:cMediaNode>
                                        <p:cTn display="0" masterRel="sameClick">
                                          <p:stCondLst>
                                            <p:cond evt="begin" delay="0">
                                              <p:tn val="22"/>
                                            </p:cond>
                                          </p:stCondLst>
                                          <p:endCondLst>
                                            <p:cond evt="onStopAudio" delay="0">
                                              <p:tgtEl>
                                                <p:sldTgt/>
                                              </p:tgtEl>
                                            </p:cond>
                                          </p:endCondLst>
                                        </p:cTn>
                                        <p:tgtEl>
                                          <p:sndTgt r:embed="rId6" name="whoosh.wav"/>
                                        </p:tgtEl>
                                      </p:cMediaNode>
                                    </p:audio>
                                  </p:subTnLst>
                                </p:cTn>
                              </p:par>
                              <p:par>
                                <p:cTn id="24" presetID="6" presetClass="emph" presetSubtype="0" fill="hold" nodeType="withEffect">
                                  <p:stCondLst>
                                    <p:cond delay="0"/>
                                  </p:stCondLst>
                                  <p:childTnLst>
                                    <p:animScale>
                                      <p:cBhvr>
                                        <p:cTn id="25" dur="500" fill="hold"/>
                                        <p:tgtEl>
                                          <p:spTgt spid="26"/>
                                        </p:tgtEl>
                                      </p:cBhvr>
                                      <p:by x="97000" y="97000"/>
                                    </p:animScale>
                                  </p:childTnLst>
                                </p:cTn>
                              </p:par>
                            </p:childTnLst>
                          </p:cTn>
                        </p:par>
                      </p:childTnLst>
                    </p:cTn>
                  </p:par>
                  <p:par>
                    <p:cTn id="26" fill="hold">
                      <p:stCondLst>
                        <p:cond delay="indefinite"/>
                      </p:stCondLst>
                      <p:childTnLst>
                        <p:par>
                          <p:cTn id="27" fill="hold">
                            <p:stCondLst>
                              <p:cond delay="0"/>
                            </p:stCondLst>
                            <p:childTnLst>
                              <p:par>
                                <p:cTn id="28" presetID="44" presetClass="path" presetSubtype="0" accel="50000" decel="50000" fill="hold" nodeType="clickEffect">
                                  <p:stCondLst>
                                    <p:cond delay="0"/>
                                  </p:stCondLst>
                                  <p:childTnLst>
                                    <p:animMotion origin="layout" path="M 0.06979 -0.15857 C 0.07995 -0.21134 0.05065 -0.33218 0.10143 -0.34699 C 0.14714 -0.35371 0.15716 -0.33426 0.16576 -0.28125 " pathEditMode="relative" rAng="0" ptsTypes="AAA">
                                      <p:cBhvr>
                                        <p:cTn id="29" dur="500" fill="hold"/>
                                        <p:tgtEl>
                                          <p:spTgt spid="26"/>
                                        </p:tgtEl>
                                        <p:attrNameLst>
                                          <p:attrName>ppt_x</p:attrName>
                                          <p:attrName>ppt_y</p:attrName>
                                        </p:attrNameLst>
                                      </p:cBhvr>
                                      <p:rCtr x="4792" y="-9491"/>
                                    </p:animMotion>
                                  </p:childTnLst>
                                  <p:subTnLst>
                                    <p:audio>
                                      <p:cMediaNode>
                                        <p:cTn display="0" masterRel="sameClick">
                                          <p:stCondLst>
                                            <p:cond evt="begin" delay="0">
                                              <p:tn val="28"/>
                                            </p:cond>
                                          </p:stCondLst>
                                          <p:endCondLst>
                                            <p:cond evt="onStopAudio" delay="0">
                                              <p:tgtEl>
                                                <p:sldTgt/>
                                              </p:tgtEl>
                                            </p:cond>
                                          </p:endCondLst>
                                        </p:cTn>
                                        <p:tgtEl>
                                          <p:sndTgt r:embed="rId6" name="whoosh.wav"/>
                                        </p:tgtEl>
                                      </p:cMediaNode>
                                    </p:audio>
                                  </p:subTnLst>
                                </p:cTn>
                              </p:par>
                              <p:par>
                                <p:cTn id="30" presetID="6" presetClass="emph" presetSubtype="0" fill="hold" nodeType="withEffect">
                                  <p:stCondLst>
                                    <p:cond delay="0"/>
                                  </p:stCondLst>
                                  <p:childTnLst>
                                    <p:animScale>
                                      <p:cBhvr>
                                        <p:cTn id="31" dur="500" fill="hold"/>
                                        <p:tgtEl>
                                          <p:spTgt spid="26"/>
                                        </p:tgtEl>
                                      </p:cBhvr>
                                      <p:by x="94000" y="94000"/>
                                    </p:animScale>
                                  </p:childTnLst>
                                </p:cTn>
                              </p:par>
                            </p:childTnLst>
                          </p:cTn>
                        </p:par>
                      </p:childTnLst>
                    </p:cTn>
                  </p:par>
                  <p:par>
                    <p:cTn id="32" fill="hold">
                      <p:stCondLst>
                        <p:cond delay="indefinite"/>
                      </p:stCondLst>
                      <p:childTnLst>
                        <p:par>
                          <p:cTn id="33" fill="hold">
                            <p:stCondLst>
                              <p:cond delay="0"/>
                            </p:stCondLst>
                            <p:childTnLst>
                              <p:par>
                                <p:cTn id="34" presetID="44" presetClass="path" presetSubtype="0" accel="50000" decel="50000" fill="hold" nodeType="clickEffect">
                                  <p:stCondLst>
                                    <p:cond delay="0"/>
                                  </p:stCondLst>
                                  <p:childTnLst>
                                    <p:animMotion origin="layout" path="M 0.16576 -0.28125 C 0.1642 -0.34121 0.14883 -0.42246 0.18972 -0.43982 C 0.21797 -0.43935 0.21641 -0.42848 0.22878 -0.40764 " pathEditMode="relative" rAng="0" ptsTypes="AAA">
                                      <p:cBhvr>
                                        <p:cTn id="35" dur="500" fill="hold"/>
                                        <p:tgtEl>
                                          <p:spTgt spid="26"/>
                                        </p:tgtEl>
                                        <p:attrNameLst>
                                          <p:attrName>ppt_x</p:attrName>
                                          <p:attrName>ppt_y</p:attrName>
                                        </p:attrNameLst>
                                      </p:cBhvr>
                                      <p:rCtr x="2943" y="-7940"/>
                                    </p:animMotion>
                                  </p:childTnLst>
                                  <p:subTnLst>
                                    <p:audio>
                                      <p:cMediaNode>
                                        <p:cTn display="0" masterRel="sameClick">
                                          <p:stCondLst>
                                            <p:cond evt="begin" delay="0">
                                              <p:tn val="34"/>
                                            </p:cond>
                                          </p:stCondLst>
                                          <p:endCondLst>
                                            <p:cond evt="onStopAudio" delay="0">
                                              <p:tgtEl>
                                                <p:sldTgt/>
                                              </p:tgtEl>
                                            </p:cond>
                                          </p:endCondLst>
                                        </p:cTn>
                                        <p:tgtEl>
                                          <p:sndTgt r:embed="rId6" name="whoosh.wav"/>
                                        </p:tgtEl>
                                      </p:cMediaNode>
                                    </p:audio>
                                  </p:subTnLst>
                                </p:cTn>
                              </p:par>
                              <p:par>
                                <p:cTn id="36" presetID="6" presetClass="emph" presetSubtype="0" fill="hold" nodeType="withEffect">
                                  <p:stCondLst>
                                    <p:cond delay="0"/>
                                  </p:stCondLst>
                                  <p:childTnLst>
                                    <p:animScale>
                                      <p:cBhvr>
                                        <p:cTn id="37" dur="500" fill="hold"/>
                                        <p:tgtEl>
                                          <p:spTgt spid="26"/>
                                        </p:tgtEl>
                                      </p:cBhvr>
                                      <p:by x="91000" y="91000"/>
                                    </p:animScale>
                                  </p:childTnLst>
                                </p:cTn>
                              </p:par>
                            </p:childTnLst>
                          </p:cTn>
                        </p:par>
                      </p:childTnLst>
                    </p:cTn>
                  </p:par>
                  <p:par>
                    <p:cTn id="38" fill="hold">
                      <p:stCondLst>
                        <p:cond delay="indefinite"/>
                      </p:stCondLst>
                      <p:childTnLst>
                        <p:par>
                          <p:cTn id="39" fill="hold">
                            <p:stCondLst>
                              <p:cond delay="0"/>
                            </p:stCondLst>
                            <p:childTnLst>
                              <p:par>
                                <p:cTn id="40" presetID="44" presetClass="path" presetSubtype="0" accel="50000" decel="50000" fill="hold" nodeType="clickEffect">
                                  <p:stCondLst>
                                    <p:cond delay="0"/>
                                  </p:stCondLst>
                                  <p:childTnLst>
                                    <p:animMotion origin="layout" path="M 0.22878 -0.40764 C 0.22761 -0.47269 0.20039 -0.56644 0.24115 -0.5831 C 0.26472 -0.57616 0.2569 -0.55718 0.26914 -0.53912 " pathEditMode="relative" rAng="0" ptsTypes="AAA">
                                      <p:cBhvr>
                                        <p:cTn id="41" dur="500" fill="hold"/>
                                        <p:tgtEl>
                                          <p:spTgt spid="26"/>
                                        </p:tgtEl>
                                        <p:attrNameLst>
                                          <p:attrName>ppt_x</p:attrName>
                                          <p:attrName>ppt_y</p:attrName>
                                        </p:attrNameLst>
                                      </p:cBhvr>
                                      <p:rCtr x="1523" y="-8773"/>
                                    </p:animMotion>
                                  </p:childTnLst>
                                  <p:subTnLst>
                                    <p:audio>
                                      <p:cMediaNode>
                                        <p:cTn display="0" masterRel="sameClick">
                                          <p:stCondLst>
                                            <p:cond evt="begin" delay="0">
                                              <p:tn val="40"/>
                                            </p:cond>
                                          </p:stCondLst>
                                          <p:endCondLst>
                                            <p:cond evt="onStopAudio" delay="0">
                                              <p:tgtEl>
                                                <p:sldTgt/>
                                              </p:tgtEl>
                                            </p:cond>
                                          </p:endCondLst>
                                        </p:cTn>
                                        <p:tgtEl>
                                          <p:sndTgt r:embed="rId6" name="whoosh.wav"/>
                                        </p:tgtEl>
                                      </p:cMediaNode>
                                    </p:audio>
                                  </p:subTnLst>
                                </p:cTn>
                              </p:par>
                              <p:par>
                                <p:cTn id="42" presetID="6" presetClass="emph" presetSubtype="0" fill="hold" nodeType="withEffect">
                                  <p:stCondLst>
                                    <p:cond delay="0"/>
                                  </p:stCondLst>
                                  <p:childTnLst>
                                    <p:animScale>
                                      <p:cBhvr>
                                        <p:cTn id="43" dur="500" fill="hold"/>
                                        <p:tgtEl>
                                          <p:spTgt spid="26"/>
                                        </p:tgtEl>
                                      </p:cBhvr>
                                      <p:by x="88000" y="88000"/>
                                    </p:animScale>
                                  </p:childTnLst>
                                </p:cTn>
                              </p:par>
                            </p:childTnLst>
                          </p:cTn>
                        </p:par>
                      </p:childTnLst>
                    </p:cTn>
                  </p:par>
                  <p:par>
                    <p:cTn id="44" fill="hold">
                      <p:stCondLst>
                        <p:cond delay="indefinite"/>
                      </p:stCondLst>
                      <p:childTnLst>
                        <p:par>
                          <p:cTn id="45" fill="hold">
                            <p:stCondLst>
                              <p:cond delay="0"/>
                            </p:stCondLst>
                            <p:childTnLst>
                              <p:par>
                                <p:cTn id="46" presetID="44" presetClass="path" presetSubtype="0" accel="50000" decel="50000" fill="hold" nodeType="clickEffect">
                                  <p:stCondLst>
                                    <p:cond delay="0"/>
                                  </p:stCondLst>
                                  <p:childTnLst>
                                    <p:animMotion origin="layout" path="M 0.26914 -0.53912 C 0.26289 -0.60301 0.24909 -0.69977 0.2901 -0.71597 C 0.33138 -0.71597 0.32044 -0.70185 0.32878 -0.68356 " pathEditMode="relative" rAng="0" ptsTypes="AAA">
                                      <p:cBhvr>
                                        <p:cTn id="47" dur="500" fill="hold"/>
                                        <p:tgtEl>
                                          <p:spTgt spid="26"/>
                                        </p:tgtEl>
                                        <p:attrNameLst>
                                          <p:attrName>ppt_x</p:attrName>
                                          <p:attrName>ppt_y</p:attrName>
                                        </p:attrNameLst>
                                      </p:cBhvr>
                                      <p:rCtr x="2617" y="-8843"/>
                                    </p:animMotion>
                                  </p:childTnLst>
                                  <p:subTnLst>
                                    <p:audio>
                                      <p:cMediaNode>
                                        <p:cTn display="0" masterRel="sameClick">
                                          <p:stCondLst>
                                            <p:cond evt="begin" delay="0">
                                              <p:tn val="46"/>
                                            </p:cond>
                                          </p:stCondLst>
                                          <p:endCondLst>
                                            <p:cond evt="onStopAudio" delay="0">
                                              <p:tgtEl>
                                                <p:sldTgt/>
                                              </p:tgtEl>
                                            </p:cond>
                                          </p:endCondLst>
                                        </p:cTn>
                                        <p:tgtEl>
                                          <p:sndTgt r:embed="rId6" name="whoosh.wav"/>
                                        </p:tgtEl>
                                      </p:cMediaNode>
                                    </p:audio>
                                  </p:subTnLst>
                                </p:cTn>
                              </p:par>
                              <p:par>
                                <p:cTn id="48" presetID="6" presetClass="emph" presetSubtype="0" fill="hold" nodeType="withEffect">
                                  <p:stCondLst>
                                    <p:cond delay="0"/>
                                  </p:stCondLst>
                                  <p:childTnLst>
                                    <p:animScale>
                                      <p:cBhvr>
                                        <p:cTn id="49" dur="500" fill="hold"/>
                                        <p:tgtEl>
                                          <p:spTgt spid="26"/>
                                        </p:tgtEl>
                                      </p:cBhvr>
                                      <p:by x="85000" y="85000"/>
                                    </p:animScale>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25"/>
                    </p:tgtEl>
                  </p:cond>
                </p:stCondLst>
                <p:endSync evt="end" delay="0">
                  <p:rtn val="all"/>
                </p:endSync>
                <p:childTnLst>
                  <p:par>
                    <p:cTn id="51" fill="hold">
                      <p:stCondLst>
                        <p:cond delay="0"/>
                      </p:stCondLst>
                      <p:childTnLst>
                        <p:par>
                          <p:cTn id="52" fill="hold">
                            <p:stCondLst>
                              <p:cond delay="0"/>
                            </p:stCondLst>
                            <p:childTnLst>
                              <p:par>
                                <p:cTn id="53" presetID="44" presetClass="path" presetSubtype="0" accel="50000" decel="50000" fill="hold" nodeType="clickEffect">
                                  <p:stCondLst>
                                    <p:cond delay="0"/>
                                  </p:stCondLst>
                                  <p:childTnLst>
                                    <p:animMotion origin="layout" path="M -0.0052 -0.04908 C -0.00091 -0.11852 0.02852 -0.28125 -0.04114 -0.31088 C -0.072 -0.32662 -0.09414 -0.16551 -0.09557 -0.12454 " pathEditMode="relative" rAng="0" ptsTypes="AAA">
                                      <p:cBhvr>
                                        <p:cTn id="54" dur="500" fill="hold"/>
                                        <p:tgtEl>
                                          <p:spTgt spid="25"/>
                                        </p:tgtEl>
                                        <p:attrNameLst>
                                          <p:attrName>ppt_x</p:attrName>
                                          <p:attrName>ppt_y</p:attrName>
                                        </p:attrNameLst>
                                      </p:cBhvr>
                                      <p:rCtr x="-4023" y="-13148"/>
                                    </p:animMotion>
                                  </p:childTnLst>
                                  <p:subTnLst>
                                    <p:audio>
                                      <p:cMediaNode>
                                        <p:cTn display="0" masterRel="sameClick">
                                          <p:stCondLst>
                                            <p:cond evt="begin" delay="0">
                                              <p:tn val="53"/>
                                            </p:cond>
                                          </p:stCondLst>
                                          <p:endCondLst>
                                            <p:cond evt="onStopAudio" delay="0">
                                              <p:tgtEl>
                                                <p:sldTgt/>
                                              </p:tgtEl>
                                            </p:cond>
                                          </p:endCondLst>
                                        </p:cTn>
                                        <p:tgtEl>
                                          <p:sndTgt r:embed="rId6" name="whoosh.wav"/>
                                        </p:tgtEl>
                                      </p:cMediaNode>
                                    </p:audio>
                                  </p:subTnLst>
                                </p:cTn>
                              </p:par>
                              <p:par>
                                <p:cTn id="55" presetID="6" presetClass="emph" presetSubtype="0" fill="hold" nodeType="withEffect">
                                  <p:stCondLst>
                                    <p:cond delay="0"/>
                                  </p:stCondLst>
                                  <p:childTnLst>
                                    <p:animScale>
                                      <p:cBhvr>
                                        <p:cTn id="56" dur="500" fill="hold"/>
                                        <p:tgtEl>
                                          <p:spTgt spid="25"/>
                                        </p:tgtEl>
                                      </p:cBhvr>
                                      <p:by x="97000" y="97000"/>
                                    </p:animScale>
                                  </p:childTnLst>
                                </p:cTn>
                              </p:par>
                            </p:childTnLst>
                          </p:cTn>
                        </p:par>
                      </p:childTnLst>
                    </p:cTn>
                  </p:par>
                  <p:par>
                    <p:cTn id="57" fill="hold">
                      <p:stCondLst>
                        <p:cond delay="indefinite"/>
                      </p:stCondLst>
                      <p:childTnLst>
                        <p:par>
                          <p:cTn id="58" fill="hold">
                            <p:stCondLst>
                              <p:cond delay="0"/>
                            </p:stCondLst>
                            <p:childTnLst>
                              <p:par>
                                <p:cTn id="59" presetID="51" presetClass="path" presetSubtype="0" accel="50000" decel="50000" fill="hold" nodeType="clickEffect">
                                  <p:stCondLst>
                                    <p:cond delay="0"/>
                                  </p:stCondLst>
                                  <p:childTnLst>
                                    <p:animMotion origin="layout" path="M -0.09557 -0.12454 C -0.0983 -0.19838 -0.07851 -0.40116 -0.14518 -0.40417 C -0.17369 -0.40764 -0.17734 -0.31991 -0.18841 -0.2544 " pathEditMode="relative" rAng="0" ptsTypes="AAA">
                                      <p:cBhvr>
                                        <p:cTn id="60" dur="500" fill="hold"/>
                                        <p:tgtEl>
                                          <p:spTgt spid="25"/>
                                        </p:tgtEl>
                                        <p:attrNameLst>
                                          <p:attrName>ppt_x</p:attrName>
                                          <p:attrName>ppt_y</p:attrName>
                                        </p:attrNameLst>
                                      </p:cBhvr>
                                      <p:rCtr x="-4609" y="-13981"/>
                                    </p:animMotion>
                                  </p:childTnLst>
                                  <p:subTnLst>
                                    <p:audio>
                                      <p:cMediaNode>
                                        <p:cTn display="0" masterRel="sameClick">
                                          <p:stCondLst>
                                            <p:cond evt="begin" delay="0">
                                              <p:tn val="59"/>
                                            </p:cond>
                                          </p:stCondLst>
                                          <p:endCondLst>
                                            <p:cond evt="onStopAudio" delay="0">
                                              <p:tgtEl>
                                                <p:sldTgt/>
                                              </p:tgtEl>
                                            </p:cond>
                                          </p:endCondLst>
                                        </p:cTn>
                                        <p:tgtEl>
                                          <p:sndTgt r:embed="rId6" name="whoosh.wav"/>
                                        </p:tgtEl>
                                      </p:cMediaNode>
                                    </p:audio>
                                  </p:subTnLst>
                                </p:cTn>
                              </p:par>
                              <p:par>
                                <p:cTn id="61" presetID="6" presetClass="emph" presetSubtype="0" fill="hold" nodeType="withEffect">
                                  <p:stCondLst>
                                    <p:cond delay="0"/>
                                  </p:stCondLst>
                                  <p:childTnLst>
                                    <p:animScale>
                                      <p:cBhvr>
                                        <p:cTn id="62" dur="500" fill="hold"/>
                                        <p:tgtEl>
                                          <p:spTgt spid="25"/>
                                        </p:tgtEl>
                                      </p:cBhvr>
                                      <p:by x="94000" y="94000"/>
                                    </p:animScale>
                                  </p:childTnLst>
                                </p:cTn>
                              </p:par>
                            </p:childTnLst>
                          </p:cTn>
                        </p:par>
                      </p:childTnLst>
                    </p:cTn>
                  </p:par>
                  <p:par>
                    <p:cTn id="63" fill="hold">
                      <p:stCondLst>
                        <p:cond delay="indefinite"/>
                      </p:stCondLst>
                      <p:childTnLst>
                        <p:par>
                          <p:cTn id="64" fill="hold">
                            <p:stCondLst>
                              <p:cond delay="0"/>
                            </p:stCondLst>
                            <p:childTnLst>
                              <p:par>
                                <p:cTn id="65" presetID="51" presetClass="path" presetSubtype="0" accel="50000" decel="50000" fill="hold" nodeType="clickEffect">
                                  <p:stCondLst>
                                    <p:cond delay="0"/>
                                  </p:stCondLst>
                                  <p:childTnLst>
                                    <p:animMotion origin="layout" path="M -0.18841 -0.2544 C -0.18515 -0.32547 -0.1457 -0.42732 -0.18073 -0.45996 C -0.2108 -0.46968 -0.22461 -0.39931 -0.22474 -0.3632 " pathEditMode="relative" rAng="0" ptsTypes="AAA">
                                      <p:cBhvr>
                                        <p:cTn id="66" dur="500" fill="hold"/>
                                        <p:tgtEl>
                                          <p:spTgt spid="25"/>
                                        </p:tgtEl>
                                        <p:attrNameLst>
                                          <p:attrName>ppt_x</p:attrName>
                                          <p:attrName>ppt_y</p:attrName>
                                        </p:attrNameLst>
                                      </p:cBhvr>
                                      <p:rCtr x="-716" y="-10324"/>
                                    </p:animMotion>
                                  </p:childTnLst>
                                  <p:subTnLst>
                                    <p:audio>
                                      <p:cMediaNode>
                                        <p:cTn display="0" masterRel="sameClick">
                                          <p:stCondLst>
                                            <p:cond evt="begin" delay="0">
                                              <p:tn val="65"/>
                                            </p:cond>
                                          </p:stCondLst>
                                          <p:endCondLst>
                                            <p:cond evt="onStopAudio" delay="0">
                                              <p:tgtEl>
                                                <p:sldTgt/>
                                              </p:tgtEl>
                                            </p:cond>
                                          </p:endCondLst>
                                        </p:cTn>
                                        <p:tgtEl>
                                          <p:sndTgt r:embed="rId6" name="whoosh.wav"/>
                                        </p:tgtEl>
                                      </p:cMediaNode>
                                    </p:audio>
                                  </p:subTnLst>
                                </p:cTn>
                              </p:par>
                              <p:par>
                                <p:cTn id="67" presetID="6" presetClass="emph" presetSubtype="0" fill="hold" nodeType="withEffect">
                                  <p:stCondLst>
                                    <p:cond delay="0"/>
                                  </p:stCondLst>
                                  <p:childTnLst>
                                    <p:animScale>
                                      <p:cBhvr>
                                        <p:cTn id="68" dur="500" fill="hold"/>
                                        <p:tgtEl>
                                          <p:spTgt spid="25"/>
                                        </p:tgtEl>
                                      </p:cBhvr>
                                      <p:by x="91000" y="91000"/>
                                    </p:animScale>
                                  </p:childTnLst>
                                </p:cTn>
                              </p:par>
                            </p:childTnLst>
                          </p:cTn>
                        </p:par>
                      </p:childTnLst>
                    </p:cTn>
                  </p:par>
                  <p:par>
                    <p:cTn id="69" fill="hold">
                      <p:stCondLst>
                        <p:cond delay="indefinite"/>
                      </p:stCondLst>
                      <p:childTnLst>
                        <p:par>
                          <p:cTn id="70" fill="hold">
                            <p:stCondLst>
                              <p:cond delay="0"/>
                            </p:stCondLst>
                            <p:childTnLst>
                              <p:par>
                                <p:cTn id="71" presetID="51" presetClass="path" presetSubtype="0" accel="50000" decel="50000" fill="hold" nodeType="clickEffect">
                                  <p:stCondLst>
                                    <p:cond delay="0"/>
                                  </p:stCondLst>
                                  <p:childTnLst>
                                    <p:animMotion origin="layout" path="M -0.22474 -0.36319 C -0.22695 -0.35856 -0.20586 -0.56574 -0.24414 -0.59699 C -0.27708 -0.59027 -0.29218 -0.52708 -0.29544 -0.48402 " pathEditMode="relative" rAng="0" ptsTypes="AAA">
                                      <p:cBhvr>
                                        <p:cTn id="72" dur="500" fill="hold"/>
                                        <p:tgtEl>
                                          <p:spTgt spid="25"/>
                                        </p:tgtEl>
                                        <p:attrNameLst>
                                          <p:attrName>ppt_x</p:attrName>
                                          <p:attrName>ppt_y</p:attrName>
                                        </p:attrNameLst>
                                      </p:cBhvr>
                                      <p:rCtr x="-3346" y="-11690"/>
                                    </p:animMotion>
                                  </p:childTnLst>
                                  <p:subTnLst>
                                    <p:audio>
                                      <p:cMediaNode>
                                        <p:cTn display="0" masterRel="sameClick">
                                          <p:stCondLst>
                                            <p:cond evt="begin" delay="0">
                                              <p:tn val="71"/>
                                            </p:cond>
                                          </p:stCondLst>
                                          <p:endCondLst>
                                            <p:cond evt="onStopAudio" delay="0">
                                              <p:tgtEl>
                                                <p:sldTgt/>
                                              </p:tgtEl>
                                            </p:cond>
                                          </p:endCondLst>
                                        </p:cTn>
                                        <p:tgtEl>
                                          <p:sndTgt r:embed="rId6" name="whoosh.wav"/>
                                        </p:tgtEl>
                                      </p:cMediaNode>
                                    </p:audio>
                                  </p:subTnLst>
                                </p:cTn>
                              </p:par>
                              <p:par>
                                <p:cTn id="73" presetID="6" presetClass="emph" presetSubtype="0" fill="hold" nodeType="withEffect">
                                  <p:stCondLst>
                                    <p:cond delay="0"/>
                                  </p:stCondLst>
                                  <p:childTnLst>
                                    <p:animScale>
                                      <p:cBhvr>
                                        <p:cTn id="74" dur="500" fill="hold"/>
                                        <p:tgtEl>
                                          <p:spTgt spid="25"/>
                                        </p:tgtEl>
                                      </p:cBhvr>
                                      <p:by x="88000" y="88000"/>
                                    </p:animScale>
                                  </p:childTnLst>
                                </p:cTn>
                              </p:par>
                            </p:childTnLst>
                          </p:cTn>
                        </p:par>
                      </p:childTnLst>
                    </p:cTn>
                  </p:par>
                  <p:par>
                    <p:cTn id="75" fill="hold">
                      <p:stCondLst>
                        <p:cond delay="indefinite"/>
                      </p:stCondLst>
                      <p:childTnLst>
                        <p:par>
                          <p:cTn id="76" fill="hold">
                            <p:stCondLst>
                              <p:cond delay="0"/>
                            </p:stCondLst>
                            <p:childTnLst>
                              <p:par>
                                <p:cTn id="77" presetID="51" presetClass="path" presetSubtype="0" accel="50000" decel="50000" fill="hold" nodeType="clickEffect">
                                  <p:stCondLst>
                                    <p:cond delay="0"/>
                                  </p:stCondLst>
                                  <p:childTnLst>
                                    <p:animMotion origin="layout" path="M -0.29544 -0.48402 C -0.29557 -0.53518 -0.24414 -0.7331 -0.30234 -0.73217 C -0.32395 -0.72986 -0.33645 -0.63796 -0.33958 -0.61226 " pathEditMode="relative" rAng="0" ptsTypes="AAA">
                                      <p:cBhvr>
                                        <p:cTn id="78" dur="500" fill="hold"/>
                                        <p:tgtEl>
                                          <p:spTgt spid="25"/>
                                        </p:tgtEl>
                                        <p:attrNameLst>
                                          <p:attrName>ppt_x</p:attrName>
                                          <p:attrName>ppt_y</p:attrName>
                                        </p:attrNameLst>
                                      </p:cBhvr>
                                      <p:rCtr x="-1159" y="-12407"/>
                                    </p:animMotion>
                                  </p:childTnLst>
                                  <p:subTnLst>
                                    <p:audio>
                                      <p:cMediaNode>
                                        <p:cTn display="0" masterRel="sameClick">
                                          <p:stCondLst>
                                            <p:cond evt="begin" delay="0">
                                              <p:tn val="77"/>
                                            </p:cond>
                                          </p:stCondLst>
                                          <p:endCondLst>
                                            <p:cond evt="onStopAudio" delay="0">
                                              <p:tgtEl>
                                                <p:sldTgt/>
                                              </p:tgtEl>
                                            </p:cond>
                                          </p:endCondLst>
                                        </p:cTn>
                                        <p:tgtEl>
                                          <p:sndTgt r:embed="rId6" name="whoosh.wav"/>
                                        </p:tgtEl>
                                      </p:cMediaNode>
                                    </p:audio>
                                  </p:subTnLst>
                                </p:cTn>
                              </p:par>
                              <p:par>
                                <p:cTn id="79" presetID="6" presetClass="emph" presetSubtype="0" fill="hold" nodeType="withEffect">
                                  <p:stCondLst>
                                    <p:cond delay="0"/>
                                  </p:stCondLst>
                                  <p:childTnLst>
                                    <p:animScale>
                                      <p:cBhvr>
                                        <p:cTn id="80" dur="500" fill="hold"/>
                                        <p:tgtEl>
                                          <p:spTgt spid="25"/>
                                        </p:tgtEl>
                                      </p:cBhvr>
                                      <p:by x="85000" y="85000"/>
                                    </p:animScale>
                                  </p:childTnLst>
                                </p:cTn>
                              </p:par>
                            </p:childTnLst>
                          </p:cTn>
                        </p:par>
                      </p:childTnLst>
                    </p:cTn>
                  </p:par>
                </p:childTnLst>
              </p:cTn>
              <p:nextCondLst>
                <p:cond evt="onClick" delay="0">
                  <p:tgtEl>
                    <p:spTgt spid="25"/>
                  </p:tgtEl>
                </p:cond>
              </p:nextCondLst>
            </p:seq>
            <p:seq concurrent="1" nextAc="seek">
              <p:cTn id="81" restart="whenNotActive" fill="hold" evtFilter="cancelBubble" nodeType="interactiveSeq">
                <p:stCondLst>
                  <p:cond evt="onClick" delay="0">
                    <p:tgtEl>
                      <p:spTgt spid="42"/>
                    </p:tgtEl>
                  </p:cond>
                </p:stCondLst>
                <p:endSync evt="end" delay="0">
                  <p:rtn val="all"/>
                </p:endSync>
                <p:childTnLst>
                  <p:par>
                    <p:cTn id="82" fill="hold">
                      <p:stCondLst>
                        <p:cond delay="0"/>
                      </p:stCondLst>
                      <p:childTnLst>
                        <p:par>
                          <p:cTn id="83" fill="hold">
                            <p:stCondLst>
                              <p:cond delay="0"/>
                            </p:stCondLst>
                            <p:childTnLst>
                              <p:par>
                                <p:cTn id="84" presetID="1" presetClass="emph" presetSubtype="2" repeatCount="5000" fill="hold" nodeType="clickEffect">
                                  <p:stCondLst>
                                    <p:cond delay="0"/>
                                  </p:stCondLst>
                                  <p:childTnLst>
                                    <p:animClr clrSpc="rgb" dir="cw">
                                      <p:cBhvr>
                                        <p:cTn id="85" dur="500" fill="hold"/>
                                        <p:tgtEl>
                                          <p:spTgt spid="42"/>
                                        </p:tgtEl>
                                        <p:attrNameLst>
                                          <p:attrName>fillcolor</p:attrName>
                                        </p:attrNameLst>
                                      </p:cBhvr>
                                      <p:to>
                                        <a:srgbClr val="FF0000"/>
                                      </p:to>
                                    </p:animClr>
                                    <p:set>
                                      <p:cBhvr>
                                        <p:cTn id="86" dur="500" fill="hold"/>
                                        <p:tgtEl>
                                          <p:spTgt spid="42"/>
                                        </p:tgtEl>
                                        <p:attrNameLst>
                                          <p:attrName>fill.type</p:attrName>
                                        </p:attrNameLst>
                                      </p:cBhvr>
                                      <p:to>
                                        <p:strVal val="solid"/>
                                      </p:to>
                                    </p:set>
                                    <p:set>
                                      <p:cBhvr>
                                        <p:cTn id="87" dur="500" fill="hold"/>
                                        <p:tgtEl>
                                          <p:spTgt spid="42"/>
                                        </p:tgtEl>
                                        <p:attrNameLst>
                                          <p:attrName>fill.on</p:attrName>
                                        </p:attrNameLst>
                                      </p:cBhvr>
                                      <p:to>
                                        <p:strVal val="true"/>
                                      </p:to>
                                    </p:set>
                                  </p:childTnLst>
                                  <p:subTnLst>
                                    <p:audio>
                                      <p:cMediaNode>
                                        <p:cTn display="0" masterRel="sameClick">
                                          <p:stCondLst>
                                            <p:cond evt="begin" delay="0">
                                              <p:tn val="84"/>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42"/>
                  </p:tgtEl>
                </p:cond>
              </p:nextCondLst>
            </p:seq>
            <p:seq concurrent="1" nextAc="seek">
              <p:cTn id="88" restart="whenNotActive" fill="hold" evtFilter="cancelBubble" nodeType="interactiveSeq">
                <p:stCondLst>
                  <p:cond evt="onClick" delay="0">
                    <p:tgtEl>
                      <p:spTgt spid="66"/>
                    </p:tgtEl>
                  </p:cond>
                </p:stCondLst>
                <p:endSync evt="end" delay="0">
                  <p:rtn val="all"/>
                </p:endSync>
                <p:childTnLst>
                  <p:par>
                    <p:cTn id="89" fill="hold">
                      <p:stCondLst>
                        <p:cond delay="0"/>
                      </p:stCondLst>
                      <p:childTnLst>
                        <p:par>
                          <p:cTn id="90" fill="hold">
                            <p:stCondLst>
                              <p:cond delay="0"/>
                            </p:stCondLst>
                            <p:childTnLst>
                              <p:par>
                                <p:cTn id="91" presetID="1" presetClass="emph" presetSubtype="2" repeatCount="5000" fill="hold" nodeType="clickEffect">
                                  <p:stCondLst>
                                    <p:cond delay="0"/>
                                  </p:stCondLst>
                                  <p:childTnLst>
                                    <p:animClr clrSpc="rgb" dir="cw">
                                      <p:cBhvr>
                                        <p:cTn id="92" dur="500" fill="hold"/>
                                        <p:tgtEl>
                                          <p:spTgt spid="66"/>
                                        </p:tgtEl>
                                        <p:attrNameLst>
                                          <p:attrName>fillcolor</p:attrName>
                                        </p:attrNameLst>
                                      </p:cBhvr>
                                      <p:to>
                                        <a:srgbClr val="FF0000"/>
                                      </p:to>
                                    </p:animClr>
                                    <p:set>
                                      <p:cBhvr>
                                        <p:cTn id="93" dur="500" fill="hold"/>
                                        <p:tgtEl>
                                          <p:spTgt spid="66"/>
                                        </p:tgtEl>
                                        <p:attrNameLst>
                                          <p:attrName>fill.type</p:attrName>
                                        </p:attrNameLst>
                                      </p:cBhvr>
                                      <p:to>
                                        <p:strVal val="solid"/>
                                      </p:to>
                                    </p:set>
                                    <p:set>
                                      <p:cBhvr>
                                        <p:cTn id="94" dur="500" fill="hold"/>
                                        <p:tgtEl>
                                          <p:spTgt spid="66"/>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66"/>
                  </p:tgtEl>
                </p:cond>
              </p:nextCondLst>
            </p:seq>
            <p:seq concurrent="1" nextAc="seek">
              <p:cTn id="95" restart="whenNotActive" fill="hold" evtFilter="cancelBubble" nodeType="interactiveSeq">
                <p:stCondLst>
                  <p:cond evt="onClick" delay="0">
                    <p:tgtEl>
                      <p:spTgt spid="67"/>
                    </p:tgtEl>
                  </p:cond>
                </p:stCondLst>
                <p:endSync evt="end" delay="0">
                  <p:rtn val="all"/>
                </p:endSync>
                <p:childTnLst>
                  <p:par>
                    <p:cTn id="96" fill="hold">
                      <p:stCondLst>
                        <p:cond delay="0"/>
                      </p:stCondLst>
                      <p:childTnLst>
                        <p:par>
                          <p:cTn id="97" fill="hold">
                            <p:stCondLst>
                              <p:cond delay="0"/>
                            </p:stCondLst>
                            <p:childTnLst>
                              <p:par>
                                <p:cTn id="98" presetID="1" presetClass="emph" presetSubtype="2" repeatCount="5000" fill="hold" nodeType="clickEffect">
                                  <p:stCondLst>
                                    <p:cond delay="0"/>
                                  </p:stCondLst>
                                  <p:childTnLst>
                                    <p:animClr clrSpc="rgb" dir="cw">
                                      <p:cBhvr>
                                        <p:cTn id="99" dur="500" fill="hold"/>
                                        <p:tgtEl>
                                          <p:spTgt spid="67"/>
                                        </p:tgtEl>
                                        <p:attrNameLst>
                                          <p:attrName>fillcolor</p:attrName>
                                        </p:attrNameLst>
                                      </p:cBhvr>
                                      <p:to>
                                        <a:srgbClr val="FF0000"/>
                                      </p:to>
                                    </p:animClr>
                                    <p:set>
                                      <p:cBhvr>
                                        <p:cTn id="100" dur="500" fill="hold"/>
                                        <p:tgtEl>
                                          <p:spTgt spid="67"/>
                                        </p:tgtEl>
                                        <p:attrNameLst>
                                          <p:attrName>fill.type</p:attrName>
                                        </p:attrNameLst>
                                      </p:cBhvr>
                                      <p:to>
                                        <p:strVal val="solid"/>
                                      </p:to>
                                    </p:set>
                                    <p:set>
                                      <p:cBhvr>
                                        <p:cTn id="101" dur="500" fill="hold"/>
                                        <p:tgtEl>
                                          <p:spTgt spid="67"/>
                                        </p:tgtEl>
                                        <p:attrNameLst>
                                          <p:attrName>fill.on</p:attrName>
                                        </p:attrNameLst>
                                      </p:cBhvr>
                                      <p:to>
                                        <p:strVal val="true"/>
                                      </p:to>
                                    </p:set>
                                  </p:childTnLst>
                                  <p:subTnLst>
                                    <p:audio>
                                      <p:cMediaNode>
                                        <p:cTn display="0" masterRel="sameClick">
                                          <p:stCondLst>
                                            <p:cond evt="begin" delay="0">
                                              <p:tn val="98"/>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67"/>
                  </p:tgtEl>
                </p:cond>
              </p:nextCondLst>
            </p:seq>
            <p:seq concurrent="1" nextAc="seek">
              <p:cTn id="102" restart="whenNotActive" fill="hold" evtFilter="cancelBubble" nodeType="interactiveSeq">
                <p:stCondLst>
                  <p:cond evt="onClick" delay="0">
                    <p:tgtEl>
                      <p:spTgt spid="68"/>
                    </p:tgtEl>
                  </p:cond>
                </p:stCondLst>
                <p:endSync evt="end" delay="0">
                  <p:rtn val="all"/>
                </p:endSync>
                <p:childTnLst>
                  <p:par>
                    <p:cTn id="103" fill="hold">
                      <p:stCondLst>
                        <p:cond delay="0"/>
                      </p:stCondLst>
                      <p:childTnLst>
                        <p:par>
                          <p:cTn id="104" fill="hold">
                            <p:stCondLst>
                              <p:cond delay="0"/>
                            </p:stCondLst>
                            <p:childTnLst>
                              <p:par>
                                <p:cTn id="105" presetID="1" presetClass="emph" presetSubtype="2" repeatCount="5000" fill="hold" nodeType="clickEffect">
                                  <p:stCondLst>
                                    <p:cond delay="0"/>
                                  </p:stCondLst>
                                  <p:childTnLst>
                                    <p:animClr clrSpc="rgb" dir="cw">
                                      <p:cBhvr>
                                        <p:cTn id="106" dur="500" fill="hold"/>
                                        <p:tgtEl>
                                          <p:spTgt spid="68"/>
                                        </p:tgtEl>
                                        <p:attrNameLst>
                                          <p:attrName>fillcolor</p:attrName>
                                        </p:attrNameLst>
                                      </p:cBhvr>
                                      <p:to>
                                        <a:srgbClr val="FF0000"/>
                                      </p:to>
                                    </p:animClr>
                                    <p:set>
                                      <p:cBhvr>
                                        <p:cTn id="107" dur="500" fill="hold"/>
                                        <p:tgtEl>
                                          <p:spTgt spid="68"/>
                                        </p:tgtEl>
                                        <p:attrNameLst>
                                          <p:attrName>fill.type</p:attrName>
                                        </p:attrNameLst>
                                      </p:cBhvr>
                                      <p:to>
                                        <p:strVal val="solid"/>
                                      </p:to>
                                    </p:set>
                                    <p:set>
                                      <p:cBhvr>
                                        <p:cTn id="108" dur="500" fill="hold"/>
                                        <p:tgtEl>
                                          <p:spTgt spid="68"/>
                                        </p:tgtEl>
                                        <p:attrNameLst>
                                          <p:attrName>fill.on</p:attrName>
                                        </p:attrNameLst>
                                      </p:cBhvr>
                                      <p:to>
                                        <p:strVal val="true"/>
                                      </p:to>
                                    </p:set>
                                  </p:childTnLst>
                                  <p:subTnLst>
                                    <p:audio>
                                      <p:cMediaNode>
                                        <p:cTn display="0" masterRel="sameClick">
                                          <p:stCondLst>
                                            <p:cond evt="begin" delay="0">
                                              <p:tn val="105"/>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68"/>
                  </p:tgtEl>
                </p:cond>
              </p:nextCondLst>
            </p:seq>
            <p:seq concurrent="1" nextAc="seek">
              <p:cTn id="109" restart="whenNotActive" fill="hold" evtFilter="cancelBubble" nodeType="interactiveSeq">
                <p:stCondLst>
                  <p:cond evt="onClick" delay="0">
                    <p:tgtEl>
                      <p:spTgt spid="69"/>
                    </p:tgtEl>
                  </p:cond>
                </p:stCondLst>
                <p:endSync evt="end" delay="0">
                  <p:rtn val="all"/>
                </p:endSync>
                <p:childTnLst>
                  <p:par>
                    <p:cTn id="110" fill="hold">
                      <p:stCondLst>
                        <p:cond delay="0"/>
                      </p:stCondLst>
                      <p:childTnLst>
                        <p:par>
                          <p:cTn id="111" fill="hold">
                            <p:stCondLst>
                              <p:cond delay="0"/>
                            </p:stCondLst>
                            <p:childTnLst>
                              <p:par>
                                <p:cTn id="112" presetID="1" presetClass="emph" presetSubtype="2" repeatCount="5000" fill="hold" nodeType="clickEffect">
                                  <p:stCondLst>
                                    <p:cond delay="0"/>
                                  </p:stCondLst>
                                  <p:childTnLst>
                                    <p:animClr clrSpc="rgb" dir="cw">
                                      <p:cBhvr>
                                        <p:cTn id="113" dur="500" fill="hold"/>
                                        <p:tgtEl>
                                          <p:spTgt spid="69"/>
                                        </p:tgtEl>
                                        <p:attrNameLst>
                                          <p:attrName>fillcolor</p:attrName>
                                        </p:attrNameLst>
                                      </p:cBhvr>
                                      <p:to>
                                        <a:srgbClr val="FF0000"/>
                                      </p:to>
                                    </p:animClr>
                                    <p:set>
                                      <p:cBhvr>
                                        <p:cTn id="114" dur="500" fill="hold"/>
                                        <p:tgtEl>
                                          <p:spTgt spid="69"/>
                                        </p:tgtEl>
                                        <p:attrNameLst>
                                          <p:attrName>fill.type</p:attrName>
                                        </p:attrNameLst>
                                      </p:cBhvr>
                                      <p:to>
                                        <p:strVal val="solid"/>
                                      </p:to>
                                    </p:set>
                                    <p:set>
                                      <p:cBhvr>
                                        <p:cTn id="115" dur="500" fill="hold"/>
                                        <p:tgtEl>
                                          <p:spTgt spid="69"/>
                                        </p:tgtEl>
                                        <p:attrNameLst>
                                          <p:attrName>fill.on</p:attrName>
                                        </p:attrNameLst>
                                      </p:cBhvr>
                                      <p:to>
                                        <p:strVal val="true"/>
                                      </p:to>
                                    </p:set>
                                  </p:childTnLst>
                                  <p:subTnLst>
                                    <p:audio>
                                      <p:cMediaNode>
                                        <p:cTn display="0" masterRel="sameClick">
                                          <p:stCondLst>
                                            <p:cond evt="begin" delay="0">
                                              <p:tn val="112"/>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69"/>
                  </p:tgtEl>
                </p:cond>
              </p:nextCondLst>
            </p:seq>
            <p:seq concurrent="1" nextAc="seek">
              <p:cTn id="116" restart="whenNotActive" fill="hold" evtFilter="cancelBubble" nodeType="interactiveSeq">
                <p:stCondLst>
                  <p:cond evt="onClick" delay="0">
                    <p:tgtEl>
                      <p:spTgt spid="74"/>
                    </p:tgtEl>
                  </p:cond>
                </p:stCondLst>
                <p:endSync evt="end" delay="0">
                  <p:rtn val="all"/>
                </p:endSync>
                <p:childTnLst>
                  <p:par>
                    <p:cTn id="117" fill="hold">
                      <p:stCondLst>
                        <p:cond delay="0"/>
                      </p:stCondLst>
                      <p:childTnLst>
                        <p:par>
                          <p:cTn id="118" fill="hold">
                            <p:stCondLst>
                              <p:cond delay="0"/>
                            </p:stCondLst>
                            <p:childTnLst>
                              <p:par>
                                <p:cTn id="119" presetID="1" presetClass="emph" presetSubtype="2" repeatCount="5000" fill="hold" nodeType="clickEffect">
                                  <p:stCondLst>
                                    <p:cond delay="0"/>
                                  </p:stCondLst>
                                  <p:childTnLst>
                                    <p:animClr clrSpc="rgb" dir="cw">
                                      <p:cBhvr>
                                        <p:cTn id="120" dur="500" fill="hold"/>
                                        <p:tgtEl>
                                          <p:spTgt spid="74"/>
                                        </p:tgtEl>
                                        <p:attrNameLst>
                                          <p:attrName>fillcolor</p:attrName>
                                        </p:attrNameLst>
                                      </p:cBhvr>
                                      <p:to>
                                        <a:srgbClr val="FF0000"/>
                                      </p:to>
                                    </p:animClr>
                                    <p:set>
                                      <p:cBhvr>
                                        <p:cTn id="121" dur="500" fill="hold"/>
                                        <p:tgtEl>
                                          <p:spTgt spid="74"/>
                                        </p:tgtEl>
                                        <p:attrNameLst>
                                          <p:attrName>fill.type</p:attrName>
                                        </p:attrNameLst>
                                      </p:cBhvr>
                                      <p:to>
                                        <p:strVal val="solid"/>
                                      </p:to>
                                    </p:set>
                                    <p:set>
                                      <p:cBhvr>
                                        <p:cTn id="122" dur="500" fill="hold"/>
                                        <p:tgtEl>
                                          <p:spTgt spid="74"/>
                                        </p:tgtEl>
                                        <p:attrNameLst>
                                          <p:attrName>fill.on</p:attrName>
                                        </p:attrNameLst>
                                      </p:cBhvr>
                                      <p:to>
                                        <p:strVal val="true"/>
                                      </p:to>
                                    </p:set>
                                  </p:childTnLst>
                                  <p:subTnLst>
                                    <p:audio>
                                      <p:cMediaNode>
                                        <p:cTn display="0" masterRel="sameClick">
                                          <p:stCondLst>
                                            <p:cond evt="begin" delay="0">
                                              <p:tn val="119"/>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4"/>
                  </p:tgtEl>
                </p:cond>
              </p:nextCondLst>
            </p:seq>
            <p:seq concurrent="1" nextAc="seek">
              <p:cTn id="123" restart="whenNotActive" fill="hold" evtFilter="cancelBubble" nodeType="interactiveSeq">
                <p:stCondLst>
                  <p:cond evt="onClick" delay="0">
                    <p:tgtEl>
                      <p:spTgt spid="75"/>
                    </p:tgtEl>
                  </p:cond>
                </p:stCondLst>
                <p:endSync evt="end" delay="0">
                  <p:rtn val="all"/>
                </p:endSync>
                <p:childTnLst>
                  <p:par>
                    <p:cTn id="124" fill="hold">
                      <p:stCondLst>
                        <p:cond delay="0"/>
                      </p:stCondLst>
                      <p:childTnLst>
                        <p:par>
                          <p:cTn id="125" fill="hold">
                            <p:stCondLst>
                              <p:cond delay="0"/>
                            </p:stCondLst>
                            <p:childTnLst>
                              <p:par>
                                <p:cTn id="126" presetID="1" presetClass="emph" presetSubtype="2" repeatCount="5000" fill="hold" nodeType="clickEffect">
                                  <p:stCondLst>
                                    <p:cond delay="0"/>
                                  </p:stCondLst>
                                  <p:childTnLst>
                                    <p:animClr clrSpc="rgb" dir="cw">
                                      <p:cBhvr>
                                        <p:cTn id="127" dur="500" fill="hold"/>
                                        <p:tgtEl>
                                          <p:spTgt spid="75"/>
                                        </p:tgtEl>
                                        <p:attrNameLst>
                                          <p:attrName>fillcolor</p:attrName>
                                        </p:attrNameLst>
                                      </p:cBhvr>
                                      <p:to>
                                        <a:srgbClr val="FF0000"/>
                                      </p:to>
                                    </p:animClr>
                                    <p:set>
                                      <p:cBhvr>
                                        <p:cTn id="128" dur="500" fill="hold"/>
                                        <p:tgtEl>
                                          <p:spTgt spid="75"/>
                                        </p:tgtEl>
                                        <p:attrNameLst>
                                          <p:attrName>fill.type</p:attrName>
                                        </p:attrNameLst>
                                      </p:cBhvr>
                                      <p:to>
                                        <p:strVal val="solid"/>
                                      </p:to>
                                    </p:set>
                                    <p:set>
                                      <p:cBhvr>
                                        <p:cTn id="129" dur="500" fill="hold"/>
                                        <p:tgtEl>
                                          <p:spTgt spid="75"/>
                                        </p:tgtEl>
                                        <p:attrNameLst>
                                          <p:attrName>fill.on</p:attrName>
                                        </p:attrNameLst>
                                      </p:cBhvr>
                                      <p:to>
                                        <p:strVal val="true"/>
                                      </p:to>
                                    </p:set>
                                  </p:childTnLst>
                                  <p:subTnLst>
                                    <p:audio>
                                      <p:cMediaNode>
                                        <p:cTn display="0" masterRel="sameClick">
                                          <p:stCondLst>
                                            <p:cond evt="begin" delay="0">
                                              <p:tn val="126"/>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5"/>
                  </p:tgtEl>
                </p:cond>
              </p:nextCondLst>
            </p:seq>
            <p:seq concurrent="1" nextAc="seek">
              <p:cTn id="130" restart="whenNotActive" fill="hold" evtFilter="cancelBubble" nodeType="interactiveSeq">
                <p:stCondLst>
                  <p:cond evt="onClick" delay="0">
                    <p:tgtEl>
                      <p:spTgt spid="76"/>
                    </p:tgtEl>
                  </p:cond>
                </p:stCondLst>
                <p:endSync evt="end" delay="0">
                  <p:rtn val="all"/>
                </p:endSync>
                <p:childTnLst>
                  <p:par>
                    <p:cTn id="131" fill="hold">
                      <p:stCondLst>
                        <p:cond delay="0"/>
                      </p:stCondLst>
                      <p:childTnLst>
                        <p:par>
                          <p:cTn id="132" fill="hold">
                            <p:stCondLst>
                              <p:cond delay="0"/>
                            </p:stCondLst>
                            <p:childTnLst>
                              <p:par>
                                <p:cTn id="133" presetID="1" presetClass="emph" presetSubtype="2" repeatCount="5000" fill="hold" nodeType="clickEffect">
                                  <p:stCondLst>
                                    <p:cond delay="0"/>
                                  </p:stCondLst>
                                  <p:childTnLst>
                                    <p:animClr clrSpc="rgb" dir="cw">
                                      <p:cBhvr>
                                        <p:cTn id="134" dur="500" fill="hold"/>
                                        <p:tgtEl>
                                          <p:spTgt spid="76"/>
                                        </p:tgtEl>
                                        <p:attrNameLst>
                                          <p:attrName>fillcolor</p:attrName>
                                        </p:attrNameLst>
                                      </p:cBhvr>
                                      <p:to>
                                        <a:srgbClr val="FF0000"/>
                                      </p:to>
                                    </p:animClr>
                                    <p:set>
                                      <p:cBhvr>
                                        <p:cTn id="135" dur="500" fill="hold"/>
                                        <p:tgtEl>
                                          <p:spTgt spid="76"/>
                                        </p:tgtEl>
                                        <p:attrNameLst>
                                          <p:attrName>fill.type</p:attrName>
                                        </p:attrNameLst>
                                      </p:cBhvr>
                                      <p:to>
                                        <p:strVal val="solid"/>
                                      </p:to>
                                    </p:set>
                                    <p:set>
                                      <p:cBhvr>
                                        <p:cTn id="136" dur="500" fill="hold"/>
                                        <p:tgtEl>
                                          <p:spTgt spid="76"/>
                                        </p:tgtEl>
                                        <p:attrNameLst>
                                          <p:attrName>fill.on</p:attrName>
                                        </p:attrNameLst>
                                      </p:cBhvr>
                                      <p:to>
                                        <p:strVal val="true"/>
                                      </p:to>
                                    </p:set>
                                  </p:childTnLst>
                                  <p:subTnLst>
                                    <p:audio>
                                      <p:cMediaNode>
                                        <p:cTn display="0" masterRel="sameClick">
                                          <p:stCondLst>
                                            <p:cond evt="begin" delay="0">
                                              <p:tn val="133"/>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6"/>
                  </p:tgtEl>
                </p:cond>
              </p:nextCondLst>
            </p:seq>
            <p:seq concurrent="1" nextAc="seek">
              <p:cTn id="137" restart="whenNotActive" fill="hold" evtFilter="cancelBubble" nodeType="interactiveSeq">
                <p:stCondLst>
                  <p:cond evt="onClick" delay="0">
                    <p:tgtEl>
                      <p:spTgt spid="77"/>
                    </p:tgtEl>
                  </p:cond>
                </p:stCondLst>
                <p:endSync evt="end" delay="0">
                  <p:rtn val="all"/>
                </p:endSync>
                <p:childTnLst>
                  <p:par>
                    <p:cTn id="138" fill="hold">
                      <p:stCondLst>
                        <p:cond delay="0"/>
                      </p:stCondLst>
                      <p:childTnLst>
                        <p:par>
                          <p:cTn id="139" fill="hold">
                            <p:stCondLst>
                              <p:cond delay="0"/>
                            </p:stCondLst>
                            <p:childTnLst>
                              <p:par>
                                <p:cTn id="140" presetID="1" presetClass="emph" presetSubtype="2" repeatCount="5000" fill="hold" nodeType="clickEffect">
                                  <p:stCondLst>
                                    <p:cond delay="0"/>
                                  </p:stCondLst>
                                  <p:childTnLst>
                                    <p:animClr clrSpc="rgb" dir="cw">
                                      <p:cBhvr>
                                        <p:cTn id="141" dur="500" fill="hold"/>
                                        <p:tgtEl>
                                          <p:spTgt spid="77"/>
                                        </p:tgtEl>
                                        <p:attrNameLst>
                                          <p:attrName>fillcolor</p:attrName>
                                        </p:attrNameLst>
                                      </p:cBhvr>
                                      <p:to>
                                        <a:srgbClr val="FF0000"/>
                                      </p:to>
                                    </p:animClr>
                                    <p:set>
                                      <p:cBhvr>
                                        <p:cTn id="142" dur="500" fill="hold"/>
                                        <p:tgtEl>
                                          <p:spTgt spid="77"/>
                                        </p:tgtEl>
                                        <p:attrNameLst>
                                          <p:attrName>fill.type</p:attrName>
                                        </p:attrNameLst>
                                      </p:cBhvr>
                                      <p:to>
                                        <p:strVal val="solid"/>
                                      </p:to>
                                    </p:set>
                                    <p:set>
                                      <p:cBhvr>
                                        <p:cTn id="143" dur="500" fill="hold"/>
                                        <p:tgtEl>
                                          <p:spTgt spid="77"/>
                                        </p:tgtEl>
                                        <p:attrNameLst>
                                          <p:attrName>fill.on</p:attrName>
                                        </p:attrNameLst>
                                      </p:cBhvr>
                                      <p:to>
                                        <p:strVal val="true"/>
                                      </p:to>
                                    </p:set>
                                  </p:childTnLst>
                                  <p:subTnLst>
                                    <p:audio>
                                      <p:cMediaNode>
                                        <p:cTn display="0" masterRel="sameClick">
                                          <p:stCondLst>
                                            <p:cond evt="begin" delay="0">
                                              <p:tn val="140"/>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7"/>
                  </p:tgtEl>
                </p:cond>
              </p:nextCondLst>
            </p:seq>
            <p:seq concurrent="1" nextAc="seek">
              <p:cTn id="144" restart="whenNotActive" fill="hold" evtFilter="cancelBubble" nodeType="interactiveSeq">
                <p:stCondLst>
                  <p:cond evt="onClick" delay="0">
                    <p:tgtEl>
                      <p:spTgt spid="78"/>
                    </p:tgtEl>
                  </p:cond>
                </p:stCondLst>
                <p:endSync evt="end" delay="0">
                  <p:rtn val="all"/>
                </p:endSync>
                <p:childTnLst>
                  <p:par>
                    <p:cTn id="145" fill="hold">
                      <p:stCondLst>
                        <p:cond delay="0"/>
                      </p:stCondLst>
                      <p:childTnLst>
                        <p:par>
                          <p:cTn id="146" fill="hold">
                            <p:stCondLst>
                              <p:cond delay="0"/>
                            </p:stCondLst>
                            <p:childTnLst>
                              <p:par>
                                <p:cTn id="147" presetID="1" presetClass="emph" presetSubtype="2" repeatCount="5000" fill="hold" nodeType="clickEffect">
                                  <p:stCondLst>
                                    <p:cond delay="0"/>
                                  </p:stCondLst>
                                  <p:childTnLst>
                                    <p:animClr clrSpc="rgb" dir="cw">
                                      <p:cBhvr>
                                        <p:cTn id="148" dur="500" fill="hold"/>
                                        <p:tgtEl>
                                          <p:spTgt spid="78"/>
                                        </p:tgtEl>
                                        <p:attrNameLst>
                                          <p:attrName>fillcolor</p:attrName>
                                        </p:attrNameLst>
                                      </p:cBhvr>
                                      <p:to>
                                        <a:srgbClr val="FF0000"/>
                                      </p:to>
                                    </p:animClr>
                                    <p:set>
                                      <p:cBhvr>
                                        <p:cTn id="149" dur="500" fill="hold"/>
                                        <p:tgtEl>
                                          <p:spTgt spid="78"/>
                                        </p:tgtEl>
                                        <p:attrNameLst>
                                          <p:attrName>fill.type</p:attrName>
                                        </p:attrNameLst>
                                      </p:cBhvr>
                                      <p:to>
                                        <p:strVal val="solid"/>
                                      </p:to>
                                    </p:set>
                                    <p:set>
                                      <p:cBhvr>
                                        <p:cTn id="150" dur="500" fill="hold"/>
                                        <p:tgtEl>
                                          <p:spTgt spid="78"/>
                                        </p:tgtEl>
                                        <p:attrNameLst>
                                          <p:attrName>fill.on</p:attrName>
                                        </p:attrNameLst>
                                      </p:cBhvr>
                                      <p:to>
                                        <p:strVal val="true"/>
                                      </p:to>
                                    </p:set>
                                  </p:childTnLst>
                                  <p:subTnLst>
                                    <p:audio>
                                      <p:cMediaNode>
                                        <p:cTn display="0" masterRel="sameClick">
                                          <p:stCondLst>
                                            <p:cond evt="begin" delay="0">
                                              <p:tn val="147"/>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8"/>
                  </p:tgtEl>
                </p:cond>
              </p:nextCondLst>
            </p:seq>
            <p:audio>
              <p:cMediaNode vol="80000">
                <p:cTn id="151" fill="hold" display="0">
                  <p:stCondLst>
                    <p:cond delay="indefinite"/>
                  </p:stCondLst>
                  <p:endCondLst>
                    <p:cond evt="onStopAudio" delay="0">
                      <p:tgtEl>
                        <p:sldTgt/>
                      </p:tgtEl>
                    </p:cond>
                  </p:endCondLst>
                </p:cTn>
                <p:tgtEl>
                  <p:spTgt spid="4"/>
                </p:tgtEl>
              </p:cMediaNode>
            </p:audio>
          </p:childTnLst>
        </p:cTn>
      </p:par>
    </p:tnLst>
    <p:bldLst>
      <p:bldP spid="28" grpId="0" animBg="1"/>
      <p:bldP spid="29"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60400" y="1201116"/>
            <a:ext cx="10668000" cy="1692426"/>
          </a:xfrm>
          <a:prstGeom prst="rect">
            <a:avLst/>
          </a:prstGeom>
          <a:solidFill>
            <a:schemeClr val="accent4">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b="1" kern="1200" noProof="1">
                <a:solidFill>
                  <a:prstClr val="black"/>
                </a:solidFill>
                <a:ea typeface="Tahoma" panose="020B0604030504040204" pitchFamily="34" charset="0"/>
                <a:cs typeface="Arial" panose="020B0604020202020204" pitchFamily="34" charset="0"/>
              </a:rPr>
              <a:t>Câu 1: </a:t>
            </a:r>
            <a:r>
              <a:rPr lang="en-US" sz="2400" kern="1200" dirty="0" err="1">
                <a:solidFill>
                  <a:prstClr val="black"/>
                </a:solidFill>
                <a:cs typeface="Arial" panose="020B0604020202020204" pitchFamily="34" charset="0"/>
              </a:rPr>
              <a:t>Thí</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nghiệm</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nước</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đọng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bên</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ngoài</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cốc</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nước</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đá</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dùng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để</a:t>
            </a:r>
            <a:r>
              <a:rPr lang="en-US" sz="2400" kern="1200" dirty="0">
                <a:solidFill>
                  <a:prstClr val="black"/>
                </a:solidFill>
                <a:cs typeface="Arial" panose="020B0604020202020204" pitchFamily="34" charset="0"/>
              </a:rPr>
              <a:t> </a:t>
            </a:r>
            <a:endParaRPr lang="vi-VN" sz="2400" kern="1200" dirty="0">
              <a:solidFill>
                <a:prstClr val="black"/>
              </a:solidFill>
              <a:cs typeface="Arial" panose="020B0604020202020204" pitchFamily="34" charset="0"/>
            </a:endParaRPr>
          </a:p>
          <a:p>
            <a:pPr algn="ctr" defTabSz="609630">
              <a:lnSpc>
                <a:spcPct val="150000"/>
              </a:lnSpc>
              <a:buClrTx/>
            </a:pPr>
            <a:r>
              <a:rPr lang="en-US" sz="2400" kern="1200" dirty="0" err="1">
                <a:solidFill>
                  <a:prstClr val="black"/>
                </a:solidFill>
                <a:cs typeface="Arial" panose="020B0604020202020204" pitchFamily="34" charset="0"/>
              </a:rPr>
              <a:t>chứng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tỏ</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trong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có</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chứa</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gì</a:t>
            </a:r>
            <a:r>
              <a:rPr lang="vi-VN" sz="2400" kern="1200" dirty="0">
                <a:solidFill>
                  <a:prstClr val="black"/>
                </a:solidFill>
                <a:cs typeface="Arial" panose="020B0604020202020204" pitchFamily="34" charset="0"/>
              </a:rPr>
              <a:t>?</a:t>
            </a:r>
            <a:r>
              <a:rPr lang="vi-VN" sz="2400" kern="1200" noProof="1">
                <a:solidFill>
                  <a:prstClr val="black"/>
                </a:solidFill>
                <a:ea typeface="Tahoma" panose="020B060403050404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EAC83525-0CD7-F8ED-5EFC-4F132308F8BE}"/>
              </a:ext>
            </a:extLst>
          </p:cNvPr>
          <p:cNvSpPr txBox="1"/>
          <p:nvPr/>
        </p:nvSpPr>
        <p:spPr>
          <a:xfrm>
            <a:off x="3860800" y="330200"/>
            <a:ext cx="4802918" cy="769441"/>
          </a:xfrm>
          <a:prstGeom prst="rect">
            <a:avLst/>
          </a:prstGeom>
          <a:noFill/>
        </p:spPr>
        <p:txBody>
          <a:bodyPr wrap="none" rtlCol="0">
            <a:spAutoFit/>
          </a:bodyPr>
          <a:lstStyle/>
          <a:p>
            <a:pPr defTabSz="609630">
              <a:buClrTx/>
            </a:pPr>
            <a:r>
              <a:rPr lang="en-US" sz="4400" b="1" kern="1200" dirty="0">
                <a:solidFill>
                  <a:srgbClr val="FFC000"/>
                </a:solidFill>
                <a:latin typeface="UTM Avo" panose="02040603050506020204" pitchFamily="18" charset="0"/>
                <a:ea typeface="Tahoma" panose="020B0604030504040204" pitchFamily="34" charset="0"/>
                <a:cs typeface="Arial" panose="020B0604020202020204" pitchFamily="34" charset="0"/>
              </a:rPr>
              <a:t>ĐỘI THỎ TRẮNG</a:t>
            </a:r>
          </a:p>
        </p:txBody>
      </p:sp>
      <p:pic>
        <p:nvPicPr>
          <p:cNvPr id="9" name="Picture 8">
            <a:hlinkClick r:id="rId9" action="ppaction://hlinksldjump"/>
            <a:extLst>
              <a:ext uri="{FF2B5EF4-FFF2-40B4-BE49-F238E27FC236}">
                <a16:creationId xmlns:a16="http://schemas.microsoft.com/office/drawing/2014/main" id="{5983A879-EB50-1514-9C73-781018463C0C}"/>
              </a:ext>
            </a:extLst>
          </p:cNvPr>
          <p:cNvPicPr>
            <a:picLocks noChangeAspect="1"/>
          </p:cNvPicPr>
          <p:nvPr/>
        </p:nvPicPr>
        <p:blipFill>
          <a:blip r:embed="rId10"/>
          <a:stretch>
            <a:fillRect/>
          </a:stretch>
        </p:blipFill>
        <p:spPr>
          <a:xfrm flipH="1">
            <a:off x="11125200" y="131336"/>
            <a:ext cx="914400" cy="914400"/>
          </a:xfrm>
          <a:prstGeom prst="rect">
            <a:avLst/>
          </a:prstGeom>
        </p:spPr>
      </p:pic>
      <p:sp>
        <p:nvSpPr>
          <p:cNvPr id="8" name="Đáp án đúng">
            <a:extLst>
              <a:ext uri="{FF2B5EF4-FFF2-40B4-BE49-F238E27FC236}">
                <a16:creationId xmlns:a16="http://schemas.microsoft.com/office/drawing/2014/main" id="{2FB644CA-CB55-3594-B5C2-C9F8A867CDF0}"/>
              </a:ext>
            </a:extLst>
          </p:cNvPr>
          <p:cNvSpPr/>
          <p:nvPr/>
        </p:nvSpPr>
        <p:spPr>
          <a:xfrm>
            <a:off x="6144270" y="3060483"/>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C</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Không khí chứa hơi nước</a:t>
            </a:r>
          </a:p>
        </p:txBody>
      </p:sp>
      <p:sp>
        <p:nvSpPr>
          <p:cNvPr id="11" name="Đáp án sai 1">
            <a:extLst>
              <a:ext uri="{FF2B5EF4-FFF2-40B4-BE49-F238E27FC236}">
                <a16:creationId xmlns:a16="http://schemas.microsoft.com/office/drawing/2014/main" id="{30828281-61AD-7A62-0775-C0E24C9C1DEB}"/>
              </a:ext>
            </a:extLst>
          </p:cNvPr>
          <p:cNvSpPr/>
          <p:nvPr/>
        </p:nvSpPr>
        <p:spPr>
          <a:xfrm>
            <a:off x="660400" y="3048629"/>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A</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Không khí chứa ni-tơ</a:t>
            </a:r>
          </a:p>
        </p:txBody>
      </p:sp>
      <p:sp>
        <p:nvSpPr>
          <p:cNvPr id="12" name="Đáp án sai 2">
            <a:extLst>
              <a:ext uri="{FF2B5EF4-FFF2-40B4-BE49-F238E27FC236}">
                <a16:creationId xmlns:a16="http://schemas.microsoft.com/office/drawing/2014/main" id="{E6A889FC-D3A7-FA7C-0DE3-0EA076B22F62}"/>
              </a:ext>
            </a:extLst>
          </p:cNvPr>
          <p:cNvSpPr/>
          <p:nvPr/>
        </p:nvSpPr>
        <p:spPr>
          <a:xfrm>
            <a:off x="660400" y="4856532"/>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B</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Không khí chứa ô-xi</a:t>
            </a:r>
          </a:p>
        </p:txBody>
      </p:sp>
      <p:sp>
        <p:nvSpPr>
          <p:cNvPr id="13" name="Đáp án sai 3">
            <a:extLst>
              <a:ext uri="{FF2B5EF4-FFF2-40B4-BE49-F238E27FC236}">
                <a16:creationId xmlns:a16="http://schemas.microsoft.com/office/drawing/2014/main" id="{39170EEF-8452-D761-9524-3629836006CB}"/>
              </a:ext>
            </a:extLst>
          </p:cNvPr>
          <p:cNvSpPr/>
          <p:nvPr/>
        </p:nvSpPr>
        <p:spPr>
          <a:xfrm>
            <a:off x="6144270" y="4833696"/>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en-US" sz="2400" kern="1200" noProof="1">
                <a:solidFill>
                  <a:prstClr val="black"/>
                </a:solidFill>
                <a:cs typeface="Arial" panose="020B0604020202020204" pitchFamily="34" charset="0"/>
              </a:rPr>
              <a:t>D. </a:t>
            </a:r>
            <a:r>
              <a:rPr lang="vi-VN" sz="2400" kern="1200" noProof="1">
                <a:solidFill>
                  <a:prstClr val="black"/>
                </a:solidFill>
                <a:cs typeface="Arial" panose="020B0604020202020204" pitchFamily="34" charset="0"/>
              </a:rPr>
              <a:t>Không khí chứa các-bô-nic</a:t>
            </a: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416213" y="3389617"/>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4732965" y="5186103"/>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0772618" y="5161733"/>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4756057" y="3371413"/>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5207193" y="-382518"/>
            <a:ext cx="324909" cy="324909"/>
          </a:xfrm>
          <a:prstGeom prst="rect">
            <a:avLst/>
          </a:prstGeom>
        </p:spPr>
      </p:pic>
      <p:pic>
        <p:nvPicPr>
          <p:cNvPr id="2" name="Picture 1">
            <a:extLst>
              <a:ext uri="{FF2B5EF4-FFF2-40B4-BE49-F238E27FC236}">
                <a16:creationId xmlns:a16="http://schemas.microsoft.com/office/drawing/2014/main" id="{55FEB13A-E8B0-5ADE-E56B-22D87274CDE9}"/>
              </a:ext>
            </a:extLst>
          </p:cNvPr>
          <p:cNvPicPr>
            <a:picLocks noChangeAspect="1"/>
          </p:cNvPicPr>
          <p:nvPr/>
        </p:nvPicPr>
        <p:blipFill>
          <a:blip r:embed="rId17"/>
          <a:stretch>
            <a:fillRect/>
          </a:stretch>
        </p:blipFill>
        <p:spPr>
          <a:xfrm>
            <a:off x="6857" y="-30295"/>
            <a:ext cx="994079" cy="1108473"/>
          </a:xfrm>
          <a:prstGeom prst="rect">
            <a:avLst/>
          </a:prstGeom>
        </p:spPr>
      </p:pic>
    </p:spTree>
    <p:custDataLst>
      <p:tags r:id="rId1"/>
    </p:custDataLst>
    <p:extLst>
      <p:ext uri="{BB962C8B-B14F-4D97-AF65-F5344CB8AC3E}">
        <p14:creationId xmlns:p14="http://schemas.microsoft.com/office/powerpoint/2010/main" val="8806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60400" y="1201116"/>
            <a:ext cx="10668000" cy="1692426"/>
          </a:xfrm>
          <a:prstGeom prst="rect">
            <a:avLst/>
          </a:prstGeom>
          <a:solidFill>
            <a:schemeClr val="accent4">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vi-VN" sz="2400" b="1" kern="1200" noProof="1">
                <a:solidFill>
                  <a:prstClr val="black"/>
                </a:solidFill>
                <a:ea typeface="Tahoma" panose="020B0604030504040204" pitchFamily="34" charset="0"/>
                <a:cs typeface="Arial" panose="020B0604020202020204" pitchFamily="34" charset="0"/>
              </a:rPr>
              <a:t>Câu 2: </a:t>
            </a:r>
            <a:r>
              <a:rPr lang="vi-VN" sz="2400" kern="1200" dirty="0">
                <a:solidFill>
                  <a:prstClr val="black"/>
                </a:solidFill>
              </a:rPr>
              <a:t>Quá trình nước ở thể rắn chuyển sang thể lỏng gọi là</a:t>
            </a:r>
            <a:r>
              <a:rPr lang="vi-VN" sz="2400" kern="1200" noProof="1">
                <a:solidFill>
                  <a:prstClr val="black"/>
                </a:solidFill>
                <a:ea typeface="Tahoma" panose="020B060403050404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EAC83525-0CD7-F8ED-5EFC-4F132308F8BE}"/>
              </a:ext>
            </a:extLst>
          </p:cNvPr>
          <p:cNvSpPr txBox="1"/>
          <p:nvPr/>
        </p:nvSpPr>
        <p:spPr>
          <a:xfrm>
            <a:off x="3860800" y="330200"/>
            <a:ext cx="4802918" cy="769441"/>
          </a:xfrm>
          <a:prstGeom prst="rect">
            <a:avLst/>
          </a:prstGeom>
          <a:noFill/>
        </p:spPr>
        <p:txBody>
          <a:bodyPr wrap="none" rtlCol="0">
            <a:spAutoFit/>
          </a:bodyPr>
          <a:lstStyle/>
          <a:p>
            <a:pPr defTabSz="609630">
              <a:buClrTx/>
            </a:pPr>
            <a:r>
              <a:rPr lang="en-US" sz="4400" b="1" kern="1200" dirty="0">
                <a:solidFill>
                  <a:srgbClr val="FFC000"/>
                </a:solidFill>
                <a:latin typeface="UTM Avo" panose="02040603050506020204" pitchFamily="18" charset="0"/>
                <a:ea typeface="Tahoma" panose="020B0604030504040204" pitchFamily="34" charset="0"/>
                <a:cs typeface="Arial" panose="020B0604020202020204" pitchFamily="34" charset="0"/>
              </a:rPr>
              <a:t>ĐỘI THỎ TRẮNG</a:t>
            </a:r>
          </a:p>
        </p:txBody>
      </p:sp>
      <p:pic>
        <p:nvPicPr>
          <p:cNvPr id="9" name="Picture 8">
            <a:hlinkClick r:id="rId9" action="ppaction://hlinksldjump"/>
            <a:extLst>
              <a:ext uri="{FF2B5EF4-FFF2-40B4-BE49-F238E27FC236}">
                <a16:creationId xmlns:a16="http://schemas.microsoft.com/office/drawing/2014/main" id="{5983A879-EB50-1514-9C73-781018463C0C}"/>
              </a:ext>
            </a:extLst>
          </p:cNvPr>
          <p:cNvPicPr>
            <a:picLocks noChangeAspect="1"/>
          </p:cNvPicPr>
          <p:nvPr/>
        </p:nvPicPr>
        <p:blipFill>
          <a:blip r:embed="rId10"/>
          <a:stretch>
            <a:fillRect/>
          </a:stretch>
        </p:blipFill>
        <p:spPr>
          <a:xfrm flipH="1">
            <a:off x="11125200" y="131336"/>
            <a:ext cx="914400" cy="914400"/>
          </a:xfrm>
          <a:prstGeom prst="rect">
            <a:avLst/>
          </a:prstGeom>
        </p:spPr>
      </p:pic>
      <p:sp>
        <p:nvSpPr>
          <p:cNvPr id="8" name="Đáp án đúng">
            <a:extLst>
              <a:ext uri="{FF2B5EF4-FFF2-40B4-BE49-F238E27FC236}">
                <a16:creationId xmlns:a16="http://schemas.microsoft.com/office/drawing/2014/main" id="{2FB644CA-CB55-3594-B5C2-C9F8A867CDF0}"/>
              </a:ext>
            </a:extLst>
          </p:cNvPr>
          <p:cNvSpPr/>
          <p:nvPr/>
        </p:nvSpPr>
        <p:spPr>
          <a:xfrm>
            <a:off x="6144270" y="4833696"/>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D</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Nóng chảy</a:t>
            </a:r>
          </a:p>
        </p:txBody>
      </p:sp>
      <p:sp>
        <p:nvSpPr>
          <p:cNvPr id="11" name="Đáp án sai 1">
            <a:extLst>
              <a:ext uri="{FF2B5EF4-FFF2-40B4-BE49-F238E27FC236}">
                <a16:creationId xmlns:a16="http://schemas.microsoft.com/office/drawing/2014/main" id="{30828281-61AD-7A62-0775-C0E24C9C1DEB}"/>
              </a:ext>
            </a:extLst>
          </p:cNvPr>
          <p:cNvSpPr/>
          <p:nvPr/>
        </p:nvSpPr>
        <p:spPr>
          <a:xfrm>
            <a:off x="660400" y="3048629"/>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A</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Ngưng tụ</a:t>
            </a:r>
          </a:p>
        </p:txBody>
      </p:sp>
      <p:sp>
        <p:nvSpPr>
          <p:cNvPr id="12" name="Đáp án sai 2">
            <a:extLst>
              <a:ext uri="{FF2B5EF4-FFF2-40B4-BE49-F238E27FC236}">
                <a16:creationId xmlns:a16="http://schemas.microsoft.com/office/drawing/2014/main" id="{E6A889FC-D3A7-FA7C-0DE3-0EA076B22F62}"/>
              </a:ext>
            </a:extLst>
          </p:cNvPr>
          <p:cNvSpPr/>
          <p:nvPr/>
        </p:nvSpPr>
        <p:spPr>
          <a:xfrm>
            <a:off x="660400" y="4856532"/>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B</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Bay hơi</a:t>
            </a:r>
          </a:p>
        </p:txBody>
      </p:sp>
      <p:sp>
        <p:nvSpPr>
          <p:cNvPr id="13" name="Đáp án sai 3">
            <a:extLst>
              <a:ext uri="{FF2B5EF4-FFF2-40B4-BE49-F238E27FC236}">
                <a16:creationId xmlns:a16="http://schemas.microsoft.com/office/drawing/2014/main" id="{39170EEF-8452-D761-9524-3629836006CB}"/>
              </a:ext>
            </a:extLst>
          </p:cNvPr>
          <p:cNvSpPr/>
          <p:nvPr/>
        </p:nvSpPr>
        <p:spPr>
          <a:xfrm>
            <a:off x="6144270" y="3048629"/>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C</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Đông đặc</a:t>
            </a: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275262" y="5163267"/>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4732965" y="5186103"/>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0233769" y="3355364"/>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4756057" y="3371413"/>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5207193" y="-382518"/>
            <a:ext cx="324909" cy="324909"/>
          </a:xfrm>
          <a:prstGeom prst="rect">
            <a:avLst/>
          </a:prstGeom>
        </p:spPr>
      </p:pic>
      <p:pic>
        <p:nvPicPr>
          <p:cNvPr id="2" name="Picture 1">
            <a:extLst>
              <a:ext uri="{FF2B5EF4-FFF2-40B4-BE49-F238E27FC236}">
                <a16:creationId xmlns:a16="http://schemas.microsoft.com/office/drawing/2014/main" id="{B88D85D0-7E9C-C747-3D19-6D27C3C29A9D}"/>
              </a:ext>
            </a:extLst>
          </p:cNvPr>
          <p:cNvPicPr>
            <a:picLocks noChangeAspect="1"/>
          </p:cNvPicPr>
          <p:nvPr/>
        </p:nvPicPr>
        <p:blipFill>
          <a:blip r:embed="rId17"/>
          <a:stretch>
            <a:fillRect/>
          </a:stretch>
        </p:blipFill>
        <p:spPr>
          <a:xfrm>
            <a:off x="6857" y="-30295"/>
            <a:ext cx="994079" cy="1108473"/>
          </a:xfrm>
          <a:prstGeom prst="rect">
            <a:avLst/>
          </a:prstGeom>
        </p:spPr>
      </p:pic>
    </p:spTree>
    <p:custDataLst>
      <p:tags r:id="rId1"/>
    </p:custDataLst>
    <p:extLst>
      <p:ext uri="{BB962C8B-B14F-4D97-AF65-F5344CB8AC3E}">
        <p14:creationId xmlns:p14="http://schemas.microsoft.com/office/powerpoint/2010/main" val="29294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60400" y="1201116"/>
            <a:ext cx="10668000" cy="1692426"/>
          </a:xfrm>
          <a:prstGeom prst="rect">
            <a:avLst/>
          </a:prstGeom>
          <a:solidFill>
            <a:schemeClr val="accent4">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b="1" kern="1200" noProof="1">
                <a:solidFill>
                  <a:prstClr val="black"/>
                </a:solidFill>
                <a:ea typeface="Tahoma" panose="020B0604030504040204" pitchFamily="34" charset="0"/>
                <a:cs typeface="Arial" panose="020B0604020202020204" pitchFamily="34" charset="0"/>
              </a:rPr>
              <a:t>Câu 3: </a:t>
            </a:r>
            <a:r>
              <a:rPr lang="vi-VN" sz="2400" kern="1200" dirty="0">
                <a:solidFill>
                  <a:prstClr val="black"/>
                </a:solidFill>
              </a:rPr>
              <a:t>Không khí có thể bị nén lại hoặc dãn ra. Tính chất này có thể được ứng dụng trong việc</a:t>
            </a:r>
            <a:endParaRPr lang="vi-VN" sz="2400" kern="1200" noProof="1">
              <a:solidFill>
                <a:prstClr val="black"/>
              </a:solidFill>
              <a:ea typeface="Tahom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EAC83525-0CD7-F8ED-5EFC-4F132308F8BE}"/>
              </a:ext>
            </a:extLst>
          </p:cNvPr>
          <p:cNvSpPr txBox="1"/>
          <p:nvPr/>
        </p:nvSpPr>
        <p:spPr>
          <a:xfrm>
            <a:off x="3860800" y="330200"/>
            <a:ext cx="4802918" cy="769441"/>
          </a:xfrm>
          <a:prstGeom prst="rect">
            <a:avLst/>
          </a:prstGeom>
          <a:noFill/>
        </p:spPr>
        <p:txBody>
          <a:bodyPr wrap="none" rtlCol="0">
            <a:spAutoFit/>
          </a:bodyPr>
          <a:lstStyle/>
          <a:p>
            <a:pPr defTabSz="609630">
              <a:buClrTx/>
            </a:pPr>
            <a:r>
              <a:rPr lang="en-US" sz="4400" b="1" kern="1200" dirty="0">
                <a:solidFill>
                  <a:srgbClr val="FFC000"/>
                </a:solidFill>
                <a:latin typeface="UTM Avo" panose="02040603050506020204" pitchFamily="18" charset="0"/>
                <a:ea typeface="Tahoma" panose="020B0604030504040204" pitchFamily="34" charset="0"/>
                <a:cs typeface="Arial" panose="020B0604020202020204" pitchFamily="34" charset="0"/>
              </a:rPr>
              <a:t>ĐỘI THỎ TRẮNG</a:t>
            </a:r>
          </a:p>
        </p:txBody>
      </p:sp>
      <p:pic>
        <p:nvPicPr>
          <p:cNvPr id="9" name="Picture 8">
            <a:hlinkClick r:id="rId9" action="ppaction://hlinksldjump"/>
            <a:extLst>
              <a:ext uri="{FF2B5EF4-FFF2-40B4-BE49-F238E27FC236}">
                <a16:creationId xmlns:a16="http://schemas.microsoft.com/office/drawing/2014/main" id="{5983A879-EB50-1514-9C73-781018463C0C}"/>
              </a:ext>
            </a:extLst>
          </p:cNvPr>
          <p:cNvPicPr>
            <a:picLocks noChangeAspect="1"/>
          </p:cNvPicPr>
          <p:nvPr/>
        </p:nvPicPr>
        <p:blipFill>
          <a:blip r:embed="rId10"/>
          <a:stretch>
            <a:fillRect/>
          </a:stretch>
        </p:blipFill>
        <p:spPr>
          <a:xfrm flipH="1">
            <a:off x="11125200" y="131336"/>
            <a:ext cx="914400" cy="914400"/>
          </a:xfrm>
          <a:prstGeom prst="rect">
            <a:avLst/>
          </a:prstGeom>
        </p:spPr>
      </p:pic>
      <p:sp>
        <p:nvSpPr>
          <p:cNvPr id="8" name="Đáp án đúng">
            <a:extLst>
              <a:ext uri="{FF2B5EF4-FFF2-40B4-BE49-F238E27FC236}">
                <a16:creationId xmlns:a16="http://schemas.microsoft.com/office/drawing/2014/main" id="{2FB644CA-CB55-3594-B5C2-C9F8A867CDF0}"/>
              </a:ext>
            </a:extLst>
          </p:cNvPr>
          <p:cNvSpPr/>
          <p:nvPr/>
        </p:nvSpPr>
        <p:spPr>
          <a:xfrm>
            <a:off x="680961" y="3048629"/>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en-US" sz="2400" kern="1200" noProof="1">
                <a:solidFill>
                  <a:prstClr val="black"/>
                </a:solidFill>
                <a:cs typeface="Arial" panose="020B0604020202020204" pitchFamily="34" charset="0"/>
              </a:rPr>
              <a:t>A. </a:t>
            </a:r>
            <a:r>
              <a:rPr lang="vi-VN" sz="2400" kern="1200" noProof="1">
                <a:solidFill>
                  <a:prstClr val="black"/>
                </a:solidFill>
                <a:cs typeface="Arial" panose="020B0604020202020204" pitchFamily="34" charset="0"/>
              </a:rPr>
              <a:t>Bơm xe đạp</a:t>
            </a:r>
          </a:p>
        </p:txBody>
      </p:sp>
      <p:sp>
        <p:nvSpPr>
          <p:cNvPr id="11" name="Đáp án sai 1">
            <a:extLst>
              <a:ext uri="{FF2B5EF4-FFF2-40B4-BE49-F238E27FC236}">
                <a16:creationId xmlns:a16="http://schemas.microsoft.com/office/drawing/2014/main" id="{30828281-61AD-7A62-0775-C0E24C9C1DEB}"/>
              </a:ext>
            </a:extLst>
          </p:cNvPr>
          <p:cNvSpPr/>
          <p:nvPr/>
        </p:nvSpPr>
        <p:spPr>
          <a:xfrm>
            <a:off x="702753" y="4833696"/>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en-US" sz="2400" kern="1200" noProof="1">
                <a:solidFill>
                  <a:prstClr val="black"/>
                </a:solidFill>
                <a:cs typeface="Arial" panose="020B0604020202020204" pitchFamily="34" charset="0"/>
              </a:rPr>
              <a:t>B. </a:t>
            </a:r>
            <a:r>
              <a:rPr lang="vi-VN" sz="2400" kern="1200" noProof="1">
                <a:solidFill>
                  <a:prstClr val="black"/>
                </a:solidFill>
                <a:cs typeface="Arial" panose="020B0604020202020204" pitchFamily="34" charset="0"/>
              </a:rPr>
              <a:t>Vá săm xe đạp</a:t>
            </a:r>
          </a:p>
        </p:txBody>
      </p:sp>
      <p:sp>
        <p:nvSpPr>
          <p:cNvPr id="12" name="Đáp án sai 2">
            <a:extLst>
              <a:ext uri="{FF2B5EF4-FFF2-40B4-BE49-F238E27FC236}">
                <a16:creationId xmlns:a16="http://schemas.microsoft.com/office/drawing/2014/main" id="{E6A889FC-D3A7-FA7C-0DE3-0EA076B22F62}"/>
              </a:ext>
            </a:extLst>
          </p:cNvPr>
          <p:cNvSpPr/>
          <p:nvPr/>
        </p:nvSpPr>
        <p:spPr>
          <a:xfrm>
            <a:off x="6144270" y="3048629"/>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en-US" sz="2400" kern="1200" noProof="1">
                <a:solidFill>
                  <a:prstClr val="black"/>
                </a:solidFill>
                <a:cs typeface="Arial" panose="020B0604020202020204" pitchFamily="34" charset="0"/>
              </a:rPr>
              <a:t>C. </a:t>
            </a:r>
            <a:r>
              <a:rPr lang="vi-VN" sz="2400" kern="1200" noProof="1">
                <a:solidFill>
                  <a:prstClr val="black"/>
                </a:solidFill>
                <a:cs typeface="Arial" panose="020B0604020202020204" pitchFamily="34" charset="0"/>
              </a:rPr>
              <a:t>Chế tạo xe đạp</a:t>
            </a:r>
          </a:p>
        </p:txBody>
      </p:sp>
      <p:sp>
        <p:nvSpPr>
          <p:cNvPr id="13" name="Đáp án sai 3">
            <a:extLst>
              <a:ext uri="{FF2B5EF4-FFF2-40B4-BE49-F238E27FC236}">
                <a16:creationId xmlns:a16="http://schemas.microsoft.com/office/drawing/2014/main" id="{39170EEF-8452-D761-9524-3629836006CB}"/>
              </a:ext>
            </a:extLst>
          </p:cNvPr>
          <p:cNvSpPr/>
          <p:nvPr/>
        </p:nvSpPr>
        <p:spPr>
          <a:xfrm>
            <a:off x="6144270" y="4833696"/>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en-US" sz="2400" kern="1200" noProof="1">
                <a:solidFill>
                  <a:prstClr val="black"/>
                </a:solidFill>
                <a:cs typeface="Arial" panose="020B0604020202020204" pitchFamily="34" charset="0"/>
              </a:rPr>
              <a:t>D. </a:t>
            </a:r>
            <a:r>
              <a:rPr lang="vi-VN" sz="2400" kern="1200" noProof="1">
                <a:solidFill>
                  <a:prstClr val="black"/>
                </a:solidFill>
                <a:cs typeface="Arial" panose="020B0604020202020204" pitchFamily="34" charset="0"/>
              </a:rPr>
              <a:t>Tất cả đáp án trên</a:t>
            </a: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811953" y="3378200"/>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0216835" y="3378200"/>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0216835" y="5164951"/>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4753527" y="5164952"/>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5207193" y="-382518"/>
            <a:ext cx="324909" cy="324909"/>
          </a:xfrm>
          <a:prstGeom prst="rect">
            <a:avLst/>
          </a:prstGeom>
        </p:spPr>
      </p:pic>
      <p:pic>
        <p:nvPicPr>
          <p:cNvPr id="2" name="Picture 1">
            <a:extLst>
              <a:ext uri="{FF2B5EF4-FFF2-40B4-BE49-F238E27FC236}">
                <a16:creationId xmlns:a16="http://schemas.microsoft.com/office/drawing/2014/main" id="{745E8F00-00E1-CC1B-BBB2-48155A4FB233}"/>
              </a:ext>
            </a:extLst>
          </p:cNvPr>
          <p:cNvPicPr>
            <a:picLocks noChangeAspect="1"/>
          </p:cNvPicPr>
          <p:nvPr/>
        </p:nvPicPr>
        <p:blipFill>
          <a:blip r:embed="rId17"/>
          <a:stretch>
            <a:fillRect/>
          </a:stretch>
        </p:blipFill>
        <p:spPr>
          <a:xfrm>
            <a:off x="6857" y="-30295"/>
            <a:ext cx="994079" cy="1108473"/>
          </a:xfrm>
          <a:prstGeom prst="rect">
            <a:avLst/>
          </a:prstGeom>
        </p:spPr>
      </p:pic>
    </p:spTree>
    <p:custDataLst>
      <p:tags r:id="rId1"/>
    </p:custDataLst>
    <p:extLst>
      <p:ext uri="{BB962C8B-B14F-4D97-AF65-F5344CB8AC3E}">
        <p14:creationId xmlns:p14="http://schemas.microsoft.com/office/powerpoint/2010/main" val="167030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60400" y="1201116"/>
            <a:ext cx="10668000" cy="1692426"/>
          </a:xfrm>
          <a:prstGeom prst="rect">
            <a:avLst/>
          </a:prstGeom>
          <a:solidFill>
            <a:schemeClr val="accent4">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b="1" kern="1200" noProof="1">
                <a:solidFill>
                  <a:prstClr val="black"/>
                </a:solidFill>
                <a:ea typeface="Tahoma" panose="020B0604030504040204" pitchFamily="34" charset="0"/>
                <a:cs typeface="Arial" panose="020B0604020202020204" pitchFamily="34" charset="0"/>
              </a:rPr>
              <a:t>Câu 4: </a:t>
            </a:r>
            <a:r>
              <a:rPr lang="en-US" sz="2400" kern="1200" dirty="0" err="1">
                <a:solidFill>
                  <a:prstClr val="black"/>
                </a:solidFill>
                <a:cs typeface="Arial" panose="020B0604020202020204" pitchFamily="34" charset="0"/>
              </a:rPr>
              <a:t>Trong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các</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hoạt</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động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sau</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hoạt</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động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nào</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gây</a:t>
            </a:r>
            <a:r>
              <a:rPr lang="en-US" sz="2400" kern="1200" dirty="0">
                <a:solidFill>
                  <a:prstClr val="black"/>
                </a:solidFill>
                <a:cs typeface="Arial" panose="020B0604020202020204" pitchFamily="34" charset="0"/>
              </a:rPr>
              <a:t> ô </a:t>
            </a:r>
            <a:r>
              <a:rPr lang="en-US" sz="2400" kern="1200" dirty="0" err="1">
                <a:solidFill>
                  <a:prstClr val="black"/>
                </a:solidFill>
                <a:cs typeface="Arial" panose="020B0604020202020204" pitchFamily="34" charset="0"/>
              </a:rPr>
              <a:t>nhiễm</a:t>
            </a:r>
            <a:r>
              <a:rPr lang="en-US" sz="2400" kern="1200" dirty="0">
                <a:solidFill>
                  <a:prstClr val="black"/>
                </a:solidFill>
                <a:cs typeface="Arial" panose="020B0604020202020204" pitchFamily="34" charset="0"/>
              </a:rPr>
              <a:t> </a:t>
            </a:r>
            <a:endParaRPr lang="vi-VN" sz="2400" kern="1200" dirty="0">
              <a:solidFill>
                <a:prstClr val="black"/>
              </a:solidFill>
              <a:cs typeface="Arial" panose="020B0604020202020204" pitchFamily="34" charset="0"/>
            </a:endParaRPr>
          </a:p>
          <a:p>
            <a:pPr algn="ctr" defTabSz="609630">
              <a:lnSpc>
                <a:spcPct val="150000"/>
              </a:lnSpc>
              <a:buClrTx/>
            </a:pP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a:t>
            </a:r>
            <a:r>
              <a:rPr lang="vi-VN" sz="2400" kern="1200" noProof="1">
                <a:solidFill>
                  <a:prstClr val="black"/>
                </a:solidFill>
                <a:ea typeface="Tahoma" panose="020B060403050404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EAC83525-0CD7-F8ED-5EFC-4F132308F8BE}"/>
              </a:ext>
            </a:extLst>
          </p:cNvPr>
          <p:cNvSpPr txBox="1"/>
          <p:nvPr/>
        </p:nvSpPr>
        <p:spPr>
          <a:xfrm>
            <a:off x="3860800" y="330200"/>
            <a:ext cx="4802918" cy="769441"/>
          </a:xfrm>
          <a:prstGeom prst="rect">
            <a:avLst/>
          </a:prstGeom>
          <a:noFill/>
        </p:spPr>
        <p:txBody>
          <a:bodyPr wrap="none" rtlCol="0">
            <a:spAutoFit/>
          </a:bodyPr>
          <a:lstStyle/>
          <a:p>
            <a:pPr defTabSz="609630">
              <a:buClrTx/>
            </a:pPr>
            <a:r>
              <a:rPr lang="en-US" sz="4400" b="1" kern="1200" dirty="0">
                <a:solidFill>
                  <a:srgbClr val="FFC000"/>
                </a:solidFill>
                <a:latin typeface="UTM Avo" panose="02040603050506020204" pitchFamily="18" charset="0"/>
                <a:ea typeface="Tahoma" panose="020B0604030504040204" pitchFamily="34" charset="0"/>
                <a:cs typeface="Arial" panose="020B0604020202020204" pitchFamily="34" charset="0"/>
              </a:rPr>
              <a:t>ĐỘI THỎ TRẮNG</a:t>
            </a:r>
          </a:p>
        </p:txBody>
      </p:sp>
      <p:pic>
        <p:nvPicPr>
          <p:cNvPr id="9" name="Picture 8">
            <a:hlinkClick r:id="rId9" action="ppaction://hlinksldjump"/>
            <a:extLst>
              <a:ext uri="{FF2B5EF4-FFF2-40B4-BE49-F238E27FC236}">
                <a16:creationId xmlns:a16="http://schemas.microsoft.com/office/drawing/2014/main" id="{5983A879-EB50-1514-9C73-781018463C0C}"/>
              </a:ext>
            </a:extLst>
          </p:cNvPr>
          <p:cNvPicPr>
            <a:picLocks noChangeAspect="1"/>
          </p:cNvPicPr>
          <p:nvPr/>
        </p:nvPicPr>
        <p:blipFill>
          <a:blip r:embed="rId10"/>
          <a:stretch>
            <a:fillRect/>
          </a:stretch>
        </p:blipFill>
        <p:spPr>
          <a:xfrm flipH="1">
            <a:off x="11125200" y="131336"/>
            <a:ext cx="914400" cy="914400"/>
          </a:xfrm>
          <a:prstGeom prst="rect">
            <a:avLst/>
          </a:prstGeom>
        </p:spPr>
      </p:pic>
      <p:sp>
        <p:nvSpPr>
          <p:cNvPr id="8" name="Đáp án đúng">
            <a:extLst>
              <a:ext uri="{FF2B5EF4-FFF2-40B4-BE49-F238E27FC236}">
                <a16:creationId xmlns:a16="http://schemas.microsoft.com/office/drawing/2014/main" id="{2FB644CA-CB55-3594-B5C2-C9F8A867CDF0}"/>
              </a:ext>
            </a:extLst>
          </p:cNvPr>
          <p:cNvSpPr/>
          <p:nvPr/>
        </p:nvSpPr>
        <p:spPr>
          <a:xfrm>
            <a:off x="702753" y="4833696"/>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B</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Đốt rác</a:t>
            </a:r>
          </a:p>
        </p:txBody>
      </p:sp>
      <p:sp>
        <p:nvSpPr>
          <p:cNvPr id="11" name="Đáp án sai 1">
            <a:extLst>
              <a:ext uri="{FF2B5EF4-FFF2-40B4-BE49-F238E27FC236}">
                <a16:creationId xmlns:a16="http://schemas.microsoft.com/office/drawing/2014/main" id="{30828281-61AD-7A62-0775-C0E24C9C1DEB}"/>
              </a:ext>
            </a:extLst>
          </p:cNvPr>
          <p:cNvSpPr/>
          <p:nvPr/>
        </p:nvSpPr>
        <p:spPr>
          <a:xfrm>
            <a:off x="660400" y="3048629"/>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A</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Dùng nước mưa để rửa xe</a:t>
            </a:r>
          </a:p>
        </p:txBody>
      </p:sp>
      <p:sp>
        <p:nvSpPr>
          <p:cNvPr id="12" name="Đáp án sai 2">
            <a:extLst>
              <a:ext uri="{FF2B5EF4-FFF2-40B4-BE49-F238E27FC236}">
                <a16:creationId xmlns:a16="http://schemas.microsoft.com/office/drawing/2014/main" id="{E6A889FC-D3A7-FA7C-0DE3-0EA076B22F62}"/>
              </a:ext>
            </a:extLst>
          </p:cNvPr>
          <p:cNvSpPr/>
          <p:nvPr/>
        </p:nvSpPr>
        <p:spPr>
          <a:xfrm>
            <a:off x="6144270" y="3048629"/>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en-US" sz="2400" kern="1200" noProof="1">
                <a:solidFill>
                  <a:prstClr val="black"/>
                </a:solidFill>
                <a:cs typeface="Arial" panose="020B0604020202020204" pitchFamily="34" charset="0"/>
              </a:rPr>
              <a:t>C. </a:t>
            </a:r>
            <a:r>
              <a:rPr lang="en-US" sz="2400" kern="1200" dirty="0" err="1">
                <a:solidFill>
                  <a:prstClr val="black"/>
                </a:solidFill>
                <a:cs typeface="Arial" panose="020B0604020202020204" pitchFamily="34" charset="0"/>
              </a:rPr>
              <a:t>Sục</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 </a:t>
            </a:r>
            <a:r>
              <a:rPr lang="vi-VN" sz="2400" kern="1200" dirty="0">
                <a:solidFill>
                  <a:prstClr val="black"/>
                </a:solidFill>
                <a:cs typeface="Arial" panose="020B0604020202020204" pitchFamily="34" charset="0"/>
              </a:rPr>
              <a:t>ô-xi</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vào</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bể</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cá</a:t>
            </a:r>
            <a:endParaRPr lang="vi-VN" sz="2400" kern="1200" noProof="1">
              <a:solidFill>
                <a:prstClr val="black"/>
              </a:solidFill>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6144270" y="4833696"/>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lnSpc>
                <a:spcPct val="150000"/>
              </a:lnSpc>
              <a:buClrTx/>
              <a:defRPr/>
            </a:pPr>
            <a:r>
              <a:rPr lang="en-US" sz="2400" kern="1200" noProof="1">
                <a:solidFill>
                  <a:prstClr val="black"/>
                </a:solidFill>
                <a:cs typeface="Arial" panose="020B0604020202020204" pitchFamily="34" charset="0"/>
              </a:rPr>
              <a:t>D. </a:t>
            </a:r>
            <a:r>
              <a:rPr lang="vi-VN" sz="2400" kern="1200" noProof="1">
                <a:solidFill>
                  <a:prstClr val="black"/>
                </a:solidFill>
                <a:cs typeface="Arial" panose="020B0604020202020204" pitchFamily="34" charset="0"/>
              </a:rPr>
              <a:t>Hoạt động quang</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hợp </a:t>
            </a:r>
            <a:endParaRPr lang="en-US" sz="2400" kern="1200" noProof="1">
              <a:solidFill>
                <a:prstClr val="black"/>
              </a:solidFill>
              <a:cs typeface="Arial" panose="020B0604020202020204" pitchFamily="34" charset="0"/>
            </a:endParaRPr>
          </a:p>
          <a:p>
            <a:pPr defTabSz="609630">
              <a:lnSpc>
                <a:spcPct val="150000"/>
              </a:lnSpc>
              <a:buClrTx/>
              <a:defRPr/>
            </a:pPr>
            <a:r>
              <a:rPr lang="vi-VN" sz="2400" kern="1200" noProof="1">
                <a:solidFill>
                  <a:prstClr val="black"/>
                </a:solidFill>
                <a:cs typeface="Arial" panose="020B0604020202020204" pitchFamily="34" charset="0"/>
              </a:rPr>
              <a:t>của cây cối</a:t>
            </a: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833745" y="5163267"/>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0216835" y="3378200"/>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0203289" y="5164952"/>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4756057" y="3371413"/>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5207193" y="-382518"/>
            <a:ext cx="324909" cy="324909"/>
          </a:xfrm>
          <a:prstGeom prst="rect">
            <a:avLst/>
          </a:prstGeom>
        </p:spPr>
      </p:pic>
      <p:pic>
        <p:nvPicPr>
          <p:cNvPr id="2" name="Picture 1">
            <a:extLst>
              <a:ext uri="{FF2B5EF4-FFF2-40B4-BE49-F238E27FC236}">
                <a16:creationId xmlns:a16="http://schemas.microsoft.com/office/drawing/2014/main" id="{88E9875C-1272-BE99-6636-0F96D878D1A9}"/>
              </a:ext>
            </a:extLst>
          </p:cNvPr>
          <p:cNvPicPr>
            <a:picLocks noChangeAspect="1"/>
          </p:cNvPicPr>
          <p:nvPr/>
        </p:nvPicPr>
        <p:blipFill>
          <a:blip r:embed="rId17"/>
          <a:stretch>
            <a:fillRect/>
          </a:stretch>
        </p:blipFill>
        <p:spPr>
          <a:xfrm>
            <a:off x="6857" y="-30295"/>
            <a:ext cx="994079" cy="1108473"/>
          </a:xfrm>
          <a:prstGeom prst="rect">
            <a:avLst/>
          </a:prstGeom>
        </p:spPr>
      </p:pic>
    </p:spTree>
    <p:custDataLst>
      <p:tags r:id="rId1"/>
    </p:custDataLst>
    <p:extLst>
      <p:ext uri="{BB962C8B-B14F-4D97-AF65-F5344CB8AC3E}">
        <p14:creationId xmlns:p14="http://schemas.microsoft.com/office/powerpoint/2010/main" val="411715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60400" y="1201116"/>
            <a:ext cx="10668000" cy="1692426"/>
          </a:xfrm>
          <a:prstGeom prst="rect">
            <a:avLst/>
          </a:prstGeom>
          <a:solidFill>
            <a:schemeClr val="accent4">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vi-VN" sz="2400" b="1" kern="1200" noProof="1">
                <a:solidFill>
                  <a:prstClr val="black"/>
                </a:solidFill>
                <a:ea typeface="Tahoma" panose="020B0604030504040204" pitchFamily="34" charset="0"/>
                <a:cs typeface="Arial" panose="020B0604020202020204" pitchFamily="34" charset="0"/>
              </a:rPr>
              <a:t>Câu 5: </a:t>
            </a:r>
            <a:r>
              <a:rPr lang="en-US" sz="2400" kern="1200" dirty="0" err="1">
                <a:solidFill>
                  <a:prstClr val="black"/>
                </a:solidFill>
                <a:cs typeface="Arial" panose="020B0604020202020204" pitchFamily="34" charset="0"/>
              </a:rPr>
              <a:t>Quá</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trình</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nào</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sau</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đây</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cần</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a:t>
            </a:r>
            <a:endParaRPr lang="vi-VN" sz="2400" kern="1200" noProof="1">
              <a:solidFill>
                <a:prstClr val="black"/>
              </a:solidFill>
              <a:ea typeface="Tahom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EAC83525-0CD7-F8ED-5EFC-4F132308F8BE}"/>
              </a:ext>
            </a:extLst>
          </p:cNvPr>
          <p:cNvSpPr txBox="1"/>
          <p:nvPr/>
        </p:nvSpPr>
        <p:spPr>
          <a:xfrm>
            <a:off x="3860800" y="330200"/>
            <a:ext cx="4802918" cy="769441"/>
          </a:xfrm>
          <a:prstGeom prst="rect">
            <a:avLst/>
          </a:prstGeom>
          <a:noFill/>
        </p:spPr>
        <p:txBody>
          <a:bodyPr wrap="none" rtlCol="0">
            <a:spAutoFit/>
          </a:bodyPr>
          <a:lstStyle/>
          <a:p>
            <a:pPr defTabSz="609630">
              <a:buClrTx/>
            </a:pPr>
            <a:r>
              <a:rPr lang="en-US" sz="4400" b="1" kern="1200" dirty="0">
                <a:solidFill>
                  <a:srgbClr val="FFC000"/>
                </a:solidFill>
                <a:latin typeface="UTM Avo" panose="02040603050506020204" pitchFamily="18" charset="0"/>
                <a:ea typeface="Tahoma" panose="020B0604030504040204" pitchFamily="34" charset="0"/>
                <a:cs typeface="Arial" panose="020B0604020202020204" pitchFamily="34" charset="0"/>
              </a:rPr>
              <a:t>ĐỘI THỎ TRẮNG</a:t>
            </a:r>
          </a:p>
        </p:txBody>
      </p:sp>
      <p:pic>
        <p:nvPicPr>
          <p:cNvPr id="9" name="Picture 8">
            <a:hlinkClick r:id="rId9" action="ppaction://hlinksldjump"/>
            <a:extLst>
              <a:ext uri="{FF2B5EF4-FFF2-40B4-BE49-F238E27FC236}">
                <a16:creationId xmlns:a16="http://schemas.microsoft.com/office/drawing/2014/main" id="{5983A879-EB50-1514-9C73-781018463C0C}"/>
              </a:ext>
            </a:extLst>
          </p:cNvPr>
          <p:cNvPicPr>
            <a:picLocks noChangeAspect="1"/>
          </p:cNvPicPr>
          <p:nvPr/>
        </p:nvPicPr>
        <p:blipFill>
          <a:blip r:embed="rId10"/>
          <a:stretch>
            <a:fillRect/>
          </a:stretch>
        </p:blipFill>
        <p:spPr>
          <a:xfrm flipH="1">
            <a:off x="11125200" y="131336"/>
            <a:ext cx="914400" cy="914400"/>
          </a:xfrm>
          <a:prstGeom prst="rect">
            <a:avLst/>
          </a:prstGeom>
        </p:spPr>
      </p:pic>
      <p:sp>
        <p:nvSpPr>
          <p:cNvPr id="8" name="Đáp án đúng">
            <a:extLst>
              <a:ext uri="{FF2B5EF4-FFF2-40B4-BE49-F238E27FC236}">
                <a16:creationId xmlns:a16="http://schemas.microsoft.com/office/drawing/2014/main" id="{2FB644CA-CB55-3594-B5C2-C9F8A867CDF0}"/>
              </a:ext>
            </a:extLst>
          </p:cNvPr>
          <p:cNvSpPr/>
          <p:nvPr/>
        </p:nvSpPr>
        <p:spPr>
          <a:xfrm>
            <a:off x="6144270" y="4833696"/>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D</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Hô hấp</a:t>
            </a:r>
          </a:p>
        </p:txBody>
      </p:sp>
      <p:sp>
        <p:nvSpPr>
          <p:cNvPr id="11" name="Đáp án sai 1">
            <a:extLst>
              <a:ext uri="{FF2B5EF4-FFF2-40B4-BE49-F238E27FC236}">
                <a16:creationId xmlns:a16="http://schemas.microsoft.com/office/drawing/2014/main" id="{30828281-61AD-7A62-0775-C0E24C9C1DEB}"/>
              </a:ext>
            </a:extLst>
          </p:cNvPr>
          <p:cNvSpPr/>
          <p:nvPr/>
        </p:nvSpPr>
        <p:spPr>
          <a:xfrm>
            <a:off x="660400" y="3048629"/>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A</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Ngưng tụ</a:t>
            </a:r>
          </a:p>
        </p:txBody>
      </p:sp>
      <p:sp>
        <p:nvSpPr>
          <p:cNvPr id="12" name="Đáp án sai 2">
            <a:extLst>
              <a:ext uri="{FF2B5EF4-FFF2-40B4-BE49-F238E27FC236}">
                <a16:creationId xmlns:a16="http://schemas.microsoft.com/office/drawing/2014/main" id="{E6A889FC-D3A7-FA7C-0DE3-0EA076B22F62}"/>
              </a:ext>
            </a:extLst>
          </p:cNvPr>
          <p:cNvSpPr/>
          <p:nvPr/>
        </p:nvSpPr>
        <p:spPr>
          <a:xfrm>
            <a:off x="660400" y="4856532"/>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B</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Bay hơi</a:t>
            </a:r>
          </a:p>
        </p:txBody>
      </p:sp>
      <p:sp>
        <p:nvSpPr>
          <p:cNvPr id="13" name="Đáp án sai 3">
            <a:extLst>
              <a:ext uri="{FF2B5EF4-FFF2-40B4-BE49-F238E27FC236}">
                <a16:creationId xmlns:a16="http://schemas.microsoft.com/office/drawing/2014/main" id="{39170EEF-8452-D761-9524-3629836006CB}"/>
              </a:ext>
            </a:extLst>
          </p:cNvPr>
          <p:cNvSpPr/>
          <p:nvPr/>
        </p:nvSpPr>
        <p:spPr>
          <a:xfrm>
            <a:off x="6144270" y="3048629"/>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C</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Hòa tan</a:t>
            </a: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275262" y="5163267"/>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4732965" y="5186103"/>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0233769" y="3355364"/>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4756057" y="3371413"/>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5207193" y="-382518"/>
            <a:ext cx="324909" cy="324909"/>
          </a:xfrm>
          <a:prstGeom prst="rect">
            <a:avLst/>
          </a:prstGeom>
        </p:spPr>
      </p:pic>
      <p:pic>
        <p:nvPicPr>
          <p:cNvPr id="2" name="Picture 1">
            <a:extLst>
              <a:ext uri="{FF2B5EF4-FFF2-40B4-BE49-F238E27FC236}">
                <a16:creationId xmlns:a16="http://schemas.microsoft.com/office/drawing/2014/main" id="{2399BB94-576D-765C-883C-F4487D8F948C}"/>
              </a:ext>
            </a:extLst>
          </p:cNvPr>
          <p:cNvPicPr>
            <a:picLocks noChangeAspect="1"/>
          </p:cNvPicPr>
          <p:nvPr/>
        </p:nvPicPr>
        <p:blipFill>
          <a:blip r:embed="rId17"/>
          <a:stretch>
            <a:fillRect/>
          </a:stretch>
        </p:blipFill>
        <p:spPr>
          <a:xfrm>
            <a:off x="6857" y="-30295"/>
            <a:ext cx="994079" cy="1108473"/>
          </a:xfrm>
          <a:prstGeom prst="rect">
            <a:avLst/>
          </a:prstGeom>
        </p:spPr>
      </p:pic>
    </p:spTree>
    <p:custDataLst>
      <p:tags r:id="rId1"/>
    </p:custDataLst>
    <p:extLst>
      <p:ext uri="{BB962C8B-B14F-4D97-AF65-F5344CB8AC3E}">
        <p14:creationId xmlns:p14="http://schemas.microsoft.com/office/powerpoint/2010/main" val="147485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60399" y="1168459"/>
            <a:ext cx="10668000" cy="169242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vi-VN" sz="2667" b="1" kern="1200" noProof="1">
                <a:solidFill>
                  <a:prstClr val="black"/>
                </a:solidFill>
                <a:ea typeface="Tahoma" panose="020B0604030504040204" pitchFamily="34" charset="0"/>
                <a:cs typeface="Arial" panose="020B0604020202020204" pitchFamily="34" charset="0"/>
              </a:rPr>
              <a:t>Câu 1: </a:t>
            </a:r>
            <a:r>
              <a:rPr lang="vi-VN" sz="2667" kern="1200" noProof="1">
                <a:solidFill>
                  <a:prstClr val="black"/>
                </a:solidFill>
                <a:ea typeface="Tahoma" panose="020B0604030504040204" pitchFamily="34" charset="0"/>
                <a:cs typeface="Arial" panose="020B0604020202020204" pitchFamily="34" charset="0"/>
              </a:rPr>
              <a:t>Không khí có ở đâu?</a:t>
            </a:r>
          </a:p>
        </p:txBody>
      </p:sp>
      <p:sp>
        <p:nvSpPr>
          <p:cNvPr id="6" name="TextBox 5">
            <a:extLst>
              <a:ext uri="{FF2B5EF4-FFF2-40B4-BE49-F238E27FC236}">
                <a16:creationId xmlns:a16="http://schemas.microsoft.com/office/drawing/2014/main" id="{EAC83525-0CD7-F8ED-5EFC-4F132308F8BE}"/>
              </a:ext>
            </a:extLst>
          </p:cNvPr>
          <p:cNvSpPr txBox="1"/>
          <p:nvPr/>
        </p:nvSpPr>
        <p:spPr>
          <a:xfrm>
            <a:off x="4468138" y="319296"/>
            <a:ext cx="3799438" cy="769441"/>
          </a:xfrm>
          <a:prstGeom prst="rect">
            <a:avLst/>
          </a:prstGeom>
          <a:noFill/>
        </p:spPr>
        <p:txBody>
          <a:bodyPr wrap="none" rtlCol="0">
            <a:spAutoFit/>
          </a:bodyPr>
          <a:lstStyle/>
          <a:p>
            <a:pPr defTabSz="609630">
              <a:buClrTx/>
            </a:pPr>
            <a:r>
              <a:rPr lang="en-US" sz="4400" b="1" kern="1200">
                <a:solidFill>
                  <a:srgbClr val="70AD47"/>
                </a:solidFill>
                <a:latin typeface="UTM Avo" panose="02040603050506020204" pitchFamily="18" charset="0"/>
                <a:ea typeface="Tahoma" panose="020B0604030504040204" pitchFamily="34" charset="0"/>
                <a:cs typeface="Arial" panose="020B0604020202020204" pitchFamily="34" charset="0"/>
              </a:rPr>
              <a:t>ĐỘI HỔ VẰN</a:t>
            </a:r>
            <a:endParaRPr lang="en-US" sz="4400" b="1" kern="1200" dirty="0">
              <a:solidFill>
                <a:srgbClr val="70AD47"/>
              </a:solidFill>
              <a:latin typeface="UTM Avo" panose="02040603050506020204" pitchFamily="18" charset="0"/>
              <a:ea typeface="Tahoma" panose="020B0604030504040204" pitchFamily="34" charset="0"/>
              <a:cs typeface="Arial" panose="020B0604020202020204" pitchFamily="34" charset="0"/>
            </a:endParaRPr>
          </a:p>
        </p:txBody>
      </p:sp>
      <p:sp>
        <p:nvSpPr>
          <p:cNvPr id="8" name="Đáp án đúng">
            <a:extLst>
              <a:ext uri="{FF2B5EF4-FFF2-40B4-BE49-F238E27FC236}">
                <a16:creationId xmlns:a16="http://schemas.microsoft.com/office/drawing/2014/main" id="{2FB644CA-CB55-3594-B5C2-C9F8A867CDF0}"/>
              </a:ext>
            </a:extLst>
          </p:cNvPr>
          <p:cNvSpPr/>
          <p:nvPr/>
        </p:nvSpPr>
        <p:spPr>
          <a:xfrm>
            <a:off x="680960" y="3015972"/>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lnSpc>
                <a:spcPct val="150000"/>
              </a:lnSpc>
              <a:buClrTx/>
              <a:defRPr/>
            </a:pPr>
            <a:r>
              <a:rPr lang="en-US" sz="2667" kern="1200" noProof="1">
                <a:solidFill>
                  <a:prstClr val="black"/>
                </a:solidFill>
                <a:cs typeface="Arial" panose="020B0604020202020204" pitchFamily="34" charset="0"/>
              </a:rPr>
              <a:t>A. </a:t>
            </a:r>
            <a:r>
              <a:rPr lang="vi-VN" sz="2667" kern="1200" noProof="1">
                <a:solidFill>
                  <a:prstClr val="black"/>
                </a:solidFill>
                <a:cs typeface="Arial" panose="020B0604020202020204" pitchFamily="34" charset="0"/>
              </a:rPr>
              <a:t>Không khí có ở xung quanh chúng ta</a:t>
            </a:r>
          </a:p>
        </p:txBody>
      </p:sp>
      <p:sp>
        <p:nvSpPr>
          <p:cNvPr id="11" name="Đáp án sai 1">
            <a:extLst>
              <a:ext uri="{FF2B5EF4-FFF2-40B4-BE49-F238E27FC236}">
                <a16:creationId xmlns:a16="http://schemas.microsoft.com/office/drawing/2014/main" id="{30828281-61AD-7A62-0775-C0E24C9C1DEB}"/>
              </a:ext>
            </a:extLst>
          </p:cNvPr>
          <p:cNvSpPr/>
          <p:nvPr/>
        </p:nvSpPr>
        <p:spPr>
          <a:xfrm>
            <a:off x="702752" y="4801039"/>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lnSpc>
                <a:spcPct val="150000"/>
              </a:lnSpc>
              <a:buClrTx/>
              <a:defRPr/>
            </a:pPr>
            <a:r>
              <a:rPr lang="en-US" sz="2667" kern="1200" noProof="1">
                <a:solidFill>
                  <a:prstClr val="black"/>
                </a:solidFill>
                <a:cs typeface="Arial" panose="020B0604020202020204" pitchFamily="34" charset="0"/>
              </a:rPr>
              <a:t>B. </a:t>
            </a:r>
            <a:r>
              <a:rPr lang="vi-VN" sz="2667" kern="1200" noProof="1">
                <a:solidFill>
                  <a:prstClr val="black"/>
                </a:solidFill>
                <a:cs typeface="Arial" panose="020B0604020202020204" pitchFamily="34" charset="0"/>
              </a:rPr>
              <a:t>Không khí chỉ có ở </a:t>
            </a:r>
            <a:endParaRPr lang="en-US" sz="2667" kern="1200" noProof="1">
              <a:solidFill>
                <a:prstClr val="black"/>
              </a:solidFill>
              <a:cs typeface="Arial" panose="020B0604020202020204" pitchFamily="34" charset="0"/>
            </a:endParaRPr>
          </a:p>
          <a:p>
            <a:pPr defTabSz="609630">
              <a:lnSpc>
                <a:spcPct val="150000"/>
              </a:lnSpc>
              <a:buClrTx/>
              <a:defRPr/>
            </a:pPr>
            <a:r>
              <a:rPr lang="vi-VN" sz="2667" kern="1200" noProof="1">
                <a:solidFill>
                  <a:prstClr val="black"/>
                </a:solidFill>
                <a:cs typeface="Arial" panose="020B0604020202020204" pitchFamily="34" charset="0"/>
              </a:rPr>
              <a:t>dưới biển</a:t>
            </a:r>
          </a:p>
        </p:txBody>
      </p:sp>
      <p:sp>
        <p:nvSpPr>
          <p:cNvPr id="12" name="Đáp án sai 2">
            <a:extLst>
              <a:ext uri="{FF2B5EF4-FFF2-40B4-BE49-F238E27FC236}">
                <a16:creationId xmlns:a16="http://schemas.microsoft.com/office/drawing/2014/main" id="{E6A889FC-D3A7-FA7C-0DE3-0EA076B22F62}"/>
              </a:ext>
            </a:extLst>
          </p:cNvPr>
          <p:cNvSpPr/>
          <p:nvPr/>
        </p:nvSpPr>
        <p:spPr>
          <a:xfrm>
            <a:off x="6144269" y="3015972"/>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lnSpc>
                <a:spcPct val="150000"/>
              </a:lnSpc>
              <a:buClrTx/>
              <a:defRPr/>
            </a:pPr>
            <a:r>
              <a:rPr lang="en-US" sz="2667" kern="1200" noProof="1">
                <a:solidFill>
                  <a:prstClr val="black"/>
                </a:solidFill>
                <a:cs typeface="Arial" panose="020B0604020202020204" pitchFamily="34" charset="0"/>
              </a:rPr>
              <a:t>C. </a:t>
            </a:r>
            <a:r>
              <a:rPr lang="vi-VN" sz="2667" kern="1200" noProof="1">
                <a:solidFill>
                  <a:prstClr val="black"/>
                </a:solidFill>
                <a:cs typeface="Arial" panose="020B0604020202020204" pitchFamily="34" charset="0"/>
              </a:rPr>
              <a:t>Không khí chỉ có ở </a:t>
            </a:r>
            <a:endParaRPr lang="en-US" sz="2667" kern="1200" noProof="1">
              <a:solidFill>
                <a:prstClr val="black"/>
              </a:solidFill>
              <a:cs typeface="Arial" panose="020B0604020202020204" pitchFamily="34" charset="0"/>
            </a:endParaRPr>
          </a:p>
          <a:p>
            <a:pPr defTabSz="609630">
              <a:lnSpc>
                <a:spcPct val="150000"/>
              </a:lnSpc>
              <a:buClrTx/>
              <a:defRPr/>
            </a:pPr>
            <a:r>
              <a:rPr lang="vi-VN" sz="2667" kern="1200" noProof="1">
                <a:solidFill>
                  <a:prstClr val="black"/>
                </a:solidFill>
                <a:cs typeface="Arial" panose="020B0604020202020204" pitchFamily="34" charset="0"/>
              </a:rPr>
              <a:t>dưới lòng đất</a:t>
            </a:r>
          </a:p>
        </p:txBody>
      </p:sp>
      <p:sp>
        <p:nvSpPr>
          <p:cNvPr id="13" name="Đáp án sai 3">
            <a:extLst>
              <a:ext uri="{FF2B5EF4-FFF2-40B4-BE49-F238E27FC236}">
                <a16:creationId xmlns:a16="http://schemas.microsoft.com/office/drawing/2014/main" id="{39170EEF-8452-D761-9524-3629836006CB}"/>
              </a:ext>
            </a:extLst>
          </p:cNvPr>
          <p:cNvSpPr/>
          <p:nvPr/>
        </p:nvSpPr>
        <p:spPr>
          <a:xfrm>
            <a:off x="6144269" y="4801039"/>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lnSpc>
                <a:spcPct val="150000"/>
              </a:lnSpc>
              <a:buClrTx/>
              <a:defRPr/>
            </a:pPr>
            <a:r>
              <a:rPr lang="en-US" sz="2667" kern="1200" noProof="1">
                <a:solidFill>
                  <a:prstClr val="black"/>
                </a:solidFill>
                <a:cs typeface="Arial" panose="020B0604020202020204" pitchFamily="34" charset="0"/>
              </a:rPr>
              <a:t>D. </a:t>
            </a:r>
            <a:r>
              <a:rPr lang="vi-VN" sz="2667" kern="1200" noProof="1">
                <a:solidFill>
                  <a:prstClr val="black"/>
                </a:solidFill>
                <a:cs typeface="Arial" panose="020B0604020202020204" pitchFamily="34" charset="0"/>
              </a:rPr>
              <a:t>Không khí chỉ có ở </a:t>
            </a:r>
            <a:endParaRPr lang="en-US" sz="2667" kern="1200" noProof="1">
              <a:solidFill>
                <a:prstClr val="black"/>
              </a:solidFill>
              <a:cs typeface="Arial" panose="020B0604020202020204" pitchFamily="34" charset="0"/>
            </a:endParaRPr>
          </a:p>
          <a:p>
            <a:pPr defTabSz="609630">
              <a:lnSpc>
                <a:spcPct val="150000"/>
              </a:lnSpc>
              <a:buClrTx/>
              <a:defRPr/>
            </a:pPr>
            <a:r>
              <a:rPr lang="vi-VN" sz="2667" kern="1200" noProof="1">
                <a:solidFill>
                  <a:prstClr val="black"/>
                </a:solidFill>
                <a:cs typeface="Arial" panose="020B0604020202020204" pitchFamily="34" charset="0"/>
              </a:rPr>
              <a:t>trên mặt đất</a:t>
            </a: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4811953" y="3378200"/>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216835" y="3378200"/>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216835" y="5164951"/>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753527" y="5164952"/>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5207193" y="-382518"/>
            <a:ext cx="324909" cy="324909"/>
          </a:xfrm>
          <a:prstGeom prst="rect">
            <a:avLst/>
          </a:prstGeom>
        </p:spPr>
      </p:pic>
      <p:pic>
        <p:nvPicPr>
          <p:cNvPr id="20" name="Picture 19">
            <a:hlinkClick r:id="rId15" action="ppaction://hlinksldjump"/>
            <a:extLst>
              <a:ext uri="{FF2B5EF4-FFF2-40B4-BE49-F238E27FC236}">
                <a16:creationId xmlns:a16="http://schemas.microsoft.com/office/drawing/2014/main" id="{7F1CDD1A-109C-DC5D-6043-BBA4F8ED4C9D}"/>
              </a:ext>
            </a:extLst>
          </p:cNvPr>
          <p:cNvPicPr>
            <a:picLocks noChangeAspect="1"/>
          </p:cNvPicPr>
          <p:nvPr/>
        </p:nvPicPr>
        <p:blipFill>
          <a:blip r:embed="rId16"/>
          <a:stretch>
            <a:fillRect/>
          </a:stretch>
        </p:blipFill>
        <p:spPr>
          <a:xfrm flipH="1">
            <a:off x="11125200" y="131336"/>
            <a:ext cx="923951" cy="923951"/>
          </a:xfrm>
          <a:prstGeom prst="rect">
            <a:avLst/>
          </a:prstGeom>
        </p:spPr>
      </p:pic>
      <p:pic>
        <p:nvPicPr>
          <p:cNvPr id="2" name="Picture 1">
            <a:extLst>
              <a:ext uri="{FF2B5EF4-FFF2-40B4-BE49-F238E27FC236}">
                <a16:creationId xmlns:a16="http://schemas.microsoft.com/office/drawing/2014/main" id="{531FEA94-3880-F295-BC26-17717181D625}"/>
              </a:ext>
            </a:extLst>
          </p:cNvPr>
          <p:cNvPicPr>
            <a:picLocks noChangeAspect="1"/>
          </p:cNvPicPr>
          <p:nvPr/>
        </p:nvPicPr>
        <p:blipFill>
          <a:blip r:embed="rId17"/>
          <a:stretch>
            <a:fillRect/>
          </a:stretch>
        </p:blipFill>
        <p:spPr>
          <a:xfrm>
            <a:off x="6857" y="-30295"/>
            <a:ext cx="994079" cy="1108473"/>
          </a:xfrm>
          <a:prstGeom prst="rect">
            <a:avLst/>
          </a:prstGeom>
        </p:spPr>
      </p:pic>
    </p:spTree>
    <p:custDataLst>
      <p:tags r:id="rId1"/>
    </p:custDataLst>
    <p:extLst>
      <p:ext uri="{BB962C8B-B14F-4D97-AF65-F5344CB8AC3E}">
        <p14:creationId xmlns:p14="http://schemas.microsoft.com/office/powerpoint/2010/main" val="401256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60400" y="1201116"/>
            <a:ext cx="10668000" cy="169242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b="1" kern="1200" noProof="1">
                <a:solidFill>
                  <a:prstClr val="black"/>
                </a:solidFill>
                <a:ea typeface="Tahoma" panose="020B0604030504040204" pitchFamily="34" charset="0"/>
                <a:cs typeface="Arial" panose="020B0604020202020204" pitchFamily="34" charset="0"/>
              </a:rPr>
              <a:t>Câu 2: </a:t>
            </a:r>
            <a:r>
              <a:rPr lang="vi-VN" sz="2400" kern="1200" dirty="0">
                <a:solidFill>
                  <a:prstClr val="black"/>
                </a:solidFill>
              </a:rPr>
              <a:t>Hơi nước khi gặp lạnh sẽ………thành những giọt nước li ti. Từ thích hợp điền vào “….” là</a:t>
            </a:r>
            <a:endParaRPr lang="vi-VN" sz="2400" kern="1200" noProof="1">
              <a:solidFill>
                <a:prstClr val="black"/>
              </a:solidFill>
              <a:ea typeface="Tahoma" panose="020B0604030504040204" pitchFamily="34" charset="0"/>
              <a:cs typeface="Arial" panose="020B0604020202020204" pitchFamily="34" charset="0"/>
            </a:endParaRPr>
          </a:p>
        </p:txBody>
      </p:sp>
      <p:sp>
        <p:nvSpPr>
          <p:cNvPr id="8" name="Đáp án đúng">
            <a:extLst>
              <a:ext uri="{FF2B5EF4-FFF2-40B4-BE49-F238E27FC236}">
                <a16:creationId xmlns:a16="http://schemas.microsoft.com/office/drawing/2014/main" id="{2FB644CA-CB55-3594-B5C2-C9F8A867CDF0}"/>
              </a:ext>
            </a:extLst>
          </p:cNvPr>
          <p:cNvSpPr/>
          <p:nvPr/>
        </p:nvSpPr>
        <p:spPr>
          <a:xfrm>
            <a:off x="680961" y="3048629"/>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en-US" sz="2400" kern="1200" noProof="1">
                <a:solidFill>
                  <a:prstClr val="black"/>
                </a:solidFill>
                <a:cs typeface="Arial" panose="020B0604020202020204" pitchFamily="34" charset="0"/>
              </a:rPr>
              <a:t>A. </a:t>
            </a:r>
            <a:r>
              <a:rPr lang="vi-VN" sz="2400" kern="1200" noProof="1">
                <a:solidFill>
                  <a:prstClr val="black"/>
                </a:solidFill>
                <a:cs typeface="Arial" panose="020B0604020202020204" pitchFamily="34" charset="0"/>
              </a:rPr>
              <a:t>Ngưng tụ</a:t>
            </a:r>
          </a:p>
        </p:txBody>
      </p:sp>
      <p:sp>
        <p:nvSpPr>
          <p:cNvPr id="11" name="Đáp án sai 1">
            <a:extLst>
              <a:ext uri="{FF2B5EF4-FFF2-40B4-BE49-F238E27FC236}">
                <a16:creationId xmlns:a16="http://schemas.microsoft.com/office/drawing/2014/main" id="{30828281-61AD-7A62-0775-C0E24C9C1DEB}"/>
              </a:ext>
            </a:extLst>
          </p:cNvPr>
          <p:cNvSpPr/>
          <p:nvPr/>
        </p:nvSpPr>
        <p:spPr>
          <a:xfrm>
            <a:off x="702753" y="4833696"/>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en-US" sz="2400" kern="1200" noProof="1">
                <a:solidFill>
                  <a:prstClr val="black"/>
                </a:solidFill>
                <a:cs typeface="Arial" panose="020B0604020202020204" pitchFamily="34" charset="0"/>
              </a:rPr>
              <a:t>B. </a:t>
            </a:r>
            <a:r>
              <a:rPr lang="vi-VN" sz="2400" kern="1200" noProof="1">
                <a:solidFill>
                  <a:prstClr val="black"/>
                </a:solidFill>
                <a:cs typeface="Arial" panose="020B0604020202020204" pitchFamily="34" charset="0"/>
              </a:rPr>
              <a:t>Bay hơi</a:t>
            </a:r>
          </a:p>
        </p:txBody>
      </p:sp>
      <p:sp>
        <p:nvSpPr>
          <p:cNvPr id="12" name="Đáp án sai 2">
            <a:extLst>
              <a:ext uri="{FF2B5EF4-FFF2-40B4-BE49-F238E27FC236}">
                <a16:creationId xmlns:a16="http://schemas.microsoft.com/office/drawing/2014/main" id="{E6A889FC-D3A7-FA7C-0DE3-0EA076B22F62}"/>
              </a:ext>
            </a:extLst>
          </p:cNvPr>
          <p:cNvSpPr/>
          <p:nvPr/>
        </p:nvSpPr>
        <p:spPr>
          <a:xfrm>
            <a:off x="6144270" y="3048629"/>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en-US" sz="2400" kern="1200" noProof="1">
                <a:solidFill>
                  <a:prstClr val="black"/>
                </a:solidFill>
                <a:cs typeface="Arial" panose="020B0604020202020204" pitchFamily="34" charset="0"/>
              </a:rPr>
              <a:t>C. </a:t>
            </a:r>
            <a:r>
              <a:rPr lang="vi-VN" sz="2400" kern="1200" noProof="1">
                <a:solidFill>
                  <a:prstClr val="black"/>
                </a:solidFill>
                <a:cs typeface="Arial" panose="020B0604020202020204" pitchFamily="34" charset="0"/>
              </a:rPr>
              <a:t>Đông đặc</a:t>
            </a:r>
          </a:p>
        </p:txBody>
      </p:sp>
      <p:sp>
        <p:nvSpPr>
          <p:cNvPr id="13" name="Đáp án sai 3">
            <a:extLst>
              <a:ext uri="{FF2B5EF4-FFF2-40B4-BE49-F238E27FC236}">
                <a16:creationId xmlns:a16="http://schemas.microsoft.com/office/drawing/2014/main" id="{39170EEF-8452-D761-9524-3629836006CB}"/>
              </a:ext>
            </a:extLst>
          </p:cNvPr>
          <p:cNvSpPr/>
          <p:nvPr/>
        </p:nvSpPr>
        <p:spPr>
          <a:xfrm>
            <a:off x="6144270" y="4833696"/>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en-US" sz="2400" kern="1200" noProof="1">
                <a:solidFill>
                  <a:prstClr val="black"/>
                </a:solidFill>
                <a:cs typeface="Arial" panose="020B0604020202020204" pitchFamily="34" charset="0"/>
              </a:rPr>
              <a:t>D. </a:t>
            </a:r>
            <a:r>
              <a:rPr lang="vi-VN" sz="2400" kern="1200" noProof="1">
                <a:solidFill>
                  <a:prstClr val="black"/>
                </a:solidFill>
                <a:cs typeface="Arial" panose="020B0604020202020204" pitchFamily="34" charset="0"/>
              </a:rPr>
              <a:t>Nóng chảy</a:t>
            </a: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4811953" y="3378200"/>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216835" y="3378200"/>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216835" y="5164951"/>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753527" y="5164952"/>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5207193" y="-382518"/>
            <a:ext cx="324909" cy="324909"/>
          </a:xfrm>
          <a:prstGeom prst="rect">
            <a:avLst/>
          </a:prstGeom>
        </p:spPr>
      </p:pic>
      <p:pic>
        <p:nvPicPr>
          <p:cNvPr id="20" name="Picture 19">
            <a:hlinkClick r:id="rId15" action="ppaction://hlinksldjump"/>
            <a:extLst>
              <a:ext uri="{FF2B5EF4-FFF2-40B4-BE49-F238E27FC236}">
                <a16:creationId xmlns:a16="http://schemas.microsoft.com/office/drawing/2014/main" id="{7F1CDD1A-109C-DC5D-6043-BBA4F8ED4C9D}"/>
              </a:ext>
            </a:extLst>
          </p:cNvPr>
          <p:cNvPicPr>
            <a:picLocks noChangeAspect="1"/>
          </p:cNvPicPr>
          <p:nvPr/>
        </p:nvPicPr>
        <p:blipFill>
          <a:blip r:embed="rId16"/>
          <a:stretch>
            <a:fillRect/>
          </a:stretch>
        </p:blipFill>
        <p:spPr>
          <a:xfrm flipH="1">
            <a:off x="11125200" y="131336"/>
            <a:ext cx="923951" cy="923951"/>
          </a:xfrm>
          <a:prstGeom prst="rect">
            <a:avLst/>
          </a:prstGeom>
        </p:spPr>
      </p:pic>
      <p:pic>
        <p:nvPicPr>
          <p:cNvPr id="2" name="Picture 1">
            <a:extLst>
              <a:ext uri="{FF2B5EF4-FFF2-40B4-BE49-F238E27FC236}">
                <a16:creationId xmlns:a16="http://schemas.microsoft.com/office/drawing/2014/main" id="{6BC6D8EC-8557-0169-01B2-21866228C83D}"/>
              </a:ext>
            </a:extLst>
          </p:cNvPr>
          <p:cNvPicPr>
            <a:picLocks noChangeAspect="1"/>
          </p:cNvPicPr>
          <p:nvPr/>
        </p:nvPicPr>
        <p:blipFill>
          <a:blip r:embed="rId17"/>
          <a:stretch>
            <a:fillRect/>
          </a:stretch>
        </p:blipFill>
        <p:spPr>
          <a:xfrm>
            <a:off x="6857" y="-30295"/>
            <a:ext cx="994079" cy="1108473"/>
          </a:xfrm>
          <a:prstGeom prst="rect">
            <a:avLst/>
          </a:prstGeom>
        </p:spPr>
      </p:pic>
      <p:sp>
        <p:nvSpPr>
          <p:cNvPr id="3" name="TextBox 2">
            <a:extLst>
              <a:ext uri="{FF2B5EF4-FFF2-40B4-BE49-F238E27FC236}">
                <a16:creationId xmlns:a16="http://schemas.microsoft.com/office/drawing/2014/main" id="{8BD87ECB-0CA6-2481-261D-F43C337359BF}"/>
              </a:ext>
            </a:extLst>
          </p:cNvPr>
          <p:cNvSpPr txBox="1"/>
          <p:nvPr/>
        </p:nvSpPr>
        <p:spPr>
          <a:xfrm>
            <a:off x="4468138" y="319296"/>
            <a:ext cx="3799438" cy="769441"/>
          </a:xfrm>
          <a:prstGeom prst="rect">
            <a:avLst/>
          </a:prstGeom>
          <a:noFill/>
        </p:spPr>
        <p:txBody>
          <a:bodyPr wrap="none" rtlCol="0">
            <a:spAutoFit/>
          </a:bodyPr>
          <a:lstStyle/>
          <a:p>
            <a:pPr defTabSz="609630">
              <a:buClrTx/>
            </a:pPr>
            <a:r>
              <a:rPr lang="en-US" sz="4400" b="1" kern="1200">
                <a:solidFill>
                  <a:srgbClr val="70AD47"/>
                </a:solidFill>
                <a:latin typeface="UTM Avo" panose="02040603050506020204" pitchFamily="18" charset="0"/>
                <a:ea typeface="Tahoma" panose="020B0604030504040204" pitchFamily="34" charset="0"/>
                <a:cs typeface="Arial" panose="020B0604020202020204" pitchFamily="34" charset="0"/>
              </a:rPr>
              <a:t>ĐỘI HỔ VẰN</a:t>
            </a:r>
            <a:endParaRPr lang="en-US" sz="4400" b="1" kern="1200" dirty="0">
              <a:solidFill>
                <a:srgbClr val="70AD47"/>
              </a:solidFill>
              <a:latin typeface="UTM Avo" panose="02040603050506020204" pitchFamily="18" charset="0"/>
              <a:ea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4292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60400" y="1201116"/>
            <a:ext cx="10668000" cy="169242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b="1" kern="1200" noProof="1">
                <a:solidFill>
                  <a:prstClr val="black"/>
                </a:solidFill>
                <a:ea typeface="Tahoma" panose="020B0604030504040204" pitchFamily="34" charset="0"/>
                <a:cs typeface="Arial" panose="020B0604020202020204" pitchFamily="34" charset="0"/>
              </a:rPr>
              <a:t>Câu 3: </a:t>
            </a:r>
            <a:r>
              <a:rPr lang="en-US" sz="2400" kern="1200" dirty="0" err="1">
                <a:solidFill>
                  <a:prstClr val="black"/>
                </a:solidFill>
                <a:cs typeface="Arial" panose="020B0604020202020204" pitchFamily="34" charset="0"/>
              </a:rPr>
              <a:t>Trong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tự</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nhiên</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nguyên</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nhân</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làm</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chuyển</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động</a:t>
            </a:r>
            <a:r>
              <a:rPr lang="en-US" sz="2400" kern="1200" dirty="0">
                <a:solidFill>
                  <a:prstClr val="black"/>
                </a:solidFill>
                <a:cs typeface="Arial" panose="020B0604020202020204" pitchFamily="34" charset="0"/>
              </a:rPr>
              <a:t> </a:t>
            </a:r>
            <a:endParaRPr lang="vi-VN" sz="2400" kern="1200" dirty="0">
              <a:solidFill>
                <a:prstClr val="black"/>
              </a:solidFill>
              <a:cs typeface="Arial" panose="020B0604020202020204" pitchFamily="34" charset="0"/>
            </a:endParaRPr>
          </a:p>
          <a:p>
            <a:pPr algn="ctr" defTabSz="609630">
              <a:lnSpc>
                <a:spcPct val="150000"/>
              </a:lnSpc>
              <a:buClrTx/>
            </a:pPr>
            <a:r>
              <a:rPr lang="en-US" sz="2400" kern="1200" dirty="0" err="1">
                <a:solidFill>
                  <a:prstClr val="black"/>
                </a:solidFill>
                <a:cs typeface="Arial" panose="020B0604020202020204" pitchFamily="34" charset="0"/>
              </a:rPr>
              <a:t>là</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gì</a:t>
            </a:r>
            <a:r>
              <a:rPr lang="en-US" sz="2400" kern="1200" dirty="0">
                <a:solidFill>
                  <a:prstClr val="black"/>
                </a:solidFill>
                <a:cs typeface="Arial" panose="020B0604020202020204" pitchFamily="34" charset="0"/>
              </a:rPr>
              <a:t>?</a:t>
            </a:r>
            <a:endParaRPr lang="vi-VN" sz="2400" kern="1200" noProof="1">
              <a:solidFill>
                <a:prstClr val="black"/>
              </a:solidFill>
              <a:ea typeface="Tahoma" panose="020B0604030504040204" pitchFamily="34" charset="0"/>
              <a:cs typeface="Arial" panose="020B0604020202020204" pitchFamily="34" charset="0"/>
            </a:endParaRPr>
          </a:p>
        </p:txBody>
      </p:sp>
      <p:sp>
        <p:nvSpPr>
          <p:cNvPr id="8" name="Đáp án đúng">
            <a:extLst>
              <a:ext uri="{FF2B5EF4-FFF2-40B4-BE49-F238E27FC236}">
                <a16:creationId xmlns:a16="http://schemas.microsoft.com/office/drawing/2014/main" id="{2FB644CA-CB55-3594-B5C2-C9F8A867CDF0}"/>
              </a:ext>
            </a:extLst>
          </p:cNvPr>
          <p:cNvSpPr/>
          <p:nvPr/>
        </p:nvSpPr>
        <p:spPr>
          <a:xfrm>
            <a:off x="6144270" y="3060483"/>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vi-VN" sz="2400" kern="1200" noProof="1">
                <a:solidFill>
                  <a:prstClr val="black"/>
                </a:solidFill>
                <a:cs typeface="Arial" panose="020B0604020202020204" pitchFamily="34" charset="0"/>
              </a:rPr>
              <a:t>C</a:t>
            </a:r>
            <a:r>
              <a:rPr lang="en-US" sz="2400" kern="1200" noProof="1">
                <a:solidFill>
                  <a:prstClr val="black"/>
                </a:solidFill>
                <a:cs typeface="Arial" panose="020B0604020202020204" pitchFamily="34" charset="0"/>
              </a:rPr>
              <a:t>. </a:t>
            </a:r>
            <a:r>
              <a:rPr lang="en-US" sz="2400" kern="1200" dirty="0">
                <a:solidFill>
                  <a:prstClr val="black"/>
                </a:solidFill>
                <a:cs typeface="Arial" panose="020B0604020202020204" pitchFamily="34" charset="0"/>
              </a:rPr>
              <a:t>Do </a:t>
            </a: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nóng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bốc</a:t>
            </a:r>
            <a:r>
              <a:rPr lang="en-US" sz="2400" kern="1200" dirty="0">
                <a:solidFill>
                  <a:prstClr val="black"/>
                </a:solidFill>
                <a:cs typeface="Arial" panose="020B0604020202020204" pitchFamily="34" charset="0"/>
              </a:rPr>
              <a:t> </a:t>
            </a:r>
          </a:p>
          <a:p>
            <a:pPr algn="just" defTabSz="609630">
              <a:lnSpc>
                <a:spcPct val="150000"/>
              </a:lnSpc>
              <a:buClrTx/>
              <a:defRPr/>
            </a:pPr>
            <a:r>
              <a:rPr lang="en-US" sz="2400" kern="1200" dirty="0" err="1">
                <a:solidFill>
                  <a:prstClr val="black"/>
                </a:solidFill>
                <a:cs typeface="Arial" panose="020B0604020202020204" pitchFamily="34" charset="0"/>
              </a:rPr>
              <a:t>lên</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cao</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lạnh</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đến</a:t>
            </a:r>
            <a:r>
              <a:rPr lang="en-US" sz="2400" kern="1200" dirty="0">
                <a:solidFill>
                  <a:prstClr val="black"/>
                </a:solidFill>
                <a:cs typeface="Arial" panose="020B0604020202020204" pitchFamily="34" charset="0"/>
              </a:rPr>
              <a:t> </a:t>
            </a:r>
          </a:p>
          <a:p>
            <a:pPr algn="just" defTabSz="609630">
              <a:lnSpc>
                <a:spcPct val="150000"/>
              </a:lnSpc>
              <a:buClrTx/>
              <a:defRPr/>
            </a:pPr>
            <a:r>
              <a:rPr lang="en-US" sz="2400" kern="1200" dirty="0" err="1">
                <a:solidFill>
                  <a:prstClr val="black"/>
                </a:solidFill>
                <a:cs typeface="Arial" panose="020B0604020202020204" pitchFamily="34" charset="0"/>
              </a:rPr>
              <a:t>thế</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chỗ</a:t>
            </a:r>
            <a:r>
              <a:rPr lang="en-US" sz="2400" kern="1200" dirty="0">
                <a:solidFill>
                  <a:prstClr val="black"/>
                </a:solidFill>
                <a:cs typeface="Arial" panose="020B0604020202020204" pitchFamily="34" charset="0"/>
              </a:rPr>
              <a:t>.</a:t>
            </a:r>
            <a:endParaRPr lang="vi-VN" sz="2400" kern="1200" noProof="1">
              <a:solidFill>
                <a:prstClr val="black"/>
              </a:solidFill>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660400" y="3048629"/>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defTabSz="609630">
              <a:lnSpc>
                <a:spcPct val="150000"/>
              </a:lnSpc>
              <a:buClrTx/>
              <a:buAutoNum type="alphaUcPeriod"/>
              <a:defRPr/>
            </a:pPr>
            <a:r>
              <a:rPr lang="vi-VN" sz="2400" kern="1200" noProof="1">
                <a:solidFill>
                  <a:prstClr val="black"/>
                </a:solidFill>
                <a:cs typeface="Arial" panose="020B0604020202020204" pitchFamily="34" charset="0"/>
              </a:rPr>
              <a:t>Do không khí nóng và</a:t>
            </a:r>
            <a:endParaRPr lang="en-US" sz="2400" kern="1200" noProof="1">
              <a:solidFill>
                <a:prstClr val="black"/>
              </a:solidFill>
              <a:cs typeface="Arial" panose="020B0604020202020204" pitchFamily="34" charset="0"/>
            </a:endParaRPr>
          </a:p>
          <a:p>
            <a:pPr algn="just" defTabSz="609630">
              <a:lnSpc>
                <a:spcPct val="150000"/>
              </a:lnSpc>
              <a:buClrTx/>
              <a:defRPr/>
            </a:pPr>
            <a:r>
              <a:rPr lang="vi-VN" sz="2400" kern="1200" noProof="1">
                <a:solidFill>
                  <a:prstClr val="black"/>
                </a:solidFill>
                <a:cs typeface="Arial" panose="020B0604020202020204" pitchFamily="34" charset="0"/>
              </a:rPr>
              <a:t>lạnh đan xen.</a:t>
            </a:r>
          </a:p>
        </p:txBody>
      </p:sp>
      <p:sp>
        <p:nvSpPr>
          <p:cNvPr id="12" name="Đáp án sai 2">
            <a:extLst>
              <a:ext uri="{FF2B5EF4-FFF2-40B4-BE49-F238E27FC236}">
                <a16:creationId xmlns:a16="http://schemas.microsoft.com/office/drawing/2014/main" id="{E6A889FC-D3A7-FA7C-0DE3-0EA076B22F62}"/>
              </a:ext>
            </a:extLst>
          </p:cNvPr>
          <p:cNvSpPr/>
          <p:nvPr/>
        </p:nvSpPr>
        <p:spPr>
          <a:xfrm>
            <a:off x="660400" y="4856532"/>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lnSpc>
                <a:spcPct val="150000"/>
              </a:lnSpc>
              <a:buClrTx/>
              <a:defRPr/>
            </a:pPr>
            <a:r>
              <a:rPr lang="vi-VN" sz="2400" kern="1200" noProof="1">
                <a:solidFill>
                  <a:prstClr val="black"/>
                </a:solidFill>
                <a:cs typeface="Arial" panose="020B0604020202020204" pitchFamily="34" charset="0"/>
              </a:rPr>
              <a:t>B</a:t>
            </a:r>
            <a:r>
              <a:rPr lang="en-US" sz="2400" kern="1200" noProof="1">
                <a:solidFill>
                  <a:prstClr val="black"/>
                </a:solidFill>
                <a:cs typeface="Arial" panose="020B0604020202020204" pitchFamily="34" charset="0"/>
              </a:rPr>
              <a:t>. </a:t>
            </a:r>
            <a:r>
              <a:rPr lang="en-US" sz="2400" kern="1200" dirty="0">
                <a:solidFill>
                  <a:prstClr val="black"/>
                </a:solidFill>
                <a:cs typeface="Arial" panose="020B0604020202020204" pitchFamily="34" charset="0"/>
              </a:rPr>
              <a:t>Do </a:t>
            </a: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lạnh</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bốc</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lên</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cao</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nóng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đến</a:t>
            </a:r>
            <a:r>
              <a:rPr lang="en-US" sz="2400" kern="1200" dirty="0">
                <a:solidFill>
                  <a:prstClr val="black"/>
                </a:solidFill>
                <a:cs typeface="Arial" panose="020B0604020202020204" pitchFamily="34" charset="0"/>
              </a:rPr>
              <a:t> </a:t>
            </a:r>
          </a:p>
          <a:p>
            <a:pPr defTabSz="609630">
              <a:lnSpc>
                <a:spcPct val="150000"/>
              </a:lnSpc>
              <a:buClrTx/>
              <a:defRPr/>
            </a:pPr>
            <a:r>
              <a:rPr lang="en-US" sz="2400" kern="1200" dirty="0" err="1">
                <a:solidFill>
                  <a:prstClr val="black"/>
                </a:solidFill>
                <a:cs typeface="Arial" panose="020B0604020202020204" pitchFamily="34" charset="0"/>
              </a:rPr>
              <a:t>thế</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chỗ</a:t>
            </a:r>
            <a:r>
              <a:rPr lang="vi-VN" sz="2400" kern="1200" dirty="0">
                <a:solidFill>
                  <a:prstClr val="black"/>
                </a:solidFill>
                <a:cs typeface="Arial" panose="020B0604020202020204" pitchFamily="34" charset="0"/>
              </a:rPr>
              <a:t>.</a:t>
            </a:r>
            <a:endParaRPr lang="vi-VN" sz="2400" kern="1200" noProof="1">
              <a:solidFill>
                <a:prstClr val="black"/>
              </a:solidFill>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6144270" y="4833696"/>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en-US" sz="2400" kern="1200" noProof="1">
                <a:solidFill>
                  <a:prstClr val="black"/>
                </a:solidFill>
                <a:cs typeface="Arial" panose="020B0604020202020204" pitchFamily="34" charset="0"/>
              </a:rPr>
              <a:t>D. </a:t>
            </a:r>
            <a:r>
              <a:rPr lang="vi-VN" sz="2400" kern="1200" dirty="0">
                <a:solidFill>
                  <a:prstClr val="black"/>
                </a:solidFill>
                <a:cs typeface="Arial" panose="020B0604020202020204" pitchFamily="34" charset="0"/>
              </a:rPr>
              <a:t>Do không khí lạnh và </a:t>
            </a:r>
            <a:endParaRPr lang="en-US" sz="2400" kern="1200" dirty="0">
              <a:solidFill>
                <a:prstClr val="black"/>
              </a:solidFill>
              <a:cs typeface="Arial" panose="020B0604020202020204" pitchFamily="34" charset="0"/>
            </a:endParaRPr>
          </a:p>
          <a:p>
            <a:pPr algn="just" defTabSz="609630">
              <a:lnSpc>
                <a:spcPct val="150000"/>
              </a:lnSpc>
              <a:buClrTx/>
              <a:defRPr/>
            </a:pPr>
            <a:r>
              <a:rPr lang="vi-VN" sz="2400" kern="1200" dirty="0">
                <a:solidFill>
                  <a:prstClr val="black"/>
                </a:solidFill>
                <a:cs typeface="Arial" panose="020B0604020202020204" pitchFamily="34" charset="0"/>
              </a:rPr>
              <a:t>không khí nóng chuyển </a:t>
            </a:r>
            <a:endParaRPr lang="en-US" sz="2400" kern="1200" dirty="0">
              <a:solidFill>
                <a:prstClr val="black"/>
              </a:solidFill>
              <a:cs typeface="Arial" panose="020B0604020202020204" pitchFamily="34" charset="0"/>
            </a:endParaRPr>
          </a:p>
          <a:p>
            <a:pPr algn="just" defTabSz="609630">
              <a:lnSpc>
                <a:spcPct val="150000"/>
              </a:lnSpc>
              <a:buClrTx/>
              <a:defRPr/>
            </a:pPr>
            <a:r>
              <a:rPr lang="vi-VN" sz="2400" kern="1200" dirty="0">
                <a:solidFill>
                  <a:prstClr val="black"/>
                </a:solidFill>
                <a:cs typeface="Arial" panose="020B0604020202020204" pitchFamily="34" charset="0"/>
              </a:rPr>
              <a:t>động ngược chiều nhau.</a:t>
            </a:r>
            <a:endParaRPr lang="vi-VN" sz="2400" kern="1200" noProof="1">
              <a:solidFill>
                <a:prstClr val="black"/>
              </a:solidFill>
              <a:cs typeface="Arial" panose="020B0604020202020204" pitchFamily="34" charset="0"/>
            </a:endParaRP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567506" y="3422671"/>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882836" y="5403817"/>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066966" y="5261522"/>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936167" y="3368468"/>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5207193" y="-382518"/>
            <a:ext cx="324909" cy="324909"/>
          </a:xfrm>
          <a:prstGeom prst="rect">
            <a:avLst/>
          </a:prstGeom>
        </p:spPr>
      </p:pic>
      <p:pic>
        <p:nvPicPr>
          <p:cNvPr id="21" name="Picture 20">
            <a:hlinkClick r:id="rId15" action="ppaction://hlinksldjump"/>
            <a:extLst>
              <a:ext uri="{FF2B5EF4-FFF2-40B4-BE49-F238E27FC236}">
                <a16:creationId xmlns:a16="http://schemas.microsoft.com/office/drawing/2014/main" id="{7F1CDD1A-109C-DC5D-6043-BBA4F8ED4C9D}"/>
              </a:ext>
            </a:extLst>
          </p:cNvPr>
          <p:cNvPicPr>
            <a:picLocks noChangeAspect="1"/>
          </p:cNvPicPr>
          <p:nvPr/>
        </p:nvPicPr>
        <p:blipFill>
          <a:blip r:embed="rId16"/>
          <a:stretch>
            <a:fillRect/>
          </a:stretch>
        </p:blipFill>
        <p:spPr>
          <a:xfrm flipH="1">
            <a:off x="11125200" y="131336"/>
            <a:ext cx="923951" cy="923951"/>
          </a:xfrm>
          <a:prstGeom prst="rect">
            <a:avLst/>
          </a:prstGeom>
        </p:spPr>
      </p:pic>
      <p:pic>
        <p:nvPicPr>
          <p:cNvPr id="2" name="Picture 1">
            <a:extLst>
              <a:ext uri="{FF2B5EF4-FFF2-40B4-BE49-F238E27FC236}">
                <a16:creationId xmlns:a16="http://schemas.microsoft.com/office/drawing/2014/main" id="{200B5BDF-9581-A448-444F-CC269FFF71CD}"/>
              </a:ext>
            </a:extLst>
          </p:cNvPr>
          <p:cNvPicPr>
            <a:picLocks noChangeAspect="1"/>
          </p:cNvPicPr>
          <p:nvPr/>
        </p:nvPicPr>
        <p:blipFill>
          <a:blip r:embed="rId17"/>
          <a:stretch>
            <a:fillRect/>
          </a:stretch>
        </p:blipFill>
        <p:spPr>
          <a:xfrm>
            <a:off x="6857" y="-30295"/>
            <a:ext cx="994079" cy="1108473"/>
          </a:xfrm>
          <a:prstGeom prst="rect">
            <a:avLst/>
          </a:prstGeom>
        </p:spPr>
      </p:pic>
      <p:sp>
        <p:nvSpPr>
          <p:cNvPr id="3" name="TextBox 2">
            <a:extLst>
              <a:ext uri="{FF2B5EF4-FFF2-40B4-BE49-F238E27FC236}">
                <a16:creationId xmlns:a16="http://schemas.microsoft.com/office/drawing/2014/main" id="{A0420051-ECFB-525A-1893-C767A89C4E3C}"/>
              </a:ext>
            </a:extLst>
          </p:cNvPr>
          <p:cNvSpPr txBox="1"/>
          <p:nvPr/>
        </p:nvSpPr>
        <p:spPr>
          <a:xfrm>
            <a:off x="4468138" y="319296"/>
            <a:ext cx="3799438" cy="769441"/>
          </a:xfrm>
          <a:prstGeom prst="rect">
            <a:avLst/>
          </a:prstGeom>
          <a:noFill/>
        </p:spPr>
        <p:txBody>
          <a:bodyPr wrap="none" rtlCol="0">
            <a:spAutoFit/>
          </a:bodyPr>
          <a:lstStyle/>
          <a:p>
            <a:pPr defTabSz="609630">
              <a:buClrTx/>
            </a:pPr>
            <a:r>
              <a:rPr lang="en-US" sz="4400" b="1" kern="1200">
                <a:solidFill>
                  <a:srgbClr val="70AD47"/>
                </a:solidFill>
                <a:latin typeface="UTM Avo" panose="02040603050506020204" pitchFamily="18" charset="0"/>
                <a:ea typeface="Tahoma" panose="020B0604030504040204" pitchFamily="34" charset="0"/>
                <a:cs typeface="Arial" panose="020B0604020202020204" pitchFamily="34" charset="0"/>
              </a:rPr>
              <a:t>ĐỘI HỔ VẰN</a:t>
            </a:r>
            <a:endParaRPr lang="en-US" sz="4400" b="1" kern="1200" dirty="0">
              <a:solidFill>
                <a:srgbClr val="70AD47"/>
              </a:solidFill>
              <a:latin typeface="UTM Avo" panose="02040603050506020204" pitchFamily="18" charset="0"/>
              <a:ea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3831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60400" y="1201116"/>
            <a:ext cx="10668000" cy="169242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b="1" kern="1200" noProof="1">
                <a:solidFill>
                  <a:prstClr val="black"/>
                </a:solidFill>
                <a:ea typeface="Tahoma" panose="020B0604030504040204" pitchFamily="34" charset="0"/>
                <a:cs typeface="Arial" panose="020B0604020202020204" pitchFamily="34" charset="0"/>
              </a:rPr>
              <a:t>Câu 4: </a:t>
            </a: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 </a:t>
            </a:r>
            <a:r>
              <a:rPr lang="en-US" sz="2400" b="1"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giúp</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duy</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trì</a:t>
            </a:r>
            <a:endParaRPr lang="vi-VN" sz="2400" kern="1200" noProof="1">
              <a:solidFill>
                <a:prstClr val="black"/>
              </a:solidFill>
              <a:ea typeface="Tahoma" panose="020B0604030504040204" pitchFamily="34" charset="0"/>
              <a:cs typeface="Arial" panose="020B0604020202020204" pitchFamily="34" charset="0"/>
            </a:endParaRPr>
          </a:p>
        </p:txBody>
      </p:sp>
      <p:sp>
        <p:nvSpPr>
          <p:cNvPr id="8" name="Đáp án đúng">
            <a:extLst>
              <a:ext uri="{FF2B5EF4-FFF2-40B4-BE49-F238E27FC236}">
                <a16:creationId xmlns:a16="http://schemas.microsoft.com/office/drawing/2014/main" id="{2FB644CA-CB55-3594-B5C2-C9F8A867CDF0}"/>
              </a:ext>
            </a:extLst>
          </p:cNvPr>
          <p:cNvSpPr/>
          <p:nvPr/>
        </p:nvSpPr>
        <p:spPr>
          <a:xfrm>
            <a:off x="6144270" y="3060483"/>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vi-VN" sz="2400" kern="1200" noProof="1">
                <a:solidFill>
                  <a:prstClr val="black"/>
                </a:solidFill>
                <a:cs typeface="Arial" panose="020B0604020202020204" pitchFamily="34" charset="0"/>
              </a:rPr>
              <a:t>C</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Độ ẩm của không khí </a:t>
            </a:r>
            <a:endParaRPr lang="en-US" sz="2400" kern="1200" noProof="1">
              <a:solidFill>
                <a:prstClr val="black"/>
              </a:solidFill>
              <a:cs typeface="Arial" panose="020B0604020202020204" pitchFamily="34" charset="0"/>
            </a:endParaRPr>
          </a:p>
          <a:p>
            <a:pPr algn="just" defTabSz="609630">
              <a:lnSpc>
                <a:spcPct val="150000"/>
              </a:lnSpc>
              <a:buClrTx/>
              <a:defRPr/>
            </a:pPr>
            <a:r>
              <a:rPr lang="vi-VN" sz="2400" kern="1200" noProof="1">
                <a:solidFill>
                  <a:prstClr val="black"/>
                </a:solidFill>
                <a:cs typeface="Arial" panose="020B0604020202020204" pitchFamily="34" charset="0"/>
              </a:rPr>
              <a:t>xung quanh</a:t>
            </a:r>
          </a:p>
        </p:txBody>
      </p:sp>
      <p:sp>
        <p:nvSpPr>
          <p:cNvPr id="11" name="Đáp án sai 1">
            <a:extLst>
              <a:ext uri="{FF2B5EF4-FFF2-40B4-BE49-F238E27FC236}">
                <a16:creationId xmlns:a16="http://schemas.microsoft.com/office/drawing/2014/main" id="{30828281-61AD-7A62-0775-C0E24C9C1DEB}"/>
              </a:ext>
            </a:extLst>
          </p:cNvPr>
          <p:cNvSpPr/>
          <p:nvPr/>
        </p:nvSpPr>
        <p:spPr>
          <a:xfrm>
            <a:off x="660400" y="3048629"/>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vi-VN" sz="2400" kern="1200" noProof="1">
                <a:solidFill>
                  <a:prstClr val="black"/>
                </a:solidFill>
                <a:cs typeface="Arial" panose="020B0604020202020204" pitchFamily="34" charset="0"/>
              </a:rPr>
              <a:t>A</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Sự cháy</a:t>
            </a:r>
          </a:p>
        </p:txBody>
      </p:sp>
      <p:sp>
        <p:nvSpPr>
          <p:cNvPr id="12" name="Đáp án sai 2">
            <a:extLst>
              <a:ext uri="{FF2B5EF4-FFF2-40B4-BE49-F238E27FC236}">
                <a16:creationId xmlns:a16="http://schemas.microsoft.com/office/drawing/2014/main" id="{E6A889FC-D3A7-FA7C-0DE3-0EA076B22F62}"/>
              </a:ext>
            </a:extLst>
          </p:cNvPr>
          <p:cNvSpPr/>
          <p:nvPr/>
        </p:nvSpPr>
        <p:spPr>
          <a:xfrm>
            <a:off x="660400" y="4856532"/>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vi-VN" sz="2400" kern="1200" noProof="1">
                <a:solidFill>
                  <a:prstClr val="black"/>
                </a:solidFill>
                <a:cs typeface="Arial" panose="020B0604020202020204" pitchFamily="34" charset="0"/>
              </a:rPr>
              <a:t>B</a:t>
            </a:r>
            <a:r>
              <a:rPr lang="en-US" sz="2400" kern="1200" noProof="1">
                <a:solidFill>
                  <a:prstClr val="black"/>
                </a:solidFill>
                <a:cs typeface="Arial" panose="020B0604020202020204" pitchFamily="34" charset="0"/>
              </a:rPr>
              <a:t>. </a:t>
            </a:r>
            <a:r>
              <a:rPr lang="vi-VN" sz="2400" kern="1200" dirty="0">
                <a:solidFill>
                  <a:prstClr val="black"/>
                </a:solidFill>
                <a:cs typeface="Arial" panose="020B0604020202020204" pitchFamily="34" charset="0"/>
              </a:rPr>
              <a:t>Sự sống của con người</a:t>
            </a:r>
            <a:endParaRPr lang="vi-VN" sz="2400" kern="1200" noProof="1">
              <a:solidFill>
                <a:prstClr val="black"/>
              </a:solidFill>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6144270" y="4833696"/>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en-US" sz="2400" kern="1200" noProof="1">
                <a:solidFill>
                  <a:prstClr val="black"/>
                </a:solidFill>
                <a:cs typeface="Arial" panose="020B0604020202020204" pitchFamily="34" charset="0"/>
              </a:rPr>
              <a:t>D. </a:t>
            </a:r>
            <a:r>
              <a:rPr lang="vi-VN" sz="2400" kern="1200" dirty="0">
                <a:solidFill>
                  <a:prstClr val="black"/>
                </a:solidFill>
                <a:cs typeface="Arial" panose="020B0604020202020204" pitchFamily="34" charset="0"/>
              </a:rPr>
              <a:t>Sự sống của sinh vật</a:t>
            </a:r>
            <a:endParaRPr lang="vi-VN" sz="2400" kern="1200" noProof="1">
              <a:solidFill>
                <a:prstClr val="black"/>
              </a:solidFill>
              <a:cs typeface="Arial" panose="020B0604020202020204" pitchFamily="34" charset="0"/>
            </a:endParaRP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275262" y="3390054"/>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732965" y="5186103"/>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216835" y="5164952"/>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756057" y="3371413"/>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5207193" y="-382518"/>
            <a:ext cx="324909" cy="324909"/>
          </a:xfrm>
          <a:prstGeom prst="rect">
            <a:avLst/>
          </a:prstGeom>
        </p:spPr>
      </p:pic>
      <p:pic>
        <p:nvPicPr>
          <p:cNvPr id="21" name="Picture 20">
            <a:hlinkClick r:id="rId15" action="ppaction://hlinksldjump"/>
            <a:extLst>
              <a:ext uri="{FF2B5EF4-FFF2-40B4-BE49-F238E27FC236}">
                <a16:creationId xmlns:a16="http://schemas.microsoft.com/office/drawing/2014/main" id="{7F1CDD1A-109C-DC5D-6043-BBA4F8ED4C9D}"/>
              </a:ext>
            </a:extLst>
          </p:cNvPr>
          <p:cNvPicPr>
            <a:picLocks noChangeAspect="1"/>
          </p:cNvPicPr>
          <p:nvPr/>
        </p:nvPicPr>
        <p:blipFill>
          <a:blip r:embed="rId16"/>
          <a:stretch>
            <a:fillRect/>
          </a:stretch>
        </p:blipFill>
        <p:spPr>
          <a:xfrm flipH="1">
            <a:off x="11125200" y="131336"/>
            <a:ext cx="923951" cy="923951"/>
          </a:xfrm>
          <a:prstGeom prst="rect">
            <a:avLst/>
          </a:prstGeom>
        </p:spPr>
      </p:pic>
      <p:pic>
        <p:nvPicPr>
          <p:cNvPr id="2" name="Picture 1">
            <a:extLst>
              <a:ext uri="{FF2B5EF4-FFF2-40B4-BE49-F238E27FC236}">
                <a16:creationId xmlns:a16="http://schemas.microsoft.com/office/drawing/2014/main" id="{1B5714EE-9C21-4760-D5E1-CD0D35044DA2}"/>
              </a:ext>
            </a:extLst>
          </p:cNvPr>
          <p:cNvPicPr>
            <a:picLocks noChangeAspect="1"/>
          </p:cNvPicPr>
          <p:nvPr/>
        </p:nvPicPr>
        <p:blipFill>
          <a:blip r:embed="rId17"/>
          <a:stretch>
            <a:fillRect/>
          </a:stretch>
        </p:blipFill>
        <p:spPr>
          <a:xfrm>
            <a:off x="6857" y="-30295"/>
            <a:ext cx="994079" cy="1108473"/>
          </a:xfrm>
          <a:prstGeom prst="rect">
            <a:avLst/>
          </a:prstGeom>
        </p:spPr>
      </p:pic>
      <p:sp>
        <p:nvSpPr>
          <p:cNvPr id="3" name="TextBox 2">
            <a:extLst>
              <a:ext uri="{FF2B5EF4-FFF2-40B4-BE49-F238E27FC236}">
                <a16:creationId xmlns:a16="http://schemas.microsoft.com/office/drawing/2014/main" id="{C601101F-8FB3-36E9-BE1B-EBCBDAA514BE}"/>
              </a:ext>
            </a:extLst>
          </p:cNvPr>
          <p:cNvSpPr txBox="1"/>
          <p:nvPr/>
        </p:nvSpPr>
        <p:spPr>
          <a:xfrm>
            <a:off x="4468138" y="319296"/>
            <a:ext cx="3799438" cy="769441"/>
          </a:xfrm>
          <a:prstGeom prst="rect">
            <a:avLst/>
          </a:prstGeom>
          <a:noFill/>
        </p:spPr>
        <p:txBody>
          <a:bodyPr wrap="none" rtlCol="0">
            <a:spAutoFit/>
          </a:bodyPr>
          <a:lstStyle/>
          <a:p>
            <a:pPr defTabSz="609630">
              <a:buClrTx/>
            </a:pPr>
            <a:r>
              <a:rPr lang="en-US" sz="4400" b="1" kern="1200">
                <a:solidFill>
                  <a:srgbClr val="70AD47"/>
                </a:solidFill>
                <a:latin typeface="UTM Avo" panose="02040603050506020204" pitchFamily="18" charset="0"/>
                <a:ea typeface="Tahoma" panose="020B0604030504040204" pitchFamily="34" charset="0"/>
                <a:cs typeface="Arial" panose="020B0604020202020204" pitchFamily="34" charset="0"/>
              </a:rPr>
              <a:t>ĐỘI HỔ VẰN</a:t>
            </a:r>
            <a:endParaRPr lang="en-US" sz="4400" b="1" kern="1200" dirty="0">
              <a:solidFill>
                <a:srgbClr val="70AD47"/>
              </a:solidFill>
              <a:latin typeface="UTM Avo" panose="02040603050506020204" pitchFamily="18" charset="0"/>
              <a:ea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1346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C2ECD5E8-016F-6856-4551-50AF3133F651}"/>
              </a:ext>
            </a:extLst>
          </p:cNvPr>
          <p:cNvPicPr>
            <a:picLocks noChangeAspect="1"/>
          </p:cNvPicPr>
          <p:nvPr/>
        </p:nvPicPr>
        <p:blipFill>
          <a:blip r:embed="rId4"/>
          <a:stretch>
            <a:fillRect/>
          </a:stretch>
        </p:blipFill>
        <p:spPr>
          <a:xfrm>
            <a:off x="4501083" y="3015453"/>
            <a:ext cx="3189835" cy="1764777"/>
          </a:xfrm>
          <a:prstGeom prst="rect">
            <a:avLst/>
          </a:prstGeom>
        </p:spPr>
      </p:pic>
    </p:spTree>
    <p:custDataLst>
      <p:tags r:id="rId1"/>
    </p:custDataLst>
    <p:extLst>
      <p:ext uri="{BB962C8B-B14F-4D97-AF65-F5344CB8AC3E}">
        <p14:creationId xmlns:p14="http://schemas.microsoft.com/office/powerpoint/2010/main" val="285485136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60400" y="1201116"/>
            <a:ext cx="10668000" cy="169242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b="1" kern="1200" noProof="1">
                <a:solidFill>
                  <a:prstClr val="black"/>
                </a:solidFill>
                <a:ea typeface="Tahoma" panose="020B0604030504040204" pitchFamily="34" charset="0"/>
                <a:cs typeface="Arial" panose="020B0604020202020204" pitchFamily="34" charset="0"/>
              </a:rPr>
              <a:t>Câu 5: </a:t>
            </a:r>
            <a:r>
              <a:rPr lang="en-US" sz="2400" kern="1200" dirty="0" err="1">
                <a:solidFill>
                  <a:prstClr val="black"/>
                </a:solidFill>
                <a:cs typeface="Arial" panose="020B0604020202020204" pitchFamily="34" charset="0"/>
              </a:rPr>
              <a:t>Với</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các</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nhà</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có</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bể</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cá</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cảnh</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việc</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làm</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nào</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sau</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đây</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là</a:t>
            </a:r>
            <a:r>
              <a:rPr lang="en-US" sz="2400" kern="1200" dirty="0">
                <a:solidFill>
                  <a:prstClr val="black"/>
                </a:solidFill>
                <a:cs typeface="Arial" panose="020B0604020202020204" pitchFamily="34" charset="0"/>
              </a:rPr>
              <a:t> </a:t>
            </a:r>
            <a:endParaRPr lang="vi-VN" sz="2400" kern="1200" dirty="0">
              <a:solidFill>
                <a:prstClr val="black"/>
              </a:solidFill>
              <a:cs typeface="Arial" panose="020B0604020202020204" pitchFamily="34" charset="0"/>
            </a:endParaRPr>
          </a:p>
          <a:p>
            <a:pPr algn="ctr" defTabSz="609630">
              <a:lnSpc>
                <a:spcPct val="150000"/>
              </a:lnSpc>
              <a:buClrTx/>
            </a:pPr>
            <a:r>
              <a:rPr lang="en-US" sz="2400" kern="1200" dirty="0" err="1">
                <a:solidFill>
                  <a:prstClr val="black"/>
                </a:solidFill>
                <a:cs typeface="Arial" panose="020B0604020202020204" pitchFamily="34" charset="0"/>
              </a:rPr>
              <a:t>cần</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thiết</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nhất</a:t>
            </a:r>
            <a:r>
              <a:rPr lang="vi-VN" sz="2400" kern="1200" dirty="0">
                <a:solidFill>
                  <a:prstClr val="black"/>
                </a:solidFill>
                <a:cs typeface="Arial" panose="020B0604020202020204" pitchFamily="34" charset="0"/>
              </a:rPr>
              <a:t>?</a:t>
            </a:r>
            <a:endParaRPr lang="vi-VN" sz="2400" kern="1200" noProof="1">
              <a:solidFill>
                <a:prstClr val="black"/>
              </a:solidFill>
              <a:ea typeface="Tahoma" panose="020B0604030504040204" pitchFamily="34" charset="0"/>
              <a:cs typeface="Arial" panose="020B0604020202020204" pitchFamily="34" charset="0"/>
            </a:endParaRPr>
          </a:p>
        </p:txBody>
      </p:sp>
      <p:sp>
        <p:nvSpPr>
          <p:cNvPr id="8" name="Đáp án đúng">
            <a:extLst>
              <a:ext uri="{FF2B5EF4-FFF2-40B4-BE49-F238E27FC236}">
                <a16:creationId xmlns:a16="http://schemas.microsoft.com/office/drawing/2014/main" id="{2FB644CA-CB55-3594-B5C2-C9F8A867CDF0}"/>
              </a:ext>
            </a:extLst>
          </p:cNvPr>
          <p:cNvSpPr/>
          <p:nvPr/>
        </p:nvSpPr>
        <p:spPr>
          <a:xfrm>
            <a:off x="660400" y="4822277"/>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buClrTx/>
              <a:defRPr/>
            </a:pPr>
            <a:r>
              <a:rPr lang="vi-VN" sz="2400" kern="1200" noProof="1">
                <a:solidFill>
                  <a:prstClr val="black"/>
                </a:solidFill>
                <a:cs typeface="Arial" panose="020B0604020202020204" pitchFamily="34" charset="0"/>
              </a:rPr>
              <a:t>B</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Sục không khí vào bể cá</a:t>
            </a:r>
          </a:p>
        </p:txBody>
      </p:sp>
      <p:sp>
        <p:nvSpPr>
          <p:cNvPr id="11" name="Đáp án sai 1">
            <a:extLst>
              <a:ext uri="{FF2B5EF4-FFF2-40B4-BE49-F238E27FC236}">
                <a16:creationId xmlns:a16="http://schemas.microsoft.com/office/drawing/2014/main" id="{30828281-61AD-7A62-0775-C0E24C9C1DEB}"/>
              </a:ext>
            </a:extLst>
          </p:cNvPr>
          <p:cNvSpPr/>
          <p:nvPr/>
        </p:nvSpPr>
        <p:spPr>
          <a:xfrm>
            <a:off x="660400" y="3048629"/>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defTabSz="609630">
              <a:lnSpc>
                <a:spcPct val="150000"/>
              </a:lnSpc>
              <a:buClrTx/>
              <a:buAutoNum type="alphaUcPeriod"/>
              <a:defRPr/>
            </a:pPr>
            <a:r>
              <a:rPr lang="en-US" sz="2400" kern="1200" dirty="0" err="1">
                <a:solidFill>
                  <a:prstClr val="black"/>
                </a:solidFill>
                <a:cs typeface="Arial" panose="020B0604020202020204" pitchFamily="34" charset="0"/>
              </a:rPr>
              <a:t>Thả</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thật</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nhiều</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thức</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ăn</a:t>
            </a:r>
            <a:r>
              <a:rPr lang="en-US" sz="2400" kern="1200" dirty="0">
                <a:solidFill>
                  <a:prstClr val="black"/>
                </a:solidFill>
                <a:cs typeface="Arial" panose="020B0604020202020204" pitchFamily="34" charset="0"/>
              </a:rPr>
              <a:t> </a:t>
            </a:r>
          </a:p>
          <a:p>
            <a:pPr defTabSz="609630">
              <a:lnSpc>
                <a:spcPct val="150000"/>
              </a:lnSpc>
              <a:buClrTx/>
              <a:defRPr/>
            </a:pPr>
            <a:r>
              <a:rPr lang="en-US" sz="2400" kern="1200" dirty="0" err="1">
                <a:solidFill>
                  <a:prstClr val="black"/>
                </a:solidFill>
                <a:cs typeface="Arial" panose="020B0604020202020204" pitchFamily="34" charset="0"/>
              </a:rPr>
              <a:t>để</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cá</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bị</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đói</a:t>
            </a:r>
            <a:endParaRPr lang="vi-VN" sz="2400" kern="1200" noProof="1">
              <a:solidFill>
                <a:prstClr val="black"/>
              </a:solidFill>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6144270" y="3048629"/>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lnSpc>
                <a:spcPct val="150000"/>
              </a:lnSpc>
              <a:buClrTx/>
              <a:defRPr/>
            </a:pPr>
            <a:r>
              <a:rPr lang="en-US" sz="2400" kern="1200" noProof="1">
                <a:solidFill>
                  <a:prstClr val="black"/>
                </a:solidFill>
                <a:cs typeface="Arial" panose="020B0604020202020204" pitchFamily="34" charset="0"/>
              </a:rPr>
              <a:t>C. </a:t>
            </a:r>
            <a:r>
              <a:rPr lang="en-US" sz="2400" kern="1200" dirty="0" err="1">
                <a:solidFill>
                  <a:prstClr val="black"/>
                </a:solidFill>
                <a:cs typeface="Arial" panose="020B0604020202020204" pitchFamily="34" charset="0"/>
              </a:rPr>
              <a:t>Mua</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sỏi</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về</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trang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trí</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bể</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cá</a:t>
            </a:r>
            <a:endParaRPr lang="vi-VN" sz="2400" kern="1200" noProof="1">
              <a:solidFill>
                <a:prstClr val="black"/>
              </a:solidFill>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6144270" y="4833696"/>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lnSpc>
                <a:spcPct val="150000"/>
              </a:lnSpc>
              <a:buClrTx/>
              <a:defRPr/>
            </a:pPr>
            <a:r>
              <a:rPr lang="en-US" sz="2400" kern="1200" noProof="1">
                <a:solidFill>
                  <a:prstClr val="black"/>
                </a:solidFill>
                <a:cs typeface="Arial" panose="020B0604020202020204" pitchFamily="34" charset="0"/>
              </a:rPr>
              <a:t>D. </a:t>
            </a:r>
            <a:r>
              <a:rPr lang="vi-VN" sz="2400" kern="1200" noProof="1">
                <a:solidFill>
                  <a:prstClr val="black"/>
                </a:solidFill>
                <a:cs typeface="Arial" panose="020B0604020202020204" pitchFamily="34" charset="0"/>
              </a:rPr>
              <a:t>Sử dụng nước biển để </a:t>
            </a:r>
            <a:endParaRPr lang="en-US" sz="2400" kern="1200" noProof="1">
              <a:solidFill>
                <a:prstClr val="black"/>
              </a:solidFill>
              <a:cs typeface="Arial" panose="020B0604020202020204" pitchFamily="34" charset="0"/>
            </a:endParaRPr>
          </a:p>
          <a:p>
            <a:pPr defTabSz="609630">
              <a:lnSpc>
                <a:spcPct val="150000"/>
              </a:lnSpc>
              <a:buClrTx/>
              <a:defRPr/>
            </a:pPr>
            <a:r>
              <a:rPr lang="vi-VN" sz="2400" kern="1200" noProof="1">
                <a:solidFill>
                  <a:prstClr val="black"/>
                </a:solidFill>
                <a:cs typeface="Arial" panose="020B0604020202020204" pitchFamily="34" charset="0"/>
              </a:rPr>
              <a:t>nuôi bể cá</a:t>
            </a: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4915308" y="5163265"/>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569418" y="3429000"/>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516576" y="5153532"/>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756057" y="3371413"/>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5207193" y="-382518"/>
            <a:ext cx="324909" cy="324909"/>
          </a:xfrm>
          <a:prstGeom prst="rect">
            <a:avLst/>
          </a:prstGeom>
        </p:spPr>
      </p:pic>
      <p:pic>
        <p:nvPicPr>
          <p:cNvPr id="21" name="Picture 20">
            <a:hlinkClick r:id="rId15" action="ppaction://hlinksldjump"/>
            <a:extLst>
              <a:ext uri="{FF2B5EF4-FFF2-40B4-BE49-F238E27FC236}">
                <a16:creationId xmlns:a16="http://schemas.microsoft.com/office/drawing/2014/main" id="{7F1CDD1A-109C-DC5D-6043-BBA4F8ED4C9D}"/>
              </a:ext>
            </a:extLst>
          </p:cNvPr>
          <p:cNvPicPr>
            <a:picLocks noChangeAspect="1"/>
          </p:cNvPicPr>
          <p:nvPr/>
        </p:nvPicPr>
        <p:blipFill>
          <a:blip r:embed="rId16"/>
          <a:stretch>
            <a:fillRect/>
          </a:stretch>
        </p:blipFill>
        <p:spPr>
          <a:xfrm flipH="1">
            <a:off x="11125200" y="131336"/>
            <a:ext cx="923951" cy="923951"/>
          </a:xfrm>
          <a:prstGeom prst="rect">
            <a:avLst/>
          </a:prstGeom>
        </p:spPr>
      </p:pic>
      <p:pic>
        <p:nvPicPr>
          <p:cNvPr id="2" name="Picture 1">
            <a:extLst>
              <a:ext uri="{FF2B5EF4-FFF2-40B4-BE49-F238E27FC236}">
                <a16:creationId xmlns:a16="http://schemas.microsoft.com/office/drawing/2014/main" id="{FB16061E-6589-9AB9-F239-D306B2990778}"/>
              </a:ext>
            </a:extLst>
          </p:cNvPr>
          <p:cNvPicPr>
            <a:picLocks noChangeAspect="1"/>
          </p:cNvPicPr>
          <p:nvPr/>
        </p:nvPicPr>
        <p:blipFill>
          <a:blip r:embed="rId17"/>
          <a:stretch>
            <a:fillRect/>
          </a:stretch>
        </p:blipFill>
        <p:spPr>
          <a:xfrm>
            <a:off x="6857" y="-30295"/>
            <a:ext cx="994079" cy="1108473"/>
          </a:xfrm>
          <a:prstGeom prst="rect">
            <a:avLst/>
          </a:prstGeom>
        </p:spPr>
      </p:pic>
      <p:sp>
        <p:nvSpPr>
          <p:cNvPr id="3" name="TextBox 2">
            <a:extLst>
              <a:ext uri="{FF2B5EF4-FFF2-40B4-BE49-F238E27FC236}">
                <a16:creationId xmlns:a16="http://schemas.microsoft.com/office/drawing/2014/main" id="{5FCF6A57-0BD8-DD8C-F5BD-FC15EC0FDCBD}"/>
              </a:ext>
            </a:extLst>
          </p:cNvPr>
          <p:cNvSpPr txBox="1"/>
          <p:nvPr/>
        </p:nvSpPr>
        <p:spPr>
          <a:xfrm>
            <a:off x="4468138" y="319296"/>
            <a:ext cx="3799438" cy="769441"/>
          </a:xfrm>
          <a:prstGeom prst="rect">
            <a:avLst/>
          </a:prstGeom>
          <a:noFill/>
        </p:spPr>
        <p:txBody>
          <a:bodyPr wrap="none" rtlCol="0">
            <a:spAutoFit/>
          </a:bodyPr>
          <a:lstStyle/>
          <a:p>
            <a:pPr defTabSz="609630">
              <a:buClrTx/>
            </a:pPr>
            <a:r>
              <a:rPr lang="en-US" sz="4400" b="1" kern="1200">
                <a:solidFill>
                  <a:srgbClr val="70AD47"/>
                </a:solidFill>
                <a:latin typeface="UTM Avo" panose="02040603050506020204" pitchFamily="18" charset="0"/>
                <a:ea typeface="Tahoma" panose="020B0604030504040204" pitchFamily="34" charset="0"/>
                <a:cs typeface="Arial" panose="020B0604020202020204" pitchFamily="34" charset="0"/>
              </a:rPr>
              <a:t>ĐỘI HỔ VẰN</a:t>
            </a:r>
            <a:endParaRPr lang="en-US" sz="4400" b="1" kern="1200" dirty="0">
              <a:solidFill>
                <a:srgbClr val="70AD47"/>
              </a:solidFill>
              <a:latin typeface="UTM Avo" panose="02040603050506020204" pitchFamily="18" charset="0"/>
              <a:ea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8715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4"/>
          <p:cNvGrpSpPr/>
          <p:nvPr/>
        </p:nvGrpSpPr>
        <p:grpSpPr>
          <a:xfrm>
            <a:off x="10171299" y="1214353"/>
            <a:ext cx="1457913" cy="794390"/>
            <a:chOff x="0" y="0"/>
            <a:chExt cx="2915827" cy="1588780"/>
          </a:xfrm>
        </p:grpSpPr>
        <p:grpSp>
          <p:nvGrpSpPr>
            <p:cNvPr id="5" name="Group 5"/>
            <p:cNvGrpSpPr/>
            <p:nvPr/>
          </p:nvGrpSpPr>
          <p:grpSpPr>
            <a:xfrm>
              <a:off x="0" y="0"/>
              <a:ext cx="2915827" cy="1588780"/>
              <a:chOff x="0" y="0"/>
              <a:chExt cx="595553" cy="324506"/>
            </a:xfrm>
          </p:grpSpPr>
          <p:sp>
            <p:nvSpPr>
              <p:cNvPr id="6" name="Freeform 6"/>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pPr defTabSz="609630">
                  <a:buClrTx/>
                </a:pPr>
                <a:endParaRPr lang="en-US" sz="1200" kern="1200" dirty="0">
                  <a:solidFill>
                    <a:prstClr val="black"/>
                  </a:solidFill>
                  <a:latin typeface="Calibri"/>
                  <a:ea typeface="+mn-ea"/>
                  <a:cs typeface="+mn-cs"/>
                </a:endParaRPr>
              </a:p>
            </p:txBody>
          </p:sp>
          <p:sp>
            <p:nvSpPr>
              <p:cNvPr id="7" name="TextBox 7"/>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8" name="Group 8"/>
            <p:cNvGrpSpPr/>
            <p:nvPr/>
          </p:nvGrpSpPr>
          <p:grpSpPr>
            <a:xfrm>
              <a:off x="135707" y="117213"/>
              <a:ext cx="2664410" cy="1354354"/>
              <a:chOff x="0" y="0"/>
              <a:chExt cx="544201" cy="276625"/>
            </a:xfrm>
          </p:grpSpPr>
          <p:sp>
            <p:nvSpPr>
              <p:cNvPr id="9" name="Freeform 9"/>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10" name="TextBox 10"/>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11" name="Group 11"/>
          <p:cNvGrpSpPr/>
          <p:nvPr/>
        </p:nvGrpSpPr>
        <p:grpSpPr>
          <a:xfrm>
            <a:off x="10171299" y="2071963"/>
            <a:ext cx="1457913" cy="794390"/>
            <a:chOff x="0" y="0"/>
            <a:chExt cx="2915827" cy="1588780"/>
          </a:xfrm>
        </p:grpSpPr>
        <p:grpSp>
          <p:nvGrpSpPr>
            <p:cNvPr id="12" name="Group 12"/>
            <p:cNvGrpSpPr/>
            <p:nvPr/>
          </p:nvGrpSpPr>
          <p:grpSpPr>
            <a:xfrm>
              <a:off x="0" y="0"/>
              <a:ext cx="2915827" cy="1588780"/>
              <a:chOff x="0" y="0"/>
              <a:chExt cx="595553" cy="324506"/>
            </a:xfrm>
          </p:grpSpPr>
          <p:sp>
            <p:nvSpPr>
              <p:cNvPr id="13" name="Freeform 1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txBody>
              <a:bodyPr/>
              <a:lstStyle/>
              <a:p>
                <a:pPr defTabSz="609630">
                  <a:buClrTx/>
                </a:pPr>
                <a:endParaRPr lang="en-US" sz="1200" kern="1200" dirty="0">
                  <a:solidFill>
                    <a:prstClr val="black"/>
                  </a:solidFill>
                  <a:latin typeface="Calibri"/>
                  <a:ea typeface="+mn-ea"/>
                  <a:cs typeface="+mn-cs"/>
                </a:endParaRPr>
              </a:p>
            </p:txBody>
          </p:sp>
          <p:sp>
            <p:nvSpPr>
              <p:cNvPr id="14" name="TextBox 14"/>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15" name="Group 15"/>
            <p:cNvGrpSpPr/>
            <p:nvPr/>
          </p:nvGrpSpPr>
          <p:grpSpPr>
            <a:xfrm>
              <a:off x="135707" y="117213"/>
              <a:ext cx="2664410" cy="1354354"/>
              <a:chOff x="0" y="0"/>
              <a:chExt cx="544201" cy="276625"/>
            </a:xfrm>
          </p:grpSpPr>
          <p:sp>
            <p:nvSpPr>
              <p:cNvPr id="16" name="Freeform 1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17" name="TextBox 17"/>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18" name="Group 18"/>
          <p:cNvGrpSpPr/>
          <p:nvPr/>
        </p:nvGrpSpPr>
        <p:grpSpPr>
          <a:xfrm>
            <a:off x="10171299" y="2929853"/>
            <a:ext cx="1457913" cy="794390"/>
            <a:chOff x="0" y="0"/>
            <a:chExt cx="2915827" cy="1588780"/>
          </a:xfrm>
        </p:grpSpPr>
        <p:grpSp>
          <p:nvGrpSpPr>
            <p:cNvPr id="19" name="Group 19"/>
            <p:cNvGrpSpPr/>
            <p:nvPr/>
          </p:nvGrpSpPr>
          <p:grpSpPr>
            <a:xfrm>
              <a:off x="0" y="0"/>
              <a:ext cx="2915827" cy="1588780"/>
              <a:chOff x="0" y="0"/>
              <a:chExt cx="595553" cy="324506"/>
            </a:xfrm>
          </p:grpSpPr>
          <p:sp>
            <p:nvSpPr>
              <p:cNvPr id="20" name="Freeform 2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txBody>
              <a:bodyPr/>
              <a:lstStyle/>
              <a:p>
                <a:pPr defTabSz="609630">
                  <a:buClrTx/>
                </a:pPr>
                <a:endParaRPr lang="en-US" sz="1200" kern="1200" dirty="0">
                  <a:solidFill>
                    <a:prstClr val="black"/>
                  </a:solidFill>
                  <a:latin typeface="Calibri"/>
                  <a:ea typeface="+mn-ea"/>
                  <a:cs typeface="+mn-cs"/>
                </a:endParaRPr>
              </a:p>
            </p:txBody>
          </p:sp>
          <p:sp>
            <p:nvSpPr>
              <p:cNvPr id="21" name="TextBox 21"/>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22" name="Group 22"/>
            <p:cNvGrpSpPr/>
            <p:nvPr/>
          </p:nvGrpSpPr>
          <p:grpSpPr>
            <a:xfrm>
              <a:off x="135707" y="117213"/>
              <a:ext cx="2664410" cy="1354354"/>
              <a:chOff x="0" y="0"/>
              <a:chExt cx="544201" cy="276625"/>
            </a:xfrm>
          </p:grpSpPr>
          <p:sp>
            <p:nvSpPr>
              <p:cNvPr id="23" name="Freeform 2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24" name="TextBox 24"/>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25" name="Group 25"/>
          <p:cNvGrpSpPr/>
          <p:nvPr/>
        </p:nvGrpSpPr>
        <p:grpSpPr>
          <a:xfrm>
            <a:off x="10171299" y="3787182"/>
            <a:ext cx="1457913" cy="794390"/>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pPr defTabSz="609630">
                  <a:buClrTx/>
                </a:pPr>
                <a:endParaRPr lang="en-US" sz="1200" kern="1200" dirty="0">
                  <a:solidFill>
                    <a:prstClr val="black"/>
                  </a:solidFill>
                  <a:latin typeface="Calibri"/>
                  <a:ea typeface="+mn-ea"/>
                  <a:cs typeface="+mn-cs"/>
                </a:endParaRPr>
              </a:p>
            </p:txBody>
          </p:sp>
          <p:sp>
            <p:nvSpPr>
              <p:cNvPr id="28" name="TextBox 28"/>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31" name="TextBox 31"/>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32" name="Group 32"/>
          <p:cNvGrpSpPr/>
          <p:nvPr/>
        </p:nvGrpSpPr>
        <p:grpSpPr>
          <a:xfrm>
            <a:off x="10171299" y="4644792"/>
            <a:ext cx="1457913" cy="794390"/>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txBody>
              <a:bodyPr/>
              <a:lstStyle/>
              <a:p>
                <a:pPr defTabSz="609630">
                  <a:buClrTx/>
                </a:pPr>
                <a:endParaRPr lang="en-US" sz="1200" kern="1200" dirty="0">
                  <a:solidFill>
                    <a:prstClr val="black"/>
                  </a:solidFill>
                  <a:latin typeface="Calibri"/>
                  <a:ea typeface="+mn-ea"/>
                  <a:cs typeface="+mn-cs"/>
                </a:endParaRPr>
              </a:p>
            </p:txBody>
          </p:sp>
          <p:sp>
            <p:nvSpPr>
              <p:cNvPr id="35" name="TextBox 35"/>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38" name="TextBox 38"/>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39" name="Group 39"/>
          <p:cNvGrpSpPr/>
          <p:nvPr/>
        </p:nvGrpSpPr>
        <p:grpSpPr>
          <a:xfrm>
            <a:off x="10171299" y="5502401"/>
            <a:ext cx="1457913" cy="794390"/>
            <a:chOff x="0" y="0"/>
            <a:chExt cx="2915827" cy="1588780"/>
          </a:xfrm>
        </p:grpSpPr>
        <p:grpSp>
          <p:nvGrpSpPr>
            <p:cNvPr id="40" name="Group 40"/>
            <p:cNvGrpSpPr/>
            <p:nvPr/>
          </p:nvGrpSpPr>
          <p:grpSpPr>
            <a:xfrm>
              <a:off x="0" y="0"/>
              <a:ext cx="2915827" cy="1588780"/>
              <a:chOff x="0" y="0"/>
              <a:chExt cx="595553" cy="324506"/>
            </a:xfrm>
          </p:grpSpPr>
          <p:sp>
            <p:nvSpPr>
              <p:cNvPr id="41" name="Freeform 41"/>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txBody>
              <a:bodyPr/>
              <a:lstStyle/>
              <a:p>
                <a:pPr defTabSz="609630">
                  <a:buClrTx/>
                </a:pPr>
                <a:endParaRPr lang="en-US" sz="1200" kern="1200" dirty="0">
                  <a:solidFill>
                    <a:prstClr val="black"/>
                  </a:solidFill>
                  <a:latin typeface="Calibri"/>
                  <a:ea typeface="+mn-ea"/>
                  <a:cs typeface="+mn-cs"/>
                </a:endParaRPr>
              </a:p>
            </p:txBody>
          </p:sp>
          <p:sp>
            <p:nvSpPr>
              <p:cNvPr id="42" name="TextBox 42"/>
              <p:cNvSpPr txBox="1"/>
              <p:nvPr/>
            </p:nvSpPr>
            <p:spPr>
              <a:xfrm>
                <a:off x="0" y="-28575"/>
                <a:ext cx="812800" cy="84137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43" name="Group 43"/>
            <p:cNvGrpSpPr/>
            <p:nvPr/>
          </p:nvGrpSpPr>
          <p:grpSpPr>
            <a:xfrm>
              <a:off x="135707" y="117213"/>
              <a:ext cx="2664410" cy="1354354"/>
              <a:chOff x="0" y="0"/>
              <a:chExt cx="544201" cy="276625"/>
            </a:xfrm>
          </p:grpSpPr>
          <p:sp>
            <p:nvSpPr>
              <p:cNvPr id="44" name="Freeform 44"/>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45" name="TextBox 45"/>
              <p:cNvSpPr txBox="1"/>
              <p:nvPr/>
            </p:nvSpPr>
            <p:spPr>
              <a:xfrm>
                <a:off x="0" y="-66675"/>
                <a:ext cx="812800" cy="879475"/>
              </a:xfrm>
              <a:prstGeom prst="rect">
                <a:avLst/>
              </a:prstGeom>
            </p:spPr>
            <p:txBody>
              <a:bodyPr lIns="34657" tIns="34657" rIns="34657" bIns="34657" rtlCol="0" anchor="ctr"/>
              <a:lstStyle/>
              <a:p>
                <a:pPr algn="ctr" defTabSz="609630">
                  <a:lnSpc>
                    <a:spcPts val="2800"/>
                  </a:lnSpc>
                  <a:buClrTx/>
                </a:pPr>
                <a:endParaRPr sz="1200" kern="1200" dirty="0">
                  <a:solidFill>
                    <a:prstClr val="black"/>
                  </a:solidFill>
                  <a:latin typeface="Calibri"/>
                  <a:ea typeface="+mn-ea"/>
                  <a:cs typeface="+mn-cs"/>
                </a:endParaRPr>
              </a:p>
            </p:txBody>
          </p:sp>
        </p:grpSp>
      </p:grpSp>
      <p:sp>
        <p:nvSpPr>
          <p:cNvPr id="46" name="Freeform 46"/>
          <p:cNvSpPr/>
          <p:nvPr/>
        </p:nvSpPr>
        <p:spPr>
          <a:xfrm rot="5400000">
            <a:off x="8741296" y="3335212"/>
            <a:ext cx="5082439" cy="84072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3"/>
            <a:stretch>
              <a:fillRect/>
            </a:stretch>
          </a:blipFill>
        </p:spPr>
        <p:txBody>
          <a:bodyPr/>
          <a:lstStyle/>
          <a:p>
            <a:pPr defTabSz="609630">
              <a:buClrTx/>
            </a:pPr>
            <a:endParaRPr lang="en-US" sz="1200" kern="1200" dirty="0">
              <a:solidFill>
                <a:prstClr val="black"/>
              </a:solidFill>
              <a:latin typeface="Calibri"/>
              <a:ea typeface="+mn-ea"/>
              <a:cs typeface="+mn-cs"/>
            </a:endParaRPr>
          </a:p>
        </p:txBody>
      </p:sp>
      <p:grpSp>
        <p:nvGrpSpPr>
          <p:cNvPr id="47" name="Group 47"/>
          <p:cNvGrpSpPr/>
          <p:nvPr/>
        </p:nvGrpSpPr>
        <p:grpSpPr>
          <a:xfrm>
            <a:off x="369164" y="1307233"/>
            <a:ext cx="889347" cy="4756218"/>
            <a:chOff x="-143726" y="-1"/>
            <a:chExt cx="1778694" cy="9512436"/>
          </a:xfrm>
        </p:grpSpPr>
        <p:sp>
          <p:nvSpPr>
            <p:cNvPr id="48" name="TextBox 48"/>
            <p:cNvSpPr txBox="1"/>
            <p:nvPr/>
          </p:nvSpPr>
          <p:spPr>
            <a:xfrm rot="16200000">
              <a:off x="508044" y="612619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49" name="TextBox 49"/>
            <p:cNvSpPr txBox="1"/>
            <p:nvPr/>
          </p:nvSpPr>
          <p:spPr>
            <a:xfrm rot="16200000">
              <a:off x="508046" y="-65177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0" name="TextBox 50"/>
            <p:cNvSpPr txBox="1"/>
            <p:nvPr/>
          </p:nvSpPr>
          <p:spPr>
            <a:xfrm rot="16200000">
              <a:off x="508046" y="477889"/>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1" name="TextBox 51"/>
            <p:cNvSpPr txBox="1"/>
            <p:nvPr/>
          </p:nvSpPr>
          <p:spPr>
            <a:xfrm rot="16200000">
              <a:off x="508046" y="1607549"/>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2" name="TextBox 52"/>
            <p:cNvSpPr txBox="1"/>
            <p:nvPr/>
          </p:nvSpPr>
          <p:spPr>
            <a:xfrm rot="16200000">
              <a:off x="508046" y="273721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3" name="TextBox 53"/>
            <p:cNvSpPr txBox="1"/>
            <p:nvPr/>
          </p:nvSpPr>
          <p:spPr>
            <a:xfrm rot="16200000">
              <a:off x="508046" y="386687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4" name="TextBox 54"/>
            <p:cNvSpPr txBox="1"/>
            <p:nvPr/>
          </p:nvSpPr>
          <p:spPr>
            <a:xfrm rot="16200000">
              <a:off x="508046" y="499653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5" name="TextBox 55"/>
            <p:cNvSpPr txBox="1"/>
            <p:nvPr/>
          </p:nvSpPr>
          <p:spPr>
            <a:xfrm rot="16200000">
              <a:off x="508046" y="725585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6" name="TextBox 56"/>
            <p:cNvSpPr txBox="1"/>
            <p:nvPr/>
          </p:nvSpPr>
          <p:spPr>
            <a:xfrm rot="16200000">
              <a:off x="508046" y="838551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grpSp>
      <p:sp>
        <p:nvSpPr>
          <p:cNvPr id="57" name="Freeform 57"/>
          <p:cNvSpPr/>
          <p:nvPr/>
        </p:nvSpPr>
        <p:spPr>
          <a:xfrm>
            <a:off x="685801" y="6558127"/>
            <a:ext cx="10409207" cy="500943"/>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txBody>
          <a:bodyPr/>
          <a:lstStyle/>
          <a:p>
            <a:pPr defTabSz="609630">
              <a:buClrTx/>
            </a:pPr>
            <a:endParaRPr lang="en-US" sz="1200" kern="1200" dirty="0">
              <a:solidFill>
                <a:prstClr val="black"/>
              </a:solidFill>
              <a:latin typeface="Calibri"/>
              <a:ea typeface="+mn-ea"/>
              <a:cs typeface="+mn-cs"/>
            </a:endParaRPr>
          </a:p>
        </p:txBody>
      </p:sp>
      <p:grpSp>
        <p:nvGrpSpPr>
          <p:cNvPr id="58" name="Group 58"/>
          <p:cNvGrpSpPr/>
          <p:nvPr/>
        </p:nvGrpSpPr>
        <p:grpSpPr>
          <a:xfrm>
            <a:off x="685801" y="822066"/>
            <a:ext cx="10409207" cy="5867013"/>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pPr defTabSz="609630">
                <a:buClrTx/>
              </a:pPr>
              <a:endParaRPr lang="en-US" sz="1200" kern="1200" dirty="0">
                <a:solidFill>
                  <a:prstClr val="black"/>
                </a:solidFill>
                <a:latin typeface="Calibri"/>
                <a:ea typeface="+mn-ea"/>
                <a:cs typeface="+mn-cs"/>
              </a:endParaRPr>
            </a:p>
          </p:txBody>
        </p:sp>
        <p:sp>
          <p:nvSpPr>
            <p:cNvPr id="60" name="TextBox 60"/>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61" name="Group 61"/>
          <p:cNvGrpSpPr/>
          <p:nvPr/>
        </p:nvGrpSpPr>
        <p:grpSpPr>
          <a:xfrm>
            <a:off x="891396" y="1012372"/>
            <a:ext cx="9970759" cy="5486400"/>
            <a:chOff x="0" y="0"/>
            <a:chExt cx="3939065" cy="2167467"/>
          </a:xfrm>
        </p:grpSpPr>
        <p:sp>
          <p:nvSpPr>
            <p:cNvPr id="62" name="Freeform 62"/>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txBody>
            <a:bodyPr/>
            <a:lstStyle/>
            <a:p>
              <a:pPr defTabSz="609630">
                <a:buClrTx/>
              </a:pPr>
              <a:endParaRPr lang="en-US" sz="1200" kern="1200" dirty="0">
                <a:solidFill>
                  <a:prstClr val="black"/>
                </a:solidFill>
                <a:latin typeface="Calibri"/>
                <a:ea typeface="+mn-ea"/>
                <a:cs typeface="+mn-cs"/>
              </a:endParaRPr>
            </a:p>
          </p:txBody>
        </p:sp>
        <p:sp>
          <p:nvSpPr>
            <p:cNvPr id="63" name="TextBox 63"/>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64" name="Group 64"/>
          <p:cNvGrpSpPr/>
          <p:nvPr/>
        </p:nvGrpSpPr>
        <p:grpSpPr>
          <a:xfrm>
            <a:off x="1026860" y="1408406"/>
            <a:ext cx="175410" cy="175410"/>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66" name="TextBox 66"/>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67" name="Group 67"/>
          <p:cNvGrpSpPr/>
          <p:nvPr/>
        </p:nvGrpSpPr>
        <p:grpSpPr>
          <a:xfrm>
            <a:off x="1026860" y="1973487"/>
            <a:ext cx="175410" cy="175410"/>
            <a:chOff x="0" y="0"/>
            <a:chExt cx="812800" cy="812800"/>
          </a:xfrm>
        </p:grpSpPr>
        <p:sp>
          <p:nvSpPr>
            <p:cNvPr id="68" name="Freeform 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69" name="TextBox 69"/>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70" name="Group 70"/>
          <p:cNvGrpSpPr/>
          <p:nvPr/>
        </p:nvGrpSpPr>
        <p:grpSpPr>
          <a:xfrm>
            <a:off x="1026860" y="2538568"/>
            <a:ext cx="175410" cy="175410"/>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72" name="TextBox 72"/>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73" name="Group 73"/>
          <p:cNvGrpSpPr/>
          <p:nvPr/>
        </p:nvGrpSpPr>
        <p:grpSpPr>
          <a:xfrm>
            <a:off x="1026860" y="3103648"/>
            <a:ext cx="175410" cy="175410"/>
            <a:chOff x="0" y="0"/>
            <a:chExt cx="812800" cy="812800"/>
          </a:xfrm>
        </p:grpSpPr>
        <p:sp>
          <p:nvSpPr>
            <p:cNvPr id="74" name="Freeform 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75" name="TextBox 75"/>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76" name="Group 76"/>
          <p:cNvGrpSpPr/>
          <p:nvPr/>
        </p:nvGrpSpPr>
        <p:grpSpPr>
          <a:xfrm>
            <a:off x="1026860" y="3668729"/>
            <a:ext cx="175410" cy="175410"/>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78" name="TextBox 78"/>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79" name="Group 79"/>
          <p:cNvGrpSpPr/>
          <p:nvPr/>
        </p:nvGrpSpPr>
        <p:grpSpPr>
          <a:xfrm>
            <a:off x="1026860" y="4233810"/>
            <a:ext cx="175410" cy="175410"/>
            <a:chOff x="0" y="0"/>
            <a:chExt cx="812800" cy="812800"/>
          </a:xfrm>
        </p:grpSpPr>
        <p:sp>
          <p:nvSpPr>
            <p:cNvPr id="80" name="Freeform 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81" name="TextBox 81"/>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82" name="Group 82"/>
          <p:cNvGrpSpPr/>
          <p:nvPr/>
        </p:nvGrpSpPr>
        <p:grpSpPr>
          <a:xfrm>
            <a:off x="1026860" y="4798890"/>
            <a:ext cx="175410" cy="175410"/>
            <a:chOff x="0" y="0"/>
            <a:chExt cx="812800" cy="812800"/>
          </a:xfrm>
        </p:grpSpPr>
        <p:sp>
          <p:nvSpPr>
            <p:cNvPr id="83" name="Freeform 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84" name="TextBox 84"/>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85" name="Group 85"/>
          <p:cNvGrpSpPr/>
          <p:nvPr/>
        </p:nvGrpSpPr>
        <p:grpSpPr>
          <a:xfrm>
            <a:off x="1026860" y="5363970"/>
            <a:ext cx="175410" cy="175410"/>
            <a:chOff x="0" y="0"/>
            <a:chExt cx="812800" cy="812800"/>
          </a:xfrm>
        </p:grpSpPr>
        <p:sp>
          <p:nvSpPr>
            <p:cNvPr id="86" name="Freeform 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87" name="TextBox 87"/>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88" name="Group 88"/>
          <p:cNvGrpSpPr/>
          <p:nvPr/>
        </p:nvGrpSpPr>
        <p:grpSpPr>
          <a:xfrm>
            <a:off x="1026860" y="5929051"/>
            <a:ext cx="175410" cy="175410"/>
            <a:chOff x="0" y="0"/>
            <a:chExt cx="812800" cy="812800"/>
          </a:xfrm>
        </p:grpSpPr>
        <p:sp>
          <p:nvSpPr>
            <p:cNvPr id="89" name="Freeform 8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90" name="TextBox 90"/>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91" name="Group 91"/>
          <p:cNvGrpSpPr/>
          <p:nvPr/>
        </p:nvGrpSpPr>
        <p:grpSpPr>
          <a:xfrm>
            <a:off x="2924977" y="1195376"/>
            <a:ext cx="5834907" cy="1865653"/>
            <a:chOff x="0" y="-126724"/>
            <a:chExt cx="11669812" cy="3731309"/>
          </a:xfrm>
        </p:grpSpPr>
        <p:grpSp>
          <p:nvGrpSpPr>
            <p:cNvPr id="92" name="Group 92"/>
            <p:cNvGrpSpPr/>
            <p:nvPr/>
          </p:nvGrpSpPr>
          <p:grpSpPr>
            <a:xfrm>
              <a:off x="0" y="-126724"/>
              <a:ext cx="11669812" cy="3731309"/>
              <a:chOff x="0" y="-28575"/>
              <a:chExt cx="2631430" cy="841375"/>
            </a:xfrm>
          </p:grpSpPr>
          <p:sp>
            <p:nvSpPr>
              <p:cNvPr id="93" name="Freeform 93"/>
              <p:cNvSpPr/>
              <p:nvPr/>
            </p:nvSpPr>
            <p:spPr>
              <a:xfrm>
                <a:off x="0" y="0"/>
                <a:ext cx="2631430" cy="406456"/>
              </a:xfrm>
              <a:custGeom>
                <a:avLst/>
                <a:gdLst/>
                <a:ahLst/>
                <a:cxnLst/>
                <a:rect l="l" t="t" r="r" b="b"/>
                <a:pathLst>
                  <a:path w="2317607" h="406456">
                    <a:moveTo>
                      <a:pt x="100433" y="0"/>
                    </a:moveTo>
                    <a:lnTo>
                      <a:pt x="2217174" y="0"/>
                    </a:lnTo>
                    <a:cubicBezTo>
                      <a:pt x="2272642" y="0"/>
                      <a:pt x="2317607" y="44965"/>
                      <a:pt x="2317607" y="100433"/>
                    </a:cubicBezTo>
                    <a:lnTo>
                      <a:pt x="2317607" y="306023"/>
                    </a:lnTo>
                    <a:cubicBezTo>
                      <a:pt x="2317607" y="332659"/>
                      <a:pt x="2307026" y="358205"/>
                      <a:pt x="2288191" y="377039"/>
                    </a:cubicBezTo>
                    <a:cubicBezTo>
                      <a:pt x="2269356" y="395874"/>
                      <a:pt x="2243811" y="406456"/>
                      <a:pt x="2217174" y="406456"/>
                    </a:cubicBezTo>
                    <a:lnTo>
                      <a:pt x="100433" y="406456"/>
                    </a:lnTo>
                    <a:cubicBezTo>
                      <a:pt x="73796" y="406456"/>
                      <a:pt x="48251" y="395874"/>
                      <a:pt x="29416" y="377039"/>
                    </a:cubicBezTo>
                    <a:cubicBezTo>
                      <a:pt x="10581" y="358205"/>
                      <a:pt x="0" y="332659"/>
                      <a:pt x="0" y="306023"/>
                    </a:cubicBezTo>
                    <a:lnTo>
                      <a:pt x="0" y="100433"/>
                    </a:lnTo>
                    <a:cubicBezTo>
                      <a:pt x="0" y="73796"/>
                      <a:pt x="10581" y="48251"/>
                      <a:pt x="29416" y="29416"/>
                    </a:cubicBezTo>
                    <a:cubicBezTo>
                      <a:pt x="48251" y="10581"/>
                      <a:pt x="73796" y="0"/>
                      <a:pt x="100433" y="0"/>
                    </a:cubicBezTo>
                    <a:close/>
                  </a:path>
                </a:pathLst>
              </a:custGeom>
              <a:solidFill>
                <a:srgbClr val="FFCF91"/>
              </a:solidFill>
              <a:ln w="47625">
                <a:solidFill>
                  <a:srgbClr val="E76262"/>
                </a:solidFill>
              </a:ln>
            </p:spPr>
            <p:txBody>
              <a:bodyPr/>
              <a:lstStyle/>
              <a:p>
                <a:pPr defTabSz="609630">
                  <a:buClrTx/>
                </a:pPr>
                <a:endParaRPr lang="en-US" sz="2400" kern="1200" dirty="0">
                  <a:solidFill>
                    <a:prstClr val="black"/>
                  </a:solidFill>
                  <a:latin typeface="+mn-lt"/>
                  <a:ea typeface="+mn-ea"/>
                  <a:cs typeface="+mn-cs"/>
                </a:endParaRPr>
              </a:p>
            </p:txBody>
          </p:sp>
          <p:sp>
            <p:nvSpPr>
              <p:cNvPr id="94" name="TextBox 94"/>
              <p:cNvSpPr txBox="1"/>
              <p:nvPr/>
            </p:nvSpPr>
            <p:spPr>
              <a:xfrm>
                <a:off x="0" y="-28575"/>
                <a:ext cx="812800" cy="841375"/>
              </a:xfrm>
              <a:prstGeom prst="rect">
                <a:avLst/>
              </a:prstGeom>
            </p:spPr>
            <p:txBody>
              <a:bodyPr lIns="29667" tIns="29667" rIns="29667" bIns="29667" rtlCol="0" anchor="ctr"/>
              <a:lstStyle/>
              <a:p>
                <a:pPr algn="ctr" defTabSz="609630">
                  <a:lnSpc>
                    <a:spcPts val="1773"/>
                  </a:lnSpc>
                  <a:buClrTx/>
                </a:pPr>
                <a:endParaRPr sz="2400" kern="1200" dirty="0">
                  <a:solidFill>
                    <a:prstClr val="black"/>
                  </a:solidFill>
                  <a:latin typeface="+mn-lt"/>
                  <a:ea typeface="+mn-ea"/>
                  <a:cs typeface="+mn-cs"/>
                </a:endParaRPr>
              </a:p>
            </p:txBody>
          </p:sp>
        </p:grpSp>
        <p:sp>
          <p:nvSpPr>
            <p:cNvPr id="95" name="TextBox 95"/>
            <p:cNvSpPr txBox="1"/>
            <p:nvPr/>
          </p:nvSpPr>
          <p:spPr>
            <a:xfrm>
              <a:off x="548442" y="334214"/>
              <a:ext cx="10761056" cy="1040159"/>
            </a:xfrm>
            <a:prstGeom prst="rect">
              <a:avLst/>
            </a:prstGeom>
          </p:spPr>
          <p:txBody>
            <a:bodyPr wrap="square" lIns="0" tIns="0" rIns="0" bIns="0" rtlCol="0" anchor="t">
              <a:spAutoFit/>
            </a:bodyPr>
            <a:lstStyle/>
            <a:p>
              <a:pPr algn="ctr" defTabSz="609630">
                <a:lnSpc>
                  <a:spcPts val="4640"/>
                </a:lnSpc>
                <a:spcBef>
                  <a:spcPct val="0"/>
                </a:spcBef>
                <a:buClrTx/>
              </a:pPr>
              <a:r>
                <a:rPr lang="vi-VN" sz="2800" b="1" kern="1200" dirty="0">
                  <a:solidFill>
                    <a:srgbClr val="503D36"/>
                  </a:solidFill>
                  <a:latin typeface="+mn-lt"/>
                  <a:ea typeface="+mn-ea"/>
                  <a:cs typeface="Arial" panose="020B0604020202020204" pitchFamily="34" charset="0"/>
                </a:rPr>
                <a:t>HƯỚNG DẪN VỀ NHÀ</a:t>
              </a:r>
              <a:endParaRPr lang="en-US" sz="2800" b="1" kern="1200" dirty="0">
                <a:solidFill>
                  <a:srgbClr val="503D36"/>
                </a:solidFill>
                <a:latin typeface="+mn-lt"/>
                <a:ea typeface="+mn-ea"/>
                <a:cs typeface="Arial" panose="020B0604020202020204" pitchFamily="34" charset="0"/>
              </a:endParaRPr>
            </a:p>
          </p:txBody>
        </p:sp>
      </p:grpSp>
      <p:grpSp>
        <p:nvGrpSpPr>
          <p:cNvPr id="96" name="Group 96"/>
          <p:cNvGrpSpPr/>
          <p:nvPr/>
        </p:nvGrpSpPr>
        <p:grpSpPr>
          <a:xfrm>
            <a:off x="2331721" y="2844130"/>
            <a:ext cx="2829378" cy="3193143"/>
            <a:chOff x="0" y="0"/>
            <a:chExt cx="5658756" cy="6386286"/>
          </a:xfrm>
        </p:grpSpPr>
        <p:grpSp>
          <p:nvGrpSpPr>
            <p:cNvPr id="97" name="Group 97"/>
            <p:cNvGrpSpPr/>
            <p:nvPr/>
          </p:nvGrpSpPr>
          <p:grpSpPr>
            <a:xfrm>
              <a:off x="158341" y="0"/>
              <a:ext cx="5500415" cy="6386286"/>
              <a:chOff x="0" y="0"/>
              <a:chExt cx="1199825" cy="1393064"/>
            </a:xfrm>
          </p:grpSpPr>
          <p:sp>
            <p:nvSpPr>
              <p:cNvPr id="98" name="Freeform 98"/>
              <p:cNvSpPr/>
              <p:nvPr/>
            </p:nvSpPr>
            <p:spPr>
              <a:xfrm>
                <a:off x="0" y="0"/>
                <a:ext cx="1199825" cy="1393064"/>
              </a:xfrm>
              <a:custGeom>
                <a:avLst/>
                <a:gdLst/>
                <a:ahLst/>
                <a:cxnLst/>
                <a:rect l="l" t="t" r="r" b="b"/>
                <a:pathLst>
                  <a:path w="1199825" h="1393064">
                    <a:moveTo>
                      <a:pt x="88993" y="0"/>
                    </a:moveTo>
                    <a:lnTo>
                      <a:pt x="1110832" y="0"/>
                    </a:lnTo>
                    <a:cubicBezTo>
                      <a:pt x="1134435" y="0"/>
                      <a:pt x="1157070" y="9376"/>
                      <a:pt x="1173760" y="26065"/>
                    </a:cubicBezTo>
                    <a:cubicBezTo>
                      <a:pt x="1190449" y="42755"/>
                      <a:pt x="1199825" y="65391"/>
                      <a:pt x="1199825" y="88993"/>
                    </a:cubicBezTo>
                    <a:lnTo>
                      <a:pt x="1199825" y="1304070"/>
                    </a:lnTo>
                    <a:cubicBezTo>
                      <a:pt x="1199825" y="1327673"/>
                      <a:pt x="1190449" y="1350309"/>
                      <a:pt x="1173760" y="1366998"/>
                    </a:cubicBezTo>
                    <a:cubicBezTo>
                      <a:pt x="1157070" y="1383688"/>
                      <a:pt x="1134435" y="1393064"/>
                      <a:pt x="1110832" y="1393064"/>
                    </a:cubicBezTo>
                    <a:lnTo>
                      <a:pt x="88993" y="1393064"/>
                    </a:lnTo>
                    <a:cubicBezTo>
                      <a:pt x="39844" y="1393064"/>
                      <a:pt x="0" y="1353220"/>
                      <a:pt x="0" y="1304070"/>
                    </a:cubicBezTo>
                    <a:lnTo>
                      <a:pt x="0" y="88993"/>
                    </a:lnTo>
                    <a:cubicBezTo>
                      <a:pt x="0" y="65391"/>
                      <a:pt x="9376" y="42755"/>
                      <a:pt x="26065" y="26065"/>
                    </a:cubicBezTo>
                    <a:cubicBezTo>
                      <a:pt x="42755" y="9376"/>
                      <a:pt x="65391" y="0"/>
                      <a:pt x="88993" y="0"/>
                    </a:cubicBezTo>
                    <a:close/>
                  </a:path>
                </a:pathLst>
              </a:custGeom>
              <a:solidFill>
                <a:srgbClr val="E76262"/>
              </a:solidFill>
              <a:ln>
                <a:noFill/>
              </a:ln>
            </p:spPr>
            <p:txBody>
              <a:bodyPr/>
              <a:lstStyle/>
              <a:p>
                <a:pPr defTabSz="609630">
                  <a:buClrTx/>
                </a:pPr>
                <a:endParaRPr lang="en-US" sz="2400" kern="1200" dirty="0">
                  <a:solidFill>
                    <a:prstClr val="black"/>
                  </a:solidFill>
                  <a:latin typeface="+mn-lt"/>
                  <a:ea typeface="+mn-ea"/>
                  <a:cs typeface="+mn-cs"/>
                </a:endParaRPr>
              </a:p>
            </p:txBody>
          </p:sp>
          <p:sp>
            <p:nvSpPr>
              <p:cNvPr id="99" name="TextBox 99"/>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2400" kern="1200" dirty="0">
                  <a:solidFill>
                    <a:prstClr val="black"/>
                  </a:solidFill>
                  <a:latin typeface="+mn-lt"/>
                  <a:ea typeface="+mn-ea"/>
                  <a:cs typeface="Arial" panose="020B0604020202020204" pitchFamily="34" charset="0"/>
                </a:endParaRPr>
              </a:p>
            </p:txBody>
          </p:sp>
        </p:grpSp>
        <p:grpSp>
          <p:nvGrpSpPr>
            <p:cNvPr id="100" name="Group 100"/>
            <p:cNvGrpSpPr/>
            <p:nvPr/>
          </p:nvGrpSpPr>
          <p:grpSpPr>
            <a:xfrm>
              <a:off x="0" y="181052"/>
              <a:ext cx="5500415" cy="6093453"/>
              <a:chOff x="0" y="0"/>
              <a:chExt cx="1199825" cy="1329187"/>
            </a:xfrm>
          </p:grpSpPr>
          <p:sp>
            <p:nvSpPr>
              <p:cNvPr id="101" name="Freeform 101"/>
              <p:cNvSpPr/>
              <p:nvPr/>
            </p:nvSpPr>
            <p:spPr>
              <a:xfrm>
                <a:off x="0" y="0"/>
                <a:ext cx="1199825" cy="1329187"/>
              </a:xfrm>
              <a:custGeom>
                <a:avLst/>
                <a:gdLst/>
                <a:ahLst/>
                <a:cxnLst/>
                <a:rect l="l" t="t" r="r" b="b"/>
                <a:pathLst>
                  <a:path w="1199825" h="1329187">
                    <a:moveTo>
                      <a:pt x="88993" y="0"/>
                    </a:moveTo>
                    <a:lnTo>
                      <a:pt x="1110832" y="0"/>
                    </a:lnTo>
                    <a:cubicBezTo>
                      <a:pt x="1134435" y="0"/>
                      <a:pt x="1157070" y="9376"/>
                      <a:pt x="1173760" y="26065"/>
                    </a:cubicBezTo>
                    <a:cubicBezTo>
                      <a:pt x="1190449" y="42755"/>
                      <a:pt x="1199825" y="65391"/>
                      <a:pt x="1199825" y="88993"/>
                    </a:cubicBezTo>
                    <a:lnTo>
                      <a:pt x="1199825" y="1240194"/>
                    </a:lnTo>
                    <a:cubicBezTo>
                      <a:pt x="1199825" y="1289343"/>
                      <a:pt x="1159982" y="1329187"/>
                      <a:pt x="1110832" y="1329187"/>
                    </a:cubicBezTo>
                    <a:lnTo>
                      <a:pt x="88993" y="1329187"/>
                    </a:lnTo>
                    <a:cubicBezTo>
                      <a:pt x="65391" y="1329187"/>
                      <a:pt x="42755" y="1319811"/>
                      <a:pt x="26065" y="1303121"/>
                    </a:cubicBezTo>
                    <a:cubicBezTo>
                      <a:pt x="9376" y="1286432"/>
                      <a:pt x="0" y="1263796"/>
                      <a:pt x="0" y="1240194"/>
                    </a:cubicBezTo>
                    <a:lnTo>
                      <a:pt x="0" y="88993"/>
                    </a:lnTo>
                    <a:cubicBezTo>
                      <a:pt x="0" y="65391"/>
                      <a:pt x="9376" y="42755"/>
                      <a:pt x="26065" y="26065"/>
                    </a:cubicBezTo>
                    <a:cubicBezTo>
                      <a:pt x="42755" y="9376"/>
                      <a:pt x="65391" y="0"/>
                      <a:pt x="88993" y="0"/>
                    </a:cubicBezTo>
                    <a:close/>
                  </a:path>
                </a:pathLst>
              </a:custGeom>
              <a:solidFill>
                <a:srgbClr val="FCF4E8"/>
              </a:solidFill>
              <a:ln w="47625">
                <a:solidFill>
                  <a:srgbClr val="E76262"/>
                </a:solidFill>
              </a:ln>
            </p:spPr>
            <p:txBody>
              <a:bodyPr/>
              <a:lstStyle/>
              <a:p>
                <a:pPr defTabSz="609630">
                  <a:buClrTx/>
                </a:pPr>
                <a:endParaRPr lang="en-US" sz="2400" kern="1200" dirty="0">
                  <a:solidFill>
                    <a:prstClr val="black"/>
                  </a:solidFill>
                  <a:latin typeface="+mn-lt"/>
                  <a:ea typeface="+mn-ea"/>
                  <a:cs typeface="+mn-cs"/>
                </a:endParaRPr>
              </a:p>
            </p:txBody>
          </p:sp>
          <p:sp>
            <p:nvSpPr>
              <p:cNvPr id="102" name="TextBox 102"/>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2400" kern="1200" dirty="0">
                  <a:solidFill>
                    <a:prstClr val="black"/>
                  </a:solidFill>
                  <a:latin typeface="+mn-lt"/>
                  <a:ea typeface="+mn-ea"/>
                  <a:cs typeface="Arial" panose="020B0604020202020204" pitchFamily="34" charset="0"/>
                </a:endParaRPr>
              </a:p>
            </p:txBody>
          </p:sp>
        </p:grpSp>
        <p:sp>
          <p:nvSpPr>
            <p:cNvPr id="103" name="TextBox 103"/>
            <p:cNvSpPr txBox="1"/>
            <p:nvPr/>
          </p:nvSpPr>
          <p:spPr>
            <a:xfrm>
              <a:off x="181928" y="1382654"/>
              <a:ext cx="5136560" cy="2059026"/>
            </a:xfrm>
            <a:prstGeom prst="rect">
              <a:avLst/>
            </a:prstGeom>
          </p:spPr>
          <p:txBody>
            <a:bodyPr wrap="square" lIns="0" tIns="0" rIns="0" bIns="0" rtlCol="0" anchor="t">
              <a:spAutoFit/>
            </a:bodyPr>
            <a:lstStyle/>
            <a:p>
              <a:pPr algn="ctr" defTabSz="609630">
                <a:lnSpc>
                  <a:spcPct val="150000"/>
                </a:lnSpc>
                <a:spcBef>
                  <a:spcPct val="0"/>
                </a:spcBef>
                <a:buClrTx/>
              </a:pPr>
              <a:r>
                <a:rPr lang="vi-VN" sz="2400" kern="1200" dirty="0">
                  <a:solidFill>
                    <a:prstClr val="black"/>
                  </a:solidFill>
                  <a:latin typeface="+mn-lt"/>
                  <a:ea typeface="+mn-ea"/>
                  <a:cs typeface="Arial" panose="020B0604020202020204" pitchFamily="34" charset="0"/>
                </a:rPr>
                <a:t>Ôn tập kiến thức đã học</a:t>
              </a:r>
              <a:endParaRPr lang="en-US" sz="2400" kern="1200" dirty="0">
                <a:solidFill>
                  <a:prstClr val="black"/>
                </a:solidFill>
                <a:latin typeface="+mn-lt"/>
                <a:ea typeface="+mn-ea"/>
                <a:cs typeface="Arial" panose="020B0604020202020204" pitchFamily="34" charset="0"/>
              </a:endParaRPr>
            </a:p>
          </p:txBody>
        </p:sp>
        <p:grpSp>
          <p:nvGrpSpPr>
            <p:cNvPr id="104" name="Group 104"/>
            <p:cNvGrpSpPr/>
            <p:nvPr/>
          </p:nvGrpSpPr>
          <p:grpSpPr>
            <a:xfrm>
              <a:off x="0" y="0"/>
              <a:ext cx="5500415" cy="1081641"/>
              <a:chOff x="0" y="0"/>
              <a:chExt cx="1307763" cy="257168"/>
            </a:xfrm>
          </p:grpSpPr>
          <p:sp>
            <p:nvSpPr>
              <p:cNvPr id="105" name="Freeform 105"/>
              <p:cNvSpPr/>
              <p:nvPr/>
            </p:nvSpPr>
            <p:spPr>
              <a:xfrm>
                <a:off x="0" y="0"/>
                <a:ext cx="1307763" cy="257168"/>
              </a:xfrm>
              <a:custGeom>
                <a:avLst/>
                <a:gdLst/>
                <a:ahLst/>
                <a:cxnLst/>
                <a:rect l="l" t="t" r="r" b="b"/>
                <a:pathLst>
                  <a:path w="1307763" h="257168">
                    <a:moveTo>
                      <a:pt x="64075" y="0"/>
                    </a:moveTo>
                    <a:lnTo>
                      <a:pt x="1243688" y="0"/>
                    </a:lnTo>
                    <a:cubicBezTo>
                      <a:pt x="1279076" y="0"/>
                      <a:pt x="1307763" y="28687"/>
                      <a:pt x="1307763" y="64075"/>
                    </a:cubicBezTo>
                    <a:lnTo>
                      <a:pt x="1307763" y="193093"/>
                    </a:lnTo>
                    <a:cubicBezTo>
                      <a:pt x="1307763" y="228480"/>
                      <a:pt x="1279076" y="257168"/>
                      <a:pt x="1243688" y="257168"/>
                    </a:cubicBezTo>
                    <a:lnTo>
                      <a:pt x="64075" y="257168"/>
                    </a:lnTo>
                    <a:cubicBezTo>
                      <a:pt x="28687" y="257168"/>
                      <a:pt x="0" y="228480"/>
                      <a:pt x="0" y="193093"/>
                    </a:cubicBezTo>
                    <a:lnTo>
                      <a:pt x="0" y="64075"/>
                    </a:lnTo>
                    <a:cubicBezTo>
                      <a:pt x="0" y="28687"/>
                      <a:pt x="28687" y="0"/>
                      <a:pt x="64075" y="0"/>
                    </a:cubicBezTo>
                    <a:close/>
                  </a:path>
                </a:pathLst>
              </a:custGeom>
              <a:solidFill>
                <a:srgbClr val="FFCF91"/>
              </a:solidFill>
              <a:ln w="47625">
                <a:solidFill>
                  <a:srgbClr val="E76262"/>
                </a:solidFill>
              </a:ln>
            </p:spPr>
            <p:txBody>
              <a:bodyPr/>
              <a:lstStyle/>
              <a:p>
                <a:pPr defTabSz="609630">
                  <a:buClrTx/>
                </a:pPr>
                <a:endParaRPr lang="en-US" sz="2400" kern="1200" dirty="0">
                  <a:solidFill>
                    <a:prstClr val="black"/>
                  </a:solidFill>
                  <a:latin typeface="+mn-lt"/>
                  <a:ea typeface="+mn-ea"/>
                  <a:cs typeface="+mn-cs"/>
                </a:endParaRPr>
              </a:p>
            </p:txBody>
          </p:sp>
          <p:sp>
            <p:nvSpPr>
              <p:cNvPr id="106" name="TextBox 106"/>
              <p:cNvSpPr txBox="1"/>
              <p:nvPr/>
            </p:nvSpPr>
            <p:spPr>
              <a:xfrm>
                <a:off x="0" y="-57150"/>
                <a:ext cx="812800" cy="869950"/>
              </a:xfrm>
              <a:prstGeom prst="rect">
                <a:avLst/>
              </a:prstGeom>
            </p:spPr>
            <p:txBody>
              <a:bodyPr lIns="29667" tIns="29667" rIns="29667" bIns="29667" rtlCol="0" anchor="ctr"/>
              <a:lstStyle/>
              <a:p>
                <a:pPr algn="ctr" defTabSz="609630">
                  <a:lnSpc>
                    <a:spcPts val="2799"/>
                  </a:lnSpc>
                  <a:buClrTx/>
                </a:pPr>
                <a:endParaRPr sz="2400" kern="1200" dirty="0">
                  <a:solidFill>
                    <a:prstClr val="black"/>
                  </a:solidFill>
                  <a:latin typeface="+mn-lt"/>
                  <a:ea typeface="+mn-ea"/>
                  <a:cs typeface="Arial" panose="020B0604020202020204" pitchFamily="34" charset="0"/>
                </a:endParaRPr>
              </a:p>
            </p:txBody>
          </p:sp>
        </p:grpSp>
        <p:sp>
          <p:nvSpPr>
            <p:cNvPr id="107" name="TextBox 107"/>
            <p:cNvSpPr txBox="1"/>
            <p:nvPr/>
          </p:nvSpPr>
          <p:spPr>
            <a:xfrm>
              <a:off x="894236" y="99574"/>
              <a:ext cx="3707258" cy="883318"/>
            </a:xfrm>
            <a:prstGeom prst="rect">
              <a:avLst/>
            </a:prstGeom>
          </p:spPr>
          <p:txBody>
            <a:bodyPr lIns="0" tIns="0" rIns="0" bIns="0" rtlCol="0" anchor="t">
              <a:spAutoFit/>
            </a:bodyPr>
            <a:lstStyle/>
            <a:p>
              <a:pPr algn="ctr" defTabSz="609630">
                <a:lnSpc>
                  <a:spcPts val="3912"/>
                </a:lnSpc>
                <a:spcBef>
                  <a:spcPct val="0"/>
                </a:spcBef>
                <a:buClrTx/>
              </a:pPr>
              <a:r>
                <a:rPr lang="en-US" sz="2400" b="1" kern="1200" dirty="0">
                  <a:solidFill>
                    <a:srgbClr val="4BACC6">
                      <a:lumMod val="50000"/>
                    </a:srgbClr>
                  </a:solidFill>
                  <a:latin typeface="+mn-lt"/>
                  <a:ea typeface="+mn-ea"/>
                  <a:cs typeface="Arial" panose="020B0604020202020204" pitchFamily="34" charset="0"/>
                </a:rPr>
                <a:t> </a:t>
              </a:r>
              <a:r>
                <a:rPr lang="vi-VN" sz="2400" b="1" kern="1200" dirty="0">
                  <a:solidFill>
                    <a:srgbClr val="4BACC6">
                      <a:lumMod val="50000"/>
                    </a:srgbClr>
                  </a:solidFill>
                  <a:latin typeface="+mn-lt"/>
                  <a:ea typeface="+mn-ea"/>
                  <a:cs typeface="Arial" panose="020B0604020202020204" pitchFamily="34" charset="0"/>
                </a:rPr>
                <a:t>01</a:t>
              </a:r>
              <a:endParaRPr lang="en-US" sz="2400" b="1" kern="1200" dirty="0">
                <a:solidFill>
                  <a:srgbClr val="4BACC6">
                    <a:lumMod val="50000"/>
                  </a:srgbClr>
                </a:solidFill>
                <a:latin typeface="+mn-lt"/>
                <a:ea typeface="+mn-ea"/>
                <a:cs typeface="Arial" panose="020B0604020202020204" pitchFamily="34" charset="0"/>
              </a:endParaRPr>
            </a:p>
          </p:txBody>
        </p:sp>
      </p:grpSp>
      <p:grpSp>
        <p:nvGrpSpPr>
          <p:cNvPr id="108" name="Group 108"/>
          <p:cNvGrpSpPr/>
          <p:nvPr/>
        </p:nvGrpSpPr>
        <p:grpSpPr>
          <a:xfrm>
            <a:off x="7035119" y="2831634"/>
            <a:ext cx="2829378" cy="3193143"/>
            <a:chOff x="0" y="0"/>
            <a:chExt cx="5658756" cy="6386286"/>
          </a:xfrm>
        </p:grpSpPr>
        <p:grpSp>
          <p:nvGrpSpPr>
            <p:cNvPr id="109" name="Group 109"/>
            <p:cNvGrpSpPr/>
            <p:nvPr/>
          </p:nvGrpSpPr>
          <p:grpSpPr>
            <a:xfrm>
              <a:off x="158341" y="0"/>
              <a:ext cx="5500415" cy="6386286"/>
              <a:chOff x="0" y="0"/>
              <a:chExt cx="1199825" cy="1393064"/>
            </a:xfrm>
          </p:grpSpPr>
          <p:sp>
            <p:nvSpPr>
              <p:cNvPr id="110" name="Freeform 110"/>
              <p:cNvSpPr/>
              <p:nvPr/>
            </p:nvSpPr>
            <p:spPr>
              <a:xfrm>
                <a:off x="0" y="0"/>
                <a:ext cx="1199825" cy="1393064"/>
              </a:xfrm>
              <a:custGeom>
                <a:avLst/>
                <a:gdLst/>
                <a:ahLst/>
                <a:cxnLst/>
                <a:rect l="l" t="t" r="r" b="b"/>
                <a:pathLst>
                  <a:path w="1199825" h="1393064">
                    <a:moveTo>
                      <a:pt x="88993" y="0"/>
                    </a:moveTo>
                    <a:lnTo>
                      <a:pt x="1110832" y="0"/>
                    </a:lnTo>
                    <a:cubicBezTo>
                      <a:pt x="1134435" y="0"/>
                      <a:pt x="1157070" y="9376"/>
                      <a:pt x="1173760" y="26065"/>
                    </a:cubicBezTo>
                    <a:cubicBezTo>
                      <a:pt x="1190449" y="42755"/>
                      <a:pt x="1199825" y="65391"/>
                      <a:pt x="1199825" y="88993"/>
                    </a:cubicBezTo>
                    <a:lnTo>
                      <a:pt x="1199825" y="1304070"/>
                    </a:lnTo>
                    <a:cubicBezTo>
                      <a:pt x="1199825" y="1327673"/>
                      <a:pt x="1190449" y="1350309"/>
                      <a:pt x="1173760" y="1366998"/>
                    </a:cubicBezTo>
                    <a:cubicBezTo>
                      <a:pt x="1157070" y="1383688"/>
                      <a:pt x="1134435" y="1393064"/>
                      <a:pt x="1110832" y="1393064"/>
                    </a:cubicBezTo>
                    <a:lnTo>
                      <a:pt x="88993" y="1393064"/>
                    </a:lnTo>
                    <a:cubicBezTo>
                      <a:pt x="39844" y="1393064"/>
                      <a:pt x="0" y="1353220"/>
                      <a:pt x="0" y="1304070"/>
                    </a:cubicBezTo>
                    <a:lnTo>
                      <a:pt x="0" y="88993"/>
                    </a:lnTo>
                    <a:cubicBezTo>
                      <a:pt x="0" y="65391"/>
                      <a:pt x="9376" y="42755"/>
                      <a:pt x="26065" y="26065"/>
                    </a:cubicBezTo>
                    <a:cubicBezTo>
                      <a:pt x="42755" y="9376"/>
                      <a:pt x="65391" y="0"/>
                      <a:pt x="88993" y="0"/>
                    </a:cubicBezTo>
                    <a:close/>
                  </a:path>
                </a:pathLst>
              </a:custGeom>
              <a:solidFill>
                <a:srgbClr val="E76262"/>
              </a:solidFill>
              <a:ln>
                <a:noFill/>
              </a:ln>
            </p:spPr>
            <p:txBody>
              <a:bodyPr/>
              <a:lstStyle/>
              <a:p>
                <a:pPr defTabSz="609630">
                  <a:buClrTx/>
                </a:pPr>
                <a:endParaRPr lang="en-US" sz="2400" kern="1200" dirty="0">
                  <a:solidFill>
                    <a:prstClr val="black"/>
                  </a:solidFill>
                  <a:latin typeface="+mn-lt"/>
                  <a:ea typeface="+mn-ea"/>
                  <a:cs typeface="+mn-cs"/>
                </a:endParaRPr>
              </a:p>
            </p:txBody>
          </p:sp>
          <p:sp>
            <p:nvSpPr>
              <p:cNvPr id="111" name="TextBox 111"/>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2400" kern="1200" dirty="0">
                  <a:solidFill>
                    <a:prstClr val="black"/>
                  </a:solidFill>
                  <a:latin typeface="+mn-lt"/>
                  <a:ea typeface="+mn-ea"/>
                  <a:cs typeface="Arial" panose="020B0604020202020204" pitchFamily="34" charset="0"/>
                </a:endParaRPr>
              </a:p>
            </p:txBody>
          </p:sp>
        </p:grpSp>
        <p:grpSp>
          <p:nvGrpSpPr>
            <p:cNvPr id="112" name="Group 112"/>
            <p:cNvGrpSpPr/>
            <p:nvPr/>
          </p:nvGrpSpPr>
          <p:grpSpPr>
            <a:xfrm>
              <a:off x="0" y="181052"/>
              <a:ext cx="5500415" cy="6093453"/>
              <a:chOff x="0" y="0"/>
              <a:chExt cx="1199825" cy="1329187"/>
            </a:xfrm>
          </p:grpSpPr>
          <p:sp>
            <p:nvSpPr>
              <p:cNvPr id="113" name="Freeform 113"/>
              <p:cNvSpPr/>
              <p:nvPr/>
            </p:nvSpPr>
            <p:spPr>
              <a:xfrm>
                <a:off x="0" y="0"/>
                <a:ext cx="1199825" cy="1329187"/>
              </a:xfrm>
              <a:custGeom>
                <a:avLst/>
                <a:gdLst/>
                <a:ahLst/>
                <a:cxnLst/>
                <a:rect l="l" t="t" r="r" b="b"/>
                <a:pathLst>
                  <a:path w="1199825" h="1329187">
                    <a:moveTo>
                      <a:pt x="88993" y="0"/>
                    </a:moveTo>
                    <a:lnTo>
                      <a:pt x="1110832" y="0"/>
                    </a:lnTo>
                    <a:cubicBezTo>
                      <a:pt x="1134435" y="0"/>
                      <a:pt x="1157070" y="9376"/>
                      <a:pt x="1173760" y="26065"/>
                    </a:cubicBezTo>
                    <a:cubicBezTo>
                      <a:pt x="1190449" y="42755"/>
                      <a:pt x="1199825" y="65391"/>
                      <a:pt x="1199825" y="88993"/>
                    </a:cubicBezTo>
                    <a:lnTo>
                      <a:pt x="1199825" y="1240194"/>
                    </a:lnTo>
                    <a:cubicBezTo>
                      <a:pt x="1199825" y="1289343"/>
                      <a:pt x="1159982" y="1329187"/>
                      <a:pt x="1110832" y="1329187"/>
                    </a:cubicBezTo>
                    <a:lnTo>
                      <a:pt x="88993" y="1329187"/>
                    </a:lnTo>
                    <a:cubicBezTo>
                      <a:pt x="65391" y="1329187"/>
                      <a:pt x="42755" y="1319811"/>
                      <a:pt x="26065" y="1303121"/>
                    </a:cubicBezTo>
                    <a:cubicBezTo>
                      <a:pt x="9376" y="1286432"/>
                      <a:pt x="0" y="1263796"/>
                      <a:pt x="0" y="1240194"/>
                    </a:cubicBezTo>
                    <a:lnTo>
                      <a:pt x="0" y="88993"/>
                    </a:lnTo>
                    <a:cubicBezTo>
                      <a:pt x="0" y="65391"/>
                      <a:pt x="9376" y="42755"/>
                      <a:pt x="26065" y="26065"/>
                    </a:cubicBezTo>
                    <a:cubicBezTo>
                      <a:pt x="42755" y="9376"/>
                      <a:pt x="65391" y="0"/>
                      <a:pt x="88993" y="0"/>
                    </a:cubicBezTo>
                    <a:close/>
                  </a:path>
                </a:pathLst>
              </a:custGeom>
              <a:solidFill>
                <a:srgbClr val="FCF4E8"/>
              </a:solidFill>
              <a:ln w="47625">
                <a:solidFill>
                  <a:srgbClr val="E76262"/>
                </a:solidFill>
              </a:ln>
            </p:spPr>
            <p:txBody>
              <a:bodyPr/>
              <a:lstStyle/>
              <a:p>
                <a:pPr defTabSz="609630">
                  <a:buClrTx/>
                </a:pPr>
                <a:endParaRPr lang="en-US" sz="2400" kern="1200" dirty="0">
                  <a:solidFill>
                    <a:prstClr val="black"/>
                  </a:solidFill>
                  <a:latin typeface="+mn-lt"/>
                  <a:ea typeface="+mn-ea"/>
                  <a:cs typeface="+mn-cs"/>
                </a:endParaRPr>
              </a:p>
            </p:txBody>
          </p:sp>
          <p:sp>
            <p:nvSpPr>
              <p:cNvPr id="114" name="TextBox 114"/>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2400" kern="1200" dirty="0">
                  <a:solidFill>
                    <a:prstClr val="black"/>
                  </a:solidFill>
                  <a:latin typeface="+mn-lt"/>
                  <a:ea typeface="+mn-ea"/>
                  <a:cs typeface="Arial" panose="020B0604020202020204" pitchFamily="34" charset="0"/>
                </a:endParaRPr>
              </a:p>
            </p:txBody>
          </p:sp>
        </p:grpSp>
        <p:sp>
          <p:nvSpPr>
            <p:cNvPr id="115" name="TextBox 115"/>
            <p:cNvSpPr txBox="1"/>
            <p:nvPr/>
          </p:nvSpPr>
          <p:spPr>
            <a:xfrm>
              <a:off x="176352" y="1211500"/>
              <a:ext cx="5243438" cy="4288096"/>
            </a:xfrm>
            <a:prstGeom prst="rect">
              <a:avLst/>
            </a:prstGeom>
          </p:spPr>
          <p:txBody>
            <a:bodyPr wrap="square" lIns="0" tIns="0" rIns="0" bIns="0" rtlCol="0" anchor="t">
              <a:spAutoFit/>
            </a:bodyPr>
            <a:lstStyle/>
            <a:p>
              <a:pPr algn="ctr" defTabSz="609630">
                <a:lnSpc>
                  <a:spcPct val="150000"/>
                </a:lnSpc>
                <a:spcBef>
                  <a:spcPct val="0"/>
                </a:spcBef>
                <a:buClrTx/>
              </a:pPr>
              <a:r>
                <a:rPr lang="vi-VN" sz="2400" kern="1200" dirty="0">
                  <a:solidFill>
                    <a:prstClr val="black"/>
                  </a:solidFill>
                  <a:latin typeface="+mn-lt"/>
                  <a:ea typeface="+mn-ea"/>
                  <a:cs typeface="Arial" panose="020B0604020202020204" pitchFamily="34" charset="0"/>
                </a:rPr>
                <a:t>Đọc và chuẩn bị trước bài sau - </a:t>
              </a:r>
              <a:r>
                <a:rPr lang="vi-VN" sz="2400" b="1" kern="1200" dirty="0">
                  <a:solidFill>
                    <a:prstClr val="black"/>
                  </a:solidFill>
                  <a:latin typeface="+mn-lt"/>
                  <a:ea typeface="+mn-ea"/>
                  <a:cs typeface="Arial" panose="020B0604020202020204" pitchFamily="34" charset="0"/>
                </a:rPr>
                <a:t>Bài 7: Sự truyền ánh sáng</a:t>
              </a:r>
              <a:r>
                <a:rPr lang="en-US" sz="2400" b="1" kern="1200" dirty="0">
                  <a:solidFill>
                    <a:prstClr val="black"/>
                  </a:solidFill>
                  <a:latin typeface="+mn-lt"/>
                  <a:ea typeface="+mn-ea"/>
                  <a:cs typeface="Arial" panose="020B0604020202020204" pitchFamily="34" charset="0"/>
                </a:rPr>
                <a:t> </a:t>
              </a:r>
            </a:p>
          </p:txBody>
        </p:sp>
        <p:grpSp>
          <p:nvGrpSpPr>
            <p:cNvPr id="116" name="Group 116"/>
            <p:cNvGrpSpPr/>
            <p:nvPr/>
          </p:nvGrpSpPr>
          <p:grpSpPr>
            <a:xfrm>
              <a:off x="0" y="0"/>
              <a:ext cx="5500415" cy="1081641"/>
              <a:chOff x="0" y="0"/>
              <a:chExt cx="1307763" cy="257168"/>
            </a:xfrm>
          </p:grpSpPr>
          <p:sp>
            <p:nvSpPr>
              <p:cNvPr id="117" name="Freeform 117"/>
              <p:cNvSpPr/>
              <p:nvPr/>
            </p:nvSpPr>
            <p:spPr>
              <a:xfrm>
                <a:off x="0" y="0"/>
                <a:ext cx="1307763" cy="257168"/>
              </a:xfrm>
              <a:custGeom>
                <a:avLst/>
                <a:gdLst/>
                <a:ahLst/>
                <a:cxnLst/>
                <a:rect l="l" t="t" r="r" b="b"/>
                <a:pathLst>
                  <a:path w="1307763" h="257168">
                    <a:moveTo>
                      <a:pt x="64075" y="0"/>
                    </a:moveTo>
                    <a:lnTo>
                      <a:pt x="1243688" y="0"/>
                    </a:lnTo>
                    <a:cubicBezTo>
                      <a:pt x="1279076" y="0"/>
                      <a:pt x="1307763" y="28687"/>
                      <a:pt x="1307763" y="64075"/>
                    </a:cubicBezTo>
                    <a:lnTo>
                      <a:pt x="1307763" y="193093"/>
                    </a:lnTo>
                    <a:cubicBezTo>
                      <a:pt x="1307763" y="228480"/>
                      <a:pt x="1279076" y="257168"/>
                      <a:pt x="1243688" y="257168"/>
                    </a:cubicBezTo>
                    <a:lnTo>
                      <a:pt x="64075" y="257168"/>
                    </a:lnTo>
                    <a:cubicBezTo>
                      <a:pt x="28687" y="257168"/>
                      <a:pt x="0" y="228480"/>
                      <a:pt x="0" y="193093"/>
                    </a:cubicBezTo>
                    <a:lnTo>
                      <a:pt x="0" y="64075"/>
                    </a:lnTo>
                    <a:cubicBezTo>
                      <a:pt x="0" y="28687"/>
                      <a:pt x="28687" y="0"/>
                      <a:pt x="64075" y="0"/>
                    </a:cubicBezTo>
                    <a:close/>
                  </a:path>
                </a:pathLst>
              </a:custGeom>
              <a:solidFill>
                <a:srgbClr val="FFCF91"/>
              </a:solidFill>
              <a:ln w="47625">
                <a:solidFill>
                  <a:srgbClr val="E76262"/>
                </a:solidFill>
              </a:ln>
            </p:spPr>
            <p:txBody>
              <a:bodyPr/>
              <a:lstStyle/>
              <a:p>
                <a:pPr defTabSz="609630">
                  <a:buClrTx/>
                </a:pPr>
                <a:endParaRPr lang="en-US" sz="2400" kern="1200" dirty="0">
                  <a:solidFill>
                    <a:prstClr val="black"/>
                  </a:solidFill>
                  <a:latin typeface="+mn-lt"/>
                  <a:ea typeface="+mn-ea"/>
                  <a:cs typeface="+mn-cs"/>
                </a:endParaRPr>
              </a:p>
            </p:txBody>
          </p:sp>
          <p:sp>
            <p:nvSpPr>
              <p:cNvPr id="118" name="TextBox 118"/>
              <p:cNvSpPr txBox="1"/>
              <p:nvPr/>
            </p:nvSpPr>
            <p:spPr>
              <a:xfrm>
                <a:off x="0" y="-57150"/>
                <a:ext cx="812800" cy="869950"/>
              </a:xfrm>
              <a:prstGeom prst="rect">
                <a:avLst/>
              </a:prstGeom>
            </p:spPr>
            <p:txBody>
              <a:bodyPr lIns="29667" tIns="29667" rIns="29667" bIns="29667" rtlCol="0" anchor="ctr"/>
              <a:lstStyle/>
              <a:p>
                <a:pPr algn="ctr" defTabSz="609630">
                  <a:lnSpc>
                    <a:spcPts val="2799"/>
                  </a:lnSpc>
                  <a:buClrTx/>
                </a:pPr>
                <a:endParaRPr sz="2400" kern="1200" dirty="0">
                  <a:solidFill>
                    <a:prstClr val="black"/>
                  </a:solidFill>
                  <a:latin typeface="+mn-lt"/>
                  <a:ea typeface="+mn-ea"/>
                  <a:cs typeface="Arial" panose="020B0604020202020204" pitchFamily="34" charset="0"/>
                </a:endParaRPr>
              </a:p>
            </p:txBody>
          </p:sp>
        </p:grpSp>
        <p:sp>
          <p:nvSpPr>
            <p:cNvPr id="119" name="TextBox 119"/>
            <p:cNvSpPr txBox="1"/>
            <p:nvPr/>
          </p:nvSpPr>
          <p:spPr>
            <a:xfrm>
              <a:off x="847180" y="73344"/>
              <a:ext cx="3707258" cy="883318"/>
            </a:xfrm>
            <a:prstGeom prst="rect">
              <a:avLst/>
            </a:prstGeom>
          </p:spPr>
          <p:txBody>
            <a:bodyPr lIns="0" tIns="0" rIns="0" bIns="0" rtlCol="0" anchor="t">
              <a:spAutoFit/>
            </a:bodyPr>
            <a:lstStyle/>
            <a:p>
              <a:pPr algn="ctr" defTabSz="609630">
                <a:lnSpc>
                  <a:spcPts val="3912"/>
                </a:lnSpc>
                <a:spcBef>
                  <a:spcPct val="0"/>
                </a:spcBef>
                <a:buClrTx/>
              </a:pPr>
              <a:r>
                <a:rPr lang="en-US" sz="2400" b="1" kern="1200" dirty="0">
                  <a:solidFill>
                    <a:srgbClr val="4BACC6">
                      <a:lumMod val="50000"/>
                    </a:srgbClr>
                  </a:solidFill>
                  <a:latin typeface="+mn-lt"/>
                  <a:ea typeface="+mn-ea"/>
                  <a:cs typeface="Arial" panose="020B0604020202020204" pitchFamily="34" charset="0"/>
                </a:rPr>
                <a:t> </a:t>
              </a:r>
              <a:r>
                <a:rPr lang="vi-VN" sz="2400" b="1" kern="1200" dirty="0">
                  <a:solidFill>
                    <a:srgbClr val="4BACC6">
                      <a:lumMod val="50000"/>
                    </a:srgbClr>
                  </a:solidFill>
                  <a:latin typeface="+mn-lt"/>
                  <a:ea typeface="+mn-ea"/>
                  <a:cs typeface="Arial" panose="020B0604020202020204" pitchFamily="34" charset="0"/>
                </a:rPr>
                <a:t>02</a:t>
              </a:r>
              <a:endParaRPr lang="en-US" sz="2400" b="1" kern="1200" dirty="0">
                <a:solidFill>
                  <a:srgbClr val="4BACC6">
                    <a:lumMod val="50000"/>
                  </a:srgbClr>
                </a:solidFill>
                <a:latin typeface="+mn-lt"/>
                <a:ea typeface="+mn-ea"/>
                <a:cs typeface="Arial" panose="020B0604020202020204" pitchFamily="34" charset="0"/>
              </a:endParaRPr>
            </a:p>
          </p:txBody>
        </p:sp>
      </p:grpSp>
      <p:sp>
        <p:nvSpPr>
          <p:cNvPr id="132" name="Freeform 132"/>
          <p:cNvSpPr/>
          <p:nvPr/>
        </p:nvSpPr>
        <p:spPr>
          <a:xfrm>
            <a:off x="4528122" y="5413005"/>
            <a:ext cx="779905" cy="766601"/>
          </a:xfrm>
          <a:custGeom>
            <a:avLst/>
            <a:gdLst/>
            <a:ahLst/>
            <a:cxnLst/>
            <a:rect l="l" t="t" r="r" b="b"/>
            <a:pathLst>
              <a:path w="1169857" h="1149902">
                <a:moveTo>
                  <a:pt x="0" y="0"/>
                </a:moveTo>
                <a:lnTo>
                  <a:pt x="1169857" y="0"/>
                </a:lnTo>
                <a:lnTo>
                  <a:pt x="1169857" y="1149902"/>
                </a:lnTo>
                <a:lnTo>
                  <a:pt x="0" y="1149902"/>
                </a:lnTo>
                <a:lnTo>
                  <a:pt x="0" y="0"/>
                </a:lnTo>
                <a:close/>
              </a:path>
            </a:pathLst>
          </a:custGeom>
          <a:blipFill>
            <a:blip r:embed="rId5"/>
            <a:stretch>
              <a:fillRect/>
            </a:stretch>
          </a:blipFill>
        </p:spPr>
        <p:txBody>
          <a:bodyPr/>
          <a:lstStyle/>
          <a:p>
            <a:pPr defTabSz="609630">
              <a:buClrTx/>
            </a:pPr>
            <a:endParaRPr lang="en-US" sz="1200" kern="1200" dirty="0">
              <a:solidFill>
                <a:prstClr val="black"/>
              </a:solidFill>
              <a:latin typeface="Calibri"/>
              <a:ea typeface="+mn-ea"/>
              <a:cs typeface="+mn-cs"/>
            </a:endParaRPr>
          </a:p>
        </p:txBody>
      </p:sp>
      <p:sp>
        <p:nvSpPr>
          <p:cNvPr id="133" name="Freeform 133"/>
          <p:cNvSpPr/>
          <p:nvPr/>
        </p:nvSpPr>
        <p:spPr>
          <a:xfrm>
            <a:off x="9231520" y="5400509"/>
            <a:ext cx="779905" cy="766601"/>
          </a:xfrm>
          <a:custGeom>
            <a:avLst/>
            <a:gdLst/>
            <a:ahLst/>
            <a:cxnLst/>
            <a:rect l="l" t="t" r="r" b="b"/>
            <a:pathLst>
              <a:path w="1169857" h="1149902">
                <a:moveTo>
                  <a:pt x="0" y="0"/>
                </a:moveTo>
                <a:lnTo>
                  <a:pt x="1169857" y="0"/>
                </a:lnTo>
                <a:lnTo>
                  <a:pt x="1169857" y="1149902"/>
                </a:lnTo>
                <a:lnTo>
                  <a:pt x="0" y="1149902"/>
                </a:lnTo>
                <a:lnTo>
                  <a:pt x="0" y="0"/>
                </a:lnTo>
                <a:close/>
              </a:path>
            </a:pathLst>
          </a:custGeom>
          <a:blipFill>
            <a:blip r:embed="rId5"/>
            <a:stretch>
              <a:fillRect/>
            </a:stretch>
          </a:blipFill>
        </p:spPr>
        <p:txBody>
          <a:bodyPr/>
          <a:lstStyle/>
          <a:p>
            <a:pPr defTabSz="609630">
              <a:buClrTx/>
            </a:pPr>
            <a:endParaRPr lang="en-US" sz="1200" kern="1200" dirty="0">
              <a:solidFill>
                <a:prstClr val="black"/>
              </a:solidFill>
              <a:latin typeface="Calibri"/>
              <a:ea typeface="+mn-ea"/>
              <a:cs typeface="+mn-cs"/>
            </a:endParaRPr>
          </a:p>
        </p:txBody>
      </p:sp>
      <p:sp>
        <p:nvSpPr>
          <p:cNvPr id="135" name="Freeform 135"/>
          <p:cNvSpPr/>
          <p:nvPr/>
        </p:nvSpPr>
        <p:spPr>
          <a:xfrm>
            <a:off x="10171299" y="822065"/>
            <a:ext cx="482149" cy="1647092"/>
          </a:xfrm>
          <a:custGeom>
            <a:avLst/>
            <a:gdLst/>
            <a:ahLst/>
            <a:cxnLst/>
            <a:rect l="l" t="t" r="r" b="b"/>
            <a:pathLst>
              <a:path w="723223" h="2470638">
                <a:moveTo>
                  <a:pt x="0" y="0"/>
                </a:moveTo>
                <a:lnTo>
                  <a:pt x="723223" y="0"/>
                </a:lnTo>
                <a:lnTo>
                  <a:pt x="723223" y="2470638"/>
                </a:lnTo>
                <a:lnTo>
                  <a:pt x="0" y="2470638"/>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txBody>
          <a:bodyPr/>
          <a:lstStyle/>
          <a:p>
            <a:pPr defTabSz="609630">
              <a:buClrTx/>
            </a:pPr>
            <a:endParaRPr lang="en-US" sz="1200" kern="1200" dirty="0">
              <a:solidFill>
                <a:prstClr val="black"/>
              </a:solidFill>
              <a:latin typeface="Calibri"/>
              <a:ea typeface="+mn-ea"/>
              <a:cs typeface="+mn-cs"/>
            </a:endParaRPr>
          </a:p>
        </p:txBody>
      </p:sp>
      <p:grpSp>
        <p:nvGrpSpPr>
          <p:cNvPr id="136" name="Group 136"/>
          <p:cNvGrpSpPr/>
          <p:nvPr/>
        </p:nvGrpSpPr>
        <p:grpSpPr>
          <a:xfrm>
            <a:off x="400914" y="1453330"/>
            <a:ext cx="889347" cy="4756218"/>
            <a:chOff x="8674" y="-1"/>
            <a:chExt cx="1778694" cy="9512436"/>
          </a:xfrm>
        </p:grpSpPr>
        <p:sp>
          <p:nvSpPr>
            <p:cNvPr id="137" name="TextBox 137"/>
            <p:cNvSpPr txBox="1"/>
            <p:nvPr/>
          </p:nvSpPr>
          <p:spPr>
            <a:xfrm rot="5400000">
              <a:off x="660444" y="-65177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38" name="TextBox 138"/>
            <p:cNvSpPr txBox="1"/>
            <p:nvPr/>
          </p:nvSpPr>
          <p:spPr>
            <a:xfrm rot="5400000">
              <a:off x="660446" y="477889"/>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39" name="TextBox 139"/>
            <p:cNvSpPr txBox="1"/>
            <p:nvPr/>
          </p:nvSpPr>
          <p:spPr>
            <a:xfrm rot="5400000">
              <a:off x="660446" y="1607549"/>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40" name="TextBox 140"/>
            <p:cNvSpPr txBox="1"/>
            <p:nvPr/>
          </p:nvSpPr>
          <p:spPr>
            <a:xfrm rot="5400000">
              <a:off x="660446" y="273721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41" name="TextBox 141"/>
            <p:cNvSpPr txBox="1"/>
            <p:nvPr/>
          </p:nvSpPr>
          <p:spPr>
            <a:xfrm rot="5400000">
              <a:off x="660446" y="386687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42" name="TextBox 142"/>
            <p:cNvSpPr txBox="1"/>
            <p:nvPr/>
          </p:nvSpPr>
          <p:spPr>
            <a:xfrm rot="5400000">
              <a:off x="660446" y="499653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43" name="TextBox 143"/>
            <p:cNvSpPr txBox="1"/>
            <p:nvPr/>
          </p:nvSpPr>
          <p:spPr>
            <a:xfrm rot="5400000">
              <a:off x="660446" y="612619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44" name="TextBox 144"/>
            <p:cNvSpPr txBox="1"/>
            <p:nvPr/>
          </p:nvSpPr>
          <p:spPr>
            <a:xfrm rot="5400000">
              <a:off x="660446" y="725585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45" name="TextBox 145"/>
            <p:cNvSpPr txBox="1"/>
            <p:nvPr/>
          </p:nvSpPr>
          <p:spPr>
            <a:xfrm rot="5400000">
              <a:off x="660446" y="838551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grpSp>
      <p:sp>
        <p:nvSpPr>
          <p:cNvPr id="146" name="Freeform 146"/>
          <p:cNvSpPr/>
          <p:nvPr/>
        </p:nvSpPr>
        <p:spPr>
          <a:xfrm>
            <a:off x="2468316" y="1496111"/>
            <a:ext cx="629391" cy="790332"/>
          </a:xfrm>
          <a:custGeom>
            <a:avLst/>
            <a:gdLst/>
            <a:ahLst/>
            <a:cxnLst/>
            <a:rect l="l" t="t" r="r" b="b"/>
            <a:pathLst>
              <a:path w="944087" h="1185498">
                <a:moveTo>
                  <a:pt x="0" y="0"/>
                </a:moveTo>
                <a:lnTo>
                  <a:pt x="944087" y="0"/>
                </a:lnTo>
                <a:lnTo>
                  <a:pt x="944087" y="1185497"/>
                </a:lnTo>
                <a:lnTo>
                  <a:pt x="0" y="1185497"/>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defTabSz="609630">
              <a:buClrTx/>
            </a:pPr>
            <a:endParaRPr lang="en-US" sz="1200" kern="1200" dirty="0">
              <a:solidFill>
                <a:prstClr val="black"/>
              </a:solidFill>
              <a:latin typeface="Calibri"/>
              <a:ea typeface="+mn-ea"/>
              <a:cs typeface="+mn-cs"/>
            </a:endParaRPr>
          </a:p>
        </p:txBody>
      </p:sp>
      <p:sp>
        <p:nvSpPr>
          <p:cNvPr id="147" name="Freeform 147"/>
          <p:cNvSpPr/>
          <p:nvPr/>
        </p:nvSpPr>
        <p:spPr>
          <a:xfrm flipH="1">
            <a:off x="8655845" y="1529205"/>
            <a:ext cx="629391" cy="790332"/>
          </a:xfrm>
          <a:custGeom>
            <a:avLst/>
            <a:gdLst/>
            <a:ahLst/>
            <a:cxnLst/>
            <a:rect l="l" t="t" r="r" b="b"/>
            <a:pathLst>
              <a:path w="944087" h="1185498">
                <a:moveTo>
                  <a:pt x="944088" y="0"/>
                </a:moveTo>
                <a:lnTo>
                  <a:pt x="0" y="0"/>
                </a:lnTo>
                <a:lnTo>
                  <a:pt x="0" y="1185497"/>
                </a:lnTo>
                <a:lnTo>
                  <a:pt x="944088" y="1185497"/>
                </a:lnTo>
                <a:lnTo>
                  <a:pt x="944088"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defTabSz="609630">
              <a:buClrTx/>
            </a:pPr>
            <a:endParaRPr lang="en-US" sz="1200" kern="1200" dirty="0">
              <a:solidFill>
                <a:prstClr val="black"/>
              </a:solidFill>
              <a:latin typeface="Calibri"/>
              <a:ea typeface="+mn-ea"/>
              <a:cs typeface="+mn-cs"/>
            </a:endParaRPr>
          </a:p>
        </p:txBody>
      </p:sp>
    </p:spTree>
    <p:custDataLst>
      <p:tags r:id="rId1"/>
    </p:custData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anim calcmode="lin" valueType="num">
                                      <p:cBhvr>
                                        <p:cTn id="8" dur="500" fill="hold"/>
                                        <p:tgtEl>
                                          <p:spTgt spid="96"/>
                                        </p:tgtEl>
                                        <p:attrNameLst>
                                          <p:attrName>ppt_x</p:attrName>
                                        </p:attrNameLst>
                                      </p:cBhvr>
                                      <p:tavLst>
                                        <p:tav tm="0">
                                          <p:val>
                                            <p:strVal val="#ppt_x"/>
                                          </p:val>
                                        </p:tav>
                                        <p:tav tm="100000">
                                          <p:val>
                                            <p:strVal val="#ppt_x"/>
                                          </p:val>
                                        </p:tav>
                                      </p:tavLst>
                                    </p:anim>
                                    <p:anim calcmode="lin" valueType="num">
                                      <p:cBhvr>
                                        <p:cTn id="9" dur="500" fill="hold"/>
                                        <p:tgtEl>
                                          <p:spTgt spid="9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anim calcmode="lin" valueType="num">
                                      <p:cBhvr>
                                        <p:cTn id="13" dur="500" fill="hold"/>
                                        <p:tgtEl>
                                          <p:spTgt spid="132"/>
                                        </p:tgtEl>
                                        <p:attrNameLst>
                                          <p:attrName>ppt_x</p:attrName>
                                        </p:attrNameLst>
                                      </p:cBhvr>
                                      <p:tavLst>
                                        <p:tav tm="0">
                                          <p:val>
                                            <p:strVal val="#ppt_x"/>
                                          </p:val>
                                        </p:tav>
                                        <p:tav tm="100000">
                                          <p:val>
                                            <p:strVal val="#ppt_x"/>
                                          </p:val>
                                        </p:tav>
                                      </p:tavLst>
                                    </p:anim>
                                    <p:anim calcmode="lin" valueType="num">
                                      <p:cBhvr>
                                        <p:cTn id="14" dur="500" fill="hold"/>
                                        <p:tgtEl>
                                          <p:spTgt spid="13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500"/>
                                        <p:tgtEl>
                                          <p:spTgt spid="108"/>
                                        </p:tgtEl>
                                      </p:cBhvr>
                                    </p:animEffect>
                                    <p:anim calcmode="lin" valueType="num">
                                      <p:cBhvr>
                                        <p:cTn id="19" dur="500" fill="hold"/>
                                        <p:tgtEl>
                                          <p:spTgt spid="108"/>
                                        </p:tgtEl>
                                        <p:attrNameLst>
                                          <p:attrName>ppt_x</p:attrName>
                                        </p:attrNameLst>
                                      </p:cBhvr>
                                      <p:tavLst>
                                        <p:tav tm="0">
                                          <p:val>
                                            <p:strVal val="#ppt_x"/>
                                          </p:val>
                                        </p:tav>
                                        <p:tav tm="100000">
                                          <p:val>
                                            <p:strVal val="#ppt_x"/>
                                          </p:val>
                                        </p:tav>
                                      </p:tavLst>
                                    </p:anim>
                                    <p:anim calcmode="lin" valueType="num">
                                      <p:cBhvr>
                                        <p:cTn id="20" dur="500" fill="hold"/>
                                        <p:tgtEl>
                                          <p:spTgt spid="10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fade">
                                      <p:cBhvr>
                                        <p:cTn id="23" dur="500"/>
                                        <p:tgtEl>
                                          <p:spTgt spid="133"/>
                                        </p:tgtEl>
                                      </p:cBhvr>
                                    </p:animEffect>
                                    <p:anim calcmode="lin" valueType="num">
                                      <p:cBhvr>
                                        <p:cTn id="24" dur="500" fill="hold"/>
                                        <p:tgtEl>
                                          <p:spTgt spid="133"/>
                                        </p:tgtEl>
                                        <p:attrNameLst>
                                          <p:attrName>ppt_x</p:attrName>
                                        </p:attrNameLst>
                                      </p:cBhvr>
                                      <p:tavLst>
                                        <p:tav tm="0">
                                          <p:val>
                                            <p:strVal val="#ppt_x"/>
                                          </p:val>
                                        </p:tav>
                                        <p:tav tm="100000">
                                          <p:val>
                                            <p:strVal val="#ppt_x"/>
                                          </p:val>
                                        </p:tav>
                                      </p:tavLst>
                                    </p:anim>
                                    <p:anim calcmode="lin" valueType="num">
                                      <p:cBhvr>
                                        <p:cTn id="25" dur="5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29"/>
        <p:cNvGrpSpPr/>
        <p:nvPr/>
      </p:nvGrpSpPr>
      <p:grpSpPr>
        <a:xfrm>
          <a:off x="0" y="0"/>
          <a:ext cx="0" cy="0"/>
          <a:chOff x="0" y="0"/>
          <a:chExt cx="0" cy="0"/>
        </a:xfrm>
      </p:grpSpPr>
    </p:spTree>
    <p:custDataLst>
      <p:tags r:id="rId1"/>
    </p:custData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856099A-FA44-A101-3A1B-0AEE0350359A}"/>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73B7C4-E93F-005D-97C1-FFA36D6FB195}"/>
              </a:ext>
            </a:extLst>
          </p:cNvPr>
          <p:cNvSpPr txBox="1"/>
          <p:nvPr/>
        </p:nvSpPr>
        <p:spPr>
          <a:xfrm>
            <a:off x="454403" y="574846"/>
            <a:ext cx="11367083" cy="1411990"/>
          </a:xfrm>
          <a:prstGeom prst="rect">
            <a:avLst/>
          </a:prstGeom>
          <a:noFill/>
        </p:spPr>
        <p:txBody>
          <a:bodyPr wrap="square" rtlCol="0">
            <a:spAutoFit/>
          </a:bodyPr>
          <a:lstStyle/>
          <a:p>
            <a:pPr algn="ctr">
              <a:lnSpc>
                <a:spcPct val="150000"/>
              </a:lnSpc>
            </a:pPr>
            <a:r>
              <a:rPr lang="en-US" sz="2000" b="1" dirty="0" err="1">
                <a:solidFill>
                  <a:schemeClr val="accent2">
                    <a:lumMod val="50000"/>
                  </a:schemeClr>
                </a:solidFill>
                <a:latin typeface="UTM Avo" panose="02040603050506020204" pitchFamily="18" charset="0"/>
              </a:rPr>
              <a:t>Để</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kết</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nối</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cộng</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đồng</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giáo</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viên</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và</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nhận</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thêm</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nhiều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tài</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liệu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giảng</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dạy</a:t>
            </a:r>
            <a:r>
              <a:rPr lang="en-US" sz="2000" b="1" dirty="0">
                <a:solidFill>
                  <a:schemeClr val="accent2">
                    <a:lumMod val="50000"/>
                  </a:schemeClr>
                </a:solidFill>
                <a:latin typeface="UTM Avo" panose="02040603050506020204" pitchFamily="18" charset="0"/>
              </a:rPr>
              <a:t>, </a:t>
            </a:r>
          </a:p>
          <a:p>
            <a:pPr algn="ctr">
              <a:lnSpc>
                <a:spcPct val="150000"/>
              </a:lnSpc>
            </a:pPr>
            <a:r>
              <a:rPr lang="en-US" sz="2000" dirty="0" err="1">
                <a:solidFill>
                  <a:schemeClr val="accent2">
                    <a:lumMod val="50000"/>
                  </a:schemeClr>
                </a:solidFill>
                <a:latin typeface="UTM Avo" panose="02040603050506020204" pitchFamily="18" charset="0"/>
              </a:rPr>
              <a:t>mời</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quý</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thầy</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cô</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tham</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gia</a:t>
            </a:r>
            <a:r>
              <a:rPr lang="en-US" sz="2000" dirty="0">
                <a:solidFill>
                  <a:schemeClr val="accent2">
                    <a:lumMod val="50000"/>
                  </a:schemeClr>
                </a:solidFill>
                <a:latin typeface="UTM Avo" panose="02040603050506020204" pitchFamily="18" charset="0"/>
              </a:rPr>
              <a:t> Group Facebook</a:t>
            </a:r>
          </a:p>
          <a:p>
            <a:pPr algn="ctr">
              <a:lnSpc>
                <a:spcPct val="150000"/>
              </a:lnSpc>
            </a:pPr>
            <a:r>
              <a:rPr lang="en-US" sz="2000" dirty="0" err="1">
                <a:solidFill>
                  <a:schemeClr val="accent2">
                    <a:lumMod val="50000"/>
                  </a:schemeClr>
                </a:solidFill>
                <a:latin typeface="UTM Avo" panose="02040603050506020204" pitchFamily="18" charset="0"/>
              </a:rPr>
              <a:t>theo</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đường</a:t>
            </a:r>
            <a:r>
              <a:rPr lang="en-US" sz="2000" dirty="0">
                <a:solidFill>
                  <a:schemeClr val="accent2">
                    <a:lumMod val="50000"/>
                  </a:schemeClr>
                </a:solidFill>
                <a:latin typeface="UTM Avo" panose="02040603050506020204" pitchFamily="18" charset="0"/>
              </a:rPr>
              <a:t> link:  </a:t>
            </a:r>
          </a:p>
        </p:txBody>
      </p:sp>
      <p:sp>
        <p:nvSpPr>
          <p:cNvPr id="5" name="Rectangle: Rounded Corners 4">
            <a:extLst>
              <a:ext uri="{FF2B5EF4-FFF2-40B4-BE49-F238E27FC236}">
                <a16:creationId xmlns:a16="http://schemas.microsoft.com/office/drawing/2014/main" id="{1873DF6E-0B24-D8E3-B911-EF8F68CE6E6F}"/>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3"/>
            <a:extLst>
              <a:ext uri="{FF2B5EF4-FFF2-40B4-BE49-F238E27FC236}">
                <a16:creationId xmlns:a16="http://schemas.microsoft.com/office/drawing/2014/main" id="{514FF621-BF31-89D0-19D4-906FB3D1BE28}"/>
              </a:ext>
            </a:extLst>
          </p:cNvPr>
          <p:cNvSpPr txBox="1"/>
          <p:nvPr/>
        </p:nvSpPr>
        <p:spPr>
          <a:xfrm>
            <a:off x="2644617" y="2000034"/>
            <a:ext cx="7122253" cy="461665"/>
          </a:xfrm>
          <a:prstGeom prst="rect">
            <a:avLst/>
          </a:prstGeom>
          <a:noFill/>
        </p:spPr>
        <p:txBody>
          <a:bodyPr wrap="square" rtlCol="0">
            <a:spAutoFit/>
          </a:bodyPr>
          <a:lstStyle/>
          <a:p>
            <a:r>
              <a:rPr lang="en-US" sz="2400" b="1" u="sng" dirty="0">
                <a:solidFill>
                  <a:schemeClr val="accent2">
                    <a:lumMod val="50000"/>
                  </a:schemeClr>
                </a:solidFill>
                <a:latin typeface="UTM Avo" panose="02040603050506020204" pitchFamily="18" charset="0"/>
              </a:rPr>
              <a:t>Hoc10 – </a:t>
            </a:r>
            <a:r>
              <a:rPr lang="en-US" sz="2400" b="1" u="sng" dirty="0" err="1">
                <a:solidFill>
                  <a:schemeClr val="accent2">
                    <a:lumMod val="50000"/>
                  </a:schemeClr>
                </a:solidFill>
                <a:latin typeface="UTM Avo" panose="02040603050506020204" pitchFamily="18" charset="0"/>
              </a:rPr>
              <a:t>Đồng</a:t>
            </a:r>
            <a:r>
              <a:rPr lang="en-US" sz="2400" b="1" u="sng" dirty="0">
                <a:solidFill>
                  <a:schemeClr val="accent2">
                    <a:lumMod val="50000"/>
                  </a:schemeClr>
                </a:solidFill>
                <a:latin typeface="UTM Avo" panose="02040603050506020204" pitchFamily="18" charset="0"/>
              </a:rPr>
              <a:t> </a:t>
            </a:r>
            <a:r>
              <a:rPr lang="en-US" sz="2400" b="1" u="sng" dirty="0" err="1">
                <a:solidFill>
                  <a:schemeClr val="accent2">
                    <a:lumMod val="50000"/>
                  </a:schemeClr>
                </a:solidFill>
                <a:latin typeface="UTM Avo" panose="02040603050506020204" pitchFamily="18" charset="0"/>
              </a:rPr>
              <a:t>hành</a:t>
            </a:r>
            <a:r>
              <a:rPr lang="en-US" sz="2400" b="1" u="sng" dirty="0">
                <a:solidFill>
                  <a:schemeClr val="accent2">
                    <a:lumMod val="50000"/>
                  </a:schemeClr>
                </a:solidFill>
                <a:latin typeface="UTM Avo" panose="02040603050506020204" pitchFamily="18" charset="0"/>
              </a:rPr>
              <a:t> </a:t>
            </a:r>
            <a:r>
              <a:rPr lang="en-US" sz="2400" b="1" u="sng" dirty="0" err="1">
                <a:solidFill>
                  <a:schemeClr val="accent2">
                    <a:lumMod val="50000"/>
                  </a:schemeClr>
                </a:solidFill>
                <a:latin typeface="UTM Avo" panose="02040603050506020204" pitchFamily="18" charset="0"/>
              </a:rPr>
              <a:t>cùng</a:t>
            </a:r>
            <a:r>
              <a:rPr lang="en-US" sz="2400" b="1" u="sng" dirty="0">
                <a:solidFill>
                  <a:schemeClr val="accent2">
                    <a:lumMod val="50000"/>
                  </a:schemeClr>
                </a:solidFill>
                <a:latin typeface="UTM Avo" panose="02040603050506020204" pitchFamily="18" charset="0"/>
              </a:rPr>
              <a:t> </a:t>
            </a:r>
            <a:r>
              <a:rPr lang="en-US" sz="2400" b="1" u="sng" dirty="0" err="1">
                <a:solidFill>
                  <a:schemeClr val="accent2">
                    <a:lumMod val="50000"/>
                  </a:schemeClr>
                </a:solidFill>
                <a:latin typeface="UTM Avo" panose="02040603050506020204" pitchFamily="18" charset="0"/>
              </a:rPr>
              <a:t>giáo</a:t>
            </a:r>
            <a:r>
              <a:rPr lang="en-US" sz="2400" b="1" u="sng" dirty="0">
                <a:solidFill>
                  <a:schemeClr val="accent2">
                    <a:lumMod val="50000"/>
                  </a:schemeClr>
                </a:solidFill>
                <a:latin typeface="UTM Avo" panose="02040603050506020204" pitchFamily="18" charset="0"/>
              </a:rPr>
              <a:t> </a:t>
            </a:r>
            <a:r>
              <a:rPr lang="en-US" sz="2400" b="1" u="sng" dirty="0" err="1">
                <a:solidFill>
                  <a:schemeClr val="accent2">
                    <a:lumMod val="50000"/>
                  </a:schemeClr>
                </a:solidFill>
                <a:latin typeface="UTM Avo" panose="02040603050506020204" pitchFamily="18" charset="0"/>
              </a:rPr>
              <a:t>viên</a:t>
            </a:r>
            <a:r>
              <a:rPr lang="en-US" sz="2400" b="1" u="sng" dirty="0">
                <a:solidFill>
                  <a:schemeClr val="accent2">
                    <a:lumMod val="50000"/>
                  </a:schemeClr>
                </a:solidFill>
                <a:latin typeface="UTM Avo" panose="02040603050506020204" pitchFamily="18" charset="0"/>
              </a:rPr>
              <a:t> </a:t>
            </a:r>
            <a:r>
              <a:rPr lang="en-US" sz="2400" b="1" u="sng" dirty="0" err="1">
                <a:solidFill>
                  <a:schemeClr val="accent2">
                    <a:lumMod val="50000"/>
                  </a:schemeClr>
                </a:solidFill>
                <a:latin typeface="UTM Avo" panose="02040603050506020204" pitchFamily="18" charset="0"/>
              </a:rPr>
              <a:t>tiểu</a:t>
            </a:r>
            <a:r>
              <a:rPr lang="en-US" sz="2400" b="1" u="sng" dirty="0">
                <a:solidFill>
                  <a:schemeClr val="accent2">
                    <a:lumMod val="50000"/>
                  </a:schemeClr>
                </a:solidFill>
                <a:latin typeface="UTM Avo" panose="02040603050506020204" pitchFamily="18" charset="0"/>
              </a:rPr>
              <a:t> </a:t>
            </a:r>
            <a:r>
              <a:rPr lang="en-US" sz="2400" b="1" u="sng" dirty="0" err="1">
                <a:solidFill>
                  <a:schemeClr val="accent2">
                    <a:lumMod val="50000"/>
                  </a:schemeClr>
                </a:solidFill>
                <a:latin typeface="UTM Avo" panose="02040603050506020204" pitchFamily="18" charset="0"/>
              </a:rPr>
              <a:t>học</a:t>
            </a:r>
            <a:endParaRPr lang="en-US" sz="2400" b="1" u="sng" dirty="0">
              <a:solidFill>
                <a:schemeClr val="accent2">
                  <a:lumMod val="50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B872354A-D4BB-B5B5-111A-F13E7611898C}"/>
              </a:ext>
            </a:extLst>
          </p:cNvPr>
          <p:cNvSpPr txBox="1"/>
          <p:nvPr/>
        </p:nvSpPr>
        <p:spPr>
          <a:xfrm>
            <a:off x="4011326" y="2381351"/>
            <a:ext cx="4321723" cy="488660"/>
          </a:xfrm>
          <a:prstGeom prst="rect">
            <a:avLst/>
          </a:prstGeom>
          <a:noFill/>
        </p:spPr>
        <p:txBody>
          <a:bodyPr wrap="square" rtlCol="0">
            <a:spAutoFit/>
          </a:bodyPr>
          <a:lstStyle/>
          <a:p>
            <a:pPr algn="ctr">
              <a:lnSpc>
                <a:spcPct val="150000"/>
              </a:lnSpc>
            </a:pPr>
            <a:r>
              <a:rPr lang="en-US" sz="2000" dirty="0" err="1">
                <a:solidFill>
                  <a:schemeClr val="accent2">
                    <a:lumMod val="50000"/>
                  </a:schemeClr>
                </a:solidFill>
                <a:latin typeface="UTM Avo" panose="02040603050506020204" pitchFamily="18" charset="0"/>
              </a:rPr>
              <a:t>Hoặc</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truy</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cập</a:t>
            </a:r>
            <a:r>
              <a:rPr lang="en-US" sz="2000" dirty="0">
                <a:solidFill>
                  <a:schemeClr val="accent2">
                    <a:lumMod val="50000"/>
                  </a:schemeClr>
                </a:solidFill>
                <a:latin typeface="UTM Avo" panose="02040603050506020204" pitchFamily="18" charset="0"/>
              </a:rPr>
              <a:t> qua QR code</a:t>
            </a:r>
          </a:p>
        </p:txBody>
      </p:sp>
      <p:pic>
        <p:nvPicPr>
          <p:cNvPr id="12" name="Picture 2" descr="Ngón Trỏ, ngón tay, Máy tính Biểu tượng Tay - tay png tải về - Miễn phí  trong suốt Tay png Tải về.">
            <a:extLst>
              <a:ext uri="{FF2B5EF4-FFF2-40B4-BE49-F238E27FC236}">
                <a16:creationId xmlns:a16="http://schemas.microsoft.com/office/drawing/2014/main" id="{47B32CF6-A60B-7BB7-A52D-9C23C63D8C0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681A7A0-E5B5-C881-6D14-34AAD99952F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7"/>
                                        </p:tgtEl>
                                        <p:attrNameLst>
                                          <p:attrName>style.color</p:attrName>
                                        </p:attrNameLst>
                                      </p:cBhvr>
                                      <p:by>
                                        <p:hsl h="7200000" s="0" l="0"/>
                                      </p:by>
                                    </p:animClr>
                                    <p:animClr clrSpc="hsl" dir="cw">
                                      <p:cBhvr>
                                        <p:cTn id="7" dur="1000" fill="hold"/>
                                        <p:tgtEl>
                                          <p:spTgt spid="7"/>
                                        </p:tgtEl>
                                        <p:attrNameLst>
                                          <p:attrName>fillcolor</p:attrName>
                                        </p:attrNameLst>
                                      </p:cBhvr>
                                      <p:by>
                                        <p:hsl h="7200000" s="0" l="0"/>
                                      </p:by>
                                    </p:animClr>
                                    <p:animClr clrSpc="hsl" dir="cw">
                                      <p:cBhvr>
                                        <p:cTn id="8" dur="1000" fill="hold"/>
                                        <p:tgtEl>
                                          <p:spTgt spid="7"/>
                                        </p:tgtEl>
                                        <p:attrNameLst>
                                          <p:attrName>stroke.color</p:attrName>
                                        </p:attrNameLst>
                                      </p:cBhvr>
                                      <p:by>
                                        <p:hsl h="7200000" s="0" l="0"/>
                                      </p:by>
                                    </p:animClr>
                                    <p:set>
                                      <p:cBhvr>
                                        <p:cTn id="9" dur="1000" fill="hold"/>
                                        <p:tgtEl>
                                          <p:spTgt spid="7"/>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5"/>
                                        </p:tgtEl>
                                        <p:attrNameLst>
                                          <p:attrName>fillcolor</p:attrName>
                                        </p:attrNameLst>
                                      </p:cBhvr>
                                      <p:to>
                                        <a:srgbClr val="C5E0B3"/>
                                      </p:to>
                                    </p:animClr>
                                    <p:set>
                                      <p:cBhvr>
                                        <p:cTn id="12" dur="1000" fill="hold"/>
                                        <p:tgtEl>
                                          <p:spTgt spid="5"/>
                                        </p:tgtEl>
                                        <p:attrNameLst>
                                          <p:attrName>fill.type</p:attrName>
                                        </p:attrNameLst>
                                      </p:cBhvr>
                                      <p:to>
                                        <p:strVal val="solid"/>
                                      </p:to>
                                    </p:set>
                                    <p:set>
                                      <p:cBhvr>
                                        <p:cTn id="13" dur="1000" fill="hold"/>
                                        <p:tgtEl>
                                          <p:spTgt spid="5"/>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3"/>
                                        </p:tgtEl>
                                        <p:attrNameLst>
                                          <p:attrName>style.color</p:attrName>
                                        </p:attrNameLst>
                                      </p:cBhvr>
                                      <p:by>
                                        <p:hsl h="7200000" s="0" l="0"/>
                                      </p:by>
                                    </p:animClr>
                                    <p:animClr clrSpc="hsl" dir="cw">
                                      <p:cBhvr>
                                        <p:cTn id="16" dur="1000" fill="hold"/>
                                        <p:tgtEl>
                                          <p:spTgt spid="3"/>
                                        </p:tgtEl>
                                        <p:attrNameLst>
                                          <p:attrName>fillcolor</p:attrName>
                                        </p:attrNameLst>
                                      </p:cBhvr>
                                      <p:by>
                                        <p:hsl h="7200000" s="0" l="0"/>
                                      </p:by>
                                    </p:animClr>
                                    <p:animClr clrSpc="hsl" dir="cw">
                                      <p:cBhvr>
                                        <p:cTn id="17" dur="1000" fill="hold"/>
                                        <p:tgtEl>
                                          <p:spTgt spid="3"/>
                                        </p:tgtEl>
                                        <p:attrNameLst>
                                          <p:attrName>stroke.color</p:attrName>
                                        </p:attrNameLst>
                                      </p:cBhvr>
                                      <p:by>
                                        <p:hsl h="7200000" s="0" l="0"/>
                                      </p:by>
                                    </p:animClr>
                                    <p:set>
                                      <p:cBhvr>
                                        <p:cTn id="18" dur="1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5130801" y="770013"/>
            <a:ext cx="6632220" cy="1398796"/>
          </a:xfrm>
          <a:custGeom>
            <a:avLst/>
            <a:gdLst/>
            <a:ahLst/>
            <a:cxnLst/>
            <a:rect l="l" t="t" r="r" b="b"/>
            <a:pathLst>
              <a:path w="11030452" h="2326423">
                <a:moveTo>
                  <a:pt x="0" y="0"/>
                </a:moveTo>
                <a:lnTo>
                  <a:pt x="11030452" y="0"/>
                </a:lnTo>
                <a:lnTo>
                  <a:pt x="11030452" y="2326423"/>
                </a:lnTo>
                <a:lnTo>
                  <a:pt x="0" y="2326423"/>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pPr defTabSz="609630">
              <a:buClrTx/>
            </a:pPr>
            <a:endParaRPr lang="en-US" sz="1200" kern="1200" dirty="0">
              <a:solidFill>
                <a:prstClr val="black"/>
              </a:solidFill>
              <a:latin typeface="Calibri"/>
              <a:ea typeface="+mn-ea"/>
              <a:cs typeface="+mn-cs"/>
            </a:endParaRPr>
          </a:p>
        </p:txBody>
      </p:sp>
      <p:sp>
        <p:nvSpPr>
          <p:cNvPr id="4" name="TextBox 4"/>
          <p:cNvSpPr txBox="1"/>
          <p:nvPr/>
        </p:nvSpPr>
        <p:spPr>
          <a:xfrm>
            <a:off x="5130801" y="2310962"/>
            <a:ext cx="7036912" cy="434158"/>
          </a:xfrm>
          <a:prstGeom prst="rect">
            <a:avLst/>
          </a:prstGeom>
        </p:spPr>
        <p:txBody>
          <a:bodyPr lIns="0" tIns="0" rIns="0" bIns="0" rtlCol="0" anchor="t">
            <a:spAutoFit/>
          </a:bodyPr>
          <a:lstStyle/>
          <a:p>
            <a:pPr algn="ctr" defTabSz="609630">
              <a:lnSpc>
                <a:spcPts val="3338"/>
              </a:lnSpc>
              <a:buClrTx/>
            </a:pPr>
            <a:r>
              <a:rPr lang="vi-VN" sz="2800" b="1" kern="1200" dirty="0">
                <a:solidFill>
                  <a:schemeClr val="tx1"/>
                </a:solidFill>
                <a:latin typeface="+mn-lt"/>
                <a:ea typeface="+mn-ea"/>
                <a:cs typeface="Arial" panose="020B0604020202020204" pitchFamily="34" charset="0"/>
              </a:rPr>
              <a:t>AI NHỚ BÀI LÂU HƠN?</a:t>
            </a:r>
            <a:endParaRPr lang="en-US" sz="2800" b="1" kern="1200" dirty="0">
              <a:solidFill>
                <a:schemeClr val="tx1"/>
              </a:solidFill>
              <a:latin typeface="+mn-lt"/>
              <a:ea typeface="+mn-ea"/>
              <a:cs typeface="Arial" panose="020B06040202020202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201" y="2663368"/>
            <a:ext cx="5892800" cy="3818272"/>
          </a:xfrm>
          <a:prstGeom prst="roundRect">
            <a:avLst/>
          </a:prstGeom>
        </p:spPr>
      </p:pic>
      <p:grpSp>
        <p:nvGrpSpPr>
          <p:cNvPr id="16" name="Group 15"/>
          <p:cNvGrpSpPr/>
          <p:nvPr/>
        </p:nvGrpSpPr>
        <p:grpSpPr>
          <a:xfrm>
            <a:off x="6695440" y="2962380"/>
            <a:ext cx="4419600" cy="3302000"/>
            <a:chOff x="10591800" y="3995052"/>
            <a:chExt cx="6629400" cy="4953000"/>
          </a:xfrm>
        </p:grpSpPr>
        <p:sp>
          <p:nvSpPr>
            <p:cNvPr id="14" name="Oval Callout 13"/>
            <p:cNvSpPr/>
            <p:nvPr/>
          </p:nvSpPr>
          <p:spPr>
            <a:xfrm>
              <a:off x="10591800" y="3995052"/>
              <a:ext cx="6629400" cy="4953000"/>
            </a:xfrm>
            <a:prstGeom prst="wedgeEllipseCallout">
              <a:avLst>
                <a:gd name="adj1" fmla="val -63132"/>
                <a:gd name="adj2" fmla="val 35013"/>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en-US" sz="1200" kern="1200">
                <a:solidFill>
                  <a:prstClr val="white"/>
                </a:solidFill>
                <a:latin typeface="Calibri"/>
              </a:endParaRPr>
            </a:p>
          </p:txBody>
        </p:sp>
        <p:sp>
          <p:nvSpPr>
            <p:cNvPr id="15" name="TextBox 14"/>
            <p:cNvSpPr txBox="1"/>
            <p:nvPr/>
          </p:nvSpPr>
          <p:spPr>
            <a:xfrm>
              <a:off x="11353800" y="4799171"/>
              <a:ext cx="5105400" cy="3344762"/>
            </a:xfrm>
            <a:prstGeom prst="rect">
              <a:avLst/>
            </a:prstGeom>
            <a:noFill/>
          </p:spPr>
          <p:txBody>
            <a:bodyPr wrap="square" rtlCol="0">
              <a:spAutoFit/>
            </a:bodyPr>
            <a:lstStyle/>
            <a:p>
              <a:pPr algn="ctr" defTabSz="609630">
                <a:lnSpc>
                  <a:spcPct val="150000"/>
                </a:lnSpc>
                <a:buClrTx/>
              </a:pPr>
              <a:r>
                <a:rPr lang="vi-VN" sz="2400" kern="1200" dirty="0">
                  <a:solidFill>
                    <a:prstClr val="black"/>
                  </a:solidFill>
                  <a:latin typeface="+mn-lt"/>
                  <a:ea typeface="+mn-ea"/>
                  <a:cs typeface="Arial" panose="020B0604020202020204" pitchFamily="34" charset="0"/>
                </a:rPr>
                <a:t>Em hãy trình bày hiểu biết của mình về thành phần của không khí.</a:t>
              </a:r>
              <a:endParaRPr lang="en-US" sz="2400" kern="1200" dirty="0">
                <a:solidFill>
                  <a:prstClr val="black"/>
                </a:solidFill>
                <a:latin typeface="+mn-lt"/>
                <a:ea typeface="+mn-ea"/>
                <a:cs typeface="Arial" panose="020B0604020202020204" pitchFamily="34" charset="0"/>
              </a:endParaRPr>
            </a:p>
          </p:txBody>
        </p:sp>
      </p:grpSp>
    </p:spTree>
    <p:custDataLst>
      <p:tags r:id="rId1"/>
    </p:custData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 name="Freeform 95"/>
          <p:cNvSpPr/>
          <p:nvPr/>
        </p:nvSpPr>
        <p:spPr>
          <a:xfrm>
            <a:off x="10668000" y="817758"/>
            <a:ext cx="1274565" cy="278397"/>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3">
              <a:extLst>
                <a:ext uri="{96DAC541-7B7A-43D3-8B79-37D633B846F1}">
                  <asvg:svgBlip xmlns="" xmlns:asvg="http://schemas.microsoft.com/office/drawing/2016/SVG/main" r:embed="rId5"/>
                </a:ext>
              </a:extLst>
            </a:blip>
            <a:stretch>
              <a:fillRect t="-112263"/>
            </a:stretch>
          </a:blipFill>
        </p:spPr>
        <p:txBody>
          <a:bodyPr/>
          <a:lstStyle/>
          <a:p>
            <a:pPr defTabSz="609630">
              <a:buClrTx/>
            </a:pPr>
            <a:endParaRPr lang="en-US" sz="1200" kern="1200" dirty="0">
              <a:solidFill>
                <a:prstClr val="black"/>
              </a:solidFill>
              <a:latin typeface="Calibri"/>
              <a:ea typeface="+mn-ea"/>
              <a:cs typeface="+mn-cs"/>
            </a:endParaRPr>
          </a:p>
        </p:txBody>
      </p:sp>
      <p:sp>
        <p:nvSpPr>
          <p:cNvPr id="96" name="Freeform 96"/>
          <p:cNvSpPr/>
          <p:nvPr/>
        </p:nvSpPr>
        <p:spPr>
          <a:xfrm rot="1255237">
            <a:off x="41337" y="6205522"/>
            <a:ext cx="786695" cy="541733"/>
          </a:xfrm>
          <a:custGeom>
            <a:avLst/>
            <a:gdLst/>
            <a:ahLst/>
            <a:cxnLst/>
            <a:rect l="l" t="t" r="r" b="b"/>
            <a:pathLst>
              <a:path w="1180043" h="812600">
                <a:moveTo>
                  <a:pt x="0" y="0"/>
                </a:moveTo>
                <a:lnTo>
                  <a:pt x="1180043" y="0"/>
                </a:lnTo>
                <a:lnTo>
                  <a:pt x="1180043" y="812600"/>
                </a:lnTo>
                <a:lnTo>
                  <a:pt x="0" y="812600"/>
                </a:lnTo>
                <a:lnTo>
                  <a:pt x="0" y="0"/>
                </a:lnTo>
                <a:close/>
              </a:path>
            </a:pathLst>
          </a:custGeom>
          <a:blipFill>
            <a:blip r:embed="rId6"/>
            <a:stretch>
              <a:fillRect t="-62571" r="-193516" b="-197067"/>
            </a:stretch>
          </a:blipFill>
        </p:spPr>
        <p:txBody>
          <a:bodyPr/>
          <a:lstStyle/>
          <a:p>
            <a:pPr defTabSz="609630">
              <a:buClrTx/>
            </a:pPr>
            <a:endParaRPr lang="en-US" sz="1200" kern="1200" dirty="0">
              <a:solidFill>
                <a:prstClr val="black"/>
              </a:solidFill>
              <a:latin typeface="Calibri"/>
              <a:ea typeface="+mn-ea"/>
              <a:cs typeface="+mn-cs"/>
            </a:endParaRPr>
          </a:p>
        </p:txBody>
      </p:sp>
      <p:sp>
        <p:nvSpPr>
          <p:cNvPr id="97" name="Freeform 97"/>
          <p:cNvSpPr/>
          <p:nvPr/>
        </p:nvSpPr>
        <p:spPr>
          <a:xfrm rot="-298565" flipH="1">
            <a:off x="712068" y="6490662"/>
            <a:ext cx="485862" cy="334574"/>
          </a:xfrm>
          <a:custGeom>
            <a:avLst/>
            <a:gdLst/>
            <a:ahLst/>
            <a:cxnLst/>
            <a:rect l="l" t="t" r="r" b="b"/>
            <a:pathLst>
              <a:path w="728793" h="501861">
                <a:moveTo>
                  <a:pt x="728793" y="0"/>
                </a:moveTo>
                <a:lnTo>
                  <a:pt x="0" y="0"/>
                </a:lnTo>
                <a:lnTo>
                  <a:pt x="0" y="501861"/>
                </a:lnTo>
                <a:lnTo>
                  <a:pt x="728793" y="501861"/>
                </a:lnTo>
                <a:lnTo>
                  <a:pt x="728793" y="0"/>
                </a:lnTo>
                <a:close/>
              </a:path>
            </a:pathLst>
          </a:custGeom>
          <a:blipFill>
            <a:blip r:embed="rId6"/>
            <a:stretch>
              <a:fillRect t="-62571" r="-193516" b="-197067"/>
            </a:stretch>
          </a:blipFill>
        </p:spPr>
        <p:txBody>
          <a:bodyPr/>
          <a:lstStyle/>
          <a:p>
            <a:pPr defTabSz="609630">
              <a:buClrTx/>
            </a:pPr>
            <a:endParaRPr lang="en-US" sz="1200" kern="1200" dirty="0">
              <a:solidFill>
                <a:prstClr val="black"/>
              </a:solidFill>
              <a:latin typeface="Calibri"/>
              <a:ea typeface="+mn-ea"/>
              <a:cs typeface="+mn-cs"/>
            </a:endParaRPr>
          </a:p>
        </p:txBody>
      </p:sp>
      <p:sp>
        <p:nvSpPr>
          <p:cNvPr id="98" name="Freeform 98"/>
          <p:cNvSpPr/>
          <p:nvPr/>
        </p:nvSpPr>
        <p:spPr>
          <a:xfrm>
            <a:off x="-508000" y="1752600"/>
            <a:ext cx="1274565" cy="278397"/>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3">
              <a:extLst>
                <a:ext uri="{96DAC541-7B7A-43D3-8B79-37D633B846F1}">
                  <asvg:svgBlip xmlns="" xmlns:asvg="http://schemas.microsoft.com/office/drawing/2016/SVG/main" r:embed="rId5"/>
                </a:ext>
              </a:extLst>
            </a:blip>
            <a:stretch>
              <a:fillRect t="-112263"/>
            </a:stretch>
          </a:blipFill>
        </p:spPr>
        <p:txBody>
          <a:bodyPr/>
          <a:lstStyle/>
          <a:p>
            <a:pPr defTabSz="609630">
              <a:buClrTx/>
            </a:pPr>
            <a:endParaRPr lang="en-US" sz="1200" kern="1200" dirty="0">
              <a:solidFill>
                <a:prstClr val="black"/>
              </a:solidFill>
              <a:latin typeface="Calibri"/>
              <a:ea typeface="+mn-ea"/>
              <a:cs typeface="+mn-cs"/>
            </a:endParaRPr>
          </a:p>
        </p:txBody>
      </p:sp>
      <p:grpSp>
        <p:nvGrpSpPr>
          <p:cNvPr id="114" name="Group 113"/>
          <p:cNvGrpSpPr/>
          <p:nvPr/>
        </p:nvGrpSpPr>
        <p:grpSpPr>
          <a:xfrm>
            <a:off x="1577784" y="998798"/>
            <a:ext cx="6800187" cy="1028700"/>
            <a:chOff x="3715023" y="844503"/>
            <a:chExt cx="10200281" cy="1543050"/>
          </a:xfrm>
        </p:grpSpPr>
        <p:grpSp>
          <p:nvGrpSpPr>
            <p:cNvPr id="109" name="Group 109"/>
            <p:cNvGrpSpPr/>
            <p:nvPr/>
          </p:nvGrpSpPr>
          <p:grpSpPr>
            <a:xfrm>
              <a:off x="3715023" y="844503"/>
              <a:ext cx="10200281" cy="1543050"/>
              <a:chOff x="0" y="0"/>
              <a:chExt cx="2686494" cy="406400"/>
            </a:xfrm>
          </p:grpSpPr>
          <p:sp>
            <p:nvSpPr>
              <p:cNvPr id="110" name="Freeform 110"/>
              <p:cNvSpPr/>
              <p:nvPr/>
            </p:nvSpPr>
            <p:spPr>
              <a:xfrm>
                <a:off x="0" y="0"/>
                <a:ext cx="2686494" cy="406400"/>
              </a:xfrm>
              <a:custGeom>
                <a:avLst/>
                <a:gdLst/>
                <a:ahLst/>
                <a:cxnLst/>
                <a:rect l="l" t="t" r="r" b="b"/>
                <a:pathLst>
                  <a:path w="2686494" h="406400">
                    <a:moveTo>
                      <a:pt x="75899" y="0"/>
                    </a:moveTo>
                    <a:lnTo>
                      <a:pt x="2610595" y="0"/>
                    </a:lnTo>
                    <a:cubicBezTo>
                      <a:pt x="2652513" y="0"/>
                      <a:pt x="2686494" y="33981"/>
                      <a:pt x="2686494" y="75899"/>
                    </a:cubicBezTo>
                    <a:lnTo>
                      <a:pt x="2686494" y="330501"/>
                    </a:lnTo>
                    <a:cubicBezTo>
                      <a:pt x="2686494" y="372419"/>
                      <a:pt x="2652513" y="406400"/>
                      <a:pt x="2610595" y="406400"/>
                    </a:cubicBezTo>
                    <a:lnTo>
                      <a:pt x="75899" y="406400"/>
                    </a:lnTo>
                    <a:cubicBezTo>
                      <a:pt x="33981" y="406400"/>
                      <a:pt x="0" y="372419"/>
                      <a:pt x="0" y="330501"/>
                    </a:cubicBezTo>
                    <a:lnTo>
                      <a:pt x="0" y="75899"/>
                    </a:lnTo>
                    <a:cubicBezTo>
                      <a:pt x="0" y="33981"/>
                      <a:pt x="33981" y="0"/>
                      <a:pt x="75899" y="0"/>
                    </a:cubicBezTo>
                    <a:close/>
                  </a:path>
                </a:pathLst>
              </a:custGeom>
              <a:solidFill>
                <a:srgbClr val="FFCF91"/>
              </a:solidFill>
              <a:ln w="47625">
                <a:solidFill>
                  <a:srgbClr val="E76262"/>
                </a:solidFill>
              </a:ln>
            </p:spPr>
            <p:txBody>
              <a:bodyPr/>
              <a:lstStyle/>
              <a:p>
                <a:pPr defTabSz="609630">
                  <a:buClrTx/>
                </a:pPr>
                <a:endParaRPr lang="en-US" sz="2800" kern="1200" dirty="0">
                  <a:solidFill>
                    <a:prstClr val="black"/>
                  </a:solidFill>
                  <a:latin typeface="+mn-lt"/>
                  <a:ea typeface="+mn-ea"/>
                  <a:cs typeface="+mn-cs"/>
                </a:endParaRPr>
              </a:p>
            </p:txBody>
          </p:sp>
          <p:sp>
            <p:nvSpPr>
              <p:cNvPr id="111" name="TextBox 111"/>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2800" kern="1200" dirty="0">
                  <a:solidFill>
                    <a:prstClr val="black"/>
                  </a:solidFill>
                  <a:latin typeface="+mn-lt"/>
                  <a:ea typeface="+mn-ea"/>
                  <a:cs typeface="+mn-cs"/>
                </a:endParaRPr>
              </a:p>
            </p:txBody>
          </p:sp>
        </p:grpSp>
        <p:sp>
          <p:nvSpPr>
            <p:cNvPr id="112" name="TextBox 112"/>
            <p:cNvSpPr txBox="1"/>
            <p:nvPr/>
          </p:nvSpPr>
          <p:spPr>
            <a:xfrm>
              <a:off x="3796382" y="1134797"/>
              <a:ext cx="10053344" cy="893034"/>
            </a:xfrm>
            <a:prstGeom prst="rect">
              <a:avLst/>
            </a:prstGeom>
          </p:spPr>
          <p:txBody>
            <a:bodyPr wrap="square" lIns="0" tIns="0" rIns="0" bIns="0" rtlCol="0" anchor="t">
              <a:spAutoFit/>
            </a:bodyPr>
            <a:lstStyle/>
            <a:p>
              <a:pPr algn="ctr" defTabSz="609630">
                <a:lnSpc>
                  <a:spcPts val="5280"/>
                </a:lnSpc>
                <a:spcBef>
                  <a:spcPct val="0"/>
                </a:spcBef>
                <a:buClrTx/>
              </a:pPr>
              <a:r>
                <a:rPr lang="vi-VN" sz="2800" b="1" kern="1200" dirty="0">
                  <a:solidFill>
                    <a:srgbClr val="503D36"/>
                  </a:solidFill>
                  <a:latin typeface="+mn-lt"/>
                  <a:ea typeface="+mn-ea"/>
                  <a:cs typeface="Arial" panose="020B0604020202020204" pitchFamily="34" charset="0"/>
                </a:rPr>
                <a:t>SƠ ĐỒ HÓA HỆ THỐNG KIẾN THỨC</a:t>
              </a:r>
              <a:endParaRPr lang="en-US" sz="2800" b="1" kern="1200" dirty="0">
                <a:solidFill>
                  <a:srgbClr val="503D36"/>
                </a:solidFill>
                <a:latin typeface="+mn-lt"/>
                <a:ea typeface="+mn-ea"/>
                <a:cs typeface="Arial" panose="020B0604020202020204" pitchFamily="34" charset="0"/>
              </a:endParaRPr>
            </a:p>
          </p:txBody>
        </p:sp>
      </p:grpSp>
      <p:sp>
        <p:nvSpPr>
          <p:cNvPr id="115" name="Rectangle 114"/>
          <p:cNvSpPr/>
          <p:nvPr/>
        </p:nvSpPr>
        <p:spPr>
          <a:xfrm>
            <a:off x="1396661" y="2472445"/>
            <a:ext cx="7337094" cy="461665"/>
          </a:xfrm>
          <a:prstGeom prst="rect">
            <a:avLst/>
          </a:prstGeom>
        </p:spPr>
        <p:txBody>
          <a:bodyPr wrap="square">
            <a:spAutoFit/>
          </a:bodyPr>
          <a:lstStyle/>
          <a:p>
            <a:pPr defTabSz="609630">
              <a:buClrTx/>
            </a:pPr>
            <a:r>
              <a:rPr lang="vi-VN" sz="2400" kern="1200" dirty="0">
                <a:solidFill>
                  <a:prstClr val="black"/>
                </a:solidFill>
                <a:latin typeface="+mn-lt"/>
                <a:ea typeface="+mn-ea"/>
                <a:cs typeface="Arial" panose="020B0604020202020204" pitchFamily="34" charset="0"/>
              </a:rPr>
              <a:t>C</a:t>
            </a:r>
            <a:r>
              <a:rPr lang="en-US" sz="2400" kern="1200" dirty="0" err="1">
                <a:solidFill>
                  <a:prstClr val="black"/>
                </a:solidFill>
                <a:latin typeface="+mn-lt"/>
                <a:ea typeface="+mn-ea"/>
                <a:cs typeface="Arial" panose="020B0604020202020204" pitchFamily="34" charset="0"/>
              </a:rPr>
              <a:t>hia</a:t>
            </a:r>
            <a:r>
              <a:rPr lang="vi-VN" sz="2400" kern="1200" dirty="0">
                <a:solidFill>
                  <a:prstClr val="black"/>
                </a:solidFill>
                <a:latin typeface="+mn-lt"/>
                <a:ea typeface="+mn-ea"/>
                <a:cs typeface="Arial" panose="020B0604020202020204" pitchFamily="34" charset="0"/>
              </a:rPr>
              <a:t> lớp</a:t>
            </a:r>
            <a:r>
              <a:rPr lang="en-US" sz="2400" kern="1200" dirty="0">
                <a:solidFill>
                  <a:prstClr val="black"/>
                </a:solidFill>
                <a:latin typeface="+mn-lt"/>
                <a:ea typeface="+mn-ea"/>
                <a:cs typeface="Arial" panose="020B0604020202020204" pitchFamily="34" charset="0"/>
              </a:rPr>
              <a:t> </a:t>
            </a:r>
            <a:r>
              <a:rPr lang="en-US" sz="2400" kern="1200" dirty="0" err="1">
                <a:solidFill>
                  <a:prstClr val="black"/>
                </a:solidFill>
                <a:latin typeface="+mn-lt"/>
                <a:ea typeface="+mn-ea"/>
                <a:cs typeface="Arial" panose="020B0604020202020204" pitchFamily="34" charset="0"/>
              </a:rPr>
              <a:t>thành</a:t>
            </a:r>
            <a:r>
              <a:rPr lang="en-US" sz="2400" kern="1200" dirty="0">
                <a:solidFill>
                  <a:prstClr val="black"/>
                </a:solidFill>
                <a:latin typeface="+mn-lt"/>
                <a:ea typeface="+mn-ea"/>
                <a:cs typeface="Arial" panose="020B0604020202020204" pitchFamily="34" charset="0"/>
              </a:rPr>
              <a:t> </a:t>
            </a:r>
            <a:r>
              <a:rPr lang="en-US" sz="2400" kern="1200" dirty="0" err="1">
                <a:solidFill>
                  <a:prstClr val="black"/>
                </a:solidFill>
                <a:latin typeface="+mn-lt"/>
                <a:ea typeface="+mn-ea"/>
                <a:cs typeface="Arial" panose="020B0604020202020204" pitchFamily="34" charset="0"/>
              </a:rPr>
              <a:t>hai</a:t>
            </a:r>
            <a:r>
              <a:rPr lang="en-US" sz="2400" kern="1200" dirty="0">
                <a:solidFill>
                  <a:prstClr val="black"/>
                </a:solidFill>
                <a:latin typeface="+mn-lt"/>
                <a:ea typeface="+mn-ea"/>
                <a:cs typeface="Arial" panose="020B0604020202020204" pitchFamily="34" charset="0"/>
              </a:rPr>
              <a:t> </a:t>
            </a:r>
            <a:r>
              <a:rPr lang="en-US" sz="2400" kern="1200" dirty="0" err="1">
                <a:solidFill>
                  <a:prstClr val="black"/>
                </a:solidFill>
                <a:latin typeface="+mn-lt"/>
                <a:ea typeface="+mn-ea"/>
                <a:cs typeface="Arial" panose="020B0604020202020204" pitchFamily="34" charset="0"/>
              </a:rPr>
              <a:t>nhóm</a:t>
            </a:r>
            <a:r>
              <a:rPr lang="vi-VN" sz="2400" kern="1200" dirty="0">
                <a:solidFill>
                  <a:prstClr val="black"/>
                </a:solidFill>
                <a:latin typeface="+mn-lt"/>
                <a:ea typeface="+mn-ea"/>
                <a:cs typeface="Arial" panose="020B0604020202020204" pitchFamily="34" charset="0"/>
              </a:rPr>
              <a:t>, </a:t>
            </a:r>
            <a:r>
              <a:rPr lang="en-US" sz="2400" kern="1200" dirty="0" err="1">
                <a:solidFill>
                  <a:prstClr val="black"/>
                </a:solidFill>
                <a:latin typeface="+mn-lt"/>
                <a:ea typeface="+mn-ea"/>
                <a:cs typeface="Arial" panose="020B0604020202020204" pitchFamily="34" charset="0"/>
              </a:rPr>
              <a:t>thực</a:t>
            </a:r>
            <a:r>
              <a:rPr lang="en-US" sz="2400" kern="1200" dirty="0">
                <a:solidFill>
                  <a:prstClr val="black"/>
                </a:solidFill>
                <a:latin typeface="+mn-lt"/>
                <a:ea typeface="+mn-ea"/>
                <a:cs typeface="Arial" panose="020B0604020202020204" pitchFamily="34" charset="0"/>
              </a:rPr>
              <a:t> </a:t>
            </a:r>
            <a:r>
              <a:rPr lang="en-US" sz="2400" kern="1200" dirty="0" err="1">
                <a:solidFill>
                  <a:prstClr val="black"/>
                </a:solidFill>
                <a:latin typeface="+mn-lt"/>
                <a:ea typeface="+mn-ea"/>
                <a:cs typeface="Arial" panose="020B0604020202020204" pitchFamily="34" charset="0"/>
              </a:rPr>
              <a:t>hiện</a:t>
            </a:r>
            <a:r>
              <a:rPr lang="vi-VN" sz="2400" kern="1200" dirty="0">
                <a:solidFill>
                  <a:prstClr val="black"/>
                </a:solidFill>
                <a:latin typeface="+mn-lt"/>
                <a:ea typeface="+mn-ea"/>
                <a:cs typeface="Arial" panose="020B0604020202020204" pitchFamily="34" charset="0"/>
              </a:rPr>
              <a:t> yêu cầu</a:t>
            </a:r>
            <a:r>
              <a:rPr lang="en-US" sz="2400" kern="1200" dirty="0">
                <a:solidFill>
                  <a:prstClr val="black"/>
                </a:solidFill>
                <a:latin typeface="+mn-lt"/>
                <a:ea typeface="+mn-ea"/>
                <a:cs typeface="Arial" panose="020B0604020202020204" pitchFamily="34" charset="0"/>
              </a:rPr>
              <a:t>: </a:t>
            </a:r>
          </a:p>
        </p:txBody>
      </p:sp>
      <p:sp>
        <p:nvSpPr>
          <p:cNvPr id="116" name="Rectangle 115"/>
          <p:cNvSpPr/>
          <p:nvPr/>
        </p:nvSpPr>
        <p:spPr>
          <a:xfrm>
            <a:off x="1277860" y="3249727"/>
            <a:ext cx="9281499" cy="2229841"/>
          </a:xfrm>
          <a:prstGeom prst="rect">
            <a:avLst/>
          </a:prstGeom>
        </p:spPr>
        <p:txBody>
          <a:bodyPr wrap="square">
            <a:spAutoFit/>
          </a:bodyPr>
          <a:lstStyle/>
          <a:p>
            <a:pPr marL="381019" indent="-381019" algn="just" defTabSz="609630">
              <a:lnSpc>
                <a:spcPct val="150000"/>
              </a:lnSpc>
              <a:buClrTx/>
              <a:buFont typeface="Wingdings" panose="05000000000000000000" pitchFamily="2" charset="2"/>
              <a:buChar char="§"/>
            </a:pPr>
            <a:r>
              <a:rPr lang="vi-VN" sz="2400" kern="1200" dirty="0">
                <a:solidFill>
                  <a:prstClr val="black"/>
                </a:solidFill>
                <a:latin typeface="+mn-lt"/>
                <a:ea typeface="+mn-ea"/>
                <a:cs typeface="Arial" panose="020B0604020202020204" pitchFamily="34" charset="0"/>
              </a:rPr>
              <a:t>Nhóm 1 giới thiệu về nước, nhóm 2 giới thiệu về không khí.</a:t>
            </a:r>
          </a:p>
          <a:p>
            <a:pPr marL="381019" indent="-381019" algn="just" defTabSz="609630">
              <a:lnSpc>
                <a:spcPct val="150000"/>
              </a:lnSpc>
              <a:buClrTx/>
              <a:buFont typeface="Wingdings" panose="05000000000000000000" pitchFamily="2" charset="2"/>
              <a:buChar char="§"/>
            </a:pPr>
            <a:r>
              <a:rPr lang="vi-VN" sz="2400" kern="1200" dirty="0">
                <a:solidFill>
                  <a:prstClr val="black"/>
                </a:solidFill>
                <a:latin typeface="+mn-lt"/>
                <a:ea typeface="+mn-ea"/>
                <a:cs typeface="Arial" panose="020B0604020202020204" pitchFamily="34" charset="0"/>
              </a:rPr>
              <a:t>Mỗi HS sẽ lựa chọn một trong những nội dung về nước hay không khí trong sơ đồ để chuẩn bị trình bày trước lớp (yêu cầu trình bày ngắn gọn, đủ ý chính).</a:t>
            </a:r>
          </a:p>
        </p:txBody>
      </p:sp>
      <p:pic>
        <p:nvPicPr>
          <p:cNvPr id="118" name="Picture 1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219" y="911736"/>
            <a:ext cx="1191203" cy="1202825"/>
          </a:xfrm>
          <a:prstGeom prst="rect">
            <a:avLst/>
          </a:prstGeom>
        </p:spPr>
      </p:pic>
      <p:pic>
        <p:nvPicPr>
          <p:cNvPr id="120" name="Picture 1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047060" y="2703278"/>
            <a:ext cx="2028799" cy="3929271"/>
          </a:xfrm>
          <a:prstGeom prst="rect">
            <a:avLst/>
          </a:prstGeom>
        </p:spPr>
      </p:pic>
    </p:spTree>
    <p:custDataLst>
      <p:tags r:id="rId1"/>
    </p:custData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barn(inVertical)">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wipe(left)">
                                      <p:cBhvr>
                                        <p:cTn id="15" dur="500"/>
                                        <p:tgtEl>
                                          <p:spTgt spid="115"/>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16">
                                            <p:txEl>
                                              <p:pRg st="0" end="0"/>
                                            </p:txEl>
                                          </p:spTgt>
                                        </p:tgtEl>
                                        <p:attrNameLst>
                                          <p:attrName>style.visibility</p:attrName>
                                        </p:attrNameLst>
                                      </p:cBhvr>
                                      <p:to>
                                        <p:strVal val="visible"/>
                                      </p:to>
                                    </p:set>
                                    <p:animEffect transition="in" filter="fade">
                                      <p:cBhvr>
                                        <p:cTn id="19" dur="500"/>
                                        <p:tgtEl>
                                          <p:spTgt spid="116">
                                            <p:txEl>
                                              <p:pRg st="0" end="0"/>
                                            </p:txEl>
                                          </p:spTgt>
                                        </p:tgtEl>
                                      </p:cBhvr>
                                    </p:animEffect>
                                    <p:anim calcmode="lin" valueType="num">
                                      <p:cBhvr>
                                        <p:cTn id="20" dur="500" fill="hold"/>
                                        <p:tgtEl>
                                          <p:spTgt spid="116">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1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16">
                                            <p:txEl>
                                              <p:pRg st="1" end="1"/>
                                            </p:txEl>
                                          </p:spTgt>
                                        </p:tgtEl>
                                        <p:attrNameLst>
                                          <p:attrName>style.visibility</p:attrName>
                                        </p:attrNameLst>
                                      </p:cBhvr>
                                      <p:to>
                                        <p:strVal val="visible"/>
                                      </p:to>
                                    </p:set>
                                    <p:animEffect transition="in" filter="fade">
                                      <p:cBhvr>
                                        <p:cTn id="25" dur="500"/>
                                        <p:tgtEl>
                                          <p:spTgt spid="116">
                                            <p:txEl>
                                              <p:pRg st="1" end="1"/>
                                            </p:txEl>
                                          </p:spTgt>
                                        </p:tgtEl>
                                      </p:cBhvr>
                                    </p:animEffect>
                                    <p:anim calcmode="lin" valueType="num">
                                      <p:cBhvr>
                                        <p:cTn id="26" dur="500" fill="hold"/>
                                        <p:tgtEl>
                                          <p:spTgt spid="116">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p:cNvGrpSpPr/>
          <p:nvPr/>
        </p:nvGrpSpPr>
        <p:grpSpPr>
          <a:xfrm>
            <a:off x="389543" y="964948"/>
            <a:ext cx="11309350" cy="5455073"/>
            <a:chOff x="533400" y="1257300"/>
            <a:chExt cx="16964025" cy="8182610"/>
          </a:xfrm>
        </p:grpSpPr>
        <p:sp>
          <p:nvSpPr>
            <p:cNvPr id="3" name="Oval 2"/>
            <p:cNvSpPr/>
            <p:nvPr/>
          </p:nvSpPr>
          <p:spPr>
            <a:xfrm>
              <a:off x="7548562" y="3813447"/>
              <a:ext cx="2933700" cy="179614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09630">
                <a:buClrTx/>
              </a:pPr>
              <a:r>
                <a:rPr lang="vi-VN" sz="2400" b="1" kern="1200" dirty="0">
                  <a:solidFill>
                    <a:prstClr val="white"/>
                  </a:solidFill>
                  <a:cs typeface="Arial" panose="020B0604020202020204" pitchFamily="34" charset="0"/>
                </a:rPr>
                <a:t>NƯỚC</a:t>
              </a:r>
              <a:endParaRPr lang="en-US" sz="2400" b="1" kern="1200" dirty="0">
                <a:solidFill>
                  <a:prstClr val="white"/>
                </a:solidFill>
                <a:cs typeface="Arial" panose="020B0604020202020204" pitchFamily="34" charset="0"/>
              </a:endParaRPr>
            </a:p>
          </p:txBody>
        </p:sp>
        <p:sp>
          <p:nvSpPr>
            <p:cNvPr id="4" name="Rounded Rectangle 3"/>
            <p:cNvSpPr/>
            <p:nvPr/>
          </p:nvSpPr>
          <p:spPr>
            <a:xfrm>
              <a:off x="1143000" y="1257300"/>
              <a:ext cx="6096000" cy="1447800"/>
            </a:xfrm>
            <a:prstGeom prst="roundRect">
              <a:avLst/>
            </a:prstGeom>
            <a:solidFill>
              <a:srgbClr val="FFF2B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vi-VN" sz="2400" kern="1200" dirty="0">
                  <a:solidFill>
                    <a:prstClr val="black"/>
                  </a:solidFill>
                  <a:cs typeface="Arial" panose="020B0604020202020204" pitchFamily="34" charset="0"/>
                </a:rPr>
                <a:t>Tính chất của nước</a:t>
              </a:r>
              <a:endParaRPr lang="en-US" sz="2400" kern="1200" dirty="0">
                <a:solidFill>
                  <a:prstClr val="black"/>
                </a:solidFill>
                <a:cs typeface="Arial" panose="020B0604020202020204" pitchFamily="34" charset="0"/>
              </a:endParaRPr>
            </a:p>
          </p:txBody>
        </p:sp>
        <p:sp>
          <p:nvSpPr>
            <p:cNvPr id="5" name="Rounded Rectangle 4"/>
            <p:cNvSpPr/>
            <p:nvPr/>
          </p:nvSpPr>
          <p:spPr>
            <a:xfrm>
              <a:off x="533400" y="3962400"/>
              <a:ext cx="6096000" cy="1447800"/>
            </a:xfrm>
            <a:prstGeom prst="roundRect">
              <a:avLst/>
            </a:prstGeom>
            <a:solidFill>
              <a:srgbClr val="FFF2B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vi-VN" sz="2400" kern="1200" dirty="0">
                  <a:solidFill>
                    <a:prstClr val="black"/>
                  </a:solidFill>
                  <a:cs typeface="Arial" panose="020B0604020202020204" pitchFamily="34" charset="0"/>
                </a:rPr>
                <a:t>Sự chuyển thể của nước</a:t>
              </a:r>
              <a:endParaRPr lang="en-US" sz="2400" kern="1200" dirty="0">
                <a:solidFill>
                  <a:prstClr val="black"/>
                </a:solidFill>
                <a:cs typeface="Arial" panose="020B0604020202020204" pitchFamily="34" charset="0"/>
              </a:endParaRPr>
            </a:p>
          </p:txBody>
        </p:sp>
        <p:sp>
          <p:nvSpPr>
            <p:cNvPr id="6" name="Rounded Rectangle 5"/>
            <p:cNvSpPr/>
            <p:nvPr/>
          </p:nvSpPr>
          <p:spPr>
            <a:xfrm>
              <a:off x="838200" y="6488430"/>
              <a:ext cx="7772400" cy="2951480"/>
            </a:xfrm>
            <a:prstGeom prst="roundRect">
              <a:avLst/>
            </a:prstGeom>
            <a:solidFill>
              <a:srgbClr val="FFF2B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kern="1200" dirty="0">
                  <a:solidFill>
                    <a:prstClr val="black"/>
                  </a:solidFill>
                  <a:cs typeface="Arial" panose="020B0604020202020204" pitchFamily="34" charset="0"/>
                </a:rPr>
                <a:t>Nguyên nhân gây ô nhiễm nguồn nước. Bảo vệ nguồn nước và sử dụng tiết kiệm nước</a:t>
              </a:r>
              <a:endParaRPr lang="en-US" sz="2400" kern="1200" dirty="0">
                <a:solidFill>
                  <a:prstClr val="black"/>
                </a:solidFill>
                <a:cs typeface="Arial" panose="020B0604020202020204" pitchFamily="34" charset="0"/>
              </a:endParaRPr>
            </a:p>
          </p:txBody>
        </p:sp>
        <p:sp>
          <p:nvSpPr>
            <p:cNvPr id="7" name="Rounded Rectangle 6"/>
            <p:cNvSpPr/>
            <p:nvPr/>
          </p:nvSpPr>
          <p:spPr>
            <a:xfrm>
              <a:off x="10610850" y="1257300"/>
              <a:ext cx="6096000" cy="1447800"/>
            </a:xfrm>
            <a:prstGeom prst="roundRect">
              <a:avLst/>
            </a:prstGeom>
            <a:solidFill>
              <a:srgbClr val="FFF2B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vi-VN" sz="2400" kern="1200" dirty="0">
                  <a:solidFill>
                    <a:prstClr val="black"/>
                  </a:solidFill>
                  <a:cs typeface="Arial" panose="020B0604020202020204" pitchFamily="34" charset="0"/>
                </a:rPr>
                <a:t>Vai trò của nước</a:t>
              </a:r>
              <a:endParaRPr lang="en-US" sz="2400" kern="1200" dirty="0">
                <a:solidFill>
                  <a:prstClr val="black"/>
                </a:solidFill>
                <a:cs typeface="Arial" panose="020B0604020202020204" pitchFamily="34" charset="0"/>
              </a:endParaRPr>
            </a:p>
          </p:txBody>
        </p:sp>
        <p:sp>
          <p:nvSpPr>
            <p:cNvPr id="8" name="Rounded Rectangle 7"/>
            <p:cNvSpPr/>
            <p:nvPr/>
          </p:nvSpPr>
          <p:spPr>
            <a:xfrm>
              <a:off x="11401425" y="3962400"/>
              <a:ext cx="6096000" cy="1878330"/>
            </a:xfrm>
            <a:prstGeom prst="roundRect">
              <a:avLst/>
            </a:prstGeom>
            <a:solidFill>
              <a:srgbClr val="FFF2B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kern="1200" dirty="0">
                  <a:solidFill>
                    <a:prstClr val="black"/>
                  </a:solidFill>
                  <a:cs typeface="Arial" panose="020B0604020202020204" pitchFamily="34" charset="0"/>
                </a:rPr>
                <a:t>Tuần hoàn của nước trong tự nhiên</a:t>
              </a:r>
              <a:endParaRPr lang="en-US" sz="2400" kern="1200" dirty="0">
                <a:solidFill>
                  <a:prstClr val="black"/>
                </a:solidFill>
                <a:cs typeface="Arial" panose="020B0604020202020204" pitchFamily="34" charset="0"/>
              </a:endParaRPr>
            </a:p>
          </p:txBody>
        </p:sp>
        <p:sp>
          <p:nvSpPr>
            <p:cNvPr id="9" name="Rounded Rectangle 8"/>
            <p:cNvSpPr/>
            <p:nvPr/>
          </p:nvSpPr>
          <p:spPr>
            <a:xfrm>
              <a:off x="10472102" y="6849110"/>
              <a:ext cx="6753225" cy="1878330"/>
            </a:xfrm>
            <a:prstGeom prst="roundRect">
              <a:avLst/>
            </a:prstGeom>
            <a:solidFill>
              <a:srgbClr val="FFF2B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kern="1200" dirty="0">
                  <a:solidFill>
                    <a:prstClr val="black"/>
                  </a:solidFill>
                  <a:cs typeface="Arial" panose="020B0604020202020204" pitchFamily="34" charset="0"/>
                </a:rPr>
                <a:t>Một số cách làm sạch nước</a:t>
              </a:r>
              <a:endParaRPr lang="en-US" sz="2400" kern="1200" dirty="0">
                <a:solidFill>
                  <a:prstClr val="black"/>
                </a:solidFill>
                <a:cs typeface="Arial" panose="020B0604020202020204" pitchFamily="34" charset="0"/>
              </a:endParaRPr>
            </a:p>
          </p:txBody>
        </p:sp>
        <p:cxnSp>
          <p:nvCxnSpPr>
            <p:cNvPr id="11" name="Straight Connector 10"/>
            <p:cNvCxnSpPr>
              <a:stCxn id="3" idx="1"/>
            </p:cNvCxnSpPr>
            <p:nvPr/>
          </p:nvCxnSpPr>
          <p:spPr>
            <a:xfrm flipH="1" flipV="1">
              <a:off x="7010400" y="2705100"/>
              <a:ext cx="967792" cy="137138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 idx="2"/>
              <a:endCxn id="5" idx="3"/>
            </p:cNvCxnSpPr>
            <p:nvPr/>
          </p:nvCxnSpPr>
          <p:spPr>
            <a:xfrm flipH="1" flipV="1">
              <a:off x="6629400" y="4686300"/>
              <a:ext cx="919162" cy="2521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 idx="3"/>
            </p:cNvCxnSpPr>
            <p:nvPr/>
          </p:nvCxnSpPr>
          <p:spPr>
            <a:xfrm flipH="1">
              <a:off x="7162800" y="5346551"/>
              <a:ext cx="815392" cy="114187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7"/>
            </p:cNvCxnSpPr>
            <p:nvPr/>
          </p:nvCxnSpPr>
          <p:spPr>
            <a:xfrm flipV="1">
              <a:off x="10052632" y="2705100"/>
              <a:ext cx="815392" cy="137138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 idx="6"/>
            </p:cNvCxnSpPr>
            <p:nvPr/>
          </p:nvCxnSpPr>
          <p:spPr>
            <a:xfrm flipV="1">
              <a:off x="10482262" y="4711518"/>
              <a:ext cx="919162" cy="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 idx="5"/>
            </p:cNvCxnSpPr>
            <p:nvPr/>
          </p:nvCxnSpPr>
          <p:spPr>
            <a:xfrm>
              <a:off x="10052632" y="5346551"/>
              <a:ext cx="963031" cy="150255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3"/>
          <a:stretch>
            <a:fillRect/>
          </a:stretch>
        </p:blipFill>
        <p:spPr>
          <a:xfrm>
            <a:off x="5572753" y="730568"/>
            <a:ext cx="942930" cy="1609483"/>
          </a:xfrm>
          <a:prstGeom prst="rect">
            <a:avLst/>
          </a:prstGeom>
        </p:spPr>
      </p:pic>
      <p:pic>
        <p:nvPicPr>
          <p:cNvPr id="24" name="Picture 23"/>
          <p:cNvPicPr>
            <a:picLocks noChangeAspect="1"/>
          </p:cNvPicPr>
          <p:nvPr/>
        </p:nvPicPr>
        <p:blipFill>
          <a:blip r:embed="rId4"/>
          <a:stretch>
            <a:fillRect/>
          </a:stretch>
        </p:blipFill>
        <p:spPr>
          <a:xfrm>
            <a:off x="10339333" y="5889036"/>
            <a:ext cx="1849280" cy="898222"/>
          </a:xfrm>
          <a:prstGeom prst="rect">
            <a:avLst/>
          </a:prstGeom>
        </p:spPr>
      </p:pic>
    </p:spTree>
    <p:custDataLst>
      <p:tags r:id="rId1"/>
    </p:custDataLst>
    <p:extLst>
      <p:ext uri="{BB962C8B-B14F-4D97-AF65-F5344CB8AC3E}">
        <p14:creationId xmlns:p14="http://schemas.microsoft.com/office/powerpoint/2010/main" val="407879879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3"/>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433396" y="728904"/>
            <a:ext cx="11325207" cy="5725389"/>
            <a:chOff x="758528" y="851826"/>
            <a:chExt cx="16987811" cy="8588084"/>
          </a:xfrm>
        </p:grpSpPr>
        <p:sp>
          <p:nvSpPr>
            <p:cNvPr id="3" name="Oval 2"/>
            <p:cNvSpPr/>
            <p:nvPr/>
          </p:nvSpPr>
          <p:spPr>
            <a:xfrm>
              <a:off x="7548561" y="3813447"/>
              <a:ext cx="3311229" cy="202728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09630">
                <a:lnSpc>
                  <a:spcPct val="130000"/>
                </a:lnSpc>
                <a:buClrTx/>
              </a:pPr>
              <a:r>
                <a:rPr lang="vi-VN" sz="2400" b="1" kern="1200" dirty="0">
                  <a:solidFill>
                    <a:prstClr val="white"/>
                  </a:solidFill>
                  <a:cs typeface="Arial" panose="020B0604020202020204" pitchFamily="34" charset="0"/>
                </a:rPr>
                <a:t>KHÔNG KHÍ</a:t>
              </a:r>
              <a:endParaRPr lang="en-US" sz="2400" b="1" kern="1200" dirty="0">
                <a:solidFill>
                  <a:prstClr val="white"/>
                </a:solidFill>
                <a:cs typeface="Arial" panose="020B0604020202020204" pitchFamily="34" charset="0"/>
              </a:endParaRPr>
            </a:p>
          </p:txBody>
        </p:sp>
        <p:sp>
          <p:nvSpPr>
            <p:cNvPr id="4" name="Rounded Rectangle 3"/>
            <p:cNvSpPr/>
            <p:nvPr/>
          </p:nvSpPr>
          <p:spPr>
            <a:xfrm>
              <a:off x="758528" y="3263719"/>
              <a:ext cx="6096000" cy="1447800"/>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vi-VN" sz="2400" kern="1200" dirty="0">
                  <a:solidFill>
                    <a:prstClr val="black"/>
                  </a:solidFill>
                  <a:cs typeface="Arial" panose="020B0604020202020204" pitchFamily="34" charset="0"/>
                </a:rPr>
                <a:t>Tính chất của không khí</a:t>
              </a:r>
              <a:endParaRPr lang="en-US" sz="2400" kern="1200" dirty="0">
                <a:solidFill>
                  <a:prstClr val="black"/>
                </a:solidFill>
                <a:cs typeface="Arial" panose="020B0604020202020204" pitchFamily="34" charset="0"/>
              </a:endParaRPr>
            </a:p>
          </p:txBody>
        </p:sp>
        <p:sp>
          <p:nvSpPr>
            <p:cNvPr id="6" name="Rounded Rectangle 5"/>
            <p:cNvSpPr/>
            <p:nvPr/>
          </p:nvSpPr>
          <p:spPr>
            <a:xfrm>
              <a:off x="838200" y="6488430"/>
              <a:ext cx="7772400" cy="2951480"/>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kern="1200" dirty="0">
                  <a:solidFill>
                    <a:prstClr val="black"/>
                  </a:solidFill>
                  <a:cs typeface="Arial" panose="020B0604020202020204" pitchFamily="34" charset="0"/>
                </a:rPr>
                <a:t>Sự chuyển động của không khí. Gió. Cách phòng tránh bão</a:t>
              </a:r>
              <a:endParaRPr lang="en-US" sz="2400" kern="1200" dirty="0">
                <a:solidFill>
                  <a:prstClr val="black"/>
                </a:solidFill>
                <a:cs typeface="Arial" panose="020B0604020202020204" pitchFamily="34" charset="0"/>
              </a:endParaRPr>
            </a:p>
          </p:txBody>
        </p:sp>
        <p:sp>
          <p:nvSpPr>
            <p:cNvPr id="7" name="Rounded Rectangle 6"/>
            <p:cNvSpPr/>
            <p:nvPr/>
          </p:nvSpPr>
          <p:spPr>
            <a:xfrm>
              <a:off x="5975200" y="851826"/>
              <a:ext cx="6457950" cy="1447800"/>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vi-VN" sz="2400" kern="1200" dirty="0">
                  <a:solidFill>
                    <a:prstClr val="black"/>
                  </a:solidFill>
                  <a:cs typeface="Arial" panose="020B0604020202020204" pitchFamily="34" charset="0"/>
                </a:rPr>
                <a:t>Thành phần của không khí</a:t>
              </a:r>
              <a:endParaRPr lang="en-US" sz="2400" kern="1200" dirty="0">
                <a:solidFill>
                  <a:prstClr val="black"/>
                </a:solidFill>
                <a:cs typeface="Arial" panose="020B0604020202020204" pitchFamily="34" charset="0"/>
              </a:endParaRPr>
            </a:p>
          </p:txBody>
        </p:sp>
        <p:sp>
          <p:nvSpPr>
            <p:cNvPr id="8" name="Rounded Rectangle 7"/>
            <p:cNvSpPr/>
            <p:nvPr/>
          </p:nvSpPr>
          <p:spPr>
            <a:xfrm>
              <a:off x="11650339" y="3354977"/>
              <a:ext cx="6096000" cy="1327150"/>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kern="1200" dirty="0">
                  <a:solidFill>
                    <a:prstClr val="black"/>
                  </a:solidFill>
                  <a:cs typeface="Arial" panose="020B0604020202020204" pitchFamily="34" charset="0"/>
                </a:rPr>
                <a:t>Vai trò của không khí</a:t>
              </a:r>
              <a:endParaRPr lang="en-US" sz="2400" kern="1200" dirty="0">
                <a:solidFill>
                  <a:prstClr val="black"/>
                </a:solidFill>
                <a:cs typeface="Arial" panose="020B0604020202020204" pitchFamily="34" charset="0"/>
              </a:endParaRPr>
            </a:p>
          </p:txBody>
        </p:sp>
        <p:cxnSp>
          <p:nvCxnSpPr>
            <p:cNvPr id="11" name="Straight Connector 10"/>
            <p:cNvCxnSpPr>
              <a:endCxn id="4" idx="3"/>
            </p:cNvCxnSpPr>
            <p:nvPr/>
          </p:nvCxnSpPr>
          <p:spPr>
            <a:xfrm flipH="1" flipV="1">
              <a:off x="6854528" y="3987619"/>
              <a:ext cx="994072" cy="38315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 idx="3"/>
            </p:cNvCxnSpPr>
            <p:nvPr/>
          </p:nvCxnSpPr>
          <p:spPr>
            <a:xfrm flipH="1">
              <a:off x="7162801" y="5543841"/>
              <a:ext cx="870678" cy="944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0"/>
              <a:endCxn id="7" idx="2"/>
            </p:cNvCxnSpPr>
            <p:nvPr/>
          </p:nvCxnSpPr>
          <p:spPr>
            <a:xfrm flipH="1" flipV="1">
              <a:off x="9204175" y="2299626"/>
              <a:ext cx="1" cy="151382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0663217" y="4160144"/>
              <a:ext cx="987122" cy="21062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 idx="5"/>
            </p:cNvCxnSpPr>
            <p:nvPr/>
          </p:nvCxnSpPr>
          <p:spPr>
            <a:xfrm>
              <a:off x="10374872" y="5543841"/>
              <a:ext cx="1052316" cy="89807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0472102" y="6441913"/>
              <a:ext cx="6753225" cy="2997997"/>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kern="1200" dirty="0">
                  <a:solidFill>
                    <a:prstClr val="black"/>
                  </a:solidFill>
                  <a:cs typeface="Arial" panose="020B0604020202020204" pitchFamily="34" charset="0"/>
                </a:rPr>
                <a:t>Nguyên nhân gây ô nhiễm không khí. Bảo vệ môi trường không khí</a:t>
              </a:r>
              <a:endParaRPr lang="en-US" sz="2400" kern="1200" dirty="0">
                <a:solidFill>
                  <a:prstClr val="black"/>
                </a:solidFill>
                <a:cs typeface="Arial" panose="020B0604020202020204" pitchFamily="34" charset="0"/>
              </a:endParaRPr>
            </a:p>
          </p:txBody>
        </p:sp>
      </p:grpSp>
      <p:pic>
        <p:nvPicPr>
          <p:cNvPr id="34" name="Picture 33"/>
          <p:cNvPicPr>
            <a:picLocks noChangeAspect="1"/>
          </p:cNvPicPr>
          <p:nvPr/>
        </p:nvPicPr>
        <p:blipFill>
          <a:blip r:embed="rId3"/>
          <a:stretch>
            <a:fillRect/>
          </a:stretch>
        </p:blipFill>
        <p:spPr>
          <a:xfrm>
            <a:off x="755796" y="663940"/>
            <a:ext cx="2150043" cy="1373751"/>
          </a:xfrm>
          <a:prstGeom prst="rect">
            <a:avLst/>
          </a:prstGeom>
        </p:spPr>
      </p:pic>
      <p:pic>
        <p:nvPicPr>
          <p:cNvPr id="35" name="Picture 12"/>
          <p:cNvPicPr>
            <a:picLocks noChangeAspect="1"/>
          </p:cNvPicPr>
          <p:nvPr/>
        </p:nvPicPr>
        <p:blipFill>
          <a:blip r:embed="rId4"/>
          <a:srcRect/>
          <a:stretch>
            <a:fillRect/>
          </a:stretch>
        </p:blipFill>
        <p:spPr>
          <a:xfrm>
            <a:off x="5485206" y="5208066"/>
            <a:ext cx="1724296" cy="1638081"/>
          </a:xfrm>
          <a:prstGeom prst="rect">
            <a:avLst/>
          </a:prstGeom>
        </p:spPr>
      </p:pic>
      <p:pic>
        <p:nvPicPr>
          <p:cNvPr id="36" name="Picture 35"/>
          <p:cNvPicPr>
            <a:picLocks noChangeAspect="1"/>
          </p:cNvPicPr>
          <p:nvPr/>
        </p:nvPicPr>
        <p:blipFill>
          <a:blip r:embed="rId5"/>
          <a:stretch>
            <a:fillRect/>
          </a:stretch>
        </p:blipFill>
        <p:spPr>
          <a:xfrm flipH="1">
            <a:off x="9533664" y="728904"/>
            <a:ext cx="2152650" cy="1584350"/>
          </a:xfrm>
          <a:prstGeom prst="rect">
            <a:avLst/>
          </a:prstGeom>
        </p:spPr>
      </p:pic>
    </p:spTree>
    <p:custDataLst>
      <p:tags r:id="rId1"/>
    </p:custDataLst>
    <p:extLst>
      <p:ext uri="{BB962C8B-B14F-4D97-AF65-F5344CB8AC3E}">
        <p14:creationId xmlns:p14="http://schemas.microsoft.com/office/powerpoint/2010/main" val="323269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10099308" y="2212751"/>
            <a:ext cx="1519745" cy="794390"/>
            <a:chOff x="0" y="0"/>
            <a:chExt cx="3039489" cy="1588780"/>
          </a:xfrm>
        </p:grpSpPr>
        <p:grpSp>
          <p:nvGrpSpPr>
            <p:cNvPr id="3" name="Group 3"/>
            <p:cNvGrpSpPr/>
            <p:nvPr/>
          </p:nvGrpSpPr>
          <p:grpSpPr>
            <a:xfrm>
              <a:off x="0" y="0"/>
              <a:ext cx="3039489" cy="1588780"/>
              <a:chOff x="0" y="0"/>
              <a:chExt cx="620810" cy="324506"/>
            </a:xfrm>
          </p:grpSpPr>
          <p:sp>
            <p:nvSpPr>
              <p:cNvPr id="4" name="Freeform 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pPr defTabSz="609630">
                  <a:buClrTx/>
                </a:pPr>
                <a:endParaRPr lang="en-US" sz="1200" kern="1200" dirty="0">
                  <a:solidFill>
                    <a:prstClr val="black"/>
                  </a:solidFill>
                  <a:latin typeface="Calibri"/>
                  <a:ea typeface="+mn-ea"/>
                  <a:cs typeface="+mn-cs"/>
                </a:endParaRPr>
              </a:p>
            </p:txBody>
          </p:sp>
          <p:sp>
            <p:nvSpPr>
              <p:cNvPr id="5" name="TextBox 5"/>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6" name="Group 6"/>
            <p:cNvGrpSpPr/>
            <p:nvPr/>
          </p:nvGrpSpPr>
          <p:grpSpPr>
            <a:xfrm>
              <a:off x="1234950" y="117213"/>
              <a:ext cx="1688828" cy="1354354"/>
              <a:chOff x="0" y="0"/>
              <a:chExt cx="344940" cy="276625"/>
            </a:xfrm>
          </p:grpSpPr>
          <p:sp>
            <p:nvSpPr>
              <p:cNvPr id="7" name="Freeform 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8" name="TextBox 8"/>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9" name="Group 9"/>
          <p:cNvGrpSpPr/>
          <p:nvPr/>
        </p:nvGrpSpPr>
        <p:grpSpPr>
          <a:xfrm>
            <a:off x="10099308" y="3070360"/>
            <a:ext cx="1519745" cy="794390"/>
            <a:chOff x="0" y="0"/>
            <a:chExt cx="3039489" cy="1588780"/>
          </a:xfrm>
        </p:grpSpPr>
        <p:grpSp>
          <p:nvGrpSpPr>
            <p:cNvPr id="10" name="Group 10"/>
            <p:cNvGrpSpPr/>
            <p:nvPr/>
          </p:nvGrpSpPr>
          <p:grpSpPr>
            <a:xfrm>
              <a:off x="0" y="0"/>
              <a:ext cx="3039489" cy="1588780"/>
              <a:chOff x="0" y="0"/>
              <a:chExt cx="620810" cy="324506"/>
            </a:xfrm>
          </p:grpSpPr>
          <p:sp>
            <p:nvSpPr>
              <p:cNvPr id="11" name="Freeform 11"/>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pPr defTabSz="609630">
                  <a:buClrTx/>
                </a:pPr>
                <a:endParaRPr lang="en-US" sz="1200" kern="1200" dirty="0">
                  <a:solidFill>
                    <a:prstClr val="black"/>
                  </a:solidFill>
                  <a:latin typeface="Calibri"/>
                  <a:ea typeface="+mn-ea"/>
                  <a:cs typeface="+mn-cs"/>
                </a:endParaRPr>
              </a:p>
            </p:txBody>
          </p:sp>
          <p:sp>
            <p:nvSpPr>
              <p:cNvPr id="12" name="TextBox 12"/>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13" name="Group 13"/>
            <p:cNvGrpSpPr/>
            <p:nvPr/>
          </p:nvGrpSpPr>
          <p:grpSpPr>
            <a:xfrm>
              <a:off x="1234950" y="117213"/>
              <a:ext cx="1688828" cy="1354354"/>
              <a:chOff x="0" y="0"/>
              <a:chExt cx="344940" cy="276625"/>
            </a:xfrm>
          </p:grpSpPr>
          <p:sp>
            <p:nvSpPr>
              <p:cNvPr id="14" name="Freeform 14"/>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15" name="TextBox 15"/>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16" name="Group 16"/>
          <p:cNvGrpSpPr/>
          <p:nvPr/>
        </p:nvGrpSpPr>
        <p:grpSpPr>
          <a:xfrm>
            <a:off x="10099308" y="3927970"/>
            <a:ext cx="1519745" cy="794390"/>
            <a:chOff x="0" y="0"/>
            <a:chExt cx="3039489" cy="1588780"/>
          </a:xfrm>
        </p:grpSpPr>
        <p:grpSp>
          <p:nvGrpSpPr>
            <p:cNvPr id="17" name="Group 17"/>
            <p:cNvGrpSpPr/>
            <p:nvPr/>
          </p:nvGrpSpPr>
          <p:grpSpPr>
            <a:xfrm>
              <a:off x="0" y="0"/>
              <a:ext cx="3039489" cy="1588780"/>
              <a:chOff x="0" y="0"/>
              <a:chExt cx="620810" cy="324506"/>
            </a:xfrm>
          </p:grpSpPr>
          <p:sp>
            <p:nvSpPr>
              <p:cNvPr id="18" name="Freeform 18"/>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pPr defTabSz="609630">
                  <a:buClrTx/>
                </a:pPr>
                <a:endParaRPr lang="en-US" sz="1200" kern="1200" dirty="0">
                  <a:solidFill>
                    <a:prstClr val="black"/>
                  </a:solidFill>
                  <a:latin typeface="Calibri"/>
                  <a:ea typeface="+mn-ea"/>
                  <a:cs typeface="+mn-cs"/>
                </a:endParaRPr>
              </a:p>
            </p:txBody>
          </p:sp>
          <p:sp>
            <p:nvSpPr>
              <p:cNvPr id="19" name="TextBox 19"/>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20" name="Group 20"/>
            <p:cNvGrpSpPr/>
            <p:nvPr/>
          </p:nvGrpSpPr>
          <p:grpSpPr>
            <a:xfrm>
              <a:off x="1234950" y="117213"/>
              <a:ext cx="1688828" cy="1354354"/>
              <a:chOff x="0" y="0"/>
              <a:chExt cx="344940" cy="276625"/>
            </a:xfrm>
          </p:grpSpPr>
          <p:sp>
            <p:nvSpPr>
              <p:cNvPr id="21" name="Freeform 21"/>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22" name="TextBox 22"/>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23" name="Group 23"/>
          <p:cNvGrpSpPr/>
          <p:nvPr/>
        </p:nvGrpSpPr>
        <p:grpSpPr>
          <a:xfrm>
            <a:off x="10099308" y="4785580"/>
            <a:ext cx="1519745" cy="794390"/>
            <a:chOff x="0" y="0"/>
            <a:chExt cx="3039489" cy="1588780"/>
          </a:xfrm>
        </p:grpSpPr>
        <p:grpSp>
          <p:nvGrpSpPr>
            <p:cNvPr id="24" name="Group 24"/>
            <p:cNvGrpSpPr/>
            <p:nvPr/>
          </p:nvGrpSpPr>
          <p:grpSpPr>
            <a:xfrm>
              <a:off x="0" y="0"/>
              <a:ext cx="3039489" cy="1588780"/>
              <a:chOff x="0" y="0"/>
              <a:chExt cx="620810" cy="324506"/>
            </a:xfrm>
          </p:grpSpPr>
          <p:sp>
            <p:nvSpPr>
              <p:cNvPr id="25" name="Freeform 25"/>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pPr defTabSz="609630">
                  <a:buClrTx/>
                </a:pPr>
                <a:endParaRPr lang="en-US" sz="1200" kern="1200" dirty="0">
                  <a:solidFill>
                    <a:prstClr val="black"/>
                  </a:solidFill>
                  <a:latin typeface="Calibri"/>
                  <a:ea typeface="+mn-ea"/>
                  <a:cs typeface="+mn-cs"/>
                </a:endParaRPr>
              </a:p>
            </p:txBody>
          </p:sp>
          <p:sp>
            <p:nvSpPr>
              <p:cNvPr id="26" name="TextBox 26"/>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27" name="Group 27"/>
            <p:cNvGrpSpPr/>
            <p:nvPr/>
          </p:nvGrpSpPr>
          <p:grpSpPr>
            <a:xfrm>
              <a:off x="1234950" y="117213"/>
              <a:ext cx="1688828" cy="1354354"/>
              <a:chOff x="0" y="0"/>
              <a:chExt cx="344940" cy="276625"/>
            </a:xfrm>
          </p:grpSpPr>
          <p:sp>
            <p:nvSpPr>
              <p:cNvPr id="28" name="Freeform 28"/>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29" name="TextBox 29"/>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30" name="Group 30"/>
          <p:cNvGrpSpPr/>
          <p:nvPr/>
        </p:nvGrpSpPr>
        <p:grpSpPr>
          <a:xfrm>
            <a:off x="10099308" y="5643189"/>
            <a:ext cx="1519745" cy="794390"/>
            <a:chOff x="0" y="0"/>
            <a:chExt cx="3039489" cy="1588780"/>
          </a:xfrm>
        </p:grpSpPr>
        <p:grpSp>
          <p:nvGrpSpPr>
            <p:cNvPr id="31" name="Group 31"/>
            <p:cNvGrpSpPr/>
            <p:nvPr/>
          </p:nvGrpSpPr>
          <p:grpSpPr>
            <a:xfrm>
              <a:off x="0" y="0"/>
              <a:ext cx="3039489" cy="1588780"/>
              <a:chOff x="0" y="0"/>
              <a:chExt cx="620810" cy="324506"/>
            </a:xfrm>
          </p:grpSpPr>
          <p:sp>
            <p:nvSpPr>
              <p:cNvPr id="32" name="Freeform 32"/>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pPr defTabSz="609630">
                  <a:buClrTx/>
                </a:pPr>
                <a:endParaRPr lang="en-US" sz="1200" kern="1200" dirty="0">
                  <a:solidFill>
                    <a:prstClr val="black"/>
                  </a:solidFill>
                  <a:latin typeface="Calibri"/>
                  <a:ea typeface="+mn-ea"/>
                  <a:cs typeface="+mn-cs"/>
                </a:endParaRPr>
              </a:p>
            </p:txBody>
          </p:sp>
          <p:sp>
            <p:nvSpPr>
              <p:cNvPr id="33" name="TextBox 33"/>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34" name="Group 34"/>
            <p:cNvGrpSpPr/>
            <p:nvPr/>
          </p:nvGrpSpPr>
          <p:grpSpPr>
            <a:xfrm>
              <a:off x="1234950" y="117213"/>
              <a:ext cx="1688828" cy="1354354"/>
              <a:chOff x="0" y="0"/>
              <a:chExt cx="344940" cy="276625"/>
            </a:xfrm>
          </p:grpSpPr>
          <p:sp>
            <p:nvSpPr>
              <p:cNvPr id="35" name="Freeform 35"/>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36" name="TextBox 36"/>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37" name="Group 37"/>
          <p:cNvGrpSpPr/>
          <p:nvPr/>
        </p:nvGrpSpPr>
        <p:grpSpPr>
          <a:xfrm>
            <a:off x="10366202" y="1355141"/>
            <a:ext cx="1457913" cy="794390"/>
            <a:chOff x="0" y="0"/>
            <a:chExt cx="2915827" cy="1588780"/>
          </a:xfrm>
        </p:grpSpPr>
        <p:grpSp>
          <p:nvGrpSpPr>
            <p:cNvPr id="38" name="Group 38"/>
            <p:cNvGrpSpPr/>
            <p:nvPr/>
          </p:nvGrpSpPr>
          <p:grpSpPr>
            <a:xfrm>
              <a:off x="0" y="0"/>
              <a:ext cx="2915827" cy="1588780"/>
              <a:chOff x="0" y="0"/>
              <a:chExt cx="595553" cy="324506"/>
            </a:xfrm>
          </p:grpSpPr>
          <p:sp>
            <p:nvSpPr>
              <p:cNvPr id="39" name="Freeform 39"/>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pPr defTabSz="609630">
                  <a:buClrTx/>
                </a:pPr>
                <a:endParaRPr lang="en-US" sz="1200" kern="1200" dirty="0">
                  <a:solidFill>
                    <a:prstClr val="black"/>
                  </a:solidFill>
                  <a:latin typeface="Calibri"/>
                  <a:ea typeface="+mn-ea"/>
                  <a:cs typeface="+mn-cs"/>
                </a:endParaRPr>
              </a:p>
            </p:txBody>
          </p:sp>
          <p:sp>
            <p:nvSpPr>
              <p:cNvPr id="40" name="TextBox 40"/>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41" name="Group 41"/>
            <p:cNvGrpSpPr/>
            <p:nvPr/>
          </p:nvGrpSpPr>
          <p:grpSpPr>
            <a:xfrm>
              <a:off x="135707" y="117213"/>
              <a:ext cx="2664410" cy="1354354"/>
              <a:chOff x="0" y="0"/>
              <a:chExt cx="544201" cy="276625"/>
            </a:xfrm>
          </p:grpSpPr>
          <p:sp>
            <p:nvSpPr>
              <p:cNvPr id="42" name="Freeform 42"/>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43" name="TextBox 43"/>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sp>
        <p:nvSpPr>
          <p:cNvPr id="44" name="Freeform 44"/>
          <p:cNvSpPr/>
          <p:nvPr/>
        </p:nvSpPr>
        <p:spPr>
          <a:xfrm rot="5400000">
            <a:off x="8731136" y="3476000"/>
            <a:ext cx="5082439" cy="84072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3"/>
            <a:stretch>
              <a:fillRect/>
            </a:stretch>
          </a:blipFill>
        </p:spPr>
        <p:txBody>
          <a:bodyPr/>
          <a:lstStyle/>
          <a:p>
            <a:pPr defTabSz="609630">
              <a:buClrTx/>
            </a:pPr>
            <a:endParaRPr lang="en-US" sz="1200" kern="1200" dirty="0">
              <a:solidFill>
                <a:prstClr val="black"/>
              </a:solidFill>
              <a:latin typeface="Calibri"/>
              <a:ea typeface="+mn-ea"/>
              <a:cs typeface="+mn-cs"/>
            </a:endParaRPr>
          </a:p>
        </p:txBody>
      </p:sp>
      <p:grpSp>
        <p:nvGrpSpPr>
          <p:cNvPr id="45" name="Group 45"/>
          <p:cNvGrpSpPr/>
          <p:nvPr/>
        </p:nvGrpSpPr>
        <p:grpSpPr>
          <a:xfrm>
            <a:off x="359004" y="1448021"/>
            <a:ext cx="889347" cy="4756218"/>
            <a:chOff x="-143726" y="-1"/>
            <a:chExt cx="1778694" cy="9512436"/>
          </a:xfrm>
        </p:grpSpPr>
        <p:sp>
          <p:nvSpPr>
            <p:cNvPr id="46" name="TextBox 46"/>
            <p:cNvSpPr txBox="1"/>
            <p:nvPr/>
          </p:nvSpPr>
          <p:spPr>
            <a:xfrm rot="16200000">
              <a:off x="508044" y="612619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47" name="TextBox 47"/>
            <p:cNvSpPr txBox="1"/>
            <p:nvPr/>
          </p:nvSpPr>
          <p:spPr>
            <a:xfrm rot="16200000">
              <a:off x="508046" y="-65177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48" name="TextBox 48"/>
            <p:cNvSpPr txBox="1"/>
            <p:nvPr/>
          </p:nvSpPr>
          <p:spPr>
            <a:xfrm rot="16200000">
              <a:off x="508046" y="477889"/>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49" name="TextBox 49"/>
            <p:cNvSpPr txBox="1"/>
            <p:nvPr/>
          </p:nvSpPr>
          <p:spPr>
            <a:xfrm rot="16200000">
              <a:off x="508046" y="1607549"/>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0" name="TextBox 50"/>
            <p:cNvSpPr txBox="1"/>
            <p:nvPr/>
          </p:nvSpPr>
          <p:spPr>
            <a:xfrm rot="16200000">
              <a:off x="508046" y="273721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1" name="TextBox 51"/>
            <p:cNvSpPr txBox="1"/>
            <p:nvPr/>
          </p:nvSpPr>
          <p:spPr>
            <a:xfrm rot="16200000">
              <a:off x="508046" y="386687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2" name="TextBox 52"/>
            <p:cNvSpPr txBox="1"/>
            <p:nvPr/>
          </p:nvSpPr>
          <p:spPr>
            <a:xfrm rot="16200000">
              <a:off x="508046" y="499653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3" name="TextBox 53"/>
            <p:cNvSpPr txBox="1"/>
            <p:nvPr/>
          </p:nvSpPr>
          <p:spPr>
            <a:xfrm rot="16200000">
              <a:off x="508046" y="725585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4" name="TextBox 54"/>
            <p:cNvSpPr txBox="1"/>
            <p:nvPr/>
          </p:nvSpPr>
          <p:spPr>
            <a:xfrm rot="16200000">
              <a:off x="508046" y="838551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grpSp>
      <p:sp>
        <p:nvSpPr>
          <p:cNvPr id="55" name="Freeform 55"/>
          <p:cNvSpPr/>
          <p:nvPr/>
        </p:nvSpPr>
        <p:spPr>
          <a:xfrm>
            <a:off x="675641" y="6698915"/>
            <a:ext cx="10409207" cy="500943"/>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txBody>
          <a:bodyPr/>
          <a:lstStyle/>
          <a:p>
            <a:pPr defTabSz="609630">
              <a:buClrTx/>
            </a:pPr>
            <a:endParaRPr lang="en-US" sz="1200" kern="1200" dirty="0">
              <a:solidFill>
                <a:prstClr val="black"/>
              </a:solidFill>
              <a:latin typeface="Calibri"/>
              <a:ea typeface="+mn-ea"/>
              <a:cs typeface="+mn-cs"/>
            </a:endParaRPr>
          </a:p>
        </p:txBody>
      </p:sp>
      <p:grpSp>
        <p:nvGrpSpPr>
          <p:cNvPr id="59" name="Group 59"/>
          <p:cNvGrpSpPr/>
          <p:nvPr/>
        </p:nvGrpSpPr>
        <p:grpSpPr>
          <a:xfrm>
            <a:off x="881236" y="1153160"/>
            <a:ext cx="9970759" cy="5486400"/>
            <a:chOff x="0" y="0"/>
            <a:chExt cx="3939065" cy="2167467"/>
          </a:xfrm>
        </p:grpSpPr>
        <p:sp>
          <p:nvSpPr>
            <p:cNvPr id="60" name="Freeform 60"/>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txBody>
            <a:bodyPr/>
            <a:lstStyle/>
            <a:p>
              <a:pPr defTabSz="609630">
                <a:buClrTx/>
              </a:pPr>
              <a:endParaRPr lang="en-US" sz="1200" kern="1200" dirty="0">
                <a:solidFill>
                  <a:prstClr val="black"/>
                </a:solidFill>
                <a:latin typeface="Calibri"/>
                <a:ea typeface="+mn-ea"/>
                <a:cs typeface="+mn-cs"/>
              </a:endParaRPr>
            </a:p>
          </p:txBody>
        </p:sp>
        <p:sp>
          <p:nvSpPr>
            <p:cNvPr id="61" name="TextBox 61"/>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62" name="Group 62"/>
          <p:cNvGrpSpPr/>
          <p:nvPr/>
        </p:nvGrpSpPr>
        <p:grpSpPr>
          <a:xfrm>
            <a:off x="1016700" y="1549194"/>
            <a:ext cx="175410" cy="175410"/>
            <a:chOff x="0" y="0"/>
            <a:chExt cx="812800" cy="812800"/>
          </a:xfrm>
        </p:grpSpPr>
        <p:sp>
          <p:nvSpPr>
            <p:cNvPr id="63" name="Freeform 6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64" name="TextBox 64"/>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65" name="Group 65"/>
          <p:cNvGrpSpPr/>
          <p:nvPr/>
        </p:nvGrpSpPr>
        <p:grpSpPr>
          <a:xfrm>
            <a:off x="1016700" y="2114275"/>
            <a:ext cx="175410" cy="175410"/>
            <a:chOff x="0" y="0"/>
            <a:chExt cx="812800" cy="812800"/>
          </a:xfrm>
        </p:grpSpPr>
        <p:sp>
          <p:nvSpPr>
            <p:cNvPr id="66" name="Freeform 6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67" name="TextBox 67"/>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68" name="Group 68"/>
          <p:cNvGrpSpPr/>
          <p:nvPr/>
        </p:nvGrpSpPr>
        <p:grpSpPr>
          <a:xfrm>
            <a:off x="1016700" y="2679356"/>
            <a:ext cx="175410" cy="175410"/>
            <a:chOff x="0" y="0"/>
            <a:chExt cx="812800" cy="812800"/>
          </a:xfrm>
        </p:grpSpPr>
        <p:sp>
          <p:nvSpPr>
            <p:cNvPr id="69" name="Freeform 6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70" name="TextBox 70"/>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sp>
        <p:nvSpPr>
          <p:cNvPr id="113" name="Freeform 113"/>
          <p:cNvSpPr/>
          <p:nvPr/>
        </p:nvSpPr>
        <p:spPr>
          <a:xfrm>
            <a:off x="10286632" y="6936634"/>
            <a:ext cx="1274565" cy="278397"/>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5">
              <a:extLst>
                <a:ext uri="{96DAC541-7B7A-43D3-8B79-37D633B846F1}">
                  <asvg:svgBlip xmlns="" xmlns:asvg="http://schemas.microsoft.com/office/drawing/2016/SVG/main" r:embed="rId7"/>
                </a:ext>
              </a:extLst>
            </a:blip>
            <a:stretch>
              <a:fillRect t="-112263"/>
            </a:stretch>
          </a:blipFill>
        </p:spPr>
        <p:txBody>
          <a:bodyPr/>
          <a:lstStyle/>
          <a:p>
            <a:pPr defTabSz="609630">
              <a:buClrTx/>
            </a:pPr>
            <a:endParaRPr lang="en-US" sz="1200" kern="1200" dirty="0">
              <a:solidFill>
                <a:prstClr val="black"/>
              </a:solidFill>
              <a:latin typeface="Calibri"/>
              <a:ea typeface="+mn-ea"/>
              <a:cs typeface="+mn-cs"/>
            </a:endParaRPr>
          </a:p>
        </p:txBody>
      </p:sp>
      <p:sp>
        <p:nvSpPr>
          <p:cNvPr id="120" name="Freeform 120"/>
          <p:cNvSpPr/>
          <p:nvPr/>
        </p:nvSpPr>
        <p:spPr>
          <a:xfrm rot="-6877315" flipH="1">
            <a:off x="11249682" y="698974"/>
            <a:ext cx="674530" cy="464494"/>
          </a:xfrm>
          <a:custGeom>
            <a:avLst/>
            <a:gdLst/>
            <a:ahLst/>
            <a:cxnLst/>
            <a:rect l="l" t="t" r="r" b="b"/>
            <a:pathLst>
              <a:path w="1011795" h="696741">
                <a:moveTo>
                  <a:pt x="1011795" y="0"/>
                </a:moveTo>
                <a:lnTo>
                  <a:pt x="0" y="0"/>
                </a:lnTo>
                <a:lnTo>
                  <a:pt x="0" y="696741"/>
                </a:lnTo>
                <a:lnTo>
                  <a:pt x="1011795" y="696741"/>
                </a:lnTo>
                <a:lnTo>
                  <a:pt x="1011795" y="0"/>
                </a:lnTo>
                <a:close/>
              </a:path>
            </a:pathLst>
          </a:custGeom>
          <a:blipFill>
            <a:blip r:embed="rId8"/>
            <a:stretch>
              <a:fillRect t="-62571" r="-193516" b="-197067"/>
            </a:stretch>
          </a:blipFill>
        </p:spPr>
        <p:txBody>
          <a:bodyPr/>
          <a:lstStyle/>
          <a:p>
            <a:pPr defTabSz="609630">
              <a:buClrTx/>
            </a:pPr>
            <a:endParaRPr lang="en-US" sz="1200" kern="1200" dirty="0">
              <a:solidFill>
                <a:prstClr val="black"/>
              </a:solidFill>
              <a:latin typeface="Calibri"/>
              <a:ea typeface="+mn-ea"/>
              <a:cs typeface="+mn-cs"/>
            </a:endParaRPr>
          </a:p>
        </p:txBody>
      </p:sp>
      <p:grpSp>
        <p:nvGrpSpPr>
          <p:cNvPr id="126" name="Group 126"/>
          <p:cNvGrpSpPr/>
          <p:nvPr/>
        </p:nvGrpSpPr>
        <p:grpSpPr>
          <a:xfrm>
            <a:off x="390754" y="1594118"/>
            <a:ext cx="889347" cy="4756218"/>
            <a:chOff x="8674" y="-1"/>
            <a:chExt cx="1778694" cy="9512436"/>
          </a:xfrm>
        </p:grpSpPr>
        <p:sp>
          <p:nvSpPr>
            <p:cNvPr id="127" name="TextBox 127"/>
            <p:cNvSpPr txBox="1"/>
            <p:nvPr/>
          </p:nvSpPr>
          <p:spPr>
            <a:xfrm rot="5400000">
              <a:off x="660444" y="-65177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28" name="TextBox 128"/>
            <p:cNvSpPr txBox="1"/>
            <p:nvPr/>
          </p:nvSpPr>
          <p:spPr>
            <a:xfrm rot="5400000">
              <a:off x="660446" y="477889"/>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29" name="TextBox 129"/>
            <p:cNvSpPr txBox="1"/>
            <p:nvPr/>
          </p:nvSpPr>
          <p:spPr>
            <a:xfrm rot="5400000">
              <a:off x="660446" y="1607549"/>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30" name="TextBox 130"/>
            <p:cNvSpPr txBox="1"/>
            <p:nvPr/>
          </p:nvSpPr>
          <p:spPr>
            <a:xfrm rot="5400000">
              <a:off x="660446" y="273721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31" name="TextBox 131"/>
            <p:cNvSpPr txBox="1"/>
            <p:nvPr/>
          </p:nvSpPr>
          <p:spPr>
            <a:xfrm rot="5400000">
              <a:off x="660446" y="386687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32" name="TextBox 132"/>
            <p:cNvSpPr txBox="1"/>
            <p:nvPr/>
          </p:nvSpPr>
          <p:spPr>
            <a:xfrm rot="5400000">
              <a:off x="660446" y="499653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33" name="TextBox 133"/>
            <p:cNvSpPr txBox="1"/>
            <p:nvPr/>
          </p:nvSpPr>
          <p:spPr>
            <a:xfrm rot="5400000">
              <a:off x="660446" y="612619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34" name="TextBox 134"/>
            <p:cNvSpPr txBox="1"/>
            <p:nvPr/>
          </p:nvSpPr>
          <p:spPr>
            <a:xfrm rot="5400000">
              <a:off x="660446" y="725585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35" name="TextBox 135"/>
            <p:cNvSpPr txBox="1"/>
            <p:nvPr/>
          </p:nvSpPr>
          <p:spPr>
            <a:xfrm rot="5400000">
              <a:off x="660446" y="838551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grpSp>
      <p:grpSp>
        <p:nvGrpSpPr>
          <p:cNvPr id="71" name="Group 70"/>
          <p:cNvGrpSpPr/>
          <p:nvPr/>
        </p:nvGrpSpPr>
        <p:grpSpPr>
          <a:xfrm>
            <a:off x="1551331" y="1297161"/>
            <a:ext cx="8105669" cy="1341236"/>
            <a:chOff x="2342236" y="1244701"/>
            <a:chExt cx="12158504" cy="2011854"/>
          </a:xfrm>
        </p:grpSpPr>
        <p:sp>
          <p:nvSpPr>
            <p:cNvPr id="140" name="Rectangle 139"/>
            <p:cNvSpPr/>
            <p:nvPr/>
          </p:nvSpPr>
          <p:spPr>
            <a:xfrm>
              <a:off x="4163649" y="1446606"/>
              <a:ext cx="10337091" cy="1682769"/>
            </a:xfrm>
            <a:prstGeom prst="rect">
              <a:avLst/>
            </a:prstGeom>
          </p:spPr>
          <p:txBody>
            <a:bodyPr wrap="square">
              <a:spAutoFit/>
            </a:bodyPr>
            <a:lstStyle/>
            <a:p>
              <a:pPr algn="just" defTabSz="609630">
                <a:lnSpc>
                  <a:spcPct val="150000"/>
                </a:lnSpc>
                <a:buClrTx/>
              </a:pPr>
              <a:r>
                <a:rPr lang="vi-VN" sz="2400" kern="1200" dirty="0">
                  <a:solidFill>
                    <a:srgbClr val="002060"/>
                  </a:solidFill>
                  <a:latin typeface="+mn-lt"/>
                  <a:ea typeface="+mn-ea"/>
                  <a:cs typeface="Arial" panose="020B0604020202020204" pitchFamily="34" charset="0"/>
                </a:rPr>
                <a:t>Tự đánh giá về việc bảo vệ môi trường nước và môi trường không khí theo gợi ý dưới đây.</a:t>
              </a:r>
              <a:endParaRPr lang="en-US" sz="2400" kern="1200" dirty="0">
                <a:solidFill>
                  <a:srgbClr val="002060"/>
                </a:solidFill>
                <a:latin typeface="+mn-lt"/>
                <a:ea typeface="+mn-ea"/>
                <a:cs typeface="Arial" panose="020B0604020202020204" pitchFamily="34" charset="0"/>
              </a:endParaRPr>
            </a:p>
          </p:txBody>
        </p:sp>
        <p:pic>
          <p:nvPicPr>
            <p:cNvPr id="141" name="Picture 140"/>
            <p:cNvPicPr>
              <a:picLocks noChangeAspect="1"/>
            </p:cNvPicPr>
            <p:nvPr/>
          </p:nvPicPr>
          <p:blipFill>
            <a:blip r:embed="rId9"/>
            <a:stretch>
              <a:fillRect/>
            </a:stretch>
          </p:blipFill>
          <p:spPr>
            <a:xfrm>
              <a:off x="2342236" y="1244701"/>
              <a:ext cx="1658256" cy="2011854"/>
            </a:xfrm>
            <a:prstGeom prst="rect">
              <a:avLst/>
            </a:prstGeom>
          </p:spPr>
        </p:pic>
      </p:grpSp>
      <p:graphicFrame>
        <p:nvGraphicFramePr>
          <p:cNvPr id="142" name="Table 141"/>
          <p:cNvGraphicFramePr>
            <a:graphicFrameLocks noGrp="1"/>
          </p:cNvGraphicFramePr>
          <p:nvPr>
            <p:extLst>
              <p:ext uri="{D42A27DB-BD31-4B8C-83A1-F6EECF244321}">
                <p14:modId xmlns:p14="http://schemas.microsoft.com/office/powerpoint/2010/main" val="54400094"/>
              </p:ext>
            </p:extLst>
          </p:nvPr>
        </p:nvGraphicFramePr>
        <p:xfrm>
          <a:off x="1666249" y="3040111"/>
          <a:ext cx="8633352" cy="3140553"/>
        </p:xfrm>
        <a:graphic>
          <a:graphicData uri="http://schemas.openxmlformats.org/drawingml/2006/table">
            <a:tbl>
              <a:tblPr firstRow="1" firstCol="1" bandRow="1"/>
              <a:tblGrid>
                <a:gridCol w="2878342">
                  <a:extLst>
                    <a:ext uri="{9D8B030D-6E8A-4147-A177-3AD203B41FA5}">
                      <a16:colId xmlns:a16="http://schemas.microsoft.com/office/drawing/2014/main" val="20000"/>
                    </a:ext>
                  </a:extLst>
                </a:gridCol>
                <a:gridCol w="2134087">
                  <a:extLst>
                    <a:ext uri="{9D8B030D-6E8A-4147-A177-3AD203B41FA5}">
                      <a16:colId xmlns:a16="http://schemas.microsoft.com/office/drawing/2014/main" val="20001"/>
                    </a:ext>
                  </a:extLst>
                </a:gridCol>
                <a:gridCol w="1906629">
                  <a:extLst>
                    <a:ext uri="{9D8B030D-6E8A-4147-A177-3AD203B41FA5}">
                      <a16:colId xmlns:a16="http://schemas.microsoft.com/office/drawing/2014/main" val="20002"/>
                    </a:ext>
                  </a:extLst>
                </a:gridCol>
                <a:gridCol w="1714294">
                  <a:extLst>
                    <a:ext uri="{9D8B030D-6E8A-4147-A177-3AD203B41FA5}">
                      <a16:colId xmlns:a16="http://schemas.microsoft.com/office/drawing/2014/main" val="20003"/>
                    </a:ext>
                  </a:extLst>
                </a:gridCol>
              </a:tblGrid>
              <a:tr h="1272983">
                <a:tc>
                  <a:txBody>
                    <a:bodyPr/>
                    <a:lstStyle/>
                    <a:p>
                      <a:pPr algn="ctr">
                        <a:lnSpc>
                          <a:spcPct val="150000"/>
                        </a:lnSpc>
                        <a:spcAft>
                          <a:spcPts val="0"/>
                        </a:spcAft>
                      </a:pPr>
                      <a:r>
                        <a:rPr lang="nl-NL" sz="2400" b="1" i="0" dirty="0">
                          <a:effectLst/>
                          <a:latin typeface="UTM Avo" panose="02040603050506020204" pitchFamily="18" charset="0"/>
                          <a:ea typeface="Times New Roman" panose="02020603050405020304" pitchFamily="18" charset="0"/>
                          <a:cs typeface="Arial" panose="020B0604020202020204" pitchFamily="34" charset="0"/>
                        </a:rPr>
                        <a:t>Việc làm</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Aft>
                          <a:spcPts val="0"/>
                        </a:spcAft>
                      </a:pPr>
                      <a:r>
                        <a:rPr lang="nl-NL" sz="2400" b="1" i="0" dirty="0">
                          <a:effectLst/>
                          <a:latin typeface="UTM Avo" panose="02040603050506020204" pitchFamily="18" charset="0"/>
                          <a:ea typeface="Times New Roman" panose="02020603050405020304" pitchFamily="18" charset="0"/>
                          <a:cs typeface="Arial" panose="020B0604020202020204" pitchFamily="34" charset="0"/>
                        </a:rPr>
                        <a:t>Thường xuyên</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Aft>
                          <a:spcPts val="0"/>
                        </a:spcAft>
                      </a:pPr>
                      <a:r>
                        <a:rPr lang="nl-NL" sz="2400" b="1" i="0" dirty="0">
                          <a:effectLst/>
                          <a:latin typeface="UTM Avo" panose="02040603050506020204" pitchFamily="18" charset="0"/>
                          <a:ea typeface="Times New Roman" panose="02020603050405020304" pitchFamily="18" charset="0"/>
                          <a:cs typeface="Arial" panose="020B0604020202020204" pitchFamily="34" charset="0"/>
                        </a:rPr>
                        <a:t>Thỉnh thoảng</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Aft>
                          <a:spcPts val="0"/>
                        </a:spcAft>
                      </a:pPr>
                      <a:r>
                        <a:rPr lang="nl-NL" sz="2400" b="1" i="0" dirty="0">
                          <a:effectLst/>
                          <a:latin typeface="UTM Avo" panose="02040603050506020204" pitchFamily="18" charset="0"/>
                          <a:ea typeface="Times New Roman" panose="02020603050405020304" pitchFamily="18" charset="0"/>
                          <a:cs typeface="Arial" panose="020B0604020202020204" pitchFamily="34" charset="0"/>
                        </a:rPr>
                        <a:t>Không làm</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272983">
                <a:tc>
                  <a:txBody>
                    <a:bodyPr/>
                    <a:lstStyle/>
                    <a:p>
                      <a:pPr algn="l">
                        <a:lnSpc>
                          <a:spcPct val="150000"/>
                        </a:lnSpc>
                        <a:spcAft>
                          <a:spcPts val="0"/>
                        </a:spcAft>
                      </a:pPr>
                      <a:r>
                        <a:rPr lang="nl-NL" sz="2400" i="0" dirty="0">
                          <a:effectLst/>
                          <a:latin typeface="UTM Avo" panose="02040603050506020204" pitchFamily="18" charset="0"/>
                          <a:ea typeface="Times New Roman" panose="02020603050405020304" pitchFamily="18" charset="0"/>
                          <a:cs typeface="Arial" panose="020B0604020202020204" pitchFamily="34" charset="0"/>
                        </a:rPr>
                        <a:t>1. Không vứt rác bừa bãi</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nl-NL" sz="2400" i="0" dirty="0">
                          <a:effectLst/>
                          <a:latin typeface="UTM Avo" panose="02040603050506020204" pitchFamily="18" charset="0"/>
                          <a:ea typeface="Times New Roman" panose="02020603050405020304" pitchFamily="18" charset="0"/>
                          <a:cs typeface="Arial" panose="020B0604020202020204" pitchFamily="34" charset="0"/>
                        </a:rPr>
                        <a:t>?</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nl-NL" sz="2400" i="0" dirty="0">
                          <a:effectLst/>
                          <a:latin typeface="UTM Avo" panose="02040603050506020204" pitchFamily="18" charset="0"/>
                          <a:ea typeface="Times New Roman" panose="02020603050405020304" pitchFamily="18" charset="0"/>
                          <a:cs typeface="Arial" panose="020B0604020202020204" pitchFamily="34" charset="0"/>
                        </a:rPr>
                        <a:t>?</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nl-NL" sz="2400" i="0" dirty="0">
                          <a:effectLst/>
                          <a:latin typeface="UTM Avo" panose="02040603050506020204" pitchFamily="18" charset="0"/>
                          <a:ea typeface="Times New Roman" panose="02020603050405020304" pitchFamily="18" charset="0"/>
                          <a:cs typeface="Arial" panose="020B0604020202020204" pitchFamily="34" charset="0"/>
                        </a:rPr>
                        <a:t>?</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4587">
                <a:tc>
                  <a:txBody>
                    <a:bodyPr/>
                    <a:lstStyle/>
                    <a:p>
                      <a:pPr algn="l">
                        <a:lnSpc>
                          <a:spcPct val="150000"/>
                        </a:lnSpc>
                        <a:spcAft>
                          <a:spcPts val="0"/>
                        </a:spcAft>
                      </a:pPr>
                      <a:r>
                        <a:rPr lang="nl-NL" sz="2400" i="0" dirty="0">
                          <a:effectLst/>
                          <a:latin typeface="UTM Avo" panose="02040603050506020204" pitchFamily="18" charset="0"/>
                          <a:ea typeface="Times New Roman" panose="02020603050405020304" pitchFamily="18" charset="0"/>
                          <a:cs typeface="Arial" panose="020B0604020202020204" pitchFamily="34" charset="0"/>
                        </a:rPr>
                        <a:t>2. ?</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nl-NL" sz="2400" i="0" dirty="0">
                          <a:effectLst/>
                          <a:latin typeface="UTM Avo" panose="02040603050506020204" pitchFamily="18" charset="0"/>
                          <a:ea typeface="Times New Roman" panose="02020603050405020304" pitchFamily="18" charset="0"/>
                          <a:cs typeface="Arial" panose="020B0604020202020204" pitchFamily="34" charset="0"/>
                        </a:rPr>
                        <a:t>?</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nl-NL" sz="2400" i="0" dirty="0">
                          <a:effectLst/>
                          <a:latin typeface="UTM Avo" panose="02040603050506020204" pitchFamily="18" charset="0"/>
                          <a:ea typeface="Times New Roman" panose="02020603050405020304" pitchFamily="18" charset="0"/>
                          <a:cs typeface="Arial" panose="020B0604020202020204" pitchFamily="34" charset="0"/>
                        </a:rPr>
                        <a:t>?</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nl-NL" sz="2400" i="0" dirty="0">
                          <a:effectLst/>
                          <a:latin typeface="UTM Avo" panose="02040603050506020204" pitchFamily="18" charset="0"/>
                          <a:ea typeface="Times New Roman" panose="02020603050405020304" pitchFamily="18" charset="0"/>
                          <a:cs typeface="Arial" panose="020B0604020202020204" pitchFamily="34" charset="0"/>
                        </a:rPr>
                        <a:t>?</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barn(inVertical)">
                                      <p:cBhvr>
                                        <p:cTn id="11"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4"/>
          <p:cNvGrpSpPr/>
          <p:nvPr/>
        </p:nvGrpSpPr>
        <p:grpSpPr>
          <a:xfrm>
            <a:off x="418344" y="1356581"/>
            <a:ext cx="790987" cy="4756218"/>
            <a:chOff x="-45366" y="-1"/>
            <a:chExt cx="1581974" cy="9512436"/>
          </a:xfrm>
        </p:grpSpPr>
        <p:sp>
          <p:nvSpPr>
            <p:cNvPr id="5" name="TextBox 5"/>
            <p:cNvSpPr txBox="1"/>
            <p:nvPr/>
          </p:nvSpPr>
          <p:spPr>
            <a:xfrm rot="16200000">
              <a:off x="508044" y="6224553"/>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6" name="TextBox 6"/>
            <p:cNvSpPr txBox="1"/>
            <p:nvPr/>
          </p:nvSpPr>
          <p:spPr>
            <a:xfrm rot="16200000">
              <a:off x="508046" y="-553411"/>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7" name="TextBox 7"/>
            <p:cNvSpPr txBox="1"/>
            <p:nvPr/>
          </p:nvSpPr>
          <p:spPr>
            <a:xfrm rot="16200000">
              <a:off x="508046" y="576249"/>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8" name="TextBox 8"/>
            <p:cNvSpPr txBox="1"/>
            <p:nvPr/>
          </p:nvSpPr>
          <p:spPr>
            <a:xfrm rot="16200000">
              <a:off x="508046" y="1705909"/>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9" name="TextBox 9"/>
            <p:cNvSpPr txBox="1"/>
            <p:nvPr/>
          </p:nvSpPr>
          <p:spPr>
            <a:xfrm rot="16200000">
              <a:off x="508046" y="2835571"/>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0" name="TextBox 10"/>
            <p:cNvSpPr txBox="1"/>
            <p:nvPr/>
          </p:nvSpPr>
          <p:spPr>
            <a:xfrm rot="16200000">
              <a:off x="508046" y="3965231"/>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1" name="TextBox 11"/>
            <p:cNvSpPr txBox="1"/>
            <p:nvPr/>
          </p:nvSpPr>
          <p:spPr>
            <a:xfrm rot="16200000">
              <a:off x="508046" y="5094891"/>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2" name="TextBox 12"/>
            <p:cNvSpPr txBox="1"/>
            <p:nvPr/>
          </p:nvSpPr>
          <p:spPr>
            <a:xfrm rot="16200000">
              <a:off x="508046" y="7354213"/>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3" name="TextBox 13"/>
            <p:cNvSpPr txBox="1"/>
            <p:nvPr/>
          </p:nvSpPr>
          <p:spPr>
            <a:xfrm rot="16200000">
              <a:off x="508046" y="8483873"/>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grpSp>
      <p:sp>
        <p:nvSpPr>
          <p:cNvPr id="14" name="Freeform 14"/>
          <p:cNvSpPr/>
          <p:nvPr/>
        </p:nvSpPr>
        <p:spPr>
          <a:xfrm>
            <a:off x="685801" y="6607475"/>
            <a:ext cx="10409207" cy="500943"/>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3"/>
            <a:stretch>
              <a:fillRect/>
            </a:stretch>
          </a:blipFill>
        </p:spPr>
        <p:txBody>
          <a:bodyPr/>
          <a:lstStyle/>
          <a:p>
            <a:pPr defTabSz="609630">
              <a:buClrTx/>
            </a:pPr>
            <a:endParaRPr lang="en-US" sz="2400" kern="1200" dirty="0">
              <a:solidFill>
                <a:prstClr val="black"/>
              </a:solidFill>
              <a:latin typeface="+mn-lt"/>
              <a:ea typeface="+mn-ea"/>
              <a:cs typeface="+mn-cs"/>
            </a:endParaRPr>
          </a:p>
        </p:txBody>
      </p:sp>
      <p:grpSp>
        <p:nvGrpSpPr>
          <p:cNvPr id="15" name="Group 15"/>
          <p:cNvGrpSpPr/>
          <p:nvPr/>
        </p:nvGrpSpPr>
        <p:grpSpPr>
          <a:xfrm>
            <a:off x="10109468" y="2121311"/>
            <a:ext cx="1519745" cy="794390"/>
            <a:chOff x="0" y="0"/>
            <a:chExt cx="3039489" cy="1588780"/>
          </a:xfrm>
        </p:grpSpPr>
        <p:grpSp>
          <p:nvGrpSpPr>
            <p:cNvPr id="16" name="Group 16"/>
            <p:cNvGrpSpPr/>
            <p:nvPr/>
          </p:nvGrpSpPr>
          <p:grpSpPr>
            <a:xfrm>
              <a:off x="0" y="0"/>
              <a:ext cx="3039489" cy="1588780"/>
              <a:chOff x="0" y="0"/>
              <a:chExt cx="620810" cy="324506"/>
            </a:xfrm>
          </p:grpSpPr>
          <p:sp>
            <p:nvSpPr>
              <p:cNvPr id="17" name="Freeform 1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pPr defTabSz="609630">
                  <a:buClrTx/>
                </a:pPr>
                <a:endParaRPr lang="en-US" sz="2400" kern="1200" dirty="0">
                  <a:solidFill>
                    <a:prstClr val="black"/>
                  </a:solidFill>
                  <a:latin typeface="+mn-lt"/>
                  <a:ea typeface="+mn-ea"/>
                  <a:cs typeface="+mn-cs"/>
                </a:endParaRPr>
              </a:p>
            </p:txBody>
          </p:sp>
          <p:sp>
            <p:nvSpPr>
              <p:cNvPr id="18" name="TextBox 18"/>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19" name="Group 19"/>
            <p:cNvGrpSpPr/>
            <p:nvPr/>
          </p:nvGrpSpPr>
          <p:grpSpPr>
            <a:xfrm>
              <a:off x="1234950" y="117213"/>
              <a:ext cx="1688828" cy="1354354"/>
              <a:chOff x="0" y="0"/>
              <a:chExt cx="344940" cy="276625"/>
            </a:xfrm>
          </p:grpSpPr>
          <p:sp>
            <p:nvSpPr>
              <p:cNvPr id="20" name="Freeform 2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txBody>
              <a:bodyPr/>
              <a:lstStyle/>
              <a:p>
                <a:pPr defTabSz="609630">
                  <a:buClrTx/>
                </a:pPr>
                <a:endParaRPr lang="en-US" sz="2400" kern="1200" dirty="0">
                  <a:solidFill>
                    <a:prstClr val="black"/>
                  </a:solidFill>
                  <a:latin typeface="+mn-lt"/>
                  <a:ea typeface="+mn-ea"/>
                  <a:cs typeface="+mn-cs"/>
                </a:endParaRPr>
              </a:p>
            </p:txBody>
          </p:sp>
          <p:sp>
            <p:nvSpPr>
              <p:cNvPr id="21" name="TextBox 21"/>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grpSp>
        <p:nvGrpSpPr>
          <p:cNvPr id="22" name="Group 22"/>
          <p:cNvGrpSpPr/>
          <p:nvPr/>
        </p:nvGrpSpPr>
        <p:grpSpPr>
          <a:xfrm>
            <a:off x="10109468" y="2978920"/>
            <a:ext cx="1519745" cy="794390"/>
            <a:chOff x="0" y="0"/>
            <a:chExt cx="3039489" cy="1588780"/>
          </a:xfrm>
        </p:grpSpPr>
        <p:grpSp>
          <p:nvGrpSpPr>
            <p:cNvPr id="23" name="Group 23"/>
            <p:cNvGrpSpPr/>
            <p:nvPr/>
          </p:nvGrpSpPr>
          <p:grpSpPr>
            <a:xfrm>
              <a:off x="0" y="0"/>
              <a:ext cx="3039489" cy="1588780"/>
              <a:chOff x="0" y="0"/>
              <a:chExt cx="620810" cy="324506"/>
            </a:xfrm>
          </p:grpSpPr>
          <p:sp>
            <p:nvSpPr>
              <p:cNvPr id="24" name="Freeform 2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pPr defTabSz="609630">
                  <a:buClrTx/>
                </a:pPr>
                <a:endParaRPr lang="en-US" sz="2400" kern="1200" dirty="0">
                  <a:solidFill>
                    <a:prstClr val="black"/>
                  </a:solidFill>
                  <a:latin typeface="+mn-lt"/>
                  <a:ea typeface="+mn-ea"/>
                  <a:cs typeface="+mn-cs"/>
                </a:endParaRPr>
              </a:p>
            </p:txBody>
          </p:sp>
          <p:sp>
            <p:nvSpPr>
              <p:cNvPr id="25" name="TextBox 25"/>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26" name="Group 26"/>
            <p:cNvGrpSpPr/>
            <p:nvPr/>
          </p:nvGrpSpPr>
          <p:grpSpPr>
            <a:xfrm>
              <a:off x="1234950" y="117213"/>
              <a:ext cx="1688828" cy="1354354"/>
              <a:chOff x="0" y="0"/>
              <a:chExt cx="344940" cy="276625"/>
            </a:xfrm>
          </p:grpSpPr>
          <p:sp>
            <p:nvSpPr>
              <p:cNvPr id="27" name="Freeform 2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txBody>
              <a:bodyPr/>
              <a:lstStyle/>
              <a:p>
                <a:pPr defTabSz="609630">
                  <a:buClrTx/>
                </a:pPr>
                <a:endParaRPr lang="en-US" sz="2400" kern="1200" dirty="0">
                  <a:solidFill>
                    <a:prstClr val="black"/>
                  </a:solidFill>
                  <a:latin typeface="+mn-lt"/>
                  <a:ea typeface="+mn-ea"/>
                  <a:cs typeface="+mn-cs"/>
                </a:endParaRPr>
              </a:p>
            </p:txBody>
          </p:sp>
          <p:sp>
            <p:nvSpPr>
              <p:cNvPr id="28" name="TextBox 28"/>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grpSp>
        <p:nvGrpSpPr>
          <p:cNvPr id="29" name="Group 29"/>
          <p:cNvGrpSpPr/>
          <p:nvPr/>
        </p:nvGrpSpPr>
        <p:grpSpPr>
          <a:xfrm>
            <a:off x="10109468" y="3836530"/>
            <a:ext cx="1519745" cy="794390"/>
            <a:chOff x="0" y="0"/>
            <a:chExt cx="3039489" cy="1588780"/>
          </a:xfrm>
        </p:grpSpPr>
        <p:grpSp>
          <p:nvGrpSpPr>
            <p:cNvPr id="30" name="Group 30"/>
            <p:cNvGrpSpPr/>
            <p:nvPr/>
          </p:nvGrpSpPr>
          <p:grpSpPr>
            <a:xfrm>
              <a:off x="0" y="0"/>
              <a:ext cx="3039489" cy="1588780"/>
              <a:chOff x="0" y="0"/>
              <a:chExt cx="620810" cy="324506"/>
            </a:xfrm>
          </p:grpSpPr>
          <p:sp>
            <p:nvSpPr>
              <p:cNvPr id="31" name="Freeform 31"/>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pPr defTabSz="609630">
                  <a:buClrTx/>
                </a:pPr>
                <a:endParaRPr lang="en-US" sz="2400" kern="1200" dirty="0">
                  <a:solidFill>
                    <a:prstClr val="black"/>
                  </a:solidFill>
                  <a:latin typeface="+mn-lt"/>
                  <a:ea typeface="+mn-ea"/>
                  <a:cs typeface="+mn-cs"/>
                </a:endParaRPr>
              </a:p>
            </p:txBody>
          </p:sp>
          <p:sp>
            <p:nvSpPr>
              <p:cNvPr id="32" name="TextBox 32"/>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33" name="Group 33"/>
            <p:cNvGrpSpPr/>
            <p:nvPr/>
          </p:nvGrpSpPr>
          <p:grpSpPr>
            <a:xfrm>
              <a:off x="1234950" y="117213"/>
              <a:ext cx="1688828" cy="1354354"/>
              <a:chOff x="0" y="0"/>
              <a:chExt cx="344940" cy="276625"/>
            </a:xfrm>
          </p:grpSpPr>
          <p:sp>
            <p:nvSpPr>
              <p:cNvPr id="34" name="Freeform 34"/>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a:solidFill>
                  <a:srgbClr val="FCF4E8"/>
                </a:solidFill>
              </a:ln>
            </p:spPr>
            <p:txBody>
              <a:bodyPr/>
              <a:lstStyle/>
              <a:p>
                <a:pPr defTabSz="609630">
                  <a:buClrTx/>
                </a:pPr>
                <a:endParaRPr lang="en-US" sz="2400" kern="1200" dirty="0">
                  <a:solidFill>
                    <a:prstClr val="black"/>
                  </a:solidFill>
                  <a:latin typeface="+mn-lt"/>
                  <a:ea typeface="+mn-ea"/>
                  <a:cs typeface="+mn-cs"/>
                </a:endParaRPr>
              </a:p>
            </p:txBody>
          </p:sp>
          <p:sp>
            <p:nvSpPr>
              <p:cNvPr id="35" name="TextBox 35"/>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grpSp>
        <p:nvGrpSpPr>
          <p:cNvPr id="36" name="Group 36"/>
          <p:cNvGrpSpPr/>
          <p:nvPr/>
        </p:nvGrpSpPr>
        <p:grpSpPr>
          <a:xfrm>
            <a:off x="10109468" y="4694140"/>
            <a:ext cx="1519745" cy="794390"/>
            <a:chOff x="0" y="0"/>
            <a:chExt cx="3039489" cy="1588780"/>
          </a:xfrm>
        </p:grpSpPr>
        <p:grpSp>
          <p:nvGrpSpPr>
            <p:cNvPr id="37" name="Group 37"/>
            <p:cNvGrpSpPr/>
            <p:nvPr/>
          </p:nvGrpSpPr>
          <p:grpSpPr>
            <a:xfrm>
              <a:off x="0" y="0"/>
              <a:ext cx="3039489" cy="1588780"/>
              <a:chOff x="0" y="0"/>
              <a:chExt cx="620810" cy="324506"/>
            </a:xfrm>
          </p:grpSpPr>
          <p:sp>
            <p:nvSpPr>
              <p:cNvPr id="38" name="Freeform 38"/>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pPr defTabSz="609630">
                  <a:buClrTx/>
                </a:pPr>
                <a:endParaRPr lang="en-US" sz="2400" kern="1200" dirty="0">
                  <a:solidFill>
                    <a:prstClr val="black"/>
                  </a:solidFill>
                  <a:latin typeface="+mn-lt"/>
                  <a:ea typeface="+mn-ea"/>
                  <a:cs typeface="+mn-cs"/>
                </a:endParaRPr>
              </a:p>
            </p:txBody>
          </p:sp>
          <p:sp>
            <p:nvSpPr>
              <p:cNvPr id="39" name="TextBox 39"/>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40" name="Group 40"/>
            <p:cNvGrpSpPr/>
            <p:nvPr/>
          </p:nvGrpSpPr>
          <p:grpSpPr>
            <a:xfrm>
              <a:off x="1234950" y="117213"/>
              <a:ext cx="1688828" cy="1354354"/>
              <a:chOff x="0" y="0"/>
              <a:chExt cx="344940" cy="276625"/>
            </a:xfrm>
          </p:grpSpPr>
          <p:sp>
            <p:nvSpPr>
              <p:cNvPr id="41" name="Freeform 41"/>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txBody>
              <a:bodyPr/>
              <a:lstStyle/>
              <a:p>
                <a:pPr defTabSz="609630">
                  <a:buClrTx/>
                </a:pPr>
                <a:endParaRPr lang="en-US" sz="2400" kern="1200" dirty="0">
                  <a:solidFill>
                    <a:prstClr val="black"/>
                  </a:solidFill>
                  <a:latin typeface="+mn-lt"/>
                  <a:ea typeface="+mn-ea"/>
                  <a:cs typeface="+mn-cs"/>
                </a:endParaRPr>
              </a:p>
            </p:txBody>
          </p:sp>
          <p:sp>
            <p:nvSpPr>
              <p:cNvPr id="42" name="TextBox 42"/>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grpSp>
        <p:nvGrpSpPr>
          <p:cNvPr id="43" name="Group 43"/>
          <p:cNvGrpSpPr/>
          <p:nvPr/>
        </p:nvGrpSpPr>
        <p:grpSpPr>
          <a:xfrm>
            <a:off x="10109468" y="5551749"/>
            <a:ext cx="1519745" cy="794390"/>
            <a:chOff x="0" y="0"/>
            <a:chExt cx="3039489" cy="1588780"/>
          </a:xfrm>
        </p:grpSpPr>
        <p:grpSp>
          <p:nvGrpSpPr>
            <p:cNvPr id="44" name="Group 44"/>
            <p:cNvGrpSpPr/>
            <p:nvPr/>
          </p:nvGrpSpPr>
          <p:grpSpPr>
            <a:xfrm>
              <a:off x="0" y="0"/>
              <a:ext cx="3039489" cy="1588780"/>
              <a:chOff x="0" y="0"/>
              <a:chExt cx="620810" cy="324506"/>
            </a:xfrm>
          </p:grpSpPr>
          <p:sp>
            <p:nvSpPr>
              <p:cNvPr id="45" name="Freeform 45"/>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pPr defTabSz="609630">
                  <a:buClrTx/>
                </a:pPr>
                <a:endParaRPr lang="en-US" sz="2400" kern="1200" dirty="0">
                  <a:solidFill>
                    <a:prstClr val="black"/>
                  </a:solidFill>
                  <a:latin typeface="+mn-lt"/>
                  <a:ea typeface="+mn-ea"/>
                  <a:cs typeface="+mn-cs"/>
                </a:endParaRPr>
              </a:p>
            </p:txBody>
          </p:sp>
          <p:sp>
            <p:nvSpPr>
              <p:cNvPr id="46" name="TextBox 46"/>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47" name="Group 47"/>
            <p:cNvGrpSpPr/>
            <p:nvPr/>
          </p:nvGrpSpPr>
          <p:grpSpPr>
            <a:xfrm>
              <a:off x="1234950" y="117213"/>
              <a:ext cx="1688828" cy="1354354"/>
              <a:chOff x="0" y="0"/>
              <a:chExt cx="344940" cy="276625"/>
            </a:xfrm>
          </p:grpSpPr>
          <p:sp>
            <p:nvSpPr>
              <p:cNvPr id="48" name="Freeform 48"/>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txBody>
              <a:bodyPr/>
              <a:lstStyle/>
              <a:p>
                <a:pPr defTabSz="609630">
                  <a:buClrTx/>
                </a:pPr>
                <a:endParaRPr lang="en-US" sz="2400" kern="1200" dirty="0">
                  <a:solidFill>
                    <a:prstClr val="black"/>
                  </a:solidFill>
                  <a:latin typeface="+mn-lt"/>
                  <a:ea typeface="+mn-ea"/>
                  <a:cs typeface="+mn-cs"/>
                </a:endParaRPr>
              </a:p>
            </p:txBody>
          </p:sp>
          <p:sp>
            <p:nvSpPr>
              <p:cNvPr id="49" name="TextBox 49"/>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grpSp>
        <p:nvGrpSpPr>
          <p:cNvPr id="50" name="Group 50"/>
          <p:cNvGrpSpPr/>
          <p:nvPr/>
        </p:nvGrpSpPr>
        <p:grpSpPr>
          <a:xfrm>
            <a:off x="10376941" y="1210334"/>
            <a:ext cx="1457913" cy="794390"/>
            <a:chOff x="0" y="0"/>
            <a:chExt cx="2915827" cy="1588780"/>
          </a:xfrm>
        </p:grpSpPr>
        <p:grpSp>
          <p:nvGrpSpPr>
            <p:cNvPr id="51" name="Group 51"/>
            <p:cNvGrpSpPr/>
            <p:nvPr/>
          </p:nvGrpSpPr>
          <p:grpSpPr>
            <a:xfrm>
              <a:off x="0" y="0"/>
              <a:ext cx="2915827" cy="1588780"/>
              <a:chOff x="0" y="0"/>
              <a:chExt cx="595553" cy="324506"/>
            </a:xfrm>
          </p:grpSpPr>
          <p:sp>
            <p:nvSpPr>
              <p:cNvPr id="52" name="Freeform 52"/>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pPr defTabSz="609630">
                  <a:buClrTx/>
                </a:pPr>
                <a:endParaRPr lang="en-US" sz="2400" kern="1200" dirty="0">
                  <a:solidFill>
                    <a:prstClr val="black"/>
                  </a:solidFill>
                  <a:latin typeface="+mn-lt"/>
                  <a:ea typeface="+mn-ea"/>
                  <a:cs typeface="+mn-cs"/>
                </a:endParaRPr>
              </a:p>
            </p:txBody>
          </p:sp>
          <p:sp>
            <p:nvSpPr>
              <p:cNvPr id="53" name="TextBox 53"/>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54" name="Group 54"/>
            <p:cNvGrpSpPr/>
            <p:nvPr/>
          </p:nvGrpSpPr>
          <p:grpSpPr>
            <a:xfrm>
              <a:off x="135707" y="117213"/>
              <a:ext cx="2664410" cy="1354354"/>
              <a:chOff x="0" y="0"/>
              <a:chExt cx="544201" cy="276625"/>
            </a:xfrm>
          </p:grpSpPr>
          <p:sp>
            <p:nvSpPr>
              <p:cNvPr id="55" name="Freeform 55"/>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txBody>
              <a:bodyPr/>
              <a:lstStyle/>
              <a:p>
                <a:pPr defTabSz="609630">
                  <a:buClrTx/>
                </a:pPr>
                <a:endParaRPr lang="en-US" sz="2400" kern="1200" dirty="0">
                  <a:solidFill>
                    <a:prstClr val="black"/>
                  </a:solidFill>
                  <a:latin typeface="+mn-lt"/>
                  <a:ea typeface="+mn-ea"/>
                  <a:cs typeface="+mn-cs"/>
                </a:endParaRPr>
              </a:p>
            </p:txBody>
          </p:sp>
          <p:sp>
            <p:nvSpPr>
              <p:cNvPr id="56" name="TextBox 56"/>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sp>
        <p:nvSpPr>
          <p:cNvPr id="57" name="Freeform 57"/>
          <p:cNvSpPr/>
          <p:nvPr/>
        </p:nvSpPr>
        <p:spPr>
          <a:xfrm rot="5400000">
            <a:off x="8741296" y="3384560"/>
            <a:ext cx="5082439" cy="84072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txBody>
          <a:bodyPr/>
          <a:lstStyle/>
          <a:p>
            <a:pPr defTabSz="609630">
              <a:buClrTx/>
            </a:pPr>
            <a:endParaRPr lang="en-US" sz="2400" kern="1200" dirty="0">
              <a:solidFill>
                <a:prstClr val="black"/>
              </a:solidFill>
              <a:latin typeface="+mn-lt"/>
              <a:ea typeface="+mn-ea"/>
              <a:cs typeface="+mn-cs"/>
            </a:endParaRPr>
          </a:p>
        </p:txBody>
      </p:sp>
      <p:grpSp>
        <p:nvGrpSpPr>
          <p:cNvPr id="58" name="Group 58"/>
          <p:cNvGrpSpPr/>
          <p:nvPr/>
        </p:nvGrpSpPr>
        <p:grpSpPr>
          <a:xfrm>
            <a:off x="685801" y="871414"/>
            <a:ext cx="10409207" cy="5867013"/>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pPr defTabSz="609630">
                <a:buClrTx/>
              </a:pPr>
              <a:endParaRPr lang="en-US" sz="2400" kern="1200" dirty="0">
                <a:solidFill>
                  <a:prstClr val="black"/>
                </a:solidFill>
                <a:latin typeface="+mn-lt"/>
                <a:ea typeface="+mn-ea"/>
                <a:cs typeface="+mn-cs"/>
              </a:endParaRPr>
            </a:p>
          </p:txBody>
        </p:sp>
        <p:sp>
          <p:nvSpPr>
            <p:cNvPr id="60" name="TextBox 60"/>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61" name="Group 61"/>
          <p:cNvGrpSpPr/>
          <p:nvPr/>
        </p:nvGrpSpPr>
        <p:grpSpPr>
          <a:xfrm>
            <a:off x="891396" y="1061720"/>
            <a:ext cx="9970759" cy="5486400"/>
            <a:chOff x="0" y="0"/>
            <a:chExt cx="3939065" cy="2167467"/>
          </a:xfrm>
        </p:grpSpPr>
        <p:sp>
          <p:nvSpPr>
            <p:cNvPr id="62" name="Freeform 62"/>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txBody>
            <a:bodyPr/>
            <a:lstStyle/>
            <a:p>
              <a:pPr defTabSz="609630">
                <a:buClrTx/>
              </a:pPr>
              <a:endParaRPr lang="en-US" sz="2400" kern="1200" dirty="0">
                <a:solidFill>
                  <a:prstClr val="black"/>
                </a:solidFill>
                <a:latin typeface="+mn-lt"/>
                <a:ea typeface="+mn-ea"/>
                <a:cs typeface="+mn-cs"/>
              </a:endParaRPr>
            </a:p>
          </p:txBody>
        </p:sp>
        <p:sp>
          <p:nvSpPr>
            <p:cNvPr id="63" name="TextBox 63"/>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64" name="Group 64"/>
          <p:cNvGrpSpPr/>
          <p:nvPr/>
        </p:nvGrpSpPr>
        <p:grpSpPr>
          <a:xfrm>
            <a:off x="1026860" y="1457754"/>
            <a:ext cx="175410" cy="4696055"/>
            <a:chOff x="0" y="0"/>
            <a:chExt cx="350819" cy="9392109"/>
          </a:xfrm>
        </p:grpSpPr>
        <p:grpSp>
          <p:nvGrpSpPr>
            <p:cNvPr id="65" name="Group 65"/>
            <p:cNvGrpSpPr/>
            <p:nvPr/>
          </p:nvGrpSpPr>
          <p:grpSpPr>
            <a:xfrm>
              <a:off x="0" y="0"/>
              <a:ext cx="350819" cy="350819"/>
              <a:chOff x="0" y="0"/>
              <a:chExt cx="812800" cy="812800"/>
            </a:xfrm>
          </p:grpSpPr>
          <p:sp>
            <p:nvSpPr>
              <p:cNvPr id="66" name="Freeform 6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2400" kern="1200" dirty="0">
                  <a:solidFill>
                    <a:prstClr val="black"/>
                  </a:solidFill>
                  <a:latin typeface="+mn-lt"/>
                  <a:ea typeface="+mn-ea"/>
                  <a:cs typeface="+mn-cs"/>
                </a:endParaRPr>
              </a:p>
            </p:txBody>
          </p:sp>
          <p:sp>
            <p:nvSpPr>
              <p:cNvPr id="67" name="TextBox 67"/>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68" name="Group 68"/>
            <p:cNvGrpSpPr/>
            <p:nvPr/>
          </p:nvGrpSpPr>
          <p:grpSpPr>
            <a:xfrm>
              <a:off x="0" y="1130161"/>
              <a:ext cx="350819" cy="350819"/>
              <a:chOff x="0" y="0"/>
              <a:chExt cx="812800" cy="812800"/>
            </a:xfrm>
          </p:grpSpPr>
          <p:sp>
            <p:nvSpPr>
              <p:cNvPr id="69" name="Freeform 6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2400" kern="1200" dirty="0">
                  <a:solidFill>
                    <a:prstClr val="black"/>
                  </a:solidFill>
                  <a:latin typeface="+mn-lt"/>
                  <a:ea typeface="+mn-ea"/>
                  <a:cs typeface="+mn-cs"/>
                </a:endParaRPr>
              </a:p>
            </p:txBody>
          </p:sp>
          <p:sp>
            <p:nvSpPr>
              <p:cNvPr id="70" name="TextBox 70"/>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71" name="Group 71"/>
            <p:cNvGrpSpPr/>
            <p:nvPr/>
          </p:nvGrpSpPr>
          <p:grpSpPr>
            <a:xfrm>
              <a:off x="0" y="2260322"/>
              <a:ext cx="350819" cy="350819"/>
              <a:chOff x="0" y="0"/>
              <a:chExt cx="812800" cy="812800"/>
            </a:xfrm>
          </p:grpSpPr>
          <p:sp>
            <p:nvSpPr>
              <p:cNvPr id="72" name="Freeform 7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2400" kern="1200" dirty="0">
                  <a:solidFill>
                    <a:prstClr val="black"/>
                  </a:solidFill>
                  <a:latin typeface="+mn-lt"/>
                  <a:ea typeface="+mn-ea"/>
                  <a:cs typeface="+mn-cs"/>
                </a:endParaRPr>
              </a:p>
            </p:txBody>
          </p:sp>
          <p:sp>
            <p:nvSpPr>
              <p:cNvPr id="73" name="TextBox 73"/>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74" name="Group 74"/>
            <p:cNvGrpSpPr/>
            <p:nvPr/>
          </p:nvGrpSpPr>
          <p:grpSpPr>
            <a:xfrm>
              <a:off x="0" y="3390484"/>
              <a:ext cx="350819" cy="350819"/>
              <a:chOff x="0" y="0"/>
              <a:chExt cx="812800" cy="812800"/>
            </a:xfrm>
          </p:grpSpPr>
          <p:sp>
            <p:nvSpPr>
              <p:cNvPr id="75" name="Freeform 7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2400" kern="1200" dirty="0">
                  <a:solidFill>
                    <a:prstClr val="black"/>
                  </a:solidFill>
                  <a:latin typeface="+mn-lt"/>
                  <a:ea typeface="+mn-ea"/>
                  <a:cs typeface="+mn-cs"/>
                </a:endParaRPr>
              </a:p>
            </p:txBody>
          </p:sp>
          <p:sp>
            <p:nvSpPr>
              <p:cNvPr id="76" name="TextBox 76"/>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77" name="Group 77"/>
            <p:cNvGrpSpPr/>
            <p:nvPr/>
          </p:nvGrpSpPr>
          <p:grpSpPr>
            <a:xfrm>
              <a:off x="0" y="4520645"/>
              <a:ext cx="350819" cy="350819"/>
              <a:chOff x="0" y="0"/>
              <a:chExt cx="812800" cy="812800"/>
            </a:xfrm>
          </p:grpSpPr>
          <p:sp>
            <p:nvSpPr>
              <p:cNvPr id="78" name="Freeform 7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2400" kern="1200" dirty="0">
                  <a:solidFill>
                    <a:prstClr val="black"/>
                  </a:solidFill>
                  <a:latin typeface="+mn-lt"/>
                  <a:ea typeface="+mn-ea"/>
                  <a:cs typeface="+mn-cs"/>
                </a:endParaRPr>
              </a:p>
            </p:txBody>
          </p:sp>
          <p:sp>
            <p:nvSpPr>
              <p:cNvPr id="79" name="TextBox 79"/>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80" name="Group 80"/>
            <p:cNvGrpSpPr/>
            <p:nvPr/>
          </p:nvGrpSpPr>
          <p:grpSpPr>
            <a:xfrm>
              <a:off x="0" y="5650806"/>
              <a:ext cx="350819" cy="350819"/>
              <a:chOff x="0" y="0"/>
              <a:chExt cx="812800" cy="812800"/>
            </a:xfrm>
          </p:grpSpPr>
          <p:sp>
            <p:nvSpPr>
              <p:cNvPr id="81" name="Freeform 8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2400" kern="1200" dirty="0">
                  <a:solidFill>
                    <a:prstClr val="black"/>
                  </a:solidFill>
                  <a:latin typeface="+mn-lt"/>
                  <a:ea typeface="+mn-ea"/>
                  <a:cs typeface="+mn-cs"/>
                </a:endParaRPr>
              </a:p>
            </p:txBody>
          </p:sp>
          <p:sp>
            <p:nvSpPr>
              <p:cNvPr id="82" name="TextBox 82"/>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83" name="Group 83"/>
            <p:cNvGrpSpPr/>
            <p:nvPr/>
          </p:nvGrpSpPr>
          <p:grpSpPr>
            <a:xfrm>
              <a:off x="0" y="6780967"/>
              <a:ext cx="350819" cy="350819"/>
              <a:chOff x="0" y="0"/>
              <a:chExt cx="812800" cy="812800"/>
            </a:xfrm>
          </p:grpSpPr>
          <p:sp>
            <p:nvSpPr>
              <p:cNvPr id="84" name="Freeform 8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2400" kern="1200" dirty="0">
                  <a:solidFill>
                    <a:prstClr val="black"/>
                  </a:solidFill>
                  <a:latin typeface="+mn-lt"/>
                  <a:ea typeface="+mn-ea"/>
                  <a:cs typeface="+mn-cs"/>
                </a:endParaRPr>
              </a:p>
            </p:txBody>
          </p:sp>
          <p:sp>
            <p:nvSpPr>
              <p:cNvPr id="85" name="TextBox 85"/>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86" name="Group 86"/>
            <p:cNvGrpSpPr/>
            <p:nvPr/>
          </p:nvGrpSpPr>
          <p:grpSpPr>
            <a:xfrm>
              <a:off x="0" y="7911128"/>
              <a:ext cx="350819" cy="350819"/>
              <a:chOff x="0" y="0"/>
              <a:chExt cx="812800" cy="812800"/>
            </a:xfrm>
          </p:grpSpPr>
          <p:sp>
            <p:nvSpPr>
              <p:cNvPr id="87" name="Freeform 8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2400" kern="1200" dirty="0">
                  <a:solidFill>
                    <a:prstClr val="black"/>
                  </a:solidFill>
                  <a:latin typeface="+mn-lt"/>
                  <a:ea typeface="+mn-ea"/>
                  <a:cs typeface="+mn-cs"/>
                </a:endParaRPr>
              </a:p>
            </p:txBody>
          </p:sp>
          <p:sp>
            <p:nvSpPr>
              <p:cNvPr id="88" name="TextBox 88"/>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89" name="Group 89"/>
            <p:cNvGrpSpPr/>
            <p:nvPr/>
          </p:nvGrpSpPr>
          <p:grpSpPr>
            <a:xfrm>
              <a:off x="0" y="9041289"/>
              <a:ext cx="350819" cy="350819"/>
              <a:chOff x="0" y="0"/>
              <a:chExt cx="812800" cy="812800"/>
            </a:xfrm>
          </p:grpSpPr>
          <p:sp>
            <p:nvSpPr>
              <p:cNvPr id="90" name="Freeform 9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2400" kern="1200" dirty="0">
                  <a:solidFill>
                    <a:prstClr val="black"/>
                  </a:solidFill>
                  <a:latin typeface="+mn-lt"/>
                  <a:ea typeface="+mn-ea"/>
                  <a:cs typeface="+mn-cs"/>
                </a:endParaRPr>
              </a:p>
            </p:txBody>
          </p:sp>
          <p:sp>
            <p:nvSpPr>
              <p:cNvPr id="91" name="TextBox 91"/>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2400" kern="1200" dirty="0">
                  <a:solidFill>
                    <a:prstClr val="black"/>
                  </a:solidFill>
                  <a:latin typeface="+mn-lt"/>
                  <a:ea typeface="+mn-ea"/>
                  <a:cs typeface="+mn-cs"/>
                </a:endParaRPr>
              </a:p>
            </p:txBody>
          </p:sp>
        </p:grpSp>
      </p:grpSp>
      <p:sp>
        <p:nvSpPr>
          <p:cNvPr id="141" name="Freeform 141"/>
          <p:cNvSpPr/>
          <p:nvPr/>
        </p:nvSpPr>
        <p:spPr>
          <a:xfrm>
            <a:off x="9529253" y="699513"/>
            <a:ext cx="1265048" cy="1116405"/>
          </a:xfrm>
          <a:custGeom>
            <a:avLst/>
            <a:gdLst/>
            <a:ahLst/>
            <a:cxnLst/>
            <a:rect l="l" t="t" r="r" b="b"/>
            <a:pathLst>
              <a:path w="1897572" h="1674608">
                <a:moveTo>
                  <a:pt x="0" y="0"/>
                </a:moveTo>
                <a:lnTo>
                  <a:pt x="1897572" y="0"/>
                </a:lnTo>
                <a:lnTo>
                  <a:pt x="1897572" y="1674608"/>
                </a:lnTo>
                <a:lnTo>
                  <a:pt x="0" y="1674608"/>
                </a:lnTo>
                <a:lnTo>
                  <a:pt x="0" y="0"/>
                </a:lnTo>
                <a:close/>
              </a:path>
            </a:pathLst>
          </a:custGeom>
          <a:blipFill>
            <a:blip r:embed="rId5"/>
            <a:stretch>
              <a:fillRect/>
            </a:stretch>
          </a:blipFill>
        </p:spPr>
        <p:txBody>
          <a:bodyPr/>
          <a:lstStyle/>
          <a:p>
            <a:pPr defTabSz="609630">
              <a:buClrTx/>
            </a:pPr>
            <a:endParaRPr lang="en-US" sz="2400" kern="1200" dirty="0">
              <a:solidFill>
                <a:prstClr val="black"/>
              </a:solidFill>
              <a:latin typeface="+mn-lt"/>
              <a:ea typeface="+mn-ea"/>
              <a:cs typeface="+mn-cs"/>
            </a:endParaRPr>
          </a:p>
        </p:txBody>
      </p:sp>
      <p:sp>
        <p:nvSpPr>
          <p:cNvPr id="145" name="Freeform 145"/>
          <p:cNvSpPr/>
          <p:nvPr/>
        </p:nvSpPr>
        <p:spPr>
          <a:xfrm>
            <a:off x="9857183" y="6157324"/>
            <a:ext cx="930031" cy="203142"/>
          </a:xfrm>
          <a:custGeom>
            <a:avLst/>
            <a:gdLst/>
            <a:ahLst/>
            <a:cxnLst/>
            <a:rect l="l" t="t" r="r" b="b"/>
            <a:pathLst>
              <a:path w="1395047" h="304713">
                <a:moveTo>
                  <a:pt x="0" y="0"/>
                </a:moveTo>
                <a:lnTo>
                  <a:pt x="1395046" y="0"/>
                </a:lnTo>
                <a:lnTo>
                  <a:pt x="1395046" y="304713"/>
                </a:lnTo>
                <a:lnTo>
                  <a:pt x="0" y="304713"/>
                </a:lnTo>
                <a:lnTo>
                  <a:pt x="0" y="0"/>
                </a:lnTo>
                <a:close/>
              </a:path>
            </a:pathLst>
          </a:custGeom>
          <a:blipFill>
            <a:blip r:embed="rId6">
              <a:extLst>
                <a:ext uri="{96DAC541-7B7A-43D3-8B79-37D633B846F1}">
                  <asvg:svgBlip xmlns="" xmlns:asvg="http://schemas.microsoft.com/office/drawing/2016/SVG/main" r:embed="rId8"/>
                </a:ext>
              </a:extLst>
            </a:blip>
            <a:stretch>
              <a:fillRect t="-112263"/>
            </a:stretch>
          </a:blipFill>
        </p:spPr>
        <p:txBody>
          <a:bodyPr/>
          <a:lstStyle/>
          <a:p>
            <a:pPr defTabSz="609630">
              <a:buClrTx/>
            </a:pPr>
            <a:endParaRPr lang="en-US" sz="2400" kern="1200" dirty="0">
              <a:solidFill>
                <a:prstClr val="black"/>
              </a:solidFill>
              <a:latin typeface="+mn-lt"/>
              <a:ea typeface="+mn-ea"/>
              <a:cs typeface="+mn-cs"/>
            </a:endParaRPr>
          </a:p>
        </p:txBody>
      </p:sp>
      <p:grpSp>
        <p:nvGrpSpPr>
          <p:cNvPr id="151" name="Group 151"/>
          <p:cNvGrpSpPr/>
          <p:nvPr/>
        </p:nvGrpSpPr>
        <p:grpSpPr>
          <a:xfrm>
            <a:off x="450094" y="1502678"/>
            <a:ext cx="790987" cy="4756218"/>
            <a:chOff x="107034" y="-1"/>
            <a:chExt cx="1581974" cy="9512436"/>
          </a:xfrm>
        </p:grpSpPr>
        <p:sp>
          <p:nvSpPr>
            <p:cNvPr id="152" name="TextBox 152"/>
            <p:cNvSpPr txBox="1"/>
            <p:nvPr/>
          </p:nvSpPr>
          <p:spPr>
            <a:xfrm rot="5400000">
              <a:off x="660444" y="-553411"/>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53" name="TextBox 153"/>
            <p:cNvSpPr txBox="1"/>
            <p:nvPr/>
          </p:nvSpPr>
          <p:spPr>
            <a:xfrm rot="5400000">
              <a:off x="660446" y="576249"/>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54" name="TextBox 154"/>
            <p:cNvSpPr txBox="1"/>
            <p:nvPr/>
          </p:nvSpPr>
          <p:spPr>
            <a:xfrm rot="5400000">
              <a:off x="660446" y="1705909"/>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55" name="TextBox 155"/>
            <p:cNvSpPr txBox="1"/>
            <p:nvPr/>
          </p:nvSpPr>
          <p:spPr>
            <a:xfrm rot="5400000">
              <a:off x="660446" y="2835571"/>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56" name="TextBox 156"/>
            <p:cNvSpPr txBox="1"/>
            <p:nvPr/>
          </p:nvSpPr>
          <p:spPr>
            <a:xfrm rot="5400000">
              <a:off x="660446" y="3965231"/>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57" name="TextBox 157"/>
            <p:cNvSpPr txBox="1"/>
            <p:nvPr/>
          </p:nvSpPr>
          <p:spPr>
            <a:xfrm rot="5400000">
              <a:off x="660446" y="5094891"/>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58" name="TextBox 158"/>
            <p:cNvSpPr txBox="1"/>
            <p:nvPr/>
          </p:nvSpPr>
          <p:spPr>
            <a:xfrm rot="5400000">
              <a:off x="660446" y="6224553"/>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59" name="TextBox 159"/>
            <p:cNvSpPr txBox="1"/>
            <p:nvPr/>
          </p:nvSpPr>
          <p:spPr>
            <a:xfrm rot="5400000">
              <a:off x="660446" y="7354213"/>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60" name="TextBox 160"/>
            <p:cNvSpPr txBox="1"/>
            <p:nvPr/>
          </p:nvSpPr>
          <p:spPr>
            <a:xfrm rot="5400000">
              <a:off x="660446" y="8483873"/>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grpSp>
      <p:grpSp>
        <p:nvGrpSpPr>
          <p:cNvPr id="2" name="Group 1"/>
          <p:cNvGrpSpPr/>
          <p:nvPr/>
        </p:nvGrpSpPr>
        <p:grpSpPr>
          <a:xfrm>
            <a:off x="3359396" y="1024734"/>
            <a:ext cx="5139038" cy="901270"/>
            <a:chOff x="4969152" y="743628"/>
            <a:chExt cx="7708557" cy="1351905"/>
          </a:xfrm>
        </p:grpSpPr>
        <p:grpSp>
          <p:nvGrpSpPr>
            <p:cNvPr id="161" name="Group 161"/>
            <p:cNvGrpSpPr/>
            <p:nvPr/>
          </p:nvGrpSpPr>
          <p:grpSpPr>
            <a:xfrm>
              <a:off x="4969152" y="743628"/>
              <a:ext cx="7708557" cy="1351905"/>
              <a:chOff x="0" y="0"/>
              <a:chExt cx="2317607" cy="406456"/>
            </a:xfrm>
          </p:grpSpPr>
          <p:sp>
            <p:nvSpPr>
              <p:cNvPr id="162" name="Freeform 162"/>
              <p:cNvSpPr/>
              <p:nvPr/>
            </p:nvSpPr>
            <p:spPr>
              <a:xfrm>
                <a:off x="0" y="0"/>
                <a:ext cx="2317607" cy="406456"/>
              </a:xfrm>
              <a:custGeom>
                <a:avLst/>
                <a:gdLst/>
                <a:ahLst/>
                <a:cxnLst/>
                <a:rect l="l" t="t" r="r" b="b"/>
                <a:pathLst>
                  <a:path w="2317607" h="406456">
                    <a:moveTo>
                      <a:pt x="100433" y="0"/>
                    </a:moveTo>
                    <a:lnTo>
                      <a:pt x="2217174" y="0"/>
                    </a:lnTo>
                    <a:cubicBezTo>
                      <a:pt x="2272642" y="0"/>
                      <a:pt x="2317607" y="44965"/>
                      <a:pt x="2317607" y="100433"/>
                    </a:cubicBezTo>
                    <a:lnTo>
                      <a:pt x="2317607" y="306023"/>
                    </a:lnTo>
                    <a:cubicBezTo>
                      <a:pt x="2317607" y="332659"/>
                      <a:pt x="2307026" y="358205"/>
                      <a:pt x="2288191" y="377039"/>
                    </a:cubicBezTo>
                    <a:cubicBezTo>
                      <a:pt x="2269356" y="395874"/>
                      <a:pt x="2243811" y="406456"/>
                      <a:pt x="2217174" y="406456"/>
                    </a:cubicBezTo>
                    <a:lnTo>
                      <a:pt x="100433" y="406456"/>
                    </a:lnTo>
                    <a:cubicBezTo>
                      <a:pt x="73796" y="406456"/>
                      <a:pt x="48251" y="395874"/>
                      <a:pt x="29416" y="377039"/>
                    </a:cubicBezTo>
                    <a:cubicBezTo>
                      <a:pt x="10581" y="358205"/>
                      <a:pt x="0" y="332659"/>
                      <a:pt x="0" y="306023"/>
                    </a:cubicBezTo>
                    <a:lnTo>
                      <a:pt x="0" y="100433"/>
                    </a:lnTo>
                    <a:cubicBezTo>
                      <a:pt x="0" y="73796"/>
                      <a:pt x="10581" y="48251"/>
                      <a:pt x="29416" y="29416"/>
                    </a:cubicBezTo>
                    <a:cubicBezTo>
                      <a:pt x="48251" y="10581"/>
                      <a:pt x="73796" y="0"/>
                      <a:pt x="100433" y="0"/>
                    </a:cubicBezTo>
                    <a:close/>
                  </a:path>
                </a:pathLst>
              </a:custGeom>
              <a:solidFill>
                <a:srgbClr val="FFCF91"/>
              </a:solidFill>
              <a:ln w="47625">
                <a:solidFill>
                  <a:srgbClr val="E76262"/>
                </a:solidFill>
              </a:ln>
            </p:spPr>
            <p:txBody>
              <a:bodyPr/>
              <a:lstStyle/>
              <a:p>
                <a:pPr defTabSz="609630">
                  <a:buClrTx/>
                </a:pPr>
                <a:endParaRPr lang="en-US" sz="2400" kern="1200" dirty="0">
                  <a:solidFill>
                    <a:prstClr val="black"/>
                  </a:solidFill>
                  <a:latin typeface="+mn-lt"/>
                  <a:ea typeface="+mn-ea"/>
                  <a:cs typeface="+mn-cs"/>
                </a:endParaRPr>
              </a:p>
            </p:txBody>
          </p:sp>
          <p:sp>
            <p:nvSpPr>
              <p:cNvPr id="163" name="TextBox 163"/>
              <p:cNvSpPr txBox="1"/>
              <p:nvPr/>
            </p:nvSpPr>
            <p:spPr>
              <a:xfrm>
                <a:off x="0" y="-28575"/>
                <a:ext cx="812800" cy="841375"/>
              </a:xfrm>
              <a:prstGeom prst="rect">
                <a:avLst/>
              </a:prstGeom>
            </p:spPr>
            <p:txBody>
              <a:bodyPr lIns="29667" tIns="29667" rIns="29667" bIns="29667" rtlCol="0" anchor="ctr"/>
              <a:lstStyle/>
              <a:p>
                <a:pPr algn="ctr" defTabSz="609630">
                  <a:lnSpc>
                    <a:spcPts val="1773"/>
                  </a:lnSpc>
                  <a:buClrTx/>
                </a:pPr>
                <a:endParaRPr sz="2400" kern="1200" dirty="0">
                  <a:solidFill>
                    <a:prstClr val="black"/>
                  </a:solidFill>
                  <a:latin typeface="+mn-lt"/>
                  <a:ea typeface="+mn-ea"/>
                  <a:cs typeface="+mn-cs"/>
                </a:endParaRPr>
              </a:p>
            </p:txBody>
          </p:sp>
        </p:grpSp>
        <p:sp>
          <p:nvSpPr>
            <p:cNvPr id="164" name="TextBox 164"/>
            <p:cNvSpPr txBox="1"/>
            <p:nvPr/>
          </p:nvSpPr>
          <p:spPr>
            <a:xfrm>
              <a:off x="5799590" y="1010783"/>
              <a:ext cx="6083498" cy="792045"/>
            </a:xfrm>
            <a:prstGeom prst="rect">
              <a:avLst/>
            </a:prstGeom>
          </p:spPr>
          <p:txBody>
            <a:bodyPr lIns="0" tIns="0" rIns="0" bIns="0" rtlCol="0" anchor="t">
              <a:spAutoFit/>
            </a:bodyPr>
            <a:lstStyle/>
            <a:p>
              <a:pPr algn="ctr" defTabSz="609630">
                <a:lnSpc>
                  <a:spcPts val="4640"/>
                </a:lnSpc>
                <a:spcBef>
                  <a:spcPct val="0"/>
                </a:spcBef>
                <a:buClrTx/>
              </a:pPr>
              <a:r>
                <a:rPr lang="vi-VN" sz="2800" b="1" kern="1200" dirty="0">
                  <a:solidFill>
                    <a:srgbClr val="503D36"/>
                  </a:solidFill>
                  <a:latin typeface="+mn-lt"/>
                  <a:ea typeface="+mn-ea"/>
                  <a:cs typeface="Arial" panose="020B0604020202020204" pitchFamily="34" charset="0"/>
                </a:rPr>
                <a:t>XỬ LÍ TÌNH HUỐNG</a:t>
              </a:r>
              <a:endParaRPr lang="en-US" sz="2800" b="1" kern="1200" dirty="0">
                <a:solidFill>
                  <a:srgbClr val="503D36"/>
                </a:solidFill>
                <a:latin typeface="+mn-lt"/>
                <a:ea typeface="+mn-ea"/>
                <a:cs typeface="Arial" panose="020B0604020202020204" pitchFamily="34" charset="0"/>
              </a:endParaRPr>
            </a:p>
          </p:txBody>
        </p:sp>
      </p:grpSp>
      <p:sp>
        <p:nvSpPr>
          <p:cNvPr id="167" name="Rectangle 166"/>
          <p:cNvSpPr/>
          <p:nvPr/>
        </p:nvSpPr>
        <p:spPr>
          <a:xfrm>
            <a:off x="2588365" y="2292910"/>
            <a:ext cx="7350089" cy="461665"/>
          </a:xfrm>
          <a:prstGeom prst="rect">
            <a:avLst/>
          </a:prstGeom>
        </p:spPr>
        <p:txBody>
          <a:bodyPr wrap="none">
            <a:spAutoFit/>
          </a:bodyPr>
          <a:lstStyle/>
          <a:p>
            <a:pPr defTabSz="609630">
              <a:buClrTx/>
            </a:pPr>
            <a:r>
              <a:rPr lang="vi-VN" sz="2400" kern="1200" dirty="0">
                <a:solidFill>
                  <a:prstClr val="black"/>
                </a:solidFill>
                <a:latin typeface="+mn-lt"/>
                <a:ea typeface="+mn-ea"/>
                <a:cs typeface="+mn-cs"/>
              </a:rPr>
              <a:t>Em sẽ làm gì khi phát hiện vòi nước đang chảy?</a:t>
            </a:r>
            <a:endParaRPr lang="en-US" sz="2400" kern="1200" dirty="0">
              <a:solidFill>
                <a:prstClr val="black"/>
              </a:solidFill>
              <a:latin typeface="+mn-lt"/>
              <a:ea typeface="+mn-ea"/>
              <a:cs typeface="+mn-cs"/>
            </a:endParaRPr>
          </a:p>
        </p:txBody>
      </p:sp>
      <p:pic>
        <p:nvPicPr>
          <p:cNvPr id="168" name="Picture 167"/>
          <p:cNvPicPr>
            <a:picLocks noChangeAspect="1"/>
          </p:cNvPicPr>
          <p:nvPr/>
        </p:nvPicPr>
        <p:blipFill>
          <a:blip r:embed="rId9"/>
          <a:stretch>
            <a:fillRect/>
          </a:stretch>
        </p:blipFill>
        <p:spPr>
          <a:xfrm>
            <a:off x="1771613" y="1745719"/>
            <a:ext cx="805865" cy="1127586"/>
          </a:xfrm>
          <a:prstGeom prst="rect">
            <a:avLst/>
          </a:prstGeom>
        </p:spPr>
      </p:pic>
      <p:pic>
        <p:nvPicPr>
          <p:cNvPr id="169" name="Picture 168"/>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58795" t="3635" r="7871" b="4040"/>
          <a:stretch/>
        </p:blipFill>
        <p:spPr>
          <a:xfrm>
            <a:off x="1422880" y="3051072"/>
            <a:ext cx="4542933" cy="2890957"/>
          </a:xfrm>
          <a:prstGeom prst="rect">
            <a:avLst/>
          </a:prstGeom>
        </p:spPr>
      </p:pic>
      <p:sp>
        <p:nvSpPr>
          <p:cNvPr id="170" name="Right Arrow 169"/>
          <p:cNvSpPr/>
          <p:nvPr/>
        </p:nvSpPr>
        <p:spPr>
          <a:xfrm>
            <a:off x="6186123" y="4119714"/>
            <a:ext cx="457200" cy="41422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en-US" sz="2400" kern="1200">
              <a:solidFill>
                <a:prstClr val="white"/>
              </a:solidFill>
            </a:endParaRPr>
          </a:p>
        </p:txBody>
      </p:sp>
      <p:sp>
        <p:nvSpPr>
          <p:cNvPr id="171" name="Rectangle 170"/>
          <p:cNvSpPr/>
          <p:nvPr/>
        </p:nvSpPr>
        <p:spPr>
          <a:xfrm>
            <a:off x="6879174" y="2976957"/>
            <a:ext cx="3781013" cy="2783839"/>
          </a:xfrm>
          <a:prstGeom prst="rect">
            <a:avLst/>
          </a:prstGeom>
        </p:spPr>
        <p:txBody>
          <a:bodyPr wrap="square">
            <a:spAutoFit/>
          </a:bodyPr>
          <a:lstStyle/>
          <a:p>
            <a:pPr algn="just" defTabSz="609630">
              <a:lnSpc>
                <a:spcPct val="150000"/>
              </a:lnSpc>
              <a:buClrTx/>
            </a:pPr>
            <a:r>
              <a:rPr lang="vi-VN" sz="2400" kern="1200" dirty="0">
                <a:solidFill>
                  <a:sysClr val="windowText" lastClr="000000"/>
                </a:solidFill>
                <a:latin typeface="+mn-lt"/>
                <a:ea typeface="+mn-ea"/>
                <a:cs typeface="+mn-cs"/>
              </a:rPr>
              <a:t>Đầu tiên khoá vòi lại, nếu khoá máy rồi mà nước vẫn chảy thì báo cho người lớn để thay vòi nước.</a:t>
            </a:r>
            <a:endParaRPr lang="en-US" sz="2400" kern="1200" dirty="0">
              <a:solidFill>
                <a:sysClr val="windowText" lastClr="000000"/>
              </a:solidFill>
              <a:latin typeface="+mn-lt"/>
              <a:ea typeface="+mn-ea"/>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500"/>
                                        <p:tgtEl>
                                          <p:spTgt spid="168"/>
                                        </p:tgtEl>
                                      </p:cBhvr>
                                    </p:animEffect>
                                    <p:anim calcmode="lin" valueType="num">
                                      <p:cBhvr>
                                        <p:cTn id="13" dur="500" fill="hold"/>
                                        <p:tgtEl>
                                          <p:spTgt spid="168"/>
                                        </p:tgtEl>
                                        <p:attrNameLst>
                                          <p:attrName>ppt_x</p:attrName>
                                        </p:attrNameLst>
                                      </p:cBhvr>
                                      <p:tavLst>
                                        <p:tav tm="0">
                                          <p:val>
                                            <p:strVal val="#ppt_x"/>
                                          </p:val>
                                        </p:tav>
                                        <p:tav tm="100000">
                                          <p:val>
                                            <p:strVal val="#ppt_x"/>
                                          </p:val>
                                        </p:tav>
                                      </p:tavLst>
                                    </p:anim>
                                    <p:anim calcmode="lin" valueType="num">
                                      <p:cBhvr>
                                        <p:cTn id="14" dur="500" fill="hold"/>
                                        <p:tgtEl>
                                          <p:spTgt spid="16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fade">
                                      <p:cBhvr>
                                        <p:cTn id="17" dur="500"/>
                                        <p:tgtEl>
                                          <p:spTgt spid="167"/>
                                        </p:tgtEl>
                                      </p:cBhvr>
                                    </p:animEffect>
                                    <p:anim calcmode="lin" valueType="num">
                                      <p:cBhvr>
                                        <p:cTn id="18" dur="500" fill="hold"/>
                                        <p:tgtEl>
                                          <p:spTgt spid="167"/>
                                        </p:tgtEl>
                                        <p:attrNameLst>
                                          <p:attrName>ppt_x</p:attrName>
                                        </p:attrNameLst>
                                      </p:cBhvr>
                                      <p:tavLst>
                                        <p:tav tm="0">
                                          <p:val>
                                            <p:strVal val="#ppt_x"/>
                                          </p:val>
                                        </p:tav>
                                        <p:tav tm="100000">
                                          <p:val>
                                            <p:strVal val="#ppt_x"/>
                                          </p:val>
                                        </p:tav>
                                      </p:tavLst>
                                    </p:anim>
                                    <p:anim calcmode="lin" valueType="num">
                                      <p:cBhvr>
                                        <p:cTn id="19" dur="500" fill="hold"/>
                                        <p:tgtEl>
                                          <p:spTgt spid="16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9"/>
                                        </p:tgtEl>
                                        <p:attrNameLst>
                                          <p:attrName>style.visibility</p:attrName>
                                        </p:attrNameLst>
                                      </p:cBhvr>
                                      <p:to>
                                        <p:strVal val="visible"/>
                                      </p:to>
                                    </p:set>
                                    <p:animEffect transition="in" filter="fade">
                                      <p:cBhvr>
                                        <p:cTn id="22" dur="500"/>
                                        <p:tgtEl>
                                          <p:spTgt spid="169"/>
                                        </p:tgtEl>
                                      </p:cBhvr>
                                    </p:animEffect>
                                    <p:anim calcmode="lin" valueType="num">
                                      <p:cBhvr>
                                        <p:cTn id="23" dur="500" fill="hold"/>
                                        <p:tgtEl>
                                          <p:spTgt spid="169"/>
                                        </p:tgtEl>
                                        <p:attrNameLst>
                                          <p:attrName>ppt_x</p:attrName>
                                        </p:attrNameLst>
                                      </p:cBhvr>
                                      <p:tavLst>
                                        <p:tav tm="0">
                                          <p:val>
                                            <p:strVal val="#ppt_x"/>
                                          </p:val>
                                        </p:tav>
                                        <p:tav tm="100000">
                                          <p:val>
                                            <p:strVal val="#ppt_x"/>
                                          </p:val>
                                        </p:tav>
                                      </p:tavLst>
                                    </p:anim>
                                    <p:anim calcmode="lin" valueType="num">
                                      <p:cBhvr>
                                        <p:cTn id="24" dur="500" fill="hold"/>
                                        <p:tgtEl>
                                          <p:spTgt spid="16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170"/>
                                        </p:tgtEl>
                                        <p:attrNameLst>
                                          <p:attrName>style.visibility</p:attrName>
                                        </p:attrNameLst>
                                      </p:cBhvr>
                                      <p:to>
                                        <p:strVal val="visible"/>
                                      </p:to>
                                    </p:set>
                                    <p:anim calcmode="lin" valueType="num">
                                      <p:cBhvr additive="base">
                                        <p:cTn id="29" dur="500"/>
                                        <p:tgtEl>
                                          <p:spTgt spid="170"/>
                                        </p:tgtEl>
                                        <p:attrNameLst>
                                          <p:attrName>ppt_x</p:attrName>
                                        </p:attrNameLst>
                                      </p:cBhvr>
                                      <p:tavLst>
                                        <p:tav tm="0">
                                          <p:val>
                                            <p:strVal val="#ppt_x-#ppt_w*1.125000"/>
                                          </p:val>
                                        </p:tav>
                                        <p:tav tm="100000">
                                          <p:val>
                                            <p:strVal val="#ppt_x"/>
                                          </p:val>
                                        </p:tav>
                                      </p:tavLst>
                                    </p:anim>
                                    <p:animEffect transition="in" filter="wipe(right)">
                                      <p:cBhvr>
                                        <p:cTn id="30" dur="500"/>
                                        <p:tgtEl>
                                          <p:spTgt spid="170"/>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70" grpId="0" animBg="1"/>
      <p:bldP spid="17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C6EC8F-55A9-640E-DF5C-21CA54DD40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8" name="Cloud 27"/>
          <p:cNvSpPr/>
          <p:nvPr/>
        </p:nvSpPr>
        <p:spPr>
          <a:xfrm>
            <a:off x="-1371601" y="663274"/>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pic>
        <p:nvPicPr>
          <p:cNvPr id="51" name="Picture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6877" y="-8078"/>
            <a:ext cx="1981200" cy="1733550"/>
          </a:xfrm>
          <a:prstGeom prst="rect">
            <a:avLst/>
          </a:prstGeom>
        </p:spPr>
      </p:pic>
      <p:sp>
        <p:nvSpPr>
          <p:cNvPr id="29" name="Cloud 28"/>
          <p:cNvSpPr/>
          <p:nvPr/>
        </p:nvSpPr>
        <p:spPr>
          <a:xfrm>
            <a:off x="12350788" y="1641094"/>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sp>
        <p:nvSpPr>
          <p:cNvPr id="27" name="Cloud 26"/>
          <p:cNvSpPr/>
          <p:nvPr/>
        </p:nvSpPr>
        <p:spPr>
          <a:xfrm>
            <a:off x="-1964030" y="4796685"/>
            <a:ext cx="1917512" cy="96350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1834" y="4277348"/>
            <a:ext cx="1724746" cy="1830736"/>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3897" y="4921562"/>
            <a:ext cx="1307567" cy="1533985"/>
          </a:xfrm>
          <a:prstGeom prst="rect">
            <a:avLst/>
          </a:prstGeom>
        </p:spPr>
      </p:pic>
      <p:sp>
        <p:nvSpPr>
          <p:cNvPr id="19" name="Cloud 18"/>
          <p:cNvSpPr/>
          <p:nvPr/>
        </p:nvSpPr>
        <p:spPr>
          <a:xfrm>
            <a:off x="2235884" y="1085758"/>
            <a:ext cx="927370" cy="5922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sp>
        <p:nvSpPr>
          <p:cNvPr id="20" name="Cloud 19"/>
          <p:cNvSpPr/>
          <p:nvPr/>
        </p:nvSpPr>
        <p:spPr>
          <a:xfrm>
            <a:off x="9250484" y="1054962"/>
            <a:ext cx="917700" cy="5848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pic>
        <p:nvPicPr>
          <p:cNvPr id="4" name="Yankee Doodle">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2350788" y="186613"/>
            <a:ext cx="609600" cy="609600"/>
          </a:xfrm>
          <a:prstGeom prst="rect">
            <a:avLst/>
          </a:prstGeom>
        </p:spPr>
      </p:pic>
      <p:sp>
        <p:nvSpPr>
          <p:cNvPr id="44" name="Rectangle: Rounded Corners 43">
            <a:hlinkClick r:id="" action="ppaction://hlinkshowjump?jump=nextslide"/>
            <a:extLst>
              <a:ext uri="{FF2B5EF4-FFF2-40B4-BE49-F238E27FC236}">
                <a16:creationId xmlns:a16="http://schemas.microsoft.com/office/drawing/2014/main" id="{94BDC104-F7A7-F32F-E37D-7B809790B003}"/>
              </a:ext>
            </a:extLst>
          </p:cNvPr>
          <p:cNvSpPr/>
          <p:nvPr/>
        </p:nvSpPr>
        <p:spPr>
          <a:xfrm>
            <a:off x="4080116" y="5379537"/>
            <a:ext cx="3845566" cy="87350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black"/>
                </a:solidFill>
                <a:latin typeface="UTM Avo" panose="02040603050506020204" pitchFamily="18" charset="0"/>
                <a:cs typeface="Arial" panose="020B0604020202020204" pitchFamily="34" charset="0"/>
              </a:rPr>
              <a:t>BẮT ĐẦU THÔI!</a:t>
            </a:r>
          </a:p>
        </p:txBody>
      </p:sp>
      <p:sp>
        <p:nvSpPr>
          <p:cNvPr id="46" name="Rectangle 45">
            <a:extLst>
              <a:ext uri="{FF2B5EF4-FFF2-40B4-BE49-F238E27FC236}">
                <a16:creationId xmlns:a16="http://schemas.microsoft.com/office/drawing/2014/main" id="{9698B89B-DAAC-14CB-6BA6-8E96F9AF3CB8}"/>
              </a:ext>
            </a:extLst>
          </p:cNvPr>
          <p:cNvSpPr/>
          <p:nvPr/>
        </p:nvSpPr>
        <p:spPr>
          <a:xfrm>
            <a:off x="741843" y="2416858"/>
            <a:ext cx="10708317" cy="1569660"/>
          </a:xfrm>
          <a:prstGeom prst="rect">
            <a:avLst/>
          </a:prstGeom>
          <a:noFill/>
        </p:spPr>
        <p:txBody>
          <a:bodyPr wrap="none" lIns="91440" tIns="45720" rIns="91440" bIns="45720">
            <a:spAutoFit/>
          </a:bodyPr>
          <a:lstStyle/>
          <a:p>
            <a:pPr algn="ctr" defTabSz="609630">
              <a:buClrTx/>
            </a:pPr>
            <a:r>
              <a:rPr lang="en-US" sz="9600" b="1" kern="1200" dirty="0">
                <a:ln w="13462">
                  <a:noFill/>
                  <a:prstDash val="solid"/>
                </a:ln>
                <a:solidFill>
                  <a:srgbClr val="44546A">
                    <a:lumMod val="75000"/>
                  </a:srgbClr>
                </a:solidFill>
                <a:latin typeface="UTM Avo" panose="02040603050506020204" pitchFamily="18" charset="0"/>
                <a:ea typeface="Tahoma" panose="020B0604030504040204" pitchFamily="34" charset="0"/>
                <a:cs typeface="Arial" panose="020B0604020202020204" pitchFamily="34" charset="0"/>
              </a:rPr>
              <a:t>AI LÊN CAO HƠN</a:t>
            </a:r>
          </a:p>
        </p:txBody>
      </p:sp>
      <p:pic>
        <p:nvPicPr>
          <p:cNvPr id="3" name="Picture 2">
            <a:extLst>
              <a:ext uri="{FF2B5EF4-FFF2-40B4-BE49-F238E27FC236}">
                <a16:creationId xmlns:a16="http://schemas.microsoft.com/office/drawing/2014/main" id="{A0DE081C-1571-6B44-9E7B-10EEA2599BC7}"/>
              </a:ext>
            </a:extLst>
          </p:cNvPr>
          <p:cNvPicPr>
            <a:picLocks noChangeAspect="1"/>
          </p:cNvPicPr>
          <p:nvPr/>
        </p:nvPicPr>
        <p:blipFill>
          <a:blip r:embed="rId11"/>
          <a:stretch>
            <a:fillRect/>
          </a:stretch>
        </p:blipFill>
        <p:spPr>
          <a:xfrm>
            <a:off x="6857" y="-30295"/>
            <a:ext cx="994079" cy="1108473"/>
          </a:xfrm>
          <a:prstGeom prst="rect">
            <a:avLst/>
          </a:prstGeom>
        </p:spPr>
      </p:pic>
    </p:spTree>
    <p:custDataLst>
      <p:tags r:id="rId1"/>
    </p:custDataLst>
    <p:extLst>
      <p:ext uri="{BB962C8B-B14F-4D97-AF65-F5344CB8AC3E}">
        <p14:creationId xmlns:p14="http://schemas.microsoft.com/office/powerpoint/2010/main" val="10146282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0" fill="hold"/>
                                        <p:tgtEl>
                                          <p:spTgt spid="27"/>
                                        </p:tgtEl>
                                        <p:attrNameLst>
                                          <p:attrName>ppt_x</p:attrName>
                                        </p:attrNameLst>
                                      </p:cBhvr>
                                      <p:tavLst>
                                        <p:tav tm="0">
                                          <p:val>
                                            <p:strVal val="1+#ppt_w/2"/>
                                          </p:val>
                                        </p:tav>
                                        <p:tav tm="100000">
                                          <p:val>
                                            <p:strVal val="#ppt_x"/>
                                          </p:val>
                                        </p:tav>
                                      </p:tavLst>
                                    </p:anim>
                                    <p:anim calcmode="lin" valueType="num">
                                      <p:cBhvr additive="base">
                                        <p:cTn id="8" dur="15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0" fill="hold"/>
                                        <p:tgtEl>
                                          <p:spTgt spid="28"/>
                                        </p:tgtEl>
                                        <p:attrNameLst>
                                          <p:attrName>ppt_x</p:attrName>
                                        </p:attrNameLst>
                                      </p:cBhvr>
                                      <p:tavLst>
                                        <p:tav tm="0">
                                          <p:val>
                                            <p:strVal val="1+#ppt_w/2"/>
                                          </p:val>
                                        </p:tav>
                                        <p:tav tm="100000">
                                          <p:val>
                                            <p:strVal val="#ppt_x"/>
                                          </p:val>
                                        </p:tav>
                                      </p:tavLst>
                                    </p:anim>
                                    <p:anim calcmode="lin" valueType="num">
                                      <p:cBhvr additive="base">
                                        <p:cTn id="12" dur="20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repeatCount="indefinite"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8000" fill="hold"/>
                                        <p:tgtEl>
                                          <p:spTgt spid="29"/>
                                        </p:tgtEl>
                                        <p:attrNameLst>
                                          <p:attrName>ppt_x</p:attrName>
                                        </p:attrNameLst>
                                      </p:cBhvr>
                                      <p:tavLst>
                                        <p:tav tm="0">
                                          <p:val>
                                            <p:strVal val="0-#ppt_w/2"/>
                                          </p:val>
                                        </p:tav>
                                        <p:tav tm="100000">
                                          <p:val>
                                            <p:strVal val="#ppt_x"/>
                                          </p:val>
                                        </p:tav>
                                      </p:tavLst>
                                    </p:anim>
                                    <p:anim calcmode="lin" valueType="num">
                                      <p:cBhvr additive="base">
                                        <p:cTn id="16" dur="18000" fill="hold"/>
                                        <p:tgtEl>
                                          <p:spTgt spid="29"/>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21083" fill="hold"/>
                                        <p:tgtEl>
                                          <p:spTgt spid="4"/>
                                        </p:tgtEl>
                                      </p:cBhvr>
                                    </p:cmd>
                                  </p:childTnLst>
                                </p:cTn>
                              </p:par>
                              <p:par>
                                <p:cTn id="19" presetID="53" presetClass="entr" presetSubtype="16"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0" fill="hold"/>
                                        <p:tgtEl>
                                          <p:spTgt spid="46"/>
                                        </p:tgtEl>
                                        <p:attrNameLst>
                                          <p:attrName>ppt_w</p:attrName>
                                        </p:attrNameLst>
                                      </p:cBhvr>
                                      <p:tavLst>
                                        <p:tav tm="0">
                                          <p:val>
                                            <p:fltVal val="0"/>
                                          </p:val>
                                        </p:tav>
                                        <p:tav tm="100000">
                                          <p:val>
                                            <p:strVal val="#ppt_w"/>
                                          </p:val>
                                        </p:tav>
                                      </p:tavLst>
                                    </p:anim>
                                    <p:anim calcmode="lin" valueType="num">
                                      <p:cBhvr>
                                        <p:cTn id="22" dur="5000" fill="hold"/>
                                        <p:tgtEl>
                                          <p:spTgt spid="46"/>
                                        </p:tgtEl>
                                        <p:attrNameLst>
                                          <p:attrName>ppt_h</p:attrName>
                                        </p:attrNameLst>
                                      </p:cBhvr>
                                      <p:tavLst>
                                        <p:tav tm="0">
                                          <p:val>
                                            <p:fltVal val="0"/>
                                          </p:val>
                                        </p:tav>
                                        <p:tav tm="100000">
                                          <p:val>
                                            <p:strVal val="#ppt_h"/>
                                          </p:val>
                                        </p:tav>
                                      </p:tavLst>
                                    </p:anim>
                                    <p:animEffect transition="in" filter="fade">
                                      <p:cBhvr>
                                        <p:cTn id="23" dur="5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4"/>
                </p:tgtEl>
              </p:cMediaNode>
            </p:audio>
          </p:childTnLst>
        </p:cTn>
      </p:par>
    </p:tnLst>
    <p:bldLst>
      <p:bldP spid="28" grpId="0" animBg="1"/>
      <p:bldP spid="29" grpId="0" animBg="1"/>
      <p:bldP spid="27" grpId="0" animBg="1"/>
      <p:bldP spid="4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BkUTYClu"/>
  <p:tag name="ARTICULATE_SLIDE_THUMBNAIL_REFRESH" val="1"/>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102</TotalTime>
  <Words>1169</Words>
  <Application>Microsoft Office PowerPoint</Application>
  <PresentationFormat>Widescreen</PresentationFormat>
  <Paragraphs>220</Paragraphs>
  <Slides>23</Slides>
  <Notes>14</Notes>
  <HiddenSlides>0</HiddenSlides>
  <MMClips>22</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Arial</vt:lpstr>
      <vt:lpstr>Calibri</vt:lpstr>
      <vt:lpstr>Calibri Light</vt:lpstr>
      <vt:lpstr>Sniglet</vt:lpstr>
      <vt:lpstr>Tahoma</vt:lpstr>
      <vt:lpstr>Times New Roman</vt:lpstr>
      <vt:lpstr>UTM Avo</vt:lpstr>
      <vt:lpstr>Wingdings</vt:lpstr>
      <vt:lpstr>3_Office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Quý trọng thời gian</dc:title>
  <dc:subject>9Slide.vn</dc:subject>
  <dc:creator>admin</dc:creator>
  <dc:description>9Slide.vn</dc:description>
  <cp:lastModifiedBy>sontungdigi@outlook.com</cp:lastModifiedBy>
  <cp:revision>31</cp:revision>
  <dcterms:modified xsi:type="dcterms:W3CDTF">2025-11-06T07:45:40Z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61827CDC-00CA-47E7-AC7F-0E4B5A38CF56</vt:lpwstr>
  </property>
  <property fmtid="{D5CDD505-2E9C-101B-9397-08002B2CF9AE}" pid="3" name="ArticulatePath">
    <vt:lpwstr>Template_Công nghệ 3.potm</vt:lpwstr>
  </property>
</Properties>
</file>