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notesSlides/notesSlide3.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4.xml" ContentType="application/vnd.openxmlformats-officedocument.presentationml.notesSlide+xml"/>
  <Override PartName="/ppt/tags/tag3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34"/>
  </p:notesMasterIdLst>
  <p:sldIdLst>
    <p:sldId id="256" r:id="rId2"/>
    <p:sldId id="264" r:id="rId3"/>
    <p:sldId id="259" r:id="rId4"/>
    <p:sldId id="263" r:id="rId5"/>
    <p:sldId id="260" r:id="rId6"/>
    <p:sldId id="272" r:id="rId7"/>
    <p:sldId id="283" r:id="rId8"/>
    <p:sldId id="275" r:id="rId9"/>
    <p:sldId id="284" r:id="rId10"/>
    <p:sldId id="273" r:id="rId11"/>
    <p:sldId id="278" r:id="rId12"/>
    <p:sldId id="279" r:id="rId13"/>
    <p:sldId id="280" r:id="rId14"/>
    <p:sldId id="277" r:id="rId15"/>
    <p:sldId id="295" r:id="rId16"/>
    <p:sldId id="296" r:id="rId17"/>
    <p:sldId id="300" r:id="rId18"/>
    <p:sldId id="299" r:id="rId19"/>
    <p:sldId id="298" r:id="rId20"/>
    <p:sldId id="297" r:id="rId21"/>
    <p:sldId id="302" r:id="rId22"/>
    <p:sldId id="265" r:id="rId23"/>
    <p:sldId id="261" r:id="rId24"/>
    <p:sldId id="286" r:id="rId25"/>
    <p:sldId id="291" r:id="rId26"/>
    <p:sldId id="290" r:id="rId27"/>
    <p:sldId id="289" r:id="rId28"/>
    <p:sldId id="288" r:id="rId29"/>
    <p:sldId id="257" r:id="rId30"/>
    <p:sldId id="293" r:id="rId31"/>
    <p:sldId id="267" r:id="rId32"/>
    <p:sldId id="270" r:id="rId33"/>
  </p:sldIdLst>
  <p:sldSz cx="12192000" cy="6858000"/>
  <p:notesSz cx="6858000" cy="9144000"/>
  <p:custDataLst>
    <p:tags r:id="rId3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AAAA"/>
    <a:srgbClr val="F4AE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10" autoAdjust="0"/>
    <p:restoredTop sz="91363" autoAdjust="0"/>
  </p:normalViewPr>
  <p:slideViewPr>
    <p:cSldViewPr snapToGrid="0">
      <p:cViewPr varScale="1">
        <p:scale>
          <a:sx n="68" d="100"/>
          <a:sy n="68" d="100"/>
        </p:scale>
        <p:origin x="13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Bấm </a:t>
            </a:r>
            <a:r>
              <a:rPr lang="en-VN" b="1" dirty="0"/>
              <a:t>“START” </a:t>
            </a:r>
            <a:r>
              <a:rPr lang="en-VN" dirty="0"/>
              <a:t>để bắt đầu</a:t>
            </a:r>
          </a:p>
          <a:p>
            <a:endParaRPr lang="en-VN" dirty="0"/>
          </a:p>
        </p:txBody>
      </p:sp>
    </p:spTree>
    <p:extLst>
      <p:ext uri="{BB962C8B-B14F-4D97-AF65-F5344CB8AC3E}">
        <p14:creationId xmlns:p14="http://schemas.microsoft.com/office/powerpoint/2010/main" val="1976716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Click vào A, B, C hoặc D để chọn đáp án đúng</a:t>
            </a:r>
          </a:p>
          <a:p>
            <a:r>
              <a:rPr lang="en-VN" dirty="0"/>
              <a:t>Đáp án đúng: Màn hình hiện dấu tick xanh và gấu con được ăn bánh</a:t>
            </a:r>
          </a:p>
          <a:p>
            <a:r>
              <a:rPr lang="en-VN" dirty="0"/>
              <a:t>Đáp án sai: Màn hình hiện dấu “X” đỏ và icon gấu con buồn</a:t>
            </a:r>
          </a:p>
        </p:txBody>
      </p:sp>
    </p:spTree>
    <p:extLst>
      <p:ext uri="{BB962C8B-B14F-4D97-AF65-F5344CB8AC3E}">
        <p14:creationId xmlns:p14="http://schemas.microsoft.com/office/powerpoint/2010/main" val="1031939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623786031"/>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95591152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102792491"/>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945271650"/>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97015048"/>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394193755"/>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60897210"/>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815634588"/>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28182580"/>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8542948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004972771"/>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
        <p:nvSpPr>
          <p:cNvPr id="7" name="9Slide.vn - 2019">
            <a:extLst>
              <a:ext uri="{FF2B5EF4-FFF2-40B4-BE49-F238E27FC236}">
                <a16:creationId xmlns:a16="http://schemas.microsoft.com/office/drawing/2014/main" id="{FCF8C007-18A1-8813-915A-95D6C5D2966B}"/>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4567016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4.svg"/><Relationship Id="rId11" Type="http://schemas.openxmlformats.org/officeDocument/2006/relationships/image" Target="../media/image21.pn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27.sv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14.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6.png"/><Relationship Id="rId7" Type="http://schemas.openxmlformats.org/officeDocument/2006/relationships/image" Target="../media/image29.jpeg"/><Relationship Id="rId12" Type="http://schemas.openxmlformats.org/officeDocument/2006/relationships/image" Target="../media/image34.jpg"/><Relationship Id="rId2" Type="http://schemas.openxmlformats.org/officeDocument/2006/relationships/slideLayout" Target="../slideLayouts/slideLayout7.xml"/><Relationship Id="rId1" Type="http://schemas.openxmlformats.org/officeDocument/2006/relationships/tags" Target="../tags/tag16.xml"/><Relationship Id="rId6" Type="http://schemas.microsoft.com/office/2007/relationships/hdphoto" Target="../media/hdphoto1.wdp"/><Relationship Id="rId11" Type="http://schemas.openxmlformats.org/officeDocument/2006/relationships/image" Target="../media/image33.jpe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gif"/><Relationship Id="rId9" Type="http://schemas.openxmlformats.org/officeDocument/2006/relationships/image" Target="../media/image31.jpeg"/></Relationships>
</file>

<file path=ppt/slides/_rels/slide16.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slide" Target="slide17.xml"/><Relationship Id="rId3" Type="http://schemas.openxmlformats.org/officeDocument/2006/relationships/notesSlide" Target="../notesSlides/notesSlide2.xml"/><Relationship Id="rId7" Type="http://schemas.microsoft.com/office/2007/relationships/hdphoto" Target="../media/hdphoto1.wdp"/><Relationship Id="rId12"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35.gif"/><Relationship Id="rId15" Type="http://schemas.openxmlformats.org/officeDocument/2006/relationships/image" Target="../media/image34.jpg"/><Relationship Id="rId10" Type="http://schemas.openxmlformats.org/officeDocument/2006/relationships/image" Target="../media/image31.jpeg"/><Relationship Id="rId4" Type="http://schemas.openxmlformats.org/officeDocument/2006/relationships/image" Target="../media/image26.png"/><Relationship Id="rId9" Type="http://schemas.openxmlformats.org/officeDocument/2006/relationships/image" Target="../media/image30.jpeg"/><Relationship Id="rId1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37.gif"/><Relationship Id="rId13" Type="http://schemas.openxmlformats.org/officeDocument/2006/relationships/image" Target="../media/image27.gif"/><Relationship Id="rId3" Type="http://schemas.openxmlformats.org/officeDocument/2006/relationships/notesSlide" Target="../notesSlides/notesSlide3.xml"/><Relationship Id="rId7" Type="http://schemas.openxmlformats.org/officeDocument/2006/relationships/image" Target="../media/image26.png"/><Relationship Id="rId12" Type="http://schemas.openxmlformats.org/officeDocument/2006/relationships/image" Target="../media/image33.jpeg"/><Relationship Id="rId2" Type="http://schemas.openxmlformats.org/officeDocument/2006/relationships/slideLayout" Target="../slideLayouts/slideLayout7.xml"/><Relationship Id="rId16" Type="http://schemas.openxmlformats.org/officeDocument/2006/relationships/image" Target="../media/image34.jpg"/><Relationship Id="rId1" Type="http://schemas.openxmlformats.org/officeDocument/2006/relationships/tags" Target="../tags/tag18.xml"/><Relationship Id="rId6" Type="http://schemas.openxmlformats.org/officeDocument/2006/relationships/audio" Target="../media/audio3.wav"/><Relationship Id="rId11" Type="http://schemas.openxmlformats.org/officeDocument/2006/relationships/image" Target="../media/image29.jpeg"/><Relationship Id="rId5" Type="http://schemas.openxmlformats.org/officeDocument/2006/relationships/audio" Target="../media/audio2.wav"/><Relationship Id="rId15" Type="http://schemas.openxmlformats.org/officeDocument/2006/relationships/image" Target="../media/image41.jpeg"/><Relationship Id="rId10" Type="http://schemas.openxmlformats.org/officeDocument/2006/relationships/image" Target="../media/image39.gif"/><Relationship Id="rId4" Type="http://schemas.openxmlformats.org/officeDocument/2006/relationships/audio" Target="../media/audio1.wav"/><Relationship Id="rId9" Type="http://schemas.openxmlformats.org/officeDocument/2006/relationships/image" Target="../media/image38.gif"/><Relationship Id="rId14" Type="http://schemas.openxmlformats.org/officeDocument/2006/relationships/image" Target="../media/image40.jpe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jpeg"/><Relationship Id="rId3" Type="http://schemas.openxmlformats.org/officeDocument/2006/relationships/audio" Target="../media/audio1.wav"/><Relationship Id="rId7" Type="http://schemas.openxmlformats.org/officeDocument/2006/relationships/image" Target="../media/image43.gif"/><Relationship Id="rId12" Type="http://schemas.openxmlformats.org/officeDocument/2006/relationships/image" Target="../media/image32.png"/><Relationship Id="rId2" Type="http://schemas.openxmlformats.org/officeDocument/2006/relationships/slideLayout" Target="../slideLayouts/slideLayout7.xml"/><Relationship Id="rId16" Type="http://schemas.openxmlformats.org/officeDocument/2006/relationships/image" Target="../media/image34.jpg"/><Relationship Id="rId1" Type="http://schemas.openxmlformats.org/officeDocument/2006/relationships/tags" Target="../tags/tag19.xml"/><Relationship Id="rId6" Type="http://schemas.openxmlformats.org/officeDocument/2006/relationships/image" Target="../media/image42.gif"/><Relationship Id="rId11" Type="http://schemas.openxmlformats.org/officeDocument/2006/relationships/image" Target="../media/image31.jpeg"/><Relationship Id="rId5" Type="http://schemas.openxmlformats.org/officeDocument/2006/relationships/image" Target="../media/image26.png"/><Relationship Id="rId15" Type="http://schemas.openxmlformats.org/officeDocument/2006/relationships/image" Target="../media/image41.jpeg"/><Relationship Id="rId10" Type="http://schemas.openxmlformats.org/officeDocument/2006/relationships/image" Target="../media/image29.jpeg"/><Relationship Id="rId4" Type="http://schemas.openxmlformats.org/officeDocument/2006/relationships/audio" Target="../media/audio2.wav"/><Relationship Id="rId9" Type="http://schemas.microsoft.com/office/2007/relationships/hdphoto" Target="../media/hdphoto1.wdp"/><Relationship Id="rId14" Type="http://schemas.openxmlformats.org/officeDocument/2006/relationships/image" Target="../media/image40.jpeg"/></Relationships>
</file>

<file path=ppt/slides/_rels/slide19.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41.jpeg"/><Relationship Id="rId3" Type="http://schemas.openxmlformats.org/officeDocument/2006/relationships/audio" Target="../media/audio1.wav"/><Relationship Id="rId7" Type="http://schemas.openxmlformats.org/officeDocument/2006/relationships/image" Target="../media/image44.gif"/><Relationship Id="rId12" Type="http://schemas.openxmlformats.org/officeDocument/2006/relationships/image" Target="../media/image40.jpe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42.gif"/><Relationship Id="rId11" Type="http://schemas.openxmlformats.org/officeDocument/2006/relationships/image" Target="../media/image33.jpeg"/><Relationship Id="rId5" Type="http://schemas.openxmlformats.org/officeDocument/2006/relationships/image" Target="../media/image26.png"/><Relationship Id="rId10" Type="http://schemas.openxmlformats.org/officeDocument/2006/relationships/image" Target="../media/image32.png"/><Relationship Id="rId4" Type="http://schemas.openxmlformats.org/officeDocument/2006/relationships/audio" Target="../media/audio2.wav"/><Relationship Id="rId9" Type="http://schemas.openxmlformats.org/officeDocument/2006/relationships/image" Target="../media/image31.jpeg"/><Relationship Id="rId14" Type="http://schemas.openxmlformats.org/officeDocument/2006/relationships/image" Target="../media/image34.jp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khoa-hoc-4/1/393/20/" TargetMode="Externa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35.gif"/><Relationship Id="rId13" Type="http://schemas.openxmlformats.org/officeDocument/2006/relationships/image" Target="../media/image31.jpeg"/><Relationship Id="rId18" Type="http://schemas.openxmlformats.org/officeDocument/2006/relationships/image" Target="../media/image46.gif"/><Relationship Id="rId3" Type="http://schemas.openxmlformats.org/officeDocument/2006/relationships/audio" Target="../media/audio1.wav"/><Relationship Id="rId7" Type="http://schemas.openxmlformats.org/officeDocument/2006/relationships/image" Target="../media/image45.png"/><Relationship Id="rId12" Type="http://schemas.openxmlformats.org/officeDocument/2006/relationships/image" Target="../media/image30.jpeg"/><Relationship Id="rId17" Type="http://schemas.openxmlformats.org/officeDocument/2006/relationships/image" Target="../media/image41.jpeg"/><Relationship Id="rId2" Type="http://schemas.openxmlformats.org/officeDocument/2006/relationships/slideLayout" Target="../slideLayouts/slideLayout7.xml"/><Relationship Id="rId16" Type="http://schemas.openxmlformats.org/officeDocument/2006/relationships/image" Target="../media/image40.jpeg"/><Relationship Id="rId1" Type="http://schemas.openxmlformats.org/officeDocument/2006/relationships/tags" Target="../tags/tag21.xml"/><Relationship Id="rId6" Type="http://schemas.openxmlformats.org/officeDocument/2006/relationships/image" Target="../media/image43.gif"/><Relationship Id="rId11" Type="http://schemas.openxmlformats.org/officeDocument/2006/relationships/image" Target="../media/image29.jpeg"/><Relationship Id="rId5" Type="http://schemas.openxmlformats.org/officeDocument/2006/relationships/image" Target="../media/image26.png"/><Relationship Id="rId15" Type="http://schemas.openxmlformats.org/officeDocument/2006/relationships/image" Target="../media/image33.jpeg"/><Relationship Id="rId10" Type="http://schemas.microsoft.com/office/2007/relationships/hdphoto" Target="../media/hdphoto1.wdp"/><Relationship Id="rId19" Type="http://schemas.openxmlformats.org/officeDocument/2006/relationships/image" Target="../media/image34.jpg"/><Relationship Id="rId4" Type="http://schemas.openxmlformats.org/officeDocument/2006/relationships/audio" Target="../media/audio2.wav"/><Relationship Id="rId9" Type="http://schemas.openxmlformats.org/officeDocument/2006/relationships/image" Target="../media/image28.png"/><Relationship Id="rId14"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g"/><Relationship Id="rId3" Type="http://schemas.openxmlformats.org/officeDocument/2006/relationships/audio" Target="../media/audio1.wav"/><Relationship Id="rId7" Type="http://schemas.openxmlformats.org/officeDocument/2006/relationships/image" Target="../media/image37.gif"/><Relationship Id="rId12"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44.gif"/><Relationship Id="rId11" Type="http://schemas.openxmlformats.org/officeDocument/2006/relationships/image" Target="../media/image40.jpeg"/><Relationship Id="rId5" Type="http://schemas.openxmlformats.org/officeDocument/2006/relationships/image" Target="../media/image26.png"/><Relationship Id="rId10" Type="http://schemas.openxmlformats.org/officeDocument/2006/relationships/image" Target="../media/image33.jpeg"/><Relationship Id="rId4" Type="http://schemas.openxmlformats.org/officeDocument/2006/relationships/audio" Target="../media/audio2.wav"/><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hyperlink" Target="https://hoc10.vn/doc-sach/khoa-hoc-4/1/393/21/" TargetMode="Externa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24.xml"/><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25.xml"/><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tags" Target="../tags/tag27.xml"/><Relationship Id="rId5" Type="http://schemas.openxmlformats.org/officeDocument/2006/relationships/image" Target="../media/image4.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53.jp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55.jpg"/><Relationship Id="rId4" Type="http://schemas.openxmlformats.org/officeDocument/2006/relationships/image" Target="../media/image54.jpg"/></Relationships>
</file>

<file path=ppt/slides/_rels/slide29.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22.png"/><Relationship Id="rId7" Type="http://schemas.openxmlformats.org/officeDocument/2006/relationships/image" Target="../media/image57.png"/><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69.sv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7.sv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2.png"/><Relationship Id="rId5" Type="http://schemas.openxmlformats.org/officeDocument/2006/relationships/image" Target="../media/image71.sv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hyperlink" Target="https://www.facebook.com/groups/hoc10donghanhcunggiaovientieuhoc" TargetMode="External"/><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60.png"/><Relationship Id="rId5" Type="http://schemas.microsoft.com/office/2007/relationships/hdphoto" Target="../media/hdphoto2.wdp"/><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khoa-hoc-4/1/393/20/" TargetMode="Externa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048750" y="195308"/>
            <a:ext cx="3143250" cy="646331"/>
          </a:xfrm>
          <a:prstGeom prst="rect">
            <a:avLst/>
          </a:prstGeom>
          <a:noFill/>
        </p:spPr>
        <p:txBody>
          <a:bodyPr wrap="square" rtlCol="0">
            <a:spAutoFit/>
          </a:bodyPr>
          <a:lstStyle/>
          <a:p>
            <a:pPr algn="ctr"/>
            <a:r>
              <a:rPr lang="en-US" sz="3600">
                <a:solidFill>
                  <a:schemeClr val="bg1"/>
                </a:solidFill>
                <a:effectLst>
                  <a:outerShdw blurRad="38100" dist="38100" dir="2700000" algn="tl">
                    <a:srgbClr val="000000">
                      <a:alpha val="43137"/>
                    </a:srgbClr>
                  </a:outerShdw>
                </a:effectLst>
                <a:latin typeface="UTM Avo" panose="02040603050506020204" pitchFamily="18" charset="0"/>
              </a:rPr>
              <a:t>Khoa học 4</a:t>
            </a:r>
          </a:p>
        </p:txBody>
      </p:sp>
      <p:sp>
        <p:nvSpPr>
          <p:cNvPr id="9" name="Google Shape;54;p1">
            <a:extLst>
              <a:ext uri="{FF2B5EF4-FFF2-40B4-BE49-F238E27FC236}">
                <a16:creationId xmlns:a16="http://schemas.microsoft.com/office/drawing/2014/main" id="{D2B0C381-AC83-477C-A42B-612BDE63DE3C}"/>
              </a:ext>
            </a:extLst>
          </p:cNvPr>
          <p:cNvSpPr txBox="1">
            <a:spLocks/>
          </p:cNvSpPr>
          <p:nvPr/>
        </p:nvSpPr>
        <p:spPr>
          <a:xfrm>
            <a:off x="1678894" y="2912995"/>
            <a:ext cx="8834207" cy="24671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defTabSz="914377">
              <a:lnSpc>
                <a:spcPct val="150000"/>
              </a:lnSpc>
              <a:defRPr/>
            </a:pPr>
            <a:r>
              <a:rPr lang="en-US" sz="5000" b="1" u="none" strike="noStrike" dirty="0" err="1">
                <a:solidFill>
                  <a:srgbClr val="FF0000"/>
                </a:solidFill>
                <a:effectLst/>
                <a:latin typeface="UTM Avo" panose="02040603050506020204" pitchFamily="18"/>
              </a:rPr>
              <a:t>Bài</a:t>
            </a:r>
            <a:r>
              <a:rPr lang="en-US" sz="5000" b="1" u="none" strike="noStrike" dirty="0">
                <a:solidFill>
                  <a:srgbClr val="FF0000"/>
                </a:solidFill>
                <a:effectLst/>
                <a:latin typeface="UTM Avo" panose="02040603050506020204" pitchFamily="18"/>
              </a:rPr>
              <a:t> 5. </a:t>
            </a:r>
            <a:r>
              <a:rPr lang="en-US" sz="5000" b="1" u="none" strike="noStrike" dirty="0" err="1">
                <a:solidFill>
                  <a:srgbClr val="FF0000"/>
                </a:solidFill>
                <a:effectLst/>
                <a:latin typeface="UTM Avo" panose="02040603050506020204" pitchFamily="18"/>
              </a:rPr>
              <a:t>Sự</a:t>
            </a:r>
            <a:r>
              <a:rPr lang="en-US" sz="5000" b="1" u="none" strike="noStrike" dirty="0">
                <a:solidFill>
                  <a:srgbClr val="FF0000"/>
                </a:solidFill>
                <a:effectLst/>
                <a:latin typeface="UTM Avo" panose="02040603050506020204" pitchFamily="18"/>
              </a:rPr>
              <a:t> </a:t>
            </a:r>
            <a:r>
              <a:rPr lang="en-US" sz="5000" b="1" u="none" strike="noStrike" dirty="0" err="1">
                <a:solidFill>
                  <a:srgbClr val="FF0000"/>
                </a:solidFill>
                <a:effectLst/>
                <a:latin typeface="UTM Avo" panose="02040603050506020204" pitchFamily="18"/>
              </a:rPr>
              <a:t>chuyển</a:t>
            </a:r>
            <a:r>
              <a:rPr lang="en-US" sz="5000" b="1" u="none" strike="noStrike" dirty="0">
                <a:solidFill>
                  <a:srgbClr val="FF0000"/>
                </a:solidFill>
                <a:effectLst/>
                <a:latin typeface="UTM Avo" panose="02040603050506020204" pitchFamily="18"/>
              </a:rPr>
              <a:t> </a:t>
            </a:r>
            <a:r>
              <a:rPr lang="en-US" sz="5000" b="1" u="none" strike="noStrike" dirty="0" err="1">
                <a:solidFill>
                  <a:srgbClr val="FF0000"/>
                </a:solidFill>
                <a:effectLst/>
                <a:latin typeface="UTM Avo" panose="02040603050506020204" pitchFamily="18"/>
              </a:rPr>
              <a:t>động</a:t>
            </a:r>
            <a:r>
              <a:rPr lang="en-US" sz="5000" b="1" u="none" strike="noStrike" dirty="0">
                <a:solidFill>
                  <a:srgbClr val="FF0000"/>
                </a:solidFill>
                <a:effectLst/>
                <a:latin typeface="UTM Avo" panose="02040603050506020204" pitchFamily="18"/>
              </a:rPr>
              <a:t> </a:t>
            </a:r>
            <a:r>
              <a:rPr lang="en-US" sz="5000" b="1" u="none" strike="noStrike" dirty="0" err="1">
                <a:solidFill>
                  <a:srgbClr val="FF0000"/>
                </a:solidFill>
                <a:effectLst/>
                <a:latin typeface="UTM Avo" panose="02040603050506020204" pitchFamily="18"/>
              </a:rPr>
              <a:t>của</a:t>
            </a:r>
            <a:r>
              <a:rPr lang="en-US" sz="5000" b="1" u="none" strike="noStrike" dirty="0">
                <a:solidFill>
                  <a:srgbClr val="FF0000"/>
                </a:solidFill>
                <a:effectLst/>
                <a:latin typeface="UTM Avo" panose="02040603050506020204" pitchFamily="18"/>
              </a:rPr>
              <a:t> </a:t>
            </a:r>
            <a:r>
              <a:rPr lang="en-US" sz="5000" b="1" u="none" strike="noStrike" dirty="0" err="1">
                <a:solidFill>
                  <a:srgbClr val="FF0000"/>
                </a:solidFill>
                <a:effectLst/>
                <a:latin typeface="UTM Avo" panose="02040603050506020204" pitchFamily="18"/>
              </a:rPr>
              <a:t>không</a:t>
            </a:r>
            <a:r>
              <a:rPr lang="en-US" sz="5000" b="1" u="none" strike="noStrike" dirty="0">
                <a:solidFill>
                  <a:srgbClr val="FF0000"/>
                </a:solidFill>
                <a:effectLst/>
                <a:latin typeface="UTM Avo" panose="02040603050506020204" pitchFamily="18"/>
              </a:rPr>
              <a:t> </a:t>
            </a:r>
            <a:r>
              <a:rPr lang="en-US" sz="5000" b="1" u="none" strike="noStrike" dirty="0" err="1">
                <a:solidFill>
                  <a:srgbClr val="FF0000"/>
                </a:solidFill>
                <a:effectLst/>
                <a:latin typeface="UTM Avo" panose="02040603050506020204" pitchFamily="18"/>
              </a:rPr>
              <a:t>khí</a:t>
            </a:r>
            <a:r>
              <a:rPr lang="en-US" sz="5000" b="1" u="none" strike="noStrike" dirty="0">
                <a:solidFill>
                  <a:srgbClr val="FF0000"/>
                </a:solidFill>
                <a:effectLst/>
                <a:latin typeface="UTM Avo" panose="02040603050506020204" pitchFamily="18"/>
              </a:rPr>
              <a:t> (</a:t>
            </a:r>
            <a:r>
              <a:rPr lang="en-US" sz="5000" b="1" u="none" strike="noStrike" dirty="0" err="1">
                <a:solidFill>
                  <a:srgbClr val="FF0000"/>
                </a:solidFill>
                <a:effectLst/>
                <a:latin typeface="UTM Avo" panose="02040603050506020204" pitchFamily="18"/>
              </a:rPr>
              <a:t>Tiết</a:t>
            </a:r>
            <a:r>
              <a:rPr lang="en-US" sz="5000" b="1" u="none" strike="noStrike" dirty="0">
                <a:solidFill>
                  <a:srgbClr val="FF0000"/>
                </a:solidFill>
                <a:effectLst/>
                <a:latin typeface="UTM Avo" panose="02040603050506020204" pitchFamily="18"/>
              </a:rPr>
              <a:t> </a:t>
            </a:r>
            <a:r>
              <a:rPr lang="en-US" sz="5000" b="1" u="none" strike="noStrike">
                <a:solidFill>
                  <a:srgbClr val="FF0000"/>
                </a:solidFill>
                <a:effectLst/>
                <a:latin typeface="UTM Avo" panose="02040603050506020204" pitchFamily="18"/>
              </a:rPr>
              <a:t>1</a:t>
            </a:r>
            <a:r>
              <a:rPr lang="en-US" sz="5000" b="1" u="none" strike="noStrike" smtClean="0">
                <a:solidFill>
                  <a:srgbClr val="FF0000"/>
                </a:solidFill>
                <a:effectLst/>
                <a:latin typeface="UTM Avo" panose="02040603050506020204" pitchFamily="18"/>
              </a:rPr>
              <a:t>) </a:t>
            </a:r>
            <a:endParaRPr lang="en-US" sz="5000" b="1" dirty="0">
              <a:solidFill>
                <a:srgbClr val="FF0000"/>
              </a:solidFill>
              <a:latin typeface="UTM Avo" panose="02040603050506020204" pitchFamily="18"/>
              <a:cs typeface="Arial" panose="020B0604020202020204" pitchFamily="34" charset="0"/>
            </a:endParaRPr>
          </a:p>
        </p:txBody>
      </p:sp>
      <p:sp>
        <p:nvSpPr>
          <p:cNvPr id="3" name="Google Shape;54;p1">
            <a:extLst>
              <a:ext uri="{FF2B5EF4-FFF2-40B4-BE49-F238E27FC236}">
                <a16:creationId xmlns:a16="http://schemas.microsoft.com/office/drawing/2014/main" id="{CAB9AF7D-4456-5252-6C52-89EDF4404272}"/>
              </a:ext>
            </a:extLst>
          </p:cNvPr>
          <p:cNvSpPr txBox="1">
            <a:spLocks/>
          </p:cNvSpPr>
          <p:nvPr/>
        </p:nvSpPr>
        <p:spPr>
          <a:xfrm>
            <a:off x="2904506" y="1496571"/>
            <a:ext cx="6382981" cy="24671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50000"/>
              </a:lnSpc>
              <a:buSzPts val="990"/>
              <a:buFont typeface="Arial"/>
              <a:buNone/>
            </a:pPr>
            <a:r>
              <a:rPr lang="en-US" sz="5200" b="1" dirty="0" err="1">
                <a:solidFill>
                  <a:srgbClr val="002060"/>
                </a:solidFill>
                <a:latin typeface="UTM Avo" panose="02040603050506020204" pitchFamily="18" charset="0"/>
              </a:rPr>
              <a:t>Chủ</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đề</a:t>
            </a:r>
            <a:r>
              <a:rPr lang="en-US" sz="5200" b="1" dirty="0">
                <a:solidFill>
                  <a:srgbClr val="002060"/>
                </a:solidFill>
                <a:latin typeface="UTM Avo" panose="02040603050506020204" pitchFamily="18" charset="0"/>
              </a:rPr>
              <a:t> 1: </a:t>
            </a:r>
            <a:r>
              <a:rPr lang="en-US" sz="5200" b="1" dirty="0" err="1">
                <a:solidFill>
                  <a:srgbClr val="002060"/>
                </a:solidFill>
                <a:latin typeface="UTM Avo" panose="02040603050506020204" pitchFamily="18" charset="0"/>
              </a:rPr>
              <a:t>Chất</a:t>
            </a:r>
            <a:endParaRPr lang="en-US" sz="5200" b="1" dirty="0">
              <a:solidFill>
                <a:srgbClr val="002060"/>
              </a:solidFill>
              <a:latin typeface="UTM Avo" panose="02040603050506020204" pitchFamily="18" charset="0"/>
            </a:endParaRPr>
          </a:p>
        </p:txBody>
      </p:sp>
    </p:spTree>
    <p:custDataLst>
      <p:tags r:id="rId1"/>
    </p:custData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E96AC2-2128-066F-95C5-6C78AC071029}"/>
              </a:ext>
            </a:extLst>
          </p:cNvPr>
          <p:cNvSpPr/>
          <p:nvPr/>
        </p:nvSpPr>
        <p:spPr>
          <a:xfrm>
            <a:off x="762794" y="1559542"/>
            <a:ext cx="2287806" cy="461665"/>
          </a:xfrm>
          <a:prstGeom prst="rect">
            <a:avLst/>
          </a:prstGeom>
        </p:spPr>
        <p:txBody>
          <a:bodyPr wrap="none">
            <a:spAutoFit/>
          </a:bodyPr>
          <a:lstStyle/>
          <a:p>
            <a:pPr marL="381019" indent="-381019">
              <a:buFont typeface="Wingdings" panose="05000000000000000000" pitchFamily="2" charset="2"/>
              <a:buChar char="v"/>
            </a:pPr>
            <a:r>
              <a:rPr lang="vi-VN" sz="2400" b="1" dirty="0">
                <a:latin typeface="UTM Avo" panose="02040603050506020204" pitchFamily="18"/>
                <a:cs typeface="Arial" panose="020B0604020202020204" pitchFamily="34" charset="0"/>
              </a:rPr>
              <a:t>Tiến hành</a:t>
            </a:r>
            <a:r>
              <a:rPr lang="en-US" sz="2400" b="1" dirty="0">
                <a:latin typeface="UTM Avo" panose="02040603050506020204" pitchFamily="18"/>
                <a:cs typeface="Arial" panose="020B0604020202020204" pitchFamily="34" charset="0"/>
              </a:rPr>
              <a:t>: </a:t>
            </a:r>
          </a:p>
        </p:txBody>
      </p:sp>
      <p:sp>
        <p:nvSpPr>
          <p:cNvPr id="3" name="Rectangle 2">
            <a:extLst>
              <a:ext uri="{FF2B5EF4-FFF2-40B4-BE49-F238E27FC236}">
                <a16:creationId xmlns:a16="http://schemas.microsoft.com/office/drawing/2014/main" id="{762EA36D-E000-E8E9-EE39-9E2DD04F6134}"/>
              </a:ext>
            </a:extLst>
          </p:cNvPr>
          <p:cNvSpPr/>
          <p:nvPr/>
        </p:nvSpPr>
        <p:spPr>
          <a:xfrm>
            <a:off x="759264" y="1875349"/>
            <a:ext cx="5812986" cy="1609864"/>
          </a:xfrm>
          <a:prstGeom prst="rect">
            <a:avLst/>
          </a:prstGeom>
        </p:spPr>
        <p:txBody>
          <a:bodyPr wrap="square">
            <a:spAutoFit/>
          </a:bodyPr>
          <a:lstStyle/>
          <a:p>
            <a:pPr algn="just">
              <a:lnSpc>
                <a:spcPct val="150000"/>
              </a:lnSpc>
            </a:pPr>
            <a:r>
              <a:rPr lang="vi-VN" sz="2300" dirty="0">
                <a:latin typeface="UTM Avo" panose="02040603050506020204" pitchFamily="18"/>
                <a:cs typeface="Arial" panose="020B0604020202020204" pitchFamily="34" charset="0"/>
              </a:rPr>
              <a:t>Đặt cốc nến đang chảy dưới ống A và đĩa đựng các mẫu hương đang bốc khói dưới ống B (hình 4), rồi đóng nắp.</a:t>
            </a:r>
            <a:endParaRPr lang="en-US" sz="2300" dirty="0">
              <a:latin typeface="UTM Avo" panose="02040603050506020204" pitchFamily="18"/>
              <a:cs typeface="Arial" panose="020B0604020202020204" pitchFamily="34" charset="0"/>
            </a:endParaRPr>
          </a:p>
        </p:txBody>
      </p:sp>
      <p:pic>
        <p:nvPicPr>
          <p:cNvPr id="4" name="Picture 3">
            <a:extLst>
              <a:ext uri="{FF2B5EF4-FFF2-40B4-BE49-F238E27FC236}">
                <a16:creationId xmlns:a16="http://schemas.microsoft.com/office/drawing/2014/main" id="{7FCB02AA-216D-0961-3360-9B098B94D8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2031" y="670256"/>
            <a:ext cx="5245238" cy="3074402"/>
          </a:xfrm>
          <a:prstGeom prst="rect">
            <a:avLst/>
          </a:prstGeom>
        </p:spPr>
      </p:pic>
      <p:sp>
        <p:nvSpPr>
          <p:cNvPr id="5" name="Rounded Rectangle 4">
            <a:extLst>
              <a:ext uri="{FF2B5EF4-FFF2-40B4-BE49-F238E27FC236}">
                <a16:creationId xmlns:a16="http://schemas.microsoft.com/office/drawing/2014/main" id="{331C6849-2C23-77CD-7112-9F037318EA50}"/>
              </a:ext>
            </a:extLst>
          </p:cNvPr>
          <p:cNvSpPr/>
          <p:nvPr/>
        </p:nvSpPr>
        <p:spPr>
          <a:xfrm>
            <a:off x="899160" y="3819076"/>
            <a:ext cx="10679536" cy="2878904"/>
          </a:xfrm>
          <a:prstGeom prst="roundRect">
            <a:avLst>
              <a:gd name="adj" fmla="val 1436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a:endParaRPr>
          </a:p>
        </p:txBody>
      </p:sp>
      <p:grpSp>
        <p:nvGrpSpPr>
          <p:cNvPr id="10" name="Group 9">
            <a:extLst>
              <a:ext uri="{FF2B5EF4-FFF2-40B4-BE49-F238E27FC236}">
                <a16:creationId xmlns:a16="http://schemas.microsoft.com/office/drawing/2014/main" id="{5002747D-5397-693E-DEBF-62038D13822B}"/>
              </a:ext>
            </a:extLst>
          </p:cNvPr>
          <p:cNvGrpSpPr/>
          <p:nvPr/>
        </p:nvGrpSpPr>
        <p:grpSpPr>
          <a:xfrm>
            <a:off x="588590" y="3551192"/>
            <a:ext cx="10704250" cy="3306808"/>
            <a:chOff x="588590" y="3551192"/>
            <a:chExt cx="10704250" cy="3022236"/>
          </a:xfrm>
        </p:grpSpPr>
        <p:sp>
          <p:nvSpPr>
            <p:cNvPr id="6" name="Rectangle 5">
              <a:extLst>
                <a:ext uri="{FF2B5EF4-FFF2-40B4-BE49-F238E27FC236}">
                  <a16:creationId xmlns:a16="http://schemas.microsoft.com/office/drawing/2014/main" id="{EAB4035F-594F-43F7-2102-ED810072ACB8}"/>
                </a:ext>
              </a:extLst>
            </p:cNvPr>
            <p:cNvSpPr/>
            <p:nvPr/>
          </p:nvSpPr>
          <p:spPr>
            <a:xfrm>
              <a:off x="1484768" y="3999892"/>
              <a:ext cx="7703245" cy="461665"/>
            </a:xfrm>
            <a:prstGeom prst="rect">
              <a:avLst/>
            </a:prstGeom>
          </p:spPr>
          <p:txBody>
            <a:bodyPr wrap="square">
              <a:spAutoFit/>
            </a:bodyPr>
            <a:lstStyle/>
            <a:p>
              <a:r>
                <a:rPr lang="vi-VN" sz="2400" dirty="0" err="1">
                  <a:solidFill>
                    <a:srgbClr val="002060"/>
                  </a:solidFill>
                  <a:latin typeface="UTM Avo" panose="02040603050506020204" pitchFamily="18"/>
                  <a:cs typeface="Arial" panose="020B0604020202020204" pitchFamily="34" charset="0"/>
                </a:rPr>
                <a:t>C</a:t>
              </a:r>
              <a:r>
                <a:rPr lang="en-US" sz="2400" dirty="0" err="1">
                  <a:solidFill>
                    <a:srgbClr val="002060"/>
                  </a:solidFill>
                  <a:latin typeface="UTM Avo" panose="02040603050506020204" pitchFamily="18"/>
                  <a:cs typeface="Arial" panose="020B0604020202020204" pitchFamily="34" charset="0"/>
                </a:rPr>
                <a:t>ác</a:t>
              </a:r>
              <a:r>
                <a:rPr lang="en-US" sz="2400" dirty="0">
                  <a:solidFill>
                    <a:srgbClr val="002060"/>
                  </a:solidFill>
                  <a:latin typeface="UTM Avo" panose="02040603050506020204" pitchFamily="18"/>
                  <a:cs typeface="Arial" panose="020B0604020202020204" pitchFamily="34" charset="0"/>
                </a:rPr>
                <a:t> </a:t>
              </a:r>
              <a:r>
                <a:rPr lang="en-US" sz="2400" dirty="0" err="1">
                  <a:solidFill>
                    <a:srgbClr val="002060"/>
                  </a:solidFill>
                  <a:latin typeface="UTM Avo" panose="02040603050506020204" pitchFamily="18"/>
                  <a:cs typeface="Arial" panose="020B0604020202020204" pitchFamily="34" charset="0"/>
                </a:rPr>
                <a:t>nhóm</a:t>
              </a:r>
              <a:r>
                <a:rPr lang="en-US" sz="2400" dirty="0">
                  <a:solidFill>
                    <a:srgbClr val="002060"/>
                  </a:solidFill>
                  <a:latin typeface="UTM Avo" panose="02040603050506020204" pitchFamily="18"/>
                  <a:cs typeface="Arial" panose="020B0604020202020204" pitchFamily="34" charset="0"/>
                </a:rPr>
                <a:t> </a:t>
              </a:r>
              <a:r>
                <a:rPr lang="en-US" sz="2400" dirty="0" err="1">
                  <a:solidFill>
                    <a:srgbClr val="002060"/>
                  </a:solidFill>
                  <a:latin typeface="UTM Avo" panose="02040603050506020204" pitchFamily="18"/>
                  <a:cs typeface="Arial" panose="020B0604020202020204" pitchFamily="34" charset="0"/>
                </a:rPr>
                <a:t>quan</a:t>
              </a:r>
              <a:r>
                <a:rPr lang="en-US" sz="2400" dirty="0">
                  <a:solidFill>
                    <a:srgbClr val="002060"/>
                  </a:solidFill>
                  <a:latin typeface="UTM Avo" panose="02040603050506020204" pitchFamily="18"/>
                  <a:cs typeface="Arial" panose="020B0604020202020204" pitchFamily="34" charset="0"/>
                </a:rPr>
                <a:t> </a:t>
              </a:r>
              <a:r>
                <a:rPr lang="en-US" sz="2400" dirty="0" err="1">
                  <a:solidFill>
                    <a:srgbClr val="002060"/>
                  </a:solidFill>
                  <a:latin typeface="UTM Avo" panose="02040603050506020204" pitchFamily="18"/>
                  <a:cs typeface="Arial" panose="020B0604020202020204" pitchFamily="34" charset="0"/>
                </a:rPr>
                <a:t>sát</a:t>
              </a:r>
              <a:r>
                <a:rPr lang="en-US" sz="2400" dirty="0">
                  <a:solidFill>
                    <a:srgbClr val="002060"/>
                  </a:solidFill>
                  <a:latin typeface="UTM Avo" panose="02040603050506020204" pitchFamily="18"/>
                  <a:cs typeface="Arial" panose="020B0604020202020204" pitchFamily="34" charset="0"/>
                </a:rPr>
                <a:t>, </a:t>
              </a:r>
              <a:r>
                <a:rPr lang="en-US" sz="2400" dirty="0" err="1">
                  <a:solidFill>
                    <a:srgbClr val="002060"/>
                  </a:solidFill>
                  <a:latin typeface="UTM Avo" panose="02040603050506020204" pitchFamily="18"/>
                  <a:cs typeface="Arial" panose="020B0604020202020204" pitchFamily="34" charset="0"/>
                </a:rPr>
                <a:t>thảo</a:t>
              </a:r>
              <a:r>
                <a:rPr lang="en-US" sz="2400" dirty="0">
                  <a:solidFill>
                    <a:srgbClr val="002060"/>
                  </a:solidFill>
                  <a:latin typeface="UTM Avo" panose="02040603050506020204" pitchFamily="18"/>
                  <a:cs typeface="Arial" panose="020B0604020202020204" pitchFamily="34" charset="0"/>
                </a:rPr>
                <a:t> </a:t>
              </a:r>
              <a:r>
                <a:rPr lang="en-US" sz="2400" dirty="0" err="1">
                  <a:solidFill>
                    <a:srgbClr val="002060"/>
                  </a:solidFill>
                  <a:latin typeface="UTM Avo" panose="02040603050506020204" pitchFamily="18"/>
                  <a:cs typeface="Arial" panose="020B0604020202020204" pitchFamily="34" charset="0"/>
                </a:rPr>
                <a:t>luận</a:t>
              </a:r>
              <a:r>
                <a:rPr lang="en-US" sz="2400" dirty="0">
                  <a:solidFill>
                    <a:srgbClr val="002060"/>
                  </a:solidFill>
                  <a:latin typeface="UTM Avo" panose="02040603050506020204" pitchFamily="18"/>
                  <a:cs typeface="Arial" panose="020B0604020202020204" pitchFamily="34" charset="0"/>
                </a:rPr>
                <a:t> </a:t>
              </a:r>
              <a:r>
                <a:rPr lang="en-US" sz="2400" dirty="0" err="1">
                  <a:solidFill>
                    <a:srgbClr val="002060"/>
                  </a:solidFill>
                  <a:latin typeface="UTM Avo" panose="02040603050506020204" pitchFamily="18"/>
                  <a:cs typeface="Arial" panose="020B0604020202020204" pitchFamily="34" charset="0"/>
                </a:rPr>
                <a:t>và</a:t>
              </a:r>
              <a:r>
                <a:rPr lang="en-US" sz="2400" dirty="0">
                  <a:solidFill>
                    <a:srgbClr val="002060"/>
                  </a:solidFill>
                  <a:latin typeface="UTM Avo" panose="02040603050506020204" pitchFamily="18"/>
                  <a:cs typeface="Arial" panose="020B0604020202020204" pitchFamily="34" charset="0"/>
                </a:rPr>
                <a:t> </a:t>
              </a:r>
              <a:r>
                <a:rPr lang="en-US" sz="2400" dirty="0" err="1">
                  <a:solidFill>
                    <a:srgbClr val="002060"/>
                  </a:solidFill>
                  <a:latin typeface="UTM Avo" panose="02040603050506020204" pitchFamily="18"/>
                  <a:cs typeface="Arial" panose="020B0604020202020204" pitchFamily="34" charset="0"/>
                </a:rPr>
                <a:t>cho</a:t>
              </a:r>
              <a:r>
                <a:rPr lang="en-US" sz="2400" dirty="0">
                  <a:solidFill>
                    <a:srgbClr val="002060"/>
                  </a:solidFill>
                  <a:latin typeface="UTM Avo" panose="02040603050506020204" pitchFamily="18"/>
                  <a:cs typeface="Arial" panose="020B0604020202020204" pitchFamily="34" charset="0"/>
                </a:rPr>
                <a:t> </a:t>
              </a:r>
              <a:r>
                <a:rPr lang="en-US" sz="2400" dirty="0" err="1">
                  <a:solidFill>
                    <a:srgbClr val="002060"/>
                  </a:solidFill>
                  <a:latin typeface="UTM Avo" panose="02040603050506020204" pitchFamily="18"/>
                  <a:cs typeface="Arial" panose="020B0604020202020204" pitchFamily="34" charset="0"/>
                </a:rPr>
                <a:t>biết</a:t>
              </a:r>
              <a:r>
                <a:rPr lang="en-US" sz="2400" dirty="0">
                  <a:solidFill>
                    <a:srgbClr val="002060"/>
                  </a:solidFill>
                  <a:latin typeface="UTM Avo" panose="02040603050506020204" pitchFamily="18"/>
                  <a:cs typeface="Arial" panose="020B0604020202020204" pitchFamily="34" charset="0"/>
                </a:rPr>
                <a:t>:</a:t>
              </a:r>
            </a:p>
          </p:txBody>
        </p:sp>
        <p:sp>
          <p:nvSpPr>
            <p:cNvPr id="7" name="Rectangle 6">
              <a:extLst>
                <a:ext uri="{FF2B5EF4-FFF2-40B4-BE49-F238E27FC236}">
                  <a16:creationId xmlns:a16="http://schemas.microsoft.com/office/drawing/2014/main" id="{D6D09D31-C49D-6BC4-CCEB-A8C7748C32CA}"/>
                </a:ext>
              </a:extLst>
            </p:cNvPr>
            <p:cNvSpPr/>
            <p:nvPr/>
          </p:nvSpPr>
          <p:spPr>
            <a:xfrm>
              <a:off x="1573729" y="4343587"/>
              <a:ext cx="9719111" cy="2229841"/>
            </a:xfrm>
            <a:prstGeom prst="rect">
              <a:avLst/>
            </a:prstGeom>
          </p:spPr>
          <p:txBody>
            <a:bodyPr wrap="square">
              <a:spAutoFit/>
            </a:bodyPr>
            <a:lstStyle/>
            <a:p>
              <a:pPr marL="381019" indent="-381019" algn="just">
                <a:lnSpc>
                  <a:spcPct val="150000"/>
                </a:lnSpc>
                <a:buFont typeface="Wingdings" panose="05000000000000000000" pitchFamily="2" charset="2"/>
                <a:buChar char="§"/>
              </a:pPr>
              <a:r>
                <a:rPr lang="vi-VN" sz="2400" dirty="0">
                  <a:latin typeface="UTM Avo" panose="02040603050506020204" pitchFamily="18"/>
                  <a:cs typeface="Arial" panose="020B0604020202020204" pitchFamily="34" charset="0"/>
                </a:rPr>
                <a:t>Khói hương đi từ trong hộp ra ngoài qua ống nào?</a:t>
              </a:r>
            </a:p>
            <a:p>
              <a:pPr marL="381019" indent="-381019" algn="just">
                <a:lnSpc>
                  <a:spcPct val="150000"/>
                </a:lnSpc>
                <a:buFont typeface="Wingdings" panose="05000000000000000000" pitchFamily="2" charset="2"/>
                <a:buChar char="§"/>
              </a:pPr>
              <a:r>
                <a:rPr lang="vi-VN" sz="2400" dirty="0">
                  <a:latin typeface="UTM Avo" panose="02040603050506020204" pitchFamily="18"/>
                  <a:cs typeface="Arial" panose="020B0604020202020204" pitchFamily="34" charset="0"/>
                </a:rPr>
                <a:t>Hướng chuyển động của khói hương trong hộp như thế nào</a:t>
              </a:r>
            </a:p>
            <a:p>
              <a:pPr marL="381019" indent="-381019" algn="just">
                <a:lnSpc>
                  <a:spcPct val="150000"/>
                </a:lnSpc>
                <a:buFont typeface="Wingdings" panose="05000000000000000000" pitchFamily="2" charset="2"/>
                <a:buChar char="§"/>
              </a:pPr>
              <a:r>
                <a:rPr lang="vi-VN" sz="2400" dirty="0">
                  <a:latin typeface="UTM Avo" panose="02040603050506020204" pitchFamily="18"/>
                  <a:cs typeface="Arial" panose="020B0604020202020204" pitchFamily="34" charset="0"/>
                </a:rPr>
                <a:t>Vùng nào của hộp có không khí nóng? Vùng nào của hộp có không khí lạnh hơn?</a:t>
              </a:r>
            </a:p>
          </p:txBody>
        </p:sp>
        <p:pic>
          <p:nvPicPr>
            <p:cNvPr id="9" name="Picture 8">
              <a:extLst>
                <a:ext uri="{FF2B5EF4-FFF2-40B4-BE49-F238E27FC236}">
                  <a16:creationId xmlns:a16="http://schemas.microsoft.com/office/drawing/2014/main" id="{21FDEBAE-6E70-060D-185F-0A13D159EF4D}"/>
                </a:ext>
              </a:extLst>
            </p:cNvPr>
            <p:cNvPicPr>
              <a:picLocks noChangeAspect="1"/>
            </p:cNvPicPr>
            <p:nvPr/>
          </p:nvPicPr>
          <p:blipFill>
            <a:blip r:embed="rId4"/>
            <a:stretch>
              <a:fillRect/>
            </a:stretch>
          </p:blipFill>
          <p:spPr>
            <a:xfrm>
              <a:off x="588590" y="3551192"/>
              <a:ext cx="896178" cy="929035"/>
            </a:xfrm>
            <a:prstGeom prst="rect">
              <a:avLst/>
            </a:prstGeom>
          </p:spPr>
        </p:pic>
      </p:grpSp>
    </p:spTree>
    <p:custDataLst>
      <p:tags r:id="rId1"/>
    </p:custDataLst>
    <p:extLst>
      <p:ext uri="{BB962C8B-B14F-4D97-AF65-F5344CB8AC3E}">
        <p14:creationId xmlns:p14="http://schemas.microsoft.com/office/powerpoint/2010/main" val="6304085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1"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22" presetClass="entr" presetSubtype="8"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1"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C6F869-CD18-86A7-3BA3-6FBDC0DE8E27}"/>
              </a:ext>
            </a:extLst>
          </p:cNvPr>
          <p:cNvSpPr/>
          <p:nvPr/>
        </p:nvSpPr>
        <p:spPr>
          <a:xfrm>
            <a:off x="4851199" y="1448819"/>
            <a:ext cx="6963927" cy="548035"/>
          </a:xfrm>
          <a:prstGeom prst="rect">
            <a:avLst/>
          </a:prstGeom>
        </p:spPr>
        <p:txBody>
          <a:bodyPr wrap="square">
            <a:spAutoFit/>
          </a:bodyPr>
          <a:lstStyle/>
          <a:p>
            <a:pPr algn="just">
              <a:lnSpc>
                <a:spcPct val="150000"/>
              </a:lnSpc>
            </a:pPr>
            <a:r>
              <a:rPr lang="vi-VN" sz="2300" dirty="0">
                <a:latin typeface="UTM Avo" panose="02040603050506020204" pitchFamily="18"/>
              </a:rPr>
              <a:t>Khói hương đi từ trong hộp ra ngoài qua 2 ống.</a:t>
            </a:r>
            <a:endParaRPr lang="en-US" sz="2300" dirty="0">
              <a:latin typeface="UTM Avo" panose="02040603050506020204" pitchFamily="18"/>
            </a:endParaRPr>
          </a:p>
        </p:txBody>
      </p:sp>
      <p:sp>
        <p:nvSpPr>
          <p:cNvPr id="7" name="Rectangle 6">
            <a:extLst>
              <a:ext uri="{FF2B5EF4-FFF2-40B4-BE49-F238E27FC236}">
                <a16:creationId xmlns:a16="http://schemas.microsoft.com/office/drawing/2014/main" id="{09B31CF2-DDF5-BC78-8EEC-2BA0C334EB86}"/>
              </a:ext>
            </a:extLst>
          </p:cNvPr>
          <p:cNvSpPr/>
          <p:nvPr/>
        </p:nvSpPr>
        <p:spPr>
          <a:xfrm>
            <a:off x="4851199" y="1994314"/>
            <a:ext cx="6963948" cy="1609864"/>
          </a:xfrm>
          <a:prstGeom prst="rect">
            <a:avLst/>
          </a:prstGeom>
        </p:spPr>
        <p:txBody>
          <a:bodyPr wrap="square">
            <a:spAutoFit/>
          </a:bodyPr>
          <a:lstStyle/>
          <a:p>
            <a:pPr algn="just">
              <a:lnSpc>
                <a:spcPct val="150000"/>
              </a:lnSpc>
            </a:pPr>
            <a:r>
              <a:rPr lang="vi-VN" sz="2300" dirty="0">
                <a:solidFill>
                  <a:schemeClr val="tx1"/>
                </a:solidFill>
                <a:latin typeface="UTM Avo" panose="02040603050506020204" pitchFamily="18"/>
              </a:rPr>
              <a:t>Hướng chuyển động của khói hương trong hộp: chuyển động xung quanh trong lòng hộp rồi đi ra ngoài thông qua 2 ống. </a:t>
            </a:r>
            <a:endParaRPr lang="en-US" sz="2300" dirty="0">
              <a:solidFill>
                <a:schemeClr val="tx1"/>
              </a:solidFill>
              <a:latin typeface="UTM Avo" panose="02040603050506020204" pitchFamily="18"/>
            </a:endParaRPr>
          </a:p>
        </p:txBody>
      </p:sp>
      <p:grpSp>
        <p:nvGrpSpPr>
          <p:cNvPr id="20" name="Group 19">
            <a:extLst>
              <a:ext uri="{FF2B5EF4-FFF2-40B4-BE49-F238E27FC236}">
                <a16:creationId xmlns:a16="http://schemas.microsoft.com/office/drawing/2014/main" id="{EBE0B21D-FE48-4090-60B9-D7F28580DE0A}"/>
              </a:ext>
            </a:extLst>
          </p:cNvPr>
          <p:cNvGrpSpPr/>
          <p:nvPr/>
        </p:nvGrpSpPr>
        <p:grpSpPr>
          <a:xfrm>
            <a:off x="712709" y="1436964"/>
            <a:ext cx="4141339" cy="2289599"/>
            <a:chOff x="312703" y="521999"/>
            <a:chExt cx="5329600" cy="3049693"/>
          </a:xfrm>
        </p:grpSpPr>
        <p:pic>
          <p:nvPicPr>
            <p:cNvPr id="2" name="Picture 1">
              <a:extLst>
                <a:ext uri="{FF2B5EF4-FFF2-40B4-BE49-F238E27FC236}">
                  <a16:creationId xmlns:a16="http://schemas.microsoft.com/office/drawing/2014/main" id="{6925793A-A9DF-4063-5524-327091867D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703" y="740439"/>
              <a:ext cx="4830402" cy="2831253"/>
            </a:xfrm>
            <a:prstGeom prst="rect">
              <a:avLst/>
            </a:prstGeom>
          </p:spPr>
        </p:pic>
        <p:cxnSp>
          <p:nvCxnSpPr>
            <p:cNvPr id="3" name="Straight Arrow Connector 2">
              <a:extLst>
                <a:ext uri="{FF2B5EF4-FFF2-40B4-BE49-F238E27FC236}">
                  <a16:creationId xmlns:a16="http://schemas.microsoft.com/office/drawing/2014/main" id="{9D2E03C3-ABF7-CDF4-8D26-6A1FCA62F489}"/>
                </a:ext>
              </a:extLst>
            </p:cNvPr>
            <p:cNvCxnSpPr>
              <a:cxnSpLocks/>
            </p:cNvCxnSpPr>
            <p:nvPr/>
          </p:nvCxnSpPr>
          <p:spPr>
            <a:xfrm flipV="1">
              <a:off x="2243103" y="521999"/>
              <a:ext cx="0" cy="101600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17D84A7D-1B45-0CBF-BEE6-E65E4E365375}"/>
                </a:ext>
              </a:extLst>
            </p:cNvPr>
            <p:cNvCxnSpPr>
              <a:cxnSpLocks/>
            </p:cNvCxnSpPr>
            <p:nvPr/>
          </p:nvCxnSpPr>
          <p:spPr>
            <a:xfrm flipV="1">
              <a:off x="3513103" y="521999"/>
              <a:ext cx="0" cy="101600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 name="Curved Connector 5">
              <a:extLst>
                <a:ext uri="{FF2B5EF4-FFF2-40B4-BE49-F238E27FC236}">
                  <a16:creationId xmlns:a16="http://schemas.microsoft.com/office/drawing/2014/main" id="{DE711EC4-C41C-57F6-455A-E2623186A705}"/>
                </a:ext>
              </a:extLst>
            </p:cNvPr>
            <p:cNvCxnSpPr>
              <a:cxnSpLocks/>
            </p:cNvCxnSpPr>
            <p:nvPr/>
          </p:nvCxnSpPr>
          <p:spPr>
            <a:xfrm flipV="1">
              <a:off x="4021103" y="1013650"/>
              <a:ext cx="1548758" cy="387189"/>
            </a:xfrm>
            <a:prstGeom prst="curvedConnector3">
              <a:avLst>
                <a:gd name="adj1" fmla="val 50000"/>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 name="Curved Connector 7">
              <a:extLst>
                <a:ext uri="{FF2B5EF4-FFF2-40B4-BE49-F238E27FC236}">
                  <a16:creationId xmlns:a16="http://schemas.microsoft.com/office/drawing/2014/main" id="{B9392783-14EB-27F6-63AD-8184F3D0534F}"/>
                </a:ext>
              </a:extLst>
            </p:cNvPr>
            <p:cNvCxnSpPr>
              <a:cxnSpLocks/>
            </p:cNvCxnSpPr>
            <p:nvPr/>
          </p:nvCxnSpPr>
          <p:spPr>
            <a:xfrm flipV="1">
              <a:off x="4173504" y="2297652"/>
              <a:ext cx="1468799" cy="373187"/>
            </a:xfrm>
            <a:prstGeom prst="curvedConnector3">
              <a:avLst>
                <a:gd name="adj1" fmla="val 50000"/>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037A026D-C223-5412-2160-3821A51FCB1A}"/>
              </a:ext>
            </a:extLst>
          </p:cNvPr>
          <p:cNvSpPr/>
          <p:nvPr/>
        </p:nvSpPr>
        <p:spPr>
          <a:xfrm>
            <a:off x="327657" y="3823441"/>
            <a:ext cx="9537584" cy="1121846"/>
          </a:xfrm>
          <a:prstGeom prst="rect">
            <a:avLst/>
          </a:prstGeom>
        </p:spPr>
        <p:txBody>
          <a:bodyPr wrap="square">
            <a:spAutoFit/>
          </a:bodyPr>
          <a:lstStyle/>
          <a:p>
            <a:pPr marL="381019" indent="-381019" algn="just">
              <a:lnSpc>
                <a:spcPct val="150000"/>
              </a:lnSpc>
              <a:buFont typeface="Wingdings" panose="05000000000000000000" pitchFamily="2" charset="2"/>
              <a:buChar char="Ø"/>
            </a:pPr>
            <a:r>
              <a:rPr lang="vi-VN" sz="2300" dirty="0">
                <a:latin typeface="UTM Avo" panose="02040603050506020204" pitchFamily="18"/>
                <a:cs typeface="Arial" panose="020B0604020202020204" pitchFamily="34" charset="0"/>
              </a:rPr>
              <a:t>Vùng xung quanh đĩa sứ đựng những mẩu hương đang bốc khói và cốc nến đang cháy của hộp có không khí nóng.</a:t>
            </a:r>
            <a:endParaRPr lang="en-US" sz="2300" dirty="0">
              <a:latin typeface="UTM Avo" panose="02040603050506020204" pitchFamily="18"/>
              <a:cs typeface="Arial" panose="020B0604020202020204" pitchFamily="34" charset="0"/>
            </a:endParaRPr>
          </a:p>
        </p:txBody>
      </p:sp>
      <p:sp>
        <p:nvSpPr>
          <p:cNvPr id="10" name="Rectangle 9">
            <a:extLst>
              <a:ext uri="{FF2B5EF4-FFF2-40B4-BE49-F238E27FC236}">
                <a16:creationId xmlns:a16="http://schemas.microsoft.com/office/drawing/2014/main" id="{506029AC-557F-1E56-21BA-77B007A50831}"/>
              </a:ext>
            </a:extLst>
          </p:cNvPr>
          <p:cNvSpPr/>
          <p:nvPr/>
        </p:nvSpPr>
        <p:spPr>
          <a:xfrm>
            <a:off x="327657" y="4996870"/>
            <a:ext cx="9718217" cy="1078950"/>
          </a:xfrm>
          <a:prstGeom prst="rect">
            <a:avLst/>
          </a:prstGeom>
        </p:spPr>
        <p:txBody>
          <a:bodyPr wrap="square">
            <a:spAutoFit/>
          </a:bodyPr>
          <a:lstStyle/>
          <a:p>
            <a:pPr marL="381019" indent="-381019" algn="just">
              <a:lnSpc>
                <a:spcPct val="150000"/>
              </a:lnSpc>
              <a:buFont typeface="Wingdings" panose="05000000000000000000" pitchFamily="2" charset="2"/>
              <a:buChar char="Ø"/>
            </a:pPr>
            <a:r>
              <a:rPr lang="vi-VN" sz="2300" dirty="0">
                <a:latin typeface="UTM Avo" panose="02040603050506020204" pitchFamily="18"/>
                <a:cs typeface="Arial" panose="020B0604020202020204" pitchFamily="34" charset="0"/>
              </a:rPr>
              <a:t>Vùng của hộp có không khí lạnh hơn là những vùng xa đĩa sứ đựng những mẩu hương đang bốc khói và cốc nến đang cháy.</a:t>
            </a:r>
            <a:endParaRPr lang="en-US" sz="2300" dirty="0">
              <a:latin typeface="UTM Avo" panose="02040603050506020204" pitchFamily="18"/>
              <a:cs typeface="Arial" panose="020B0604020202020204" pitchFamily="34" charset="0"/>
            </a:endParaRPr>
          </a:p>
        </p:txBody>
      </p:sp>
      <p:pic>
        <p:nvPicPr>
          <p:cNvPr id="11" name="Picture 10">
            <a:extLst>
              <a:ext uri="{FF2B5EF4-FFF2-40B4-BE49-F238E27FC236}">
                <a16:creationId xmlns:a16="http://schemas.microsoft.com/office/drawing/2014/main" id="{A898761B-6F7A-9D06-7B94-6C58F809B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0438" y="3658301"/>
            <a:ext cx="3189600" cy="3189600"/>
          </a:xfrm>
          <a:prstGeom prst="rect">
            <a:avLst/>
          </a:prstGeom>
        </p:spPr>
      </p:pic>
    </p:spTree>
    <p:custDataLst>
      <p:tags r:id="rId1"/>
    </p:custDataLst>
    <p:extLst>
      <p:ext uri="{BB962C8B-B14F-4D97-AF65-F5344CB8AC3E}">
        <p14:creationId xmlns:p14="http://schemas.microsoft.com/office/powerpoint/2010/main" val="14056304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anim calcmode="lin" valueType="num">
                                      <p:cBhvr>
                                        <p:cTn id="17" dur="500" fill="hold"/>
                                        <p:tgtEl>
                                          <p:spTgt spid="9"/>
                                        </p:tgtEl>
                                        <p:attrNameLst>
                                          <p:attrName>ppt_x</p:attrName>
                                        </p:attrNameLst>
                                      </p:cBhvr>
                                      <p:tavLst>
                                        <p:tav tm="0">
                                          <p:val>
                                            <p:strVal val="#ppt_x"/>
                                          </p:val>
                                        </p:tav>
                                        <p:tav tm="100000">
                                          <p:val>
                                            <p:strVal val="#ppt_x"/>
                                          </p:val>
                                        </p:tav>
                                      </p:tavLst>
                                    </p:anim>
                                    <p:anim calcmode="lin" valueType="num">
                                      <p:cBhvr>
                                        <p:cTn id="18"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FDF215AB-F530-AD40-80A5-6CBE1C05B9A7}"/>
              </a:ext>
            </a:extLst>
          </p:cNvPr>
          <p:cNvSpPr/>
          <p:nvPr/>
        </p:nvSpPr>
        <p:spPr>
          <a:xfrm>
            <a:off x="-38758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endParaRPr lang="en-US" sz="800"/>
          </a:p>
        </p:txBody>
      </p:sp>
      <p:sp>
        <p:nvSpPr>
          <p:cNvPr id="4" name="Freeform 5">
            <a:extLst>
              <a:ext uri="{FF2B5EF4-FFF2-40B4-BE49-F238E27FC236}">
                <a16:creationId xmlns:a16="http://schemas.microsoft.com/office/drawing/2014/main" id="{734729C0-E1B8-002A-B238-CA09221DC12A}"/>
              </a:ext>
            </a:extLst>
          </p:cNvPr>
          <p:cNvSpPr/>
          <p:nvPr/>
        </p:nvSpPr>
        <p:spPr>
          <a:xfrm>
            <a:off x="3889326"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3"/>
            <a:stretch>
              <a:fillRect/>
            </a:stretch>
          </a:blipFill>
        </p:spPr>
        <p:txBody>
          <a:bodyPr/>
          <a:lstStyle/>
          <a:p>
            <a:endParaRPr lang="en-US" sz="800"/>
          </a:p>
        </p:txBody>
      </p:sp>
      <p:sp>
        <p:nvSpPr>
          <p:cNvPr id="5" name="Freeform 6">
            <a:extLst>
              <a:ext uri="{FF2B5EF4-FFF2-40B4-BE49-F238E27FC236}">
                <a16:creationId xmlns:a16="http://schemas.microsoft.com/office/drawing/2014/main" id="{F02FD569-7282-8D4D-A1CB-B2A7D8738278}"/>
              </a:ext>
            </a:extLst>
          </p:cNvPr>
          <p:cNvSpPr/>
          <p:nvPr/>
        </p:nvSpPr>
        <p:spPr>
          <a:xfrm>
            <a:off x="7806015"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endParaRPr lang="en-US" sz="800"/>
          </a:p>
        </p:txBody>
      </p:sp>
      <p:sp>
        <p:nvSpPr>
          <p:cNvPr id="6" name="Freeform 8">
            <a:extLst>
              <a:ext uri="{FF2B5EF4-FFF2-40B4-BE49-F238E27FC236}">
                <a16:creationId xmlns:a16="http://schemas.microsoft.com/office/drawing/2014/main" id="{E1876547-8EBA-F7CF-879F-00C02A8900D1}"/>
              </a:ext>
            </a:extLst>
          </p:cNvPr>
          <p:cNvSpPr/>
          <p:nvPr/>
        </p:nvSpPr>
        <p:spPr>
          <a:xfrm>
            <a:off x="4863920" y="2867531"/>
            <a:ext cx="1247506" cy="1122938"/>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txBody>
          <a:bodyPr/>
          <a:lstStyle/>
          <a:p>
            <a:endParaRPr lang="en-US" sz="800" dirty="0"/>
          </a:p>
        </p:txBody>
      </p:sp>
      <p:pic>
        <p:nvPicPr>
          <p:cNvPr id="7" name="Picture 6">
            <a:extLst>
              <a:ext uri="{FF2B5EF4-FFF2-40B4-BE49-F238E27FC236}">
                <a16:creationId xmlns:a16="http://schemas.microsoft.com/office/drawing/2014/main" id="{B279BAB4-AE81-78EF-92E9-0A31FEB3FD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9221" y="439989"/>
            <a:ext cx="1919199" cy="1919199"/>
          </a:xfrm>
          <a:prstGeom prst="rect">
            <a:avLst/>
          </a:prstGeom>
        </p:spPr>
      </p:pic>
      <p:grpSp>
        <p:nvGrpSpPr>
          <p:cNvPr id="8" name="Group 7">
            <a:extLst>
              <a:ext uri="{FF2B5EF4-FFF2-40B4-BE49-F238E27FC236}">
                <a16:creationId xmlns:a16="http://schemas.microsoft.com/office/drawing/2014/main" id="{0F19CD83-1FD5-5476-314E-0D02688E852A}"/>
              </a:ext>
            </a:extLst>
          </p:cNvPr>
          <p:cNvGrpSpPr/>
          <p:nvPr/>
        </p:nvGrpSpPr>
        <p:grpSpPr>
          <a:xfrm>
            <a:off x="-27363" y="1253134"/>
            <a:ext cx="5040000" cy="5040000"/>
            <a:chOff x="327037" y="-48235"/>
            <a:chExt cx="8802226" cy="8802226"/>
          </a:xfrm>
        </p:grpSpPr>
        <p:sp>
          <p:nvSpPr>
            <p:cNvPr id="9" name="Freeform 7">
              <a:extLst>
                <a:ext uri="{FF2B5EF4-FFF2-40B4-BE49-F238E27FC236}">
                  <a16:creationId xmlns:a16="http://schemas.microsoft.com/office/drawing/2014/main" id="{D66D4A49-A130-66F4-0365-9382EB801B49}"/>
                </a:ext>
              </a:extLst>
            </p:cNvPr>
            <p:cNvSpPr/>
            <p:nvPr/>
          </p:nvSpPr>
          <p:spPr>
            <a:xfrm>
              <a:off x="327037" y="-48235"/>
              <a:ext cx="8802226" cy="8802226"/>
            </a:xfrm>
            <a:custGeom>
              <a:avLst/>
              <a:gdLst/>
              <a:ahLst/>
              <a:cxnLst/>
              <a:rect l="l" t="t" r="r" b="b"/>
              <a:pathLst>
                <a:path w="7779935" h="7779935">
                  <a:moveTo>
                    <a:pt x="0" y="0"/>
                  </a:moveTo>
                  <a:lnTo>
                    <a:pt x="7779935" y="0"/>
                  </a:lnTo>
                  <a:lnTo>
                    <a:pt x="7779935" y="7779936"/>
                  </a:lnTo>
                  <a:lnTo>
                    <a:pt x="0" y="777993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800"/>
            </a:p>
          </p:txBody>
        </p:sp>
        <p:grpSp>
          <p:nvGrpSpPr>
            <p:cNvPr id="10" name="Group 9">
              <a:extLst>
                <a:ext uri="{FF2B5EF4-FFF2-40B4-BE49-F238E27FC236}">
                  <a16:creationId xmlns:a16="http://schemas.microsoft.com/office/drawing/2014/main" id="{F656B78A-EF75-5276-1CCD-4E61DAD33650}"/>
                </a:ext>
              </a:extLst>
            </p:cNvPr>
            <p:cNvGrpSpPr/>
            <p:nvPr/>
          </p:nvGrpSpPr>
          <p:grpSpPr>
            <a:xfrm>
              <a:off x="1456755" y="1201271"/>
              <a:ext cx="6580852" cy="5929463"/>
              <a:chOff x="1456755" y="1201271"/>
              <a:chExt cx="6580852" cy="5929463"/>
            </a:xfrm>
          </p:grpSpPr>
          <p:sp>
            <p:nvSpPr>
              <p:cNvPr id="11" name="Rectangle 10">
                <a:extLst>
                  <a:ext uri="{FF2B5EF4-FFF2-40B4-BE49-F238E27FC236}">
                    <a16:creationId xmlns:a16="http://schemas.microsoft.com/office/drawing/2014/main" id="{9E1D614E-F01D-F9AB-9097-ED80E304CA21}"/>
                  </a:ext>
                </a:extLst>
              </p:cNvPr>
              <p:cNvSpPr/>
              <p:nvPr/>
            </p:nvSpPr>
            <p:spPr>
              <a:xfrm>
                <a:off x="1456755" y="2366707"/>
                <a:ext cx="6580852" cy="4764027"/>
              </a:xfrm>
              <a:prstGeom prst="rect">
                <a:avLst/>
              </a:prstGeom>
            </p:spPr>
            <p:txBody>
              <a:bodyPr wrap="square">
                <a:spAutoFit/>
              </a:bodyPr>
              <a:lstStyle/>
              <a:p>
                <a:pPr algn="ctr">
                  <a:lnSpc>
                    <a:spcPct val="150000"/>
                  </a:lnSpc>
                </a:pPr>
                <a:r>
                  <a:rPr lang="vi-VN" sz="2350" dirty="0">
                    <a:latin typeface="UTM Avo" panose="02040603050506020204" pitchFamily="18"/>
                  </a:rPr>
                  <a:t>Em thấy sự chuyển động của không khí như thế nào? Đâu là nguyên nhân làm không khí chuyển động?</a:t>
                </a:r>
                <a:endParaRPr lang="en-US" sz="2350" dirty="0">
                  <a:latin typeface="UTM Avo" panose="02040603050506020204" pitchFamily="18"/>
                </a:endParaRPr>
              </a:p>
            </p:txBody>
          </p:sp>
          <p:pic>
            <p:nvPicPr>
              <p:cNvPr id="12" name="Picture 11">
                <a:extLst>
                  <a:ext uri="{FF2B5EF4-FFF2-40B4-BE49-F238E27FC236}">
                    <a16:creationId xmlns:a16="http://schemas.microsoft.com/office/drawing/2014/main" id="{0B277F95-94A7-454D-1F0D-9B9A071C06C4}"/>
                  </a:ext>
                </a:extLst>
              </p:cNvPr>
              <p:cNvPicPr>
                <a:picLocks noChangeAspect="1"/>
              </p:cNvPicPr>
              <p:nvPr/>
            </p:nvPicPr>
            <p:blipFill>
              <a:blip r:embed="rId10"/>
              <a:stretch>
                <a:fillRect/>
              </a:stretch>
            </p:blipFill>
            <p:spPr>
              <a:xfrm>
                <a:off x="3544866" y="1201271"/>
                <a:ext cx="2533845" cy="1363994"/>
              </a:xfrm>
              <a:prstGeom prst="rect">
                <a:avLst/>
              </a:prstGeom>
            </p:spPr>
          </p:pic>
        </p:grpSp>
      </p:grpSp>
      <p:sp>
        <p:nvSpPr>
          <p:cNvPr id="13" name="Rectangle 12">
            <a:extLst>
              <a:ext uri="{FF2B5EF4-FFF2-40B4-BE49-F238E27FC236}">
                <a16:creationId xmlns:a16="http://schemas.microsoft.com/office/drawing/2014/main" id="{663288CB-2199-9951-35F9-358D0E2B267E}"/>
              </a:ext>
            </a:extLst>
          </p:cNvPr>
          <p:cNvSpPr/>
          <p:nvPr/>
        </p:nvSpPr>
        <p:spPr>
          <a:xfrm>
            <a:off x="6494892" y="1841522"/>
            <a:ext cx="5228397" cy="3337837"/>
          </a:xfrm>
          <a:prstGeom prst="rect">
            <a:avLst/>
          </a:prstGeom>
        </p:spPr>
        <p:txBody>
          <a:bodyPr wrap="square">
            <a:spAutoFit/>
          </a:bodyPr>
          <a:lstStyle/>
          <a:p>
            <a:pPr algn="just">
              <a:lnSpc>
                <a:spcPct val="150000"/>
              </a:lnSpc>
            </a:pPr>
            <a:r>
              <a:rPr lang="vi-VN" sz="2400" dirty="0">
                <a:latin typeface="UTM Avo" panose="02040603050506020204" pitchFamily="18"/>
              </a:rPr>
              <a:t>Không khí nóng bốc lên cao, không khí lạnh chuyển đến thế chỗ khi nóng hơn. Chính sự nóng lên không đều nhau giữa các vùng không khí là nguyên nhân làm cho không khí chuyển động.</a:t>
            </a:r>
            <a:endParaRPr lang="en-US" sz="2400" dirty="0">
              <a:latin typeface="UTM Avo" panose="02040603050506020204" pitchFamily="18"/>
            </a:endParaRPr>
          </a:p>
        </p:txBody>
      </p:sp>
      <p:pic>
        <p:nvPicPr>
          <p:cNvPr id="14" name="Picture 13">
            <a:extLst>
              <a:ext uri="{FF2B5EF4-FFF2-40B4-BE49-F238E27FC236}">
                <a16:creationId xmlns:a16="http://schemas.microsoft.com/office/drawing/2014/main" id="{E8A0B6FE-D6ED-326E-2A49-C3E27E93756C}"/>
              </a:ext>
            </a:extLst>
          </p:cNvPr>
          <p:cNvPicPr>
            <a:picLocks noChangeAspect="1"/>
          </p:cNvPicPr>
          <p:nvPr/>
        </p:nvPicPr>
        <p:blipFill>
          <a:blip r:embed="rId11"/>
          <a:stretch>
            <a:fillRect/>
          </a:stretch>
        </p:blipFill>
        <p:spPr>
          <a:xfrm flipH="1">
            <a:off x="5013440" y="4836513"/>
            <a:ext cx="1597323" cy="1744379"/>
          </a:xfrm>
          <a:prstGeom prst="rect">
            <a:avLst/>
          </a:prstGeom>
        </p:spPr>
      </p:pic>
    </p:spTree>
    <p:custDataLst>
      <p:tags r:id="rId1"/>
    </p:custDataLst>
    <p:extLst>
      <p:ext uri="{BB962C8B-B14F-4D97-AF65-F5344CB8AC3E}">
        <p14:creationId xmlns:p14="http://schemas.microsoft.com/office/powerpoint/2010/main" val="40236349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p:tgtEl>
                                          <p:spTgt spid="6"/>
                                        </p:tgtEl>
                                        <p:attrNameLst>
                                          <p:attrName>ppt_x</p:attrName>
                                        </p:attrNameLst>
                                      </p:cBhvr>
                                      <p:tavLst>
                                        <p:tav tm="0">
                                          <p:val>
                                            <p:strVal val="#ppt_x-#ppt_w*1.125000"/>
                                          </p:val>
                                        </p:tav>
                                        <p:tav tm="100000">
                                          <p:val>
                                            <p:strVal val="#ppt_x"/>
                                          </p:val>
                                        </p:tav>
                                      </p:tavLst>
                                    </p:anim>
                                    <p:animEffect transition="in" filter="wipe(right)">
                                      <p:cBhvr>
                                        <p:cTn id="15" dur="500"/>
                                        <p:tgtEl>
                                          <p:spTgt spid="6"/>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reeform 9">
            <a:extLst>
              <a:ext uri="{FF2B5EF4-FFF2-40B4-BE49-F238E27FC236}">
                <a16:creationId xmlns:a16="http://schemas.microsoft.com/office/drawing/2014/main" id="{B6669451-CCFF-0409-AC0D-A0032AE0192D}"/>
              </a:ext>
            </a:extLst>
          </p:cNvPr>
          <p:cNvSpPr/>
          <p:nvPr/>
        </p:nvSpPr>
        <p:spPr>
          <a:xfrm>
            <a:off x="9703593" y="657944"/>
            <a:ext cx="2215302" cy="995484"/>
          </a:xfrm>
          <a:custGeom>
            <a:avLst/>
            <a:gdLst/>
            <a:ahLst/>
            <a:cxnLst/>
            <a:rect l="l" t="t" r="r" b="b"/>
            <a:pathLst>
              <a:path w="3322953" h="1493226">
                <a:moveTo>
                  <a:pt x="0" y="0"/>
                </a:moveTo>
                <a:lnTo>
                  <a:pt x="3322953" y="0"/>
                </a:lnTo>
                <a:lnTo>
                  <a:pt x="3322953" y="1493225"/>
                </a:lnTo>
                <a:lnTo>
                  <a:pt x="0" y="1493225"/>
                </a:lnTo>
                <a:lnTo>
                  <a:pt x="0" y="0"/>
                </a:lnTo>
                <a:close/>
              </a:path>
            </a:pathLst>
          </a:custGeom>
          <a:blipFill>
            <a:blip r:embed="rId3"/>
            <a:stretch>
              <a:fillRect/>
            </a:stretch>
          </a:blipFill>
        </p:spPr>
        <p:txBody>
          <a:bodyPr/>
          <a:lstStyle/>
          <a:p>
            <a:endParaRPr lang="en-US" sz="800"/>
          </a:p>
        </p:txBody>
      </p:sp>
      <p:sp>
        <p:nvSpPr>
          <p:cNvPr id="5" name="Freeform 10">
            <a:extLst>
              <a:ext uri="{FF2B5EF4-FFF2-40B4-BE49-F238E27FC236}">
                <a16:creationId xmlns:a16="http://schemas.microsoft.com/office/drawing/2014/main" id="{1943E57D-C425-DFB8-F568-67A62E948FA0}"/>
              </a:ext>
            </a:extLst>
          </p:cNvPr>
          <p:cNvSpPr/>
          <p:nvPr/>
        </p:nvSpPr>
        <p:spPr>
          <a:xfrm>
            <a:off x="7364955" y="1222790"/>
            <a:ext cx="1585139" cy="712309"/>
          </a:xfrm>
          <a:custGeom>
            <a:avLst/>
            <a:gdLst/>
            <a:ahLst/>
            <a:cxnLst/>
            <a:rect l="l" t="t" r="r" b="b"/>
            <a:pathLst>
              <a:path w="2377708" h="1068464">
                <a:moveTo>
                  <a:pt x="0" y="0"/>
                </a:moveTo>
                <a:lnTo>
                  <a:pt x="2377708" y="0"/>
                </a:lnTo>
                <a:lnTo>
                  <a:pt x="2377708" y="1068463"/>
                </a:lnTo>
                <a:lnTo>
                  <a:pt x="0" y="1068463"/>
                </a:lnTo>
                <a:lnTo>
                  <a:pt x="0" y="0"/>
                </a:lnTo>
                <a:close/>
              </a:path>
            </a:pathLst>
          </a:custGeom>
          <a:blipFill>
            <a:blip r:embed="rId3"/>
            <a:stretch>
              <a:fillRect/>
            </a:stretch>
          </a:blipFill>
        </p:spPr>
        <p:txBody>
          <a:bodyPr/>
          <a:lstStyle/>
          <a:p>
            <a:endParaRPr lang="en-US" sz="800"/>
          </a:p>
        </p:txBody>
      </p:sp>
      <p:grpSp>
        <p:nvGrpSpPr>
          <p:cNvPr id="6" name="Group 5">
            <a:extLst>
              <a:ext uri="{FF2B5EF4-FFF2-40B4-BE49-F238E27FC236}">
                <a16:creationId xmlns:a16="http://schemas.microsoft.com/office/drawing/2014/main" id="{4676338B-E55B-A8FB-D047-696483F124A2}"/>
              </a:ext>
            </a:extLst>
          </p:cNvPr>
          <p:cNvGrpSpPr/>
          <p:nvPr/>
        </p:nvGrpSpPr>
        <p:grpSpPr>
          <a:xfrm>
            <a:off x="9291077" y="828211"/>
            <a:ext cx="3040333" cy="1366226"/>
            <a:chOff x="304800" y="190500"/>
            <a:chExt cx="4560500" cy="2049339"/>
          </a:xfrm>
        </p:grpSpPr>
        <p:sp>
          <p:nvSpPr>
            <p:cNvPr id="7" name="Freeform 6">
              <a:extLst>
                <a:ext uri="{FF2B5EF4-FFF2-40B4-BE49-F238E27FC236}">
                  <a16:creationId xmlns:a16="http://schemas.microsoft.com/office/drawing/2014/main" id="{F0953257-FA80-04BE-1342-ED88FA57FF03}"/>
                </a:ext>
              </a:extLst>
            </p:cNvPr>
            <p:cNvSpPr/>
            <p:nvPr/>
          </p:nvSpPr>
          <p:spPr>
            <a:xfrm>
              <a:off x="304800" y="190500"/>
              <a:ext cx="4560500" cy="2049339"/>
            </a:xfrm>
            <a:custGeom>
              <a:avLst/>
              <a:gdLst/>
              <a:ahLst/>
              <a:cxnLst/>
              <a:rect l="l" t="t" r="r" b="b"/>
              <a:pathLst>
                <a:path w="3322953" h="1493226">
                  <a:moveTo>
                    <a:pt x="0" y="0"/>
                  </a:moveTo>
                  <a:lnTo>
                    <a:pt x="3322952" y="0"/>
                  </a:lnTo>
                  <a:lnTo>
                    <a:pt x="3322952" y="1493226"/>
                  </a:lnTo>
                  <a:lnTo>
                    <a:pt x="0" y="1493226"/>
                  </a:lnTo>
                  <a:lnTo>
                    <a:pt x="0" y="0"/>
                  </a:lnTo>
                  <a:close/>
                </a:path>
              </a:pathLst>
            </a:custGeom>
            <a:blipFill>
              <a:blip r:embed="rId3"/>
              <a:stretch>
                <a:fillRect/>
              </a:stretch>
            </a:blipFill>
            <a:effectLst>
              <a:outerShdw blurRad="50800" dist="38100" dir="13500000" algn="br" rotWithShape="0">
                <a:prstClr val="black">
                  <a:alpha val="40000"/>
                </a:prstClr>
              </a:outerShdw>
            </a:effectLst>
          </p:spPr>
          <p:txBody>
            <a:bodyPr/>
            <a:lstStyle/>
            <a:p>
              <a:endParaRPr lang="en-US" sz="800"/>
            </a:p>
          </p:txBody>
        </p:sp>
        <p:sp>
          <p:nvSpPr>
            <p:cNvPr id="8" name="TextBox 7">
              <a:extLst>
                <a:ext uri="{FF2B5EF4-FFF2-40B4-BE49-F238E27FC236}">
                  <a16:creationId xmlns:a16="http://schemas.microsoft.com/office/drawing/2014/main" id="{AD2BFB6B-C356-C9A9-192B-4BCE02B81FED}"/>
                </a:ext>
              </a:extLst>
            </p:cNvPr>
            <p:cNvSpPr txBox="1"/>
            <p:nvPr/>
          </p:nvSpPr>
          <p:spPr>
            <a:xfrm>
              <a:off x="1327751" y="830448"/>
              <a:ext cx="2514600" cy="1061829"/>
            </a:xfrm>
            <a:prstGeom prst="rect">
              <a:avLst/>
            </a:prstGeom>
            <a:noFill/>
          </p:spPr>
          <p:txBody>
            <a:bodyPr wrap="square" rtlCol="0">
              <a:spAutoFit/>
            </a:bodyPr>
            <a:lstStyle/>
            <a:p>
              <a:pPr algn="ctr"/>
              <a:r>
                <a:rPr lang="vi-VN" sz="4000" b="1" dirty="0">
                  <a:solidFill>
                    <a:schemeClr val="accent2">
                      <a:lumMod val="75000"/>
                    </a:schemeClr>
                  </a:solidFill>
                  <a:latin typeface="UTM Avo" panose="02040603050506020204" pitchFamily="18"/>
                  <a:cs typeface="Arial" panose="020B0604020202020204" pitchFamily="34" charset="0"/>
                </a:rPr>
                <a:t>Lưu ý</a:t>
              </a:r>
              <a:endParaRPr lang="en-US" sz="4000" b="1" dirty="0">
                <a:solidFill>
                  <a:schemeClr val="accent2">
                    <a:lumMod val="75000"/>
                  </a:schemeClr>
                </a:solidFill>
                <a:latin typeface="UTM Avo" panose="02040603050506020204" pitchFamily="18"/>
                <a:cs typeface="Arial" panose="020B0604020202020204" pitchFamily="34" charset="0"/>
              </a:endParaRPr>
            </a:p>
          </p:txBody>
        </p:sp>
      </p:grpSp>
      <p:sp>
        <p:nvSpPr>
          <p:cNvPr id="9" name="Rectangle 8">
            <a:extLst>
              <a:ext uri="{FF2B5EF4-FFF2-40B4-BE49-F238E27FC236}">
                <a16:creationId xmlns:a16="http://schemas.microsoft.com/office/drawing/2014/main" id="{CC368509-32FA-8B18-0FDD-35F85E2E0D97}"/>
              </a:ext>
            </a:extLst>
          </p:cNvPr>
          <p:cNvSpPr/>
          <p:nvPr/>
        </p:nvSpPr>
        <p:spPr>
          <a:xfrm>
            <a:off x="4618671" y="2050955"/>
            <a:ext cx="7142900" cy="1236557"/>
          </a:xfrm>
          <a:prstGeom prst="rect">
            <a:avLst/>
          </a:prstGeom>
        </p:spPr>
        <p:txBody>
          <a:bodyPr wrap="square">
            <a:spAutoFit/>
          </a:bodyPr>
          <a:lstStyle/>
          <a:p>
            <a:pPr algn="just">
              <a:lnSpc>
                <a:spcPct val="150000"/>
              </a:lnSpc>
            </a:pPr>
            <a:r>
              <a:rPr lang="vi-VN" sz="2667" b="1" dirty="0">
                <a:latin typeface="UTM Avo" panose="02040603050506020204" pitchFamily="18"/>
              </a:rPr>
              <a:t>Thí nghiệm 1: </a:t>
            </a:r>
            <a:r>
              <a:rPr lang="vi-VN" sz="2667" dirty="0">
                <a:latin typeface="UTM Avo" panose="02040603050506020204" pitchFamily="18"/>
              </a:rPr>
              <a:t>con người tác động trực tiếp (quạt) làm không khí chuyển động. </a:t>
            </a:r>
            <a:endParaRPr lang="en-US" sz="2667" dirty="0">
              <a:latin typeface="UTM Avo" panose="02040603050506020204" pitchFamily="18"/>
            </a:endParaRPr>
          </a:p>
        </p:txBody>
      </p:sp>
      <p:pic>
        <p:nvPicPr>
          <p:cNvPr id="10" name="Picture 9">
            <a:extLst>
              <a:ext uri="{FF2B5EF4-FFF2-40B4-BE49-F238E27FC236}">
                <a16:creationId xmlns:a16="http://schemas.microsoft.com/office/drawing/2014/main" id="{29E2F148-8103-DFF9-A11F-59F3048660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409" y="1689947"/>
            <a:ext cx="3897904" cy="2318688"/>
          </a:xfrm>
          <a:prstGeom prst="rect">
            <a:avLst/>
          </a:prstGeom>
        </p:spPr>
      </p:pic>
      <p:pic>
        <p:nvPicPr>
          <p:cNvPr id="11" name="Picture 10">
            <a:extLst>
              <a:ext uri="{FF2B5EF4-FFF2-40B4-BE49-F238E27FC236}">
                <a16:creationId xmlns:a16="http://schemas.microsoft.com/office/drawing/2014/main" id="{B6E8C861-9885-683F-41E6-BD4B4CA005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408" y="4205356"/>
            <a:ext cx="3875654" cy="2271645"/>
          </a:xfrm>
          <a:prstGeom prst="rect">
            <a:avLst/>
          </a:prstGeom>
        </p:spPr>
      </p:pic>
      <p:sp>
        <p:nvSpPr>
          <p:cNvPr id="12" name="Rectangle 11">
            <a:extLst>
              <a:ext uri="{FF2B5EF4-FFF2-40B4-BE49-F238E27FC236}">
                <a16:creationId xmlns:a16="http://schemas.microsoft.com/office/drawing/2014/main" id="{EEAFC3B4-9897-BBCC-68E6-D74D9DFFB956}"/>
              </a:ext>
            </a:extLst>
          </p:cNvPr>
          <p:cNvSpPr/>
          <p:nvPr/>
        </p:nvSpPr>
        <p:spPr>
          <a:xfrm>
            <a:off x="4618671" y="4101672"/>
            <a:ext cx="7142901" cy="2479012"/>
          </a:xfrm>
          <a:prstGeom prst="rect">
            <a:avLst/>
          </a:prstGeom>
        </p:spPr>
        <p:txBody>
          <a:bodyPr wrap="square">
            <a:spAutoFit/>
          </a:bodyPr>
          <a:lstStyle/>
          <a:p>
            <a:pPr algn="just">
              <a:lnSpc>
                <a:spcPct val="150000"/>
              </a:lnSpc>
            </a:pPr>
            <a:r>
              <a:rPr lang="vi-VN" sz="2667" b="1" dirty="0">
                <a:latin typeface="UTM Avo" panose="02040603050506020204" pitchFamily="18"/>
                <a:cs typeface="Arial" panose="020B0604020202020204" pitchFamily="34" charset="0"/>
              </a:rPr>
              <a:t>Thí nghiệm 2: </a:t>
            </a:r>
            <a:r>
              <a:rPr lang="vi-VN" sz="2667" dirty="0">
                <a:latin typeface="UTM Avo" panose="02040603050506020204" pitchFamily="18"/>
                <a:cs typeface="Arial" panose="020B0604020202020204" pitchFamily="34" charset="0"/>
              </a:rPr>
              <a:t>Là tìm hiểu sự chuyển động tự nhiên của không khí: không khí nóng bao giờ cũng bốc lên cao, không khí lạnh hơn sẽ đến thế chỗ.</a:t>
            </a:r>
            <a:endParaRPr lang="en-US" sz="2667" dirty="0">
              <a:latin typeface="UTM Avo" panose="02040603050506020204" pitchFamily="18"/>
              <a:cs typeface="Arial" panose="020B0604020202020204" pitchFamily="34" charset="0"/>
            </a:endParaRPr>
          </a:p>
        </p:txBody>
      </p:sp>
    </p:spTree>
    <p:custDataLst>
      <p:tags r:id="rId1"/>
    </p:custDataLst>
    <p:extLst>
      <p:ext uri="{BB962C8B-B14F-4D97-AF65-F5344CB8AC3E}">
        <p14:creationId xmlns:p14="http://schemas.microsoft.com/office/powerpoint/2010/main" val="16053518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EE6B0F2A-CC20-C75C-A8D3-25C9923D7D72}"/>
              </a:ext>
            </a:extLst>
          </p:cNvPr>
          <p:cNvSpPr/>
          <p:nvPr/>
        </p:nvSpPr>
        <p:spPr>
          <a:xfrm>
            <a:off x="1511046" y="1804253"/>
            <a:ext cx="9005348" cy="4318000"/>
          </a:xfrm>
          <a:prstGeom prst="roundRect">
            <a:avLst/>
          </a:prstGeom>
          <a:solidFill>
            <a:schemeClr val="bg1"/>
          </a:solidFill>
          <a:ln w="38100">
            <a:solidFill>
              <a:srgbClr val="FDCF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7" name="Picture 6">
            <a:extLst>
              <a:ext uri="{FF2B5EF4-FFF2-40B4-BE49-F238E27FC236}">
                <a16:creationId xmlns:a16="http://schemas.microsoft.com/office/drawing/2014/main" id="{EC5331D3-152B-3CBB-E151-5D280D562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991" y="1472938"/>
            <a:ext cx="1842451" cy="1816130"/>
          </a:xfrm>
          <a:prstGeom prst="rect">
            <a:avLst/>
          </a:prstGeom>
        </p:spPr>
      </p:pic>
      <p:sp>
        <p:nvSpPr>
          <p:cNvPr id="8" name="Rectangle 7">
            <a:extLst>
              <a:ext uri="{FF2B5EF4-FFF2-40B4-BE49-F238E27FC236}">
                <a16:creationId xmlns:a16="http://schemas.microsoft.com/office/drawing/2014/main" id="{E8BD6FFE-072B-FA4F-93E5-D6213102D3EE}"/>
              </a:ext>
            </a:extLst>
          </p:cNvPr>
          <p:cNvSpPr/>
          <p:nvPr/>
        </p:nvSpPr>
        <p:spPr>
          <a:xfrm>
            <a:off x="2283357" y="2285272"/>
            <a:ext cx="7626875" cy="3008196"/>
          </a:xfrm>
          <a:prstGeom prst="rect">
            <a:avLst/>
          </a:prstGeom>
        </p:spPr>
        <p:txBody>
          <a:bodyPr wrap="square">
            <a:spAutoFit/>
          </a:bodyPr>
          <a:lstStyle/>
          <a:p>
            <a:pPr algn="just">
              <a:lnSpc>
                <a:spcPct val="150000"/>
              </a:lnSpc>
            </a:pPr>
            <a:r>
              <a:rPr lang="vi-VN" sz="2600" dirty="0">
                <a:latin typeface="UTM Avo" panose="02040603050506020204" pitchFamily="18"/>
              </a:rPr>
              <a:t>Trong tự nhiên, dưới sức nóng của Mặt Trời, các phần khác nhau trên đất liền hay giữa đất liền và biển nóng lên không đều nhau. Chính sự nóng lên không đều nhau đó đã làm cho không khí chuyển động và tạo thành gió.</a:t>
            </a:r>
            <a:endParaRPr lang="en-US" sz="2600" dirty="0">
              <a:latin typeface="UTM Avo" panose="02040603050506020204" pitchFamily="18"/>
            </a:endParaRPr>
          </a:p>
        </p:txBody>
      </p:sp>
      <p:pic>
        <p:nvPicPr>
          <p:cNvPr id="9" name="Picture 8">
            <a:extLst>
              <a:ext uri="{FF2B5EF4-FFF2-40B4-BE49-F238E27FC236}">
                <a16:creationId xmlns:a16="http://schemas.microsoft.com/office/drawing/2014/main" id="{66997F30-9B37-0FB8-94DA-658742CB41E5}"/>
              </a:ext>
            </a:extLst>
          </p:cNvPr>
          <p:cNvPicPr>
            <a:picLocks noChangeAspect="1"/>
          </p:cNvPicPr>
          <p:nvPr/>
        </p:nvPicPr>
        <p:blipFill>
          <a:blip r:embed="rId4"/>
          <a:stretch>
            <a:fillRect/>
          </a:stretch>
        </p:blipFill>
        <p:spPr>
          <a:xfrm>
            <a:off x="9646898" y="763484"/>
            <a:ext cx="2171770" cy="1816130"/>
          </a:xfrm>
          <a:prstGeom prst="rect">
            <a:avLst/>
          </a:prstGeom>
        </p:spPr>
      </p:pic>
      <p:pic>
        <p:nvPicPr>
          <p:cNvPr id="10" name="Picture 9">
            <a:extLst>
              <a:ext uri="{FF2B5EF4-FFF2-40B4-BE49-F238E27FC236}">
                <a16:creationId xmlns:a16="http://schemas.microsoft.com/office/drawing/2014/main" id="{20071245-19C5-A15E-29F7-4AD3C820A3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9371"/>
          <a:stretch/>
        </p:blipFill>
        <p:spPr>
          <a:xfrm>
            <a:off x="8994652" y="4462132"/>
            <a:ext cx="3197348" cy="2700890"/>
          </a:xfrm>
          <a:prstGeom prst="rect">
            <a:avLst/>
          </a:prstGeom>
          <a:effectLst>
            <a:outerShdw blurRad="50800" dist="38100" dir="13500000" algn="br" rotWithShape="0">
              <a:prstClr val="black">
                <a:alpha val="40000"/>
              </a:prstClr>
            </a:outerShdw>
          </a:effectLst>
        </p:spPr>
      </p:pic>
      <p:grpSp>
        <p:nvGrpSpPr>
          <p:cNvPr id="11" name="Group 10">
            <a:extLst>
              <a:ext uri="{FF2B5EF4-FFF2-40B4-BE49-F238E27FC236}">
                <a16:creationId xmlns:a16="http://schemas.microsoft.com/office/drawing/2014/main" id="{86915604-78A5-B98C-87C5-9C3013BFBA08}"/>
              </a:ext>
            </a:extLst>
          </p:cNvPr>
          <p:cNvGrpSpPr/>
          <p:nvPr/>
        </p:nvGrpSpPr>
        <p:grpSpPr>
          <a:xfrm>
            <a:off x="2976091" y="1456487"/>
            <a:ext cx="6014157" cy="916010"/>
            <a:chOff x="2877848" y="675863"/>
            <a:chExt cx="6014157" cy="916010"/>
          </a:xfrm>
        </p:grpSpPr>
        <p:sp>
          <p:nvSpPr>
            <p:cNvPr id="4" name="Freeform 4">
              <a:extLst>
                <a:ext uri="{FF2B5EF4-FFF2-40B4-BE49-F238E27FC236}">
                  <a16:creationId xmlns:a16="http://schemas.microsoft.com/office/drawing/2014/main" id="{76D15CED-4973-6E64-EF2E-88DBB43C6DDA}"/>
                </a:ext>
              </a:extLst>
            </p:cNvPr>
            <p:cNvSpPr/>
            <p:nvPr/>
          </p:nvSpPr>
          <p:spPr>
            <a:xfrm>
              <a:off x="4066607" y="675863"/>
              <a:ext cx="3575539" cy="916010"/>
            </a:xfrm>
            <a:custGeom>
              <a:avLst/>
              <a:gdLst/>
              <a:ahLst/>
              <a:cxnLst/>
              <a:rect l="l" t="t" r="r" b="b"/>
              <a:pathLst>
                <a:path w="9847107" h="1374015">
                  <a:moveTo>
                    <a:pt x="0" y="0"/>
                  </a:moveTo>
                  <a:lnTo>
                    <a:pt x="9847107" y="0"/>
                  </a:lnTo>
                  <a:lnTo>
                    <a:pt x="9847107" y="1374015"/>
                  </a:lnTo>
                  <a:lnTo>
                    <a:pt x="0" y="1374015"/>
                  </a:lnTo>
                  <a:lnTo>
                    <a:pt x="0" y="0"/>
                  </a:lnTo>
                  <a:close/>
                </a:path>
              </a:pathLst>
            </a:custGeom>
            <a:blipFill>
              <a:blip r:embed="rId6">
                <a:extLst>
                  <a:ext uri="{96DAC541-7B7A-43D3-8B79-37D633B846F1}">
                    <asvg:svgBlip xmlns:asvg="http://schemas.microsoft.com/office/drawing/2016/SVG/main" xmlns="" r:embed="rId8"/>
                  </a:ext>
                </a:extLst>
              </a:blip>
              <a:stretch>
                <a:fillRect/>
              </a:stretch>
            </a:blipFill>
          </p:spPr>
          <p:txBody>
            <a:bodyPr/>
            <a:lstStyle/>
            <a:p>
              <a:endParaRPr lang="en-US" sz="800" dirty="0"/>
            </a:p>
          </p:txBody>
        </p:sp>
        <p:sp>
          <p:nvSpPr>
            <p:cNvPr id="5" name="TextBox 7">
              <a:extLst>
                <a:ext uri="{FF2B5EF4-FFF2-40B4-BE49-F238E27FC236}">
                  <a16:creationId xmlns:a16="http://schemas.microsoft.com/office/drawing/2014/main" id="{362E4FE0-E6FF-9594-C0C0-8A70336F9DB7}"/>
                </a:ext>
              </a:extLst>
            </p:cNvPr>
            <p:cNvSpPr txBox="1"/>
            <p:nvPr/>
          </p:nvSpPr>
          <p:spPr>
            <a:xfrm>
              <a:off x="2877848" y="725122"/>
              <a:ext cx="6014157" cy="691728"/>
            </a:xfrm>
            <a:prstGeom prst="rect">
              <a:avLst/>
            </a:prstGeom>
          </p:spPr>
          <p:txBody>
            <a:bodyPr lIns="0" tIns="0" rIns="0" bIns="0" rtlCol="0" anchor="t">
              <a:spAutoFit/>
            </a:bodyPr>
            <a:lstStyle/>
            <a:p>
              <a:pPr algn="ctr">
                <a:lnSpc>
                  <a:spcPts val="6109"/>
                </a:lnSpc>
                <a:spcBef>
                  <a:spcPct val="0"/>
                </a:spcBef>
              </a:pPr>
              <a:r>
                <a:rPr lang="vi-VN" sz="3600" b="1" dirty="0">
                  <a:solidFill>
                    <a:schemeClr val="bg1"/>
                  </a:solidFill>
                  <a:latin typeface="UTM Avo" panose="02040603050506020204" pitchFamily="18"/>
                  <a:cs typeface="Arial" panose="020B0604020202020204" pitchFamily="34" charset="0"/>
                </a:rPr>
                <a:t>Em có biết?</a:t>
              </a:r>
              <a:endParaRPr lang="en-US" sz="3600" b="1" dirty="0">
                <a:solidFill>
                  <a:schemeClr val="bg1"/>
                </a:solidFill>
                <a:latin typeface="UTM Avo" panose="02040603050506020204" pitchFamily="18"/>
                <a:cs typeface="Arial" panose="020B0604020202020204" pitchFamily="34" charset="0"/>
              </a:endParaRPr>
            </a:p>
          </p:txBody>
        </p:sp>
      </p:grpSp>
      <p:sp>
        <p:nvSpPr>
          <p:cNvPr id="3" name="Freeform 3">
            <a:extLst>
              <a:ext uri="{FF2B5EF4-FFF2-40B4-BE49-F238E27FC236}">
                <a16:creationId xmlns:a16="http://schemas.microsoft.com/office/drawing/2014/main" id="{E8646C8A-2B0A-50DA-FF6B-44CA3D61BEDF}"/>
              </a:ext>
            </a:extLst>
          </p:cNvPr>
          <p:cNvSpPr>
            <a:spLocks noChangeAspect="1"/>
          </p:cNvSpPr>
          <p:nvPr/>
        </p:nvSpPr>
        <p:spPr>
          <a:xfrm>
            <a:off x="0" y="4673008"/>
            <a:ext cx="2604791" cy="2898490"/>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9"/>
            <a:stretch>
              <a:fillRect/>
            </a:stretch>
          </a:blipFill>
        </p:spPr>
        <p:txBody>
          <a:bodyPr/>
          <a:lstStyle/>
          <a:p>
            <a:endParaRPr lang="en-US" sz="800"/>
          </a:p>
        </p:txBody>
      </p:sp>
    </p:spTree>
    <p:custDataLst>
      <p:tags r:id="rId1"/>
    </p:custDataLst>
    <p:extLst>
      <p:ext uri="{BB962C8B-B14F-4D97-AF65-F5344CB8AC3E}">
        <p14:creationId xmlns:p14="http://schemas.microsoft.com/office/powerpoint/2010/main" val="17840926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FF63A5-9A7D-2813-5BD3-5C1B1F946696}"/>
              </a:ext>
            </a:extLst>
          </p:cNvPr>
          <p:cNvPicPr>
            <a:picLocks noChangeAspect="1"/>
          </p:cNvPicPr>
          <p:nvPr/>
        </p:nvPicPr>
        <p:blipFill rotWithShape="1">
          <a:blip r:embed="rId3"/>
          <a:srcRect l="-164" t="14186" r="164" b="3656"/>
          <a:stretch/>
        </p:blipFill>
        <p:spPr>
          <a:xfrm>
            <a:off x="-11404" y="0"/>
            <a:ext cx="12192000" cy="6858000"/>
          </a:xfrm>
          <a:prstGeom prst="rect">
            <a:avLst/>
          </a:prstGeom>
        </p:spPr>
      </p:pic>
      <p:grpSp>
        <p:nvGrpSpPr>
          <p:cNvPr id="4" name="Group 3">
            <a:extLst>
              <a:ext uri="{FF2B5EF4-FFF2-40B4-BE49-F238E27FC236}">
                <a16:creationId xmlns:a16="http://schemas.microsoft.com/office/drawing/2014/main" id="{776B3E8F-B3F0-445D-CDFA-B1F2F7587214}"/>
              </a:ext>
            </a:extLst>
          </p:cNvPr>
          <p:cNvGrpSpPr/>
          <p:nvPr/>
        </p:nvGrpSpPr>
        <p:grpSpPr>
          <a:xfrm>
            <a:off x="5737593" y="2464645"/>
            <a:ext cx="3429000" cy="3429000"/>
            <a:chOff x="11776779" y="3732627"/>
            <a:chExt cx="3429000" cy="3429000"/>
          </a:xfrm>
        </p:grpSpPr>
        <p:sp>
          <p:nvSpPr>
            <p:cNvPr id="5" name="Oval 4">
              <a:extLst>
                <a:ext uri="{FF2B5EF4-FFF2-40B4-BE49-F238E27FC236}">
                  <a16:creationId xmlns:a16="http://schemas.microsoft.com/office/drawing/2014/main" id="{690ACAD1-4FC9-E5A0-4CA8-1FB3FC2D6ACE}"/>
                </a:ext>
              </a:extLst>
            </p:cNvPr>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 name="Oval 5">
              <a:extLst>
                <a:ext uri="{FF2B5EF4-FFF2-40B4-BE49-F238E27FC236}">
                  <a16:creationId xmlns:a16="http://schemas.microsoft.com/office/drawing/2014/main" id="{0A18F6FA-CB85-806E-D10B-7DE1A432C148}"/>
                </a:ext>
              </a:extLst>
            </p:cNvPr>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7" name="Picture 6">
              <a:extLst>
                <a:ext uri="{FF2B5EF4-FFF2-40B4-BE49-F238E27FC236}">
                  <a16:creationId xmlns:a16="http://schemas.microsoft.com/office/drawing/2014/main" id="{B21D1B4D-4109-C662-0B7E-82DBC739E8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pic>
        <p:nvPicPr>
          <p:cNvPr id="8" name="Picture 10" descr="Download Free png Cartoon Hamburger Images, Stock Photos &amp; Vectors ...">
            <a:extLst>
              <a:ext uri="{FF2B5EF4-FFF2-40B4-BE49-F238E27FC236}">
                <a16:creationId xmlns:a16="http://schemas.microsoft.com/office/drawing/2014/main" id="{2AC89B3C-C736-BBE9-E130-5754CF18DB25}"/>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3156366" y="4169057"/>
            <a:ext cx="1030367" cy="10377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9" name="Picture 2" descr="Cartoon biscuit eating pastry breakfast cookies Vector Image">
            <a:extLst>
              <a:ext uri="{FF2B5EF4-FFF2-40B4-BE49-F238E27FC236}">
                <a16:creationId xmlns:a16="http://schemas.microsoft.com/office/drawing/2014/main" id="{87B293B4-3139-1CE5-1103-22C379554DD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789015" y="4179145"/>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 name="Picture 6" descr="Boba Tea Cartoon Png - Bubble Tea Cute Png Transparent PNG ...">
            <a:extLst>
              <a:ext uri="{FF2B5EF4-FFF2-40B4-BE49-F238E27FC236}">
                <a16:creationId xmlns:a16="http://schemas.microsoft.com/office/drawing/2014/main" id="{A515835D-BB0B-B30F-C056-3DFAE4158282}"/>
              </a:ext>
            </a:extLst>
          </p:cNvPr>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283541" y="4027124"/>
            <a:ext cx="619527" cy="106765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 name="Picture 8" descr="Beef Steak Clipart">
            <a:extLst>
              <a:ext uri="{FF2B5EF4-FFF2-40B4-BE49-F238E27FC236}">
                <a16:creationId xmlns:a16="http://schemas.microsoft.com/office/drawing/2014/main" id="{10C9DC57-98EC-A956-3AFB-10DA8FBD1E9B}"/>
              </a:ext>
            </a:extLst>
          </p:cNvPr>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516417" y="4390020"/>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1A9B5D7-B54D-13C1-28A9-B24F1B1B810D}"/>
              </a:ext>
            </a:extLst>
          </p:cNvPr>
          <p:cNvPicPr>
            <a:picLocks noChangeAspect="1"/>
          </p:cNvPicPr>
          <p:nvPr/>
        </p:nvPicPr>
        <p:blipFill rotWithShape="1">
          <a:blip r:embed="rId10"/>
          <a:srcRect t="17199" b="17907"/>
          <a:stretch/>
        </p:blipFill>
        <p:spPr>
          <a:xfrm>
            <a:off x="4038026" y="4445652"/>
            <a:ext cx="888647" cy="719065"/>
          </a:xfrm>
          <a:prstGeom prst="rect">
            <a:avLst/>
          </a:prstGeom>
        </p:spPr>
      </p:pic>
      <p:pic>
        <p:nvPicPr>
          <p:cNvPr id="13" name="Picture 2" descr="Flat cartoon empty straw wicker basket Royalty Free Vector">
            <a:extLst>
              <a:ext uri="{FF2B5EF4-FFF2-40B4-BE49-F238E27FC236}">
                <a16:creationId xmlns:a16="http://schemas.microsoft.com/office/drawing/2014/main" id="{D66458EC-6603-73B5-753B-C2C77825BE81}"/>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3101520" y="3158567"/>
            <a:ext cx="2003425" cy="267391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137FFA86-C7E4-8D34-E7D4-0676FFAB218E}"/>
              </a:ext>
            </a:extLst>
          </p:cNvPr>
          <p:cNvGrpSpPr/>
          <p:nvPr/>
        </p:nvGrpSpPr>
        <p:grpSpPr>
          <a:xfrm>
            <a:off x="660270" y="1531702"/>
            <a:ext cx="10848652" cy="2350439"/>
            <a:chOff x="668346" y="1496613"/>
            <a:chExt cx="10848652" cy="2350439"/>
          </a:xfrm>
        </p:grpSpPr>
        <p:sp>
          <p:nvSpPr>
            <p:cNvPr id="15" name="Rectangle 14">
              <a:extLst>
                <a:ext uri="{FF2B5EF4-FFF2-40B4-BE49-F238E27FC236}">
                  <a16:creationId xmlns:a16="http://schemas.microsoft.com/office/drawing/2014/main" id="{92D5605E-CA34-80A8-83EB-FDAF3892E7EB}"/>
                </a:ext>
              </a:extLst>
            </p:cNvPr>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solidFill>
                  <a:prstClr val="white"/>
                </a:solidFill>
              </a:endParaRPr>
            </a:p>
          </p:txBody>
        </p:sp>
        <p:sp>
          <p:nvSpPr>
            <p:cNvPr id="16" name="TextBox 15">
              <a:extLst>
                <a:ext uri="{FF2B5EF4-FFF2-40B4-BE49-F238E27FC236}">
                  <a16:creationId xmlns:a16="http://schemas.microsoft.com/office/drawing/2014/main" id="{AD24E03E-6F09-43FB-E06C-402C337DAF36}"/>
                </a:ext>
              </a:extLst>
            </p:cNvPr>
            <p:cNvSpPr txBox="1"/>
            <p:nvPr/>
          </p:nvSpPr>
          <p:spPr>
            <a:xfrm>
              <a:off x="1173964" y="1496613"/>
              <a:ext cx="9837415" cy="2123658"/>
            </a:xfrm>
            <a:prstGeom prst="rect">
              <a:avLst/>
            </a:prstGeom>
            <a:noFill/>
          </p:spPr>
          <p:txBody>
            <a:bodyPr wrap="square" rtlCol="0">
              <a:spAutoFit/>
            </a:bodyPr>
            <a:lstStyle/>
            <a:p>
              <a:pPr algn="ctr"/>
              <a:endParaRPr lang="en-US" sz="6600" b="1" dirty="0">
                <a:solidFill>
                  <a:prstClr val="white"/>
                </a:solidFill>
                <a:latin typeface="UTM Avo" panose="02040603050506020204" pitchFamily="18"/>
                <a:cs typeface="Arial" panose="020B0604020202020204" pitchFamily="34" charset="0"/>
              </a:endParaRPr>
            </a:p>
            <a:p>
              <a:pPr algn="ctr"/>
              <a:r>
                <a:rPr lang="en-US" sz="6600" b="1" dirty="0">
                  <a:solidFill>
                    <a:prstClr val="white"/>
                  </a:solidFill>
                  <a:latin typeface="UTM Avo" panose="02040603050506020204" pitchFamily="18"/>
                  <a:cs typeface="Arial" panose="020B0604020202020204" pitchFamily="34" charset="0"/>
                </a:rPr>
                <a:t>GẤU CON HAM ĂN</a:t>
              </a:r>
            </a:p>
          </p:txBody>
        </p:sp>
      </p:grpSp>
      <p:pic>
        <p:nvPicPr>
          <p:cNvPr id="19" name="Picture 18">
            <a:extLst>
              <a:ext uri="{FF2B5EF4-FFF2-40B4-BE49-F238E27FC236}">
                <a16:creationId xmlns:a16="http://schemas.microsoft.com/office/drawing/2014/main" id="{E4994B53-2F62-8FF3-0605-A9B77AD17367}"/>
              </a:ext>
            </a:extLst>
          </p:cNvPr>
          <p:cNvPicPr>
            <a:picLocks noChangeAspect="1"/>
          </p:cNvPicPr>
          <p:nvPr/>
        </p:nvPicPr>
        <p:blipFill>
          <a:blip r:embed="rId12"/>
          <a:stretch>
            <a:fillRect/>
          </a:stretch>
        </p:blipFill>
        <p:spPr>
          <a:xfrm>
            <a:off x="-11404" y="-15229"/>
            <a:ext cx="914374" cy="914374"/>
          </a:xfrm>
          <a:prstGeom prst="rect">
            <a:avLst/>
          </a:prstGeom>
        </p:spPr>
      </p:pic>
    </p:spTree>
    <p:custDataLst>
      <p:tags r:id="rId1"/>
    </p:custDataLst>
    <p:extLst>
      <p:ext uri="{BB962C8B-B14F-4D97-AF65-F5344CB8AC3E}">
        <p14:creationId xmlns:p14="http://schemas.microsoft.com/office/powerpoint/2010/main" val="341051521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B50A4E-85E2-5465-303C-7F900F3778A6}"/>
              </a:ext>
            </a:extLst>
          </p:cNvPr>
          <p:cNvPicPr>
            <a:picLocks noChangeAspect="1"/>
          </p:cNvPicPr>
          <p:nvPr/>
        </p:nvPicPr>
        <p:blipFill rotWithShape="1">
          <a:blip r:embed="rId4"/>
          <a:srcRect l="-164" t="14186" r="164" b="3656"/>
          <a:stretch/>
        </p:blipFill>
        <p:spPr>
          <a:xfrm>
            <a:off x="-11404" y="0"/>
            <a:ext cx="12192000" cy="6858000"/>
          </a:xfrm>
          <a:prstGeom prst="rect">
            <a:avLst/>
          </a:prstGeom>
        </p:spPr>
      </p:pic>
      <p:grpSp>
        <p:nvGrpSpPr>
          <p:cNvPr id="3" name="Group 2">
            <a:extLst>
              <a:ext uri="{FF2B5EF4-FFF2-40B4-BE49-F238E27FC236}">
                <a16:creationId xmlns:a16="http://schemas.microsoft.com/office/drawing/2014/main" id="{13B88C15-562E-4C7B-37E4-7A84F1C8B9AD}"/>
              </a:ext>
            </a:extLst>
          </p:cNvPr>
          <p:cNvGrpSpPr/>
          <p:nvPr/>
        </p:nvGrpSpPr>
        <p:grpSpPr>
          <a:xfrm>
            <a:off x="5987145" y="2708345"/>
            <a:ext cx="3429000" cy="3429000"/>
            <a:chOff x="5986351" y="2708345"/>
            <a:chExt cx="3429000" cy="3429000"/>
          </a:xfrm>
        </p:grpSpPr>
        <p:sp>
          <p:nvSpPr>
            <p:cNvPr id="4" name="Oval 3">
              <a:extLst>
                <a:ext uri="{FF2B5EF4-FFF2-40B4-BE49-F238E27FC236}">
                  <a16:creationId xmlns:a16="http://schemas.microsoft.com/office/drawing/2014/main" id="{22B7C54F-E45A-8F28-F141-E9A4A9887BC1}"/>
                </a:ext>
              </a:extLst>
            </p:cNvPr>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 name="Oval 4">
              <a:extLst>
                <a:ext uri="{FF2B5EF4-FFF2-40B4-BE49-F238E27FC236}">
                  <a16:creationId xmlns:a16="http://schemas.microsoft.com/office/drawing/2014/main" id="{061CB577-383E-8E0D-2F8F-208480DFDA06}"/>
                </a:ext>
              </a:extLst>
            </p:cNvPr>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6" name="Picture 5">
              <a:extLst>
                <a:ext uri="{FF2B5EF4-FFF2-40B4-BE49-F238E27FC236}">
                  <a16:creationId xmlns:a16="http://schemas.microsoft.com/office/drawing/2014/main" id="{88284457-7C50-457F-10CA-E36CEFD94A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pic>
        <p:nvPicPr>
          <p:cNvPr id="7" name="Picture 10" descr="Download Free png Cartoon Hamburger Images, Stock Photos &amp; Vectors ...">
            <a:extLst>
              <a:ext uri="{FF2B5EF4-FFF2-40B4-BE49-F238E27FC236}">
                <a16:creationId xmlns:a16="http://schemas.microsoft.com/office/drawing/2014/main" id="{514BD713-E33F-7B34-11A9-E55D2708D94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880594" y="4183571"/>
            <a:ext cx="1030367" cy="10377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Picture 2" descr="Cartoon biscuit eating pastry breakfast cookies Vector Image">
            <a:extLst>
              <a:ext uri="{FF2B5EF4-FFF2-40B4-BE49-F238E27FC236}">
                <a16:creationId xmlns:a16="http://schemas.microsoft.com/office/drawing/2014/main" id="{14842DD8-A79B-7567-2E82-A910C1F7ADFF}"/>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3243" y="41936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9" name="Picture 6" descr="Boba Tea Cartoon Png - Bubble Tea Cute Png Transparent PNG ...">
            <a:extLst>
              <a:ext uri="{FF2B5EF4-FFF2-40B4-BE49-F238E27FC236}">
                <a16:creationId xmlns:a16="http://schemas.microsoft.com/office/drawing/2014/main" id="{C106BDDD-B541-C3D7-95E4-420E3E8B8D21}"/>
              </a:ext>
            </a:extLst>
          </p:cNvPr>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007769" y="4041638"/>
            <a:ext cx="619527" cy="106765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 name="Picture 8" descr="Beef Steak Clipart">
            <a:extLst>
              <a:ext uri="{FF2B5EF4-FFF2-40B4-BE49-F238E27FC236}">
                <a16:creationId xmlns:a16="http://schemas.microsoft.com/office/drawing/2014/main" id="{09C69163-ED10-B0A2-52E5-560BF010AAC3}"/>
              </a:ext>
            </a:extLst>
          </p:cNvPr>
          <p:cNvPicPr>
            <a:picLocks noChangeAspect="1" noChangeArrowheads="1"/>
          </p:cNvPicPr>
          <p:nvPr/>
        </p:nvPicPr>
        <p:blipFill>
          <a:blip r:embed="rId10"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40645" y="4404534"/>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A1A6CBC-E75C-F950-CE46-A65E10F486C2}"/>
              </a:ext>
            </a:extLst>
          </p:cNvPr>
          <p:cNvPicPr>
            <a:picLocks noChangeAspect="1"/>
          </p:cNvPicPr>
          <p:nvPr/>
        </p:nvPicPr>
        <p:blipFill rotWithShape="1">
          <a:blip r:embed="rId11"/>
          <a:srcRect t="17199" b="17907"/>
          <a:stretch/>
        </p:blipFill>
        <p:spPr>
          <a:xfrm>
            <a:off x="3762254" y="4460166"/>
            <a:ext cx="888647" cy="719065"/>
          </a:xfrm>
          <a:prstGeom prst="rect">
            <a:avLst/>
          </a:prstGeom>
        </p:spPr>
      </p:pic>
      <p:pic>
        <p:nvPicPr>
          <p:cNvPr id="12" name="Picture 2" descr="Flat cartoon empty straw wicker basket Royalty Free Vector">
            <a:extLst>
              <a:ext uri="{FF2B5EF4-FFF2-40B4-BE49-F238E27FC236}">
                <a16:creationId xmlns:a16="http://schemas.microsoft.com/office/drawing/2014/main" id="{03F85E7F-0FEE-65F6-55EE-3A7EECA4E5EC}"/>
              </a:ext>
            </a:extLst>
          </p:cNvPr>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5748" y="3173081"/>
            <a:ext cx="2003425" cy="267391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Download Software Development Services - Covent Garden PNG Image ...">
            <a:hlinkClick r:id="rId13" action="ppaction://hlinksldjump"/>
            <a:extLst>
              <a:ext uri="{FF2B5EF4-FFF2-40B4-BE49-F238E27FC236}">
                <a16:creationId xmlns:a16="http://schemas.microsoft.com/office/drawing/2014/main" id="{868849CF-244D-4E94-80E0-8FEE436BDF0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716884" y="2263648"/>
            <a:ext cx="2082218" cy="208221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B15F6A26-44F6-6259-C326-205C6921A2FF}"/>
              </a:ext>
            </a:extLst>
          </p:cNvPr>
          <p:cNvPicPr>
            <a:picLocks noChangeAspect="1"/>
          </p:cNvPicPr>
          <p:nvPr/>
        </p:nvPicPr>
        <p:blipFill>
          <a:blip r:embed="rId15"/>
          <a:stretch>
            <a:fillRect/>
          </a:stretch>
        </p:blipFill>
        <p:spPr>
          <a:xfrm>
            <a:off x="-11404" y="-15229"/>
            <a:ext cx="914374" cy="914374"/>
          </a:xfrm>
          <a:prstGeom prst="rect">
            <a:avLst/>
          </a:prstGeom>
        </p:spPr>
      </p:pic>
    </p:spTree>
    <p:custDataLst>
      <p:tags r:id="rId1"/>
    </p:custDataLst>
    <p:extLst>
      <p:ext uri="{BB962C8B-B14F-4D97-AF65-F5344CB8AC3E}">
        <p14:creationId xmlns:p14="http://schemas.microsoft.com/office/powerpoint/2010/main" val="18690284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3C4121-0AF2-130B-FE1D-FFCF17B0E65A}"/>
              </a:ext>
            </a:extLst>
          </p:cNvPr>
          <p:cNvPicPr>
            <a:picLocks noChangeAspect="1"/>
          </p:cNvPicPr>
          <p:nvPr/>
        </p:nvPicPr>
        <p:blipFill rotWithShape="1">
          <a:blip r:embed="rId7"/>
          <a:srcRect l="-164" t="14186" r="164" b="3656"/>
          <a:stretch/>
        </p:blipFill>
        <p:spPr>
          <a:xfrm>
            <a:off x="-11404" y="0"/>
            <a:ext cx="12192000" cy="6858000"/>
          </a:xfrm>
          <a:prstGeom prst="rect">
            <a:avLst/>
          </a:prstGeom>
        </p:spPr>
      </p:pic>
      <p:grpSp>
        <p:nvGrpSpPr>
          <p:cNvPr id="3" name="Group 2">
            <a:extLst>
              <a:ext uri="{FF2B5EF4-FFF2-40B4-BE49-F238E27FC236}">
                <a16:creationId xmlns:a16="http://schemas.microsoft.com/office/drawing/2014/main" id="{93E822D7-0B85-66BB-00D1-A98C301487DD}"/>
              </a:ext>
            </a:extLst>
          </p:cNvPr>
          <p:cNvGrpSpPr/>
          <p:nvPr/>
        </p:nvGrpSpPr>
        <p:grpSpPr>
          <a:xfrm>
            <a:off x="5404077" y="3905939"/>
            <a:ext cx="2950339" cy="2950339"/>
            <a:chOff x="5403282" y="3905938"/>
            <a:chExt cx="2950339" cy="2950339"/>
          </a:xfrm>
        </p:grpSpPr>
        <p:sp>
          <p:nvSpPr>
            <p:cNvPr id="4" name="Oval 3">
              <a:extLst>
                <a:ext uri="{FF2B5EF4-FFF2-40B4-BE49-F238E27FC236}">
                  <a16:creationId xmlns:a16="http://schemas.microsoft.com/office/drawing/2014/main" id="{8C1ACEA1-801B-D4D8-9F8A-3E23E0CD8DCE}"/>
                </a:ext>
              </a:extLst>
            </p:cNvPr>
            <p:cNvSpPr/>
            <p:nvPr/>
          </p:nvSpPr>
          <p:spPr>
            <a:xfrm>
              <a:off x="6083802" y="4580379"/>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latin typeface="UTM Avo" panose="02040603050506020204" pitchFamily="18"/>
                <a:cs typeface="Arial" panose="020B0604020202020204" pitchFamily="34" charset="0"/>
              </a:endParaRPr>
            </a:p>
          </p:txBody>
        </p:sp>
        <p:sp>
          <p:nvSpPr>
            <p:cNvPr id="5" name="Oval 4">
              <a:extLst>
                <a:ext uri="{FF2B5EF4-FFF2-40B4-BE49-F238E27FC236}">
                  <a16:creationId xmlns:a16="http://schemas.microsoft.com/office/drawing/2014/main" id="{BBCBCB86-ED9A-A359-8AE6-1EF1B3A29585}"/>
                </a:ext>
              </a:extLst>
            </p:cNvPr>
            <p:cNvSpPr/>
            <p:nvPr/>
          </p:nvSpPr>
          <p:spPr>
            <a:xfrm>
              <a:off x="7146800" y="4592633"/>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latin typeface="UTM Avo" panose="02040603050506020204" pitchFamily="18"/>
                <a:cs typeface="Arial" panose="020B0604020202020204" pitchFamily="34" charset="0"/>
              </a:endParaRPr>
            </a:p>
          </p:txBody>
        </p:sp>
        <p:sp>
          <p:nvSpPr>
            <p:cNvPr id="6" name="Oval 5">
              <a:extLst>
                <a:ext uri="{FF2B5EF4-FFF2-40B4-BE49-F238E27FC236}">
                  <a16:creationId xmlns:a16="http://schemas.microsoft.com/office/drawing/2014/main" id="{1CAA135B-0B9F-E8AB-D965-4E58D6D734D2}"/>
                </a:ext>
              </a:extLst>
            </p:cNvPr>
            <p:cNvSpPr/>
            <p:nvPr/>
          </p:nvSpPr>
          <p:spPr>
            <a:xfrm rot="1355338">
              <a:off x="7835244" y="5063192"/>
              <a:ext cx="327869" cy="45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latin typeface="UTM Avo" panose="02040603050506020204" pitchFamily="18"/>
                <a:cs typeface="Arial" panose="020B0604020202020204" pitchFamily="34" charset="0"/>
              </a:endParaRPr>
            </a:p>
          </p:txBody>
        </p:sp>
        <p:pic>
          <p:nvPicPr>
            <p:cNvPr id="7" name="Picture 6">
              <a:extLst>
                <a:ext uri="{FF2B5EF4-FFF2-40B4-BE49-F238E27FC236}">
                  <a16:creationId xmlns:a16="http://schemas.microsoft.com/office/drawing/2014/main" id="{9C05243C-17DF-C29A-2FC1-7414A7D78E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3282" y="3905938"/>
              <a:ext cx="2950339" cy="2950339"/>
            </a:xfrm>
            <a:prstGeom prst="rect">
              <a:avLst/>
            </a:prstGeom>
          </p:spPr>
        </p:pic>
      </p:grpSp>
      <p:pic>
        <p:nvPicPr>
          <p:cNvPr id="8" name="Picture 12" descr="Káº¿t quáº£ hÃ¬nh áº£nh cho win text gif">
            <a:extLst>
              <a:ext uri="{FF2B5EF4-FFF2-40B4-BE49-F238E27FC236}">
                <a16:creationId xmlns:a16="http://schemas.microsoft.com/office/drawing/2014/main" id="{CEA4C204-4D86-C06B-0571-78E005691439}"/>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027597" y="-40498"/>
            <a:ext cx="3835417" cy="383541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BF1FA2FF-714B-F86F-4C4F-FC0EF3769DCC}"/>
              </a:ext>
            </a:extLst>
          </p:cNvPr>
          <p:cNvGrpSpPr/>
          <p:nvPr/>
        </p:nvGrpSpPr>
        <p:grpSpPr>
          <a:xfrm>
            <a:off x="5404077" y="3111547"/>
            <a:ext cx="3212795" cy="3212795"/>
            <a:chOff x="4089117" y="3323779"/>
            <a:chExt cx="3165123" cy="3165123"/>
          </a:xfrm>
        </p:grpSpPr>
        <p:sp>
          <p:nvSpPr>
            <p:cNvPr id="10" name="Oval 9">
              <a:extLst>
                <a:ext uri="{FF2B5EF4-FFF2-40B4-BE49-F238E27FC236}">
                  <a16:creationId xmlns:a16="http://schemas.microsoft.com/office/drawing/2014/main" id="{78BD2053-C656-8FAD-CCAE-C6E554FBE6FC}"/>
                </a:ext>
              </a:extLst>
            </p:cNvPr>
            <p:cNvSpPr/>
            <p:nvPr/>
          </p:nvSpPr>
          <p:spPr>
            <a:xfrm>
              <a:off x="4908854" y="4516361"/>
              <a:ext cx="1179272" cy="91503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a:solidFill>
                  <a:prstClr val="black"/>
                </a:solidFill>
                <a:latin typeface="UTM Avo" panose="02040603050506020204" pitchFamily="18"/>
                <a:cs typeface="Arial" panose="020B0604020202020204" pitchFamily="34" charset="0"/>
              </a:endParaRPr>
            </a:p>
          </p:txBody>
        </p:sp>
        <p:sp>
          <p:nvSpPr>
            <p:cNvPr id="11" name="Oval 10">
              <a:extLst>
                <a:ext uri="{FF2B5EF4-FFF2-40B4-BE49-F238E27FC236}">
                  <a16:creationId xmlns:a16="http://schemas.microsoft.com/office/drawing/2014/main" id="{51A8A0FA-CFCF-F262-2915-A7D8BF5C2B46}"/>
                </a:ext>
              </a:extLst>
            </p:cNvPr>
            <p:cNvSpPr/>
            <p:nvPr/>
          </p:nvSpPr>
          <p:spPr>
            <a:xfrm flipV="1">
              <a:off x="5381134" y="5488318"/>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a:solidFill>
                  <a:prstClr val="black"/>
                </a:solidFill>
                <a:latin typeface="UTM Avo" panose="02040603050506020204" pitchFamily="18"/>
                <a:cs typeface="Arial" panose="020B0604020202020204" pitchFamily="34" charset="0"/>
              </a:endParaRPr>
            </a:p>
          </p:txBody>
        </p:sp>
        <p:sp>
          <p:nvSpPr>
            <p:cNvPr id="12" name="Oval 11">
              <a:extLst>
                <a:ext uri="{FF2B5EF4-FFF2-40B4-BE49-F238E27FC236}">
                  <a16:creationId xmlns:a16="http://schemas.microsoft.com/office/drawing/2014/main" id="{6242D8D8-E5C3-2990-DD63-0398E1F56E53}"/>
                </a:ext>
              </a:extLst>
            </p:cNvPr>
            <p:cNvSpPr/>
            <p:nvPr/>
          </p:nvSpPr>
          <p:spPr>
            <a:xfrm flipV="1">
              <a:off x="5381134" y="5817179"/>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a:solidFill>
                  <a:prstClr val="black"/>
                </a:solidFill>
                <a:latin typeface="UTM Avo" panose="02040603050506020204" pitchFamily="18"/>
                <a:cs typeface="Arial" panose="020B0604020202020204" pitchFamily="34" charset="0"/>
              </a:endParaRPr>
            </a:p>
          </p:txBody>
        </p:sp>
        <p:sp>
          <p:nvSpPr>
            <p:cNvPr id="13" name="Oval 12">
              <a:extLst>
                <a:ext uri="{FF2B5EF4-FFF2-40B4-BE49-F238E27FC236}">
                  <a16:creationId xmlns:a16="http://schemas.microsoft.com/office/drawing/2014/main" id="{22593FC7-37B8-1CBD-771F-9850E69DE2A5}"/>
                </a:ext>
              </a:extLst>
            </p:cNvPr>
            <p:cNvSpPr/>
            <p:nvPr/>
          </p:nvSpPr>
          <p:spPr>
            <a:xfrm rot="21026099" flipV="1">
              <a:off x="6026690" y="5868139"/>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a:solidFill>
                  <a:prstClr val="black"/>
                </a:solidFill>
                <a:latin typeface="UTM Avo" panose="02040603050506020204" pitchFamily="18"/>
                <a:cs typeface="Arial" panose="020B0604020202020204" pitchFamily="34" charset="0"/>
              </a:endParaRPr>
            </a:p>
          </p:txBody>
        </p:sp>
        <p:sp>
          <p:nvSpPr>
            <p:cNvPr id="14" name="Oval 13">
              <a:extLst>
                <a:ext uri="{FF2B5EF4-FFF2-40B4-BE49-F238E27FC236}">
                  <a16:creationId xmlns:a16="http://schemas.microsoft.com/office/drawing/2014/main" id="{5E4698EA-FC66-482A-1007-51D92D1D66EE}"/>
                </a:ext>
              </a:extLst>
            </p:cNvPr>
            <p:cNvSpPr/>
            <p:nvPr/>
          </p:nvSpPr>
          <p:spPr>
            <a:xfrm rot="21026099" flipV="1">
              <a:off x="5683555" y="4323035"/>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a:solidFill>
                  <a:prstClr val="black"/>
                </a:solidFill>
                <a:latin typeface="UTM Avo" panose="02040603050506020204" pitchFamily="18"/>
                <a:cs typeface="Arial" panose="020B0604020202020204" pitchFamily="34" charset="0"/>
              </a:endParaRPr>
            </a:p>
          </p:txBody>
        </p:sp>
        <p:sp>
          <p:nvSpPr>
            <p:cNvPr id="15" name="Oval 14">
              <a:extLst>
                <a:ext uri="{FF2B5EF4-FFF2-40B4-BE49-F238E27FC236}">
                  <a16:creationId xmlns:a16="http://schemas.microsoft.com/office/drawing/2014/main" id="{97D93538-0E18-35F9-1121-73B1943F26A3}"/>
                </a:ext>
              </a:extLst>
            </p:cNvPr>
            <p:cNvSpPr/>
            <p:nvPr/>
          </p:nvSpPr>
          <p:spPr>
            <a:xfrm rot="21026099" flipV="1">
              <a:off x="4842955" y="4341371"/>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a:solidFill>
                  <a:prstClr val="black"/>
                </a:solidFill>
                <a:latin typeface="UTM Avo" panose="02040603050506020204" pitchFamily="18"/>
                <a:cs typeface="Arial" panose="020B0604020202020204" pitchFamily="34" charset="0"/>
              </a:endParaRPr>
            </a:p>
          </p:txBody>
        </p:sp>
        <p:sp>
          <p:nvSpPr>
            <p:cNvPr id="16" name="Oval 15">
              <a:extLst>
                <a:ext uri="{FF2B5EF4-FFF2-40B4-BE49-F238E27FC236}">
                  <a16:creationId xmlns:a16="http://schemas.microsoft.com/office/drawing/2014/main" id="{4B69310E-D19C-FA57-B4F9-2B111367F1EE}"/>
                </a:ext>
              </a:extLst>
            </p:cNvPr>
            <p:cNvSpPr/>
            <p:nvPr/>
          </p:nvSpPr>
          <p:spPr>
            <a:xfrm flipV="1">
              <a:off x="4865838" y="3599773"/>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a:solidFill>
                  <a:prstClr val="black"/>
                </a:solidFill>
                <a:latin typeface="UTM Avo" panose="02040603050506020204" pitchFamily="18"/>
                <a:cs typeface="Arial" panose="020B0604020202020204" pitchFamily="34" charset="0"/>
              </a:endParaRPr>
            </a:p>
          </p:txBody>
        </p:sp>
        <p:sp>
          <p:nvSpPr>
            <p:cNvPr id="17" name="Oval 16">
              <a:extLst>
                <a:ext uri="{FF2B5EF4-FFF2-40B4-BE49-F238E27FC236}">
                  <a16:creationId xmlns:a16="http://schemas.microsoft.com/office/drawing/2014/main" id="{ECEE2BC7-BAC5-1BDC-CE1E-19B053BE59DE}"/>
                </a:ext>
              </a:extLst>
            </p:cNvPr>
            <p:cNvSpPr/>
            <p:nvPr/>
          </p:nvSpPr>
          <p:spPr>
            <a:xfrm flipV="1">
              <a:off x="6118645" y="3617364"/>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a:solidFill>
                  <a:prstClr val="black"/>
                </a:solidFill>
                <a:latin typeface="UTM Avo" panose="02040603050506020204" pitchFamily="18"/>
                <a:cs typeface="Arial" panose="020B0604020202020204" pitchFamily="34" charset="0"/>
              </a:endParaRPr>
            </a:p>
          </p:txBody>
        </p:sp>
        <p:pic>
          <p:nvPicPr>
            <p:cNvPr id="18" name="Picture 17">
              <a:extLst>
                <a:ext uri="{FF2B5EF4-FFF2-40B4-BE49-F238E27FC236}">
                  <a16:creationId xmlns:a16="http://schemas.microsoft.com/office/drawing/2014/main" id="{A5F60DC2-F8D1-2651-5ABE-3E6A63EA073E}"/>
                </a:ext>
              </a:extLst>
            </p:cNvPr>
            <p:cNvPicPr>
              <a:picLocks noChangeAspect="1"/>
            </p:cNvPicPr>
            <p:nvPr/>
          </p:nvPicPr>
          <p:blipFill>
            <a:blip r:embed="rId10">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089117" y="3323779"/>
              <a:ext cx="3165123" cy="3165123"/>
            </a:xfrm>
            <a:prstGeom prst="rect">
              <a:avLst/>
            </a:prstGeom>
          </p:spPr>
        </p:pic>
      </p:grpSp>
      <p:pic>
        <p:nvPicPr>
          <p:cNvPr id="19" name="Picture 2" descr="Cartoon biscuit eating pastry breakfast cookies Vector Image">
            <a:extLst>
              <a:ext uri="{FF2B5EF4-FFF2-40B4-BE49-F238E27FC236}">
                <a16:creationId xmlns:a16="http://schemas.microsoft.com/office/drawing/2014/main" id="{73C94547-1005-9034-3D82-EABB1047E048}"/>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3243" y="44349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0" name="Picture 2" descr="Flat cartoon empty straw wicker basket Royalty Free Vector">
            <a:extLst>
              <a:ext uri="{FF2B5EF4-FFF2-40B4-BE49-F238E27FC236}">
                <a16:creationId xmlns:a16="http://schemas.microsoft.com/office/drawing/2014/main" id="{9A8EF4B4-5FD0-C820-8F81-12A6B7E0C75D}"/>
              </a:ext>
            </a:extLst>
          </p:cNvPr>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5748" y="3173081"/>
            <a:ext cx="2003425" cy="2673915"/>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8B7A5749-B9F7-2630-79CB-EE763113DEE3}"/>
              </a:ext>
            </a:extLst>
          </p:cNvPr>
          <p:cNvGrpSpPr/>
          <p:nvPr/>
        </p:nvGrpSpPr>
        <p:grpSpPr>
          <a:xfrm>
            <a:off x="5350362" y="2991190"/>
            <a:ext cx="3429000" cy="3429000"/>
            <a:chOff x="11776779" y="3732627"/>
            <a:chExt cx="3429000" cy="3429000"/>
          </a:xfrm>
        </p:grpSpPr>
        <p:sp>
          <p:nvSpPr>
            <p:cNvPr id="22" name="Oval 21">
              <a:extLst>
                <a:ext uri="{FF2B5EF4-FFF2-40B4-BE49-F238E27FC236}">
                  <a16:creationId xmlns:a16="http://schemas.microsoft.com/office/drawing/2014/main" id="{13DF3962-BDD6-0F64-8A16-B67E4B20C6C7}"/>
                </a:ext>
              </a:extLst>
            </p:cNvPr>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latin typeface="UTM Avo" panose="02040603050506020204" pitchFamily="18"/>
                <a:cs typeface="Arial" panose="020B0604020202020204" pitchFamily="34" charset="0"/>
              </a:endParaRPr>
            </a:p>
          </p:txBody>
        </p:sp>
        <p:sp>
          <p:nvSpPr>
            <p:cNvPr id="23" name="Oval 22">
              <a:extLst>
                <a:ext uri="{FF2B5EF4-FFF2-40B4-BE49-F238E27FC236}">
                  <a16:creationId xmlns:a16="http://schemas.microsoft.com/office/drawing/2014/main" id="{244DF7CD-CD30-1ADD-7EB9-25967272489F}"/>
                </a:ext>
              </a:extLst>
            </p:cNvPr>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latin typeface="UTM Avo" panose="02040603050506020204" pitchFamily="18"/>
                <a:cs typeface="Arial" panose="020B0604020202020204" pitchFamily="34" charset="0"/>
              </a:endParaRPr>
            </a:p>
          </p:txBody>
        </p:sp>
        <p:pic>
          <p:nvPicPr>
            <p:cNvPr id="24" name="Picture 23">
              <a:extLst>
                <a:ext uri="{FF2B5EF4-FFF2-40B4-BE49-F238E27FC236}">
                  <a16:creationId xmlns:a16="http://schemas.microsoft.com/office/drawing/2014/main" id="{153FF153-B8BE-B05D-0549-2046120E65D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sp>
        <p:nvSpPr>
          <p:cNvPr id="25" name="Rectangle 24">
            <a:extLst>
              <a:ext uri="{FF2B5EF4-FFF2-40B4-BE49-F238E27FC236}">
                <a16:creationId xmlns:a16="http://schemas.microsoft.com/office/drawing/2014/main" id="{2344FEFD-D3D2-3113-BCFD-8876885EA015}"/>
              </a:ext>
            </a:extLst>
          </p:cNvPr>
          <p:cNvSpPr/>
          <p:nvPr/>
        </p:nvSpPr>
        <p:spPr>
          <a:xfrm>
            <a:off x="600999" y="1150033"/>
            <a:ext cx="10500851" cy="1583553"/>
          </a:xfrm>
          <a:prstGeom prst="rect">
            <a:avLst/>
          </a:prstGeom>
          <a:solidFill>
            <a:srgbClr val="FFFFFF">
              <a:alpha val="9098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dirty="0">
              <a:solidFill>
                <a:schemeClr val="tx1"/>
              </a:solidFill>
              <a:latin typeface="UTM Avo" panose="02040603050506020204" pitchFamily="18"/>
              <a:cs typeface="Arial" panose="020B0604020202020204" pitchFamily="34" charset="0"/>
            </a:endParaRPr>
          </a:p>
        </p:txBody>
      </p:sp>
      <p:sp>
        <p:nvSpPr>
          <p:cNvPr id="26" name="Rectangle 25">
            <a:extLst>
              <a:ext uri="{FF2B5EF4-FFF2-40B4-BE49-F238E27FC236}">
                <a16:creationId xmlns:a16="http://schemas.microsoft.com/office/drawing/2014/main" id="{87C62407-6E0E-6760-D6F1-CF828D5AB30D}"/>
              </a:ext>
            </a:extLst>
          </p:cNvPr>
          <p:cNvSpPr/>
          <p:nvPr/>
        </p:nvSpPr>
        <p:spPr>
          <a:xfrm>
            <a:off x="6396931" y="4864938"/>
            <a:ext cx="4683803" cy="1545419"/>
          </a:xfrm>
          <a:prstGeom prst="rect">
            <a:avLst/>
          </a:prstGeom>
          <a:solidFill>
            <a:srgbClr val="FFFFFF">
              <a:alpha val="9098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3200" dirty="0">
                <a:solidFill>
                  <a:schemeClr val="tx1"/>
                </a:solidFill>
                <a:latin typeface="UTM Avo" panose="02040603050506020204" pitchFamily="18"/>
                <a:cs typeface="Arial" panose="020B0604020202020204" pitchFamily="34" charset="0"/>
              </a:rPr>
              <a:t>D</a:t>
            </a:r>
            <a:r>
              <a:rPr lang="vi-VN" sz="3200">
                <a:solidFill>
                  <a:schemeClr val="tx1"/>
                </a:solidFill>
                <a:latin typeface="UTM Avo" panose="02040603050506020204" pitchFamily="18"/>
                <a:cs typeface="Arial" panose="020B0604020202020204" pitchFamily="34" charset="0"/>
              </a:rPr>
              <a:t>. </a:t>
            </a:r>
            <a:r>
              <a:rPr lang="en-US" sz="3200">
                <a:solidFill>
                  <a:schemeClr val="tx1"/>
                </a:solidFill>
                <a:latin typeface="UTM Avo" panose="02040603050506020204" pitchFamily="18"/>
                <a:cs typeface="Arial" panose="020B0604020202020204" pitchFamily="34" charset="0"/>
              </a:rPr>
              <a:t>g</a:t>
            </a:r>
            <a:r>
              <a:rPr lang="vi-VN" sz="3200">
                <a:solidFill>
                  <a:schemeClr val="tx1"/>
                </a:solidFill>
                <a:latin typeface="UTM Avo" panose="02040603050506020204" pitchFamily="18"/>
                <a:cs typeface="Arial" panose="020B0604020202020204" pitchFamily="34" charset="0"/>
              </a:rPr>
              <a:t>ió</a:t>
            </a:r>
            <a:endParaRPr lang="en-US" sz="3200" dirty="0">
              <a:solidFill>
                <a:schemeClr val="tx1"/>
              </a:solidFill>
              <a:latin typeface="UTM Avo" panose="02040603050506020204" pitchFamily="18"/>
              <a:cs typeface="Arial" panose="020B0604020202020204" pitchFamily="34" charset="0"/>
            </a:endParaRPr>
          </a:p>
        </p:txBody>
      </p:sp>
      <p:sp>
        <p:nvSpPr>
          <p:cNvPr id="27" name="Rectangle 26">
            <a:extLst>
              <a:ext uri="{FF2B5EF4-FFF2-40B4-BE49-F238E27FC236}">
                <a16:creationId xmlns:a16="http://schemas.microsoft.com/office/drawing/2014/main" id="{199776FC-02E6-489F-E89D-223202B96980}"/>
              </a:ext>
            </a:extLst>
          </p:cNvPr>
          <p:cNvSpPr/>
          <p:nvPr/>
        </p:nvSpPr>
        <p:spPr>
          <a:xfrm>
            <a:off x="609673" y="4864938"/>
            <a:ext cx="4683803" cy="1545419"/>
          </a:xfrm>
          <a:prstGeom prst="rect">
            <a:avLst/>
          </a:prstGeom>
          <a:solidFill>
            <a:srgbClr val="FFFFFF">
              <a:alpha val="9098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3200" dirty="0">
                <a:solidFill>
                  <a:schemeClr val="tx1"/>
                </a:solidFill>
                <a:latin typeface="UTM Avo" panose="02040603050506020204" pitchFamily="18"/>
                <a:cs typeface="Arial" panose="020B0604020202020204" pitchFamily="34" charset="0"/>
              </a:rPr>
              <a:t>C</a:t>
            </a:r>
            <a:r>
              <a:rPr lang="vi-VN" sz="3200">
                <a:solidFill>
                  <a:schemeClr val="tx1"/>
                </a:solidFill>
                <a:latin typeface="UTM Avo" panose="02040603050506020204" pitchFamily="18"/>
                <a:cs typeface="Arial" panose="020B0604020202020204" pitchFamily="34" charset="0"/>
              </a:rPr>
              <a:t>. </a:t>
            </a:r>
            <a:r>
              <a:rPr lang="en-US" sz="3200">
                <a:solidFill>
                  <a:schemeClr val="tx1"/>
                </a:solidFill>
                <a:latin typeface="UTM Avo" panose="02040603050506020204" pitchFamily="18"/>
                <a:cs typeface="Arial" panose="020B0604020202020204" pitchFamily="34" charset="0"/>
              </a:rPr>
              <a:t>r</a:t>
            </a:r>
            <a:r>
              <a:rPr lang="vi-VN" sz="3200">
                <a:solidFill>
                  <a:schemeClr val="tx1"/>
                </a:solidFill>
                <a:latin typeface="UTM Avo" panose="02040603050506020204" pitchFamily="18"/>
                <a:cs typeface="Arial" panose="020B0604020202020204" pitchFamily="34" charset="0"/>
              </a:rPr>
              <a:t>ác </a:t>
            </a:r>
            <a:r>
              <a:rPr lang="vi-VN" sz="3200" dirty="0">
                <a:solidFill>
                  <a:schemeClr val="tx1"/>
                </a:solidFill>
                <a:latin typeface="UTM Avo" panose="02040603050506020204" pitchFamily="18"/>
                <a:cs typeface="Arial" panose="020B0604020202020204" pitchFamily="34" charset="0"/>
              </a:rPr>
              <a:t>thải</a:t>
            </a:r>
            <a:endParaRPr lang="en-US" sz="3200" dirty="0">
              <a:solidFill>
                <a:schemeClr val="tx1"/>
              </a:solidFill>
              <a:latin typeface="UTM Avo" panose="02040603050506020204" pitchFamily="18"/>
              <a:cs typeface="Arial" panose="020B0604020202020204" pitchFamily="34" charset="0"/>
            </a:endParaRPr>
          </a:p>
        </p:txBody>
      </p:sp>
      <p:sp>
        <p:nvSpPr>
          <p:cNvPr id="28" name="Rectangle 27">
            <a:extLst>
              <a:ext uri="{FF2B5EF4-FFF2-40B4-BE49-F238E27FC236}">
                <a16:creationId xmlns:a16="http://schemas.microsoft.com/office/drawing/2014/main" id="{8F66FF87-06CF-2F64-88AB-1BD913B83C1A}"/>
              </a:ext>
            </a:extLst>
          </p:cNvPr>
          <p:cNvSpPr/>
          <p:nvPr/>
        </p:nvSpPr>
        <p:spPr>
          <a:xfrm>
            <a:off x="6419103" y="3188701"/>
            <a:ext cx="4655487" cy="1545419"/>
          </a:xfrm>
          <a:prstGeom prst="rect">
            <a:avLst/>
          </a:prstGeom>
          <a:solidFill>
            <a:srgbClr val="FFFFFF">
              <a:alpha val="9098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3200" dirty="0">
                <a:solidFill>
                  <a:schemeClr val="tx1"/>
                </a:solidFill>
                <a:latin typeface="UTM Avo" panose="02040603050506020204" pitchFamily="18"/>
                <a:cs typeface="Arial" panose="020B0604020202020204" pitchFamily="34" charset="0"/>
              </a:rPr>
              <a:t>B</a:t>
            </a:r>
            <a:r>
              <a:rPr lang="vi-VN" sz="3200">
                <a:solidFill>
                  <a:schemeClr val="tx1"/>
                </a:solidFill>
                <a:latin typeface="UTM Avo" panose="02040603050506020204" pitchFamily="18"/>
                <a:cs typeface="Arial" panose="020B0604020202020204" pitchFamily="34" charset="0"/>
              </a:rPr>
              <a:t>. </a:t>
            </a:r>
            <a:r>
              <a:rPr lang="en-US" sz="3200">
                <a:solidFill>
                  <a:schemeClr val="tx1"/>
                </a:solidFill>
                <a:latin typeface="UTM Avo" panose="02040603050506020204" pitchFamily="18"/>
                <a:cs typeface="Arial" panose="020B0604020202020204" pitchFamily="34" charset="0"/>
              </a:rPr>
              <a:t>b</a:t>
            </a:r>
            <a:r>
              <a:rPr lang="vi-VN" sz="3200">
                <a:solidFill>
                  <a:schemeClr val="tx1"/>
                </a:solidFill>
                <a:latin typeface="UTM Avo" panose="02040603050506020204" pitchFamily="18"/>
                <a:cs typeface="Arial" panose="020B0604020202020204" pitchFamily="34" charset="0"/>
              </a:rPr>
              <a:t>ụi</a:t>
            </a:r>
            <a:endParaRPr lang="en-US" sz="3200" dirty="0">
              <a:solidFill>
                <a:schemeClr val="tx1"/>
              </a:solidFill>
              <a:latin typeface="UTM Avo" panose="02040603050506020204" pitchFamily="18"/>
              <a:cs typeface="Arial" panose="020B0604020202020204" pitchFamily="34" charset="0"/>
            </a:endParaRPr>
          </a:p>
        </p:txBody>
      </p:sp>
      <p:sp>
        <p:nvSpPr>
          <p:cNvPr id="29" name="Rectangle 28">
            <a:extLst>
              <a:ext uri="{FF2B5EF4-FFF2-40B4-BE49-F238E27FC236}">
                <a16:creationId xmlns:a16="http://schemas.microsoft.com/office/drawing/2014/main" id="{7C9B61E5-9F3A-49CC-FB41-FF3A539AC253}"/>
              </a:ext>
            </a:extLst>
          </p:cNvPr>
          <p:cNvSpPr/>
          <p:nvPr/>
        </p:nvSpPr>
        <p:spPr>
          <a:xfrm>
            <a:off x="600999" y="3154347"/>
            <a:ext cx="4683803" cy="1545419"/>
          </a:xfrm>
          <a:prstGeom prst="rect">
            <a:avLst/>
          </a:prstGeom>
          <a:solidFill>
            <a:srgbClr val="FFFFFF">
              <a:alpha val="9098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3200" dirty="0">
                <a:solidFill>
                  <a:schemeClr val="tx1"/>
                </a:solidFill>
                <a:latin typeface="UTM Avo" panose="02040603050506020204" pitchFamily="18"/>
                <a:cs typeface="Arial" panose="020B0604020202020204" pitchFamily="34" charset="0"/>
              </a:rPr>
              <a:t>A</a:t>
            </a:r>
            <a:r>
              <a:rPr lang="vi-VN" sz="3200">
                <a:solidFill>
                  <a:schemeClr val="tx1"/>
                </a:solidFill>
                <a:latin typeface="UTM Avo" panose="02040603050506020204" pitchFamily="18"/>
                <a:cs typeface="Arial" panose="020B0604020202020204" pitchFamily="34" charset="0"/>
              </a:rPr>
              <a:t>. </a:t>
            </a:r>
            <a:r>
              <a:rPr lang="en-US" sz="3200">
                <a:solidFill>
                  <a:schemeClr val="tx1"/>
                </a:solidFill>
                <a:latin typeface="UTM Avo" panose="02040603050506020204" pitchFamily="18"/>
                <a:cs typeface="Arial" panose="020B0604020202020204" pitchFamily="34" charset="0"/>
              </a:rPr>
              <a:t>h</a:t>
            </a:r>
            <a:r>
              <a:rPr lang="vi-VN" sz="3200">
                <a:solidFill>
                  <a:schemeClr val="tx1"/>
                </a:solidFill>
                <a:latin typeface="UTM Avo" panose="02040603050506020204" pitchFamily="18"/>
                <a:cs typeface="Arial" panose="020B0604020202020204" pitchFamily="34" charset="0"/>
              </a:rPr>
              <a:t>ơi </a:t>
            </a:r>
            <a:r>
              <a:rPr lang="vi-VN" sz="3200" dirty="0">
                <a:solidFill>
                  <a:schemeClr val="tx1"/>
                </a:solidFill>
                <a:latin typeface="UTM Avo" panose="02040603050506020204" pitchFamily="18"/>
                <a:cs typeface="Arial" panose="020B0604020202020204" pitchFamily="34" charset="0"/>
              </a:rPr>
              <a:t>nước</a:t>
            </a:r>
            <a:endParaRPr lang="en-US" sz="3200" dirty="0">
              <a:solidFill>
                <a:schemeClr val="tx1"/>
              </a:solidFill>
              <a:latin typeface="UTM Avo" panose="02040603050506020204" pitchFamily="18"/>
              <a:cs typeface="Arial" panose="020B0604020202020204" pitchFamily="34" charset="0"/>
            </a:endParaRPr>
          </a:p>
        </p:txBody>
      </p:sp>
      <p:pic>
        <p:nvPicPr>
          <p:cNvPr id="30" name="Picture 6" descr="Káº¿t quáº£ hÃ¬nh áº£nh cho right wrong tick icon">
            <a:extLst>
              <a:ext uri="{FF2B5EF4-FFF2-40B4-BE49-F238E27FC236}">
                <a16:creationId xmlns:a16="http://schemas.microsoft.com/office/drawing/2014/main" id="{6A7D3060-BD4C-E60A-CE83-8CCBB477ADAD}"/>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176361" y="33586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a:extLst>
              <a:ext uri="{FF2B5EF4-FFF2-40B4-BE49-F238E27FC236}">
                <a16:creationId xmlns:a16="http://schemas.microsoft.com/office/drawing/2014/main" id="{DB69DCE5-CB4B-35DF-1038-FD802994A323}"/>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933879" y="337362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a:extLst>
              <a:ext uri="{FF2B5EF4-FFF2-40B4-BE49-F238E27FC236}">
                <a16:creationId xmlns:a16="http://schemas.microsoft.com/office/drawing/2014/main" id="{DEB55BF1-AD44-FABB-A159-2954EC1E1643}"/>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191504" y="51055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Káº¿t quáº£ hÃ¬nh áº£nh cho right wrong tick icon">
            <a:extLst>
              <a:ext uri="{FF2B5EF4-FFF2-40B4-BE49-F238E27FC236}">
                <a16:creationId xmlns:a16="http://schemas.microsoft.com/office/drawing/2014/main" id="{4631DB95-0946-EB2A-B2AA-AD457A8903C0}"/>
              </a:ext>
            </a:extLst>
          </p:cNvPr>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734992" y="5157404"/>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D20122ED-E366-8682-74C6-86A25C9C5954}"/>
              </a:ext>
            </a:extLst>
          </p:cNvPr>
          <p:cNvSpPr txBox="1"/>
          <p:nvPr/>
        </p:nvSpPr>
        <p:spPr>
          <a:xfrm>
            <a:off x="717330" y="1618207"/>
            <a:ext cx="10108167" cy="584775"/>
          </a:xfrm>
          <a:prstGeom prst="rect">
            <a:avLst/>
          </a:prstGeom>
          <a:noFill/>
        </p:spPr>
        <p:txBody>
          <a:bodyPr wrap="square" rtlCol="0">
            <a:spAutoFit/>
          </a:bodyPr>
          <a:lstStyle/>
          <a:p>
            <a:r>
              <a:rPr lang="en-US" sz="3200" b="1" dirty="0" err="1">
                <a:latin typeface="UTM Avo" panose="02040603050506020204" pitchFamily="18"/>
                <a:cs typeface="Arial" panose="020B0604020202020204" pitchFamily="34" charset="0"/>
              </a:rPr>
              <a:t>Câu</a:t>
            </a:r>
            <a:r>
              <a:rPr lang="en-US" sz="3200" b="1" dirty="0">
                <a:latin typeface="UTM Avo" panose="02040603050506020204" pitchFamily="18"/>
                <a:cs typeface="Arial" panose="020B0604020202020204" pitchFamily="34" charset="0"/>
              </a:rPr>
              <a:t> </a:t>
            </a:r>
            <a:r>
              <a:rPr lang="vi-VN" sz="3200" b="1" dirty="0">
                <a:latin typeface="UTM Avo" panose="02040603050506020204" pitchFamily="18"/>
                <a:cs typeface="Arial" panose="020B0604020202020204" pitchFamily="34" charset="0"/>
              </a:rPr>
              <a:t>1</a:t>
            </a:r>
            <a:r>
              <a:rPr lang="en-US" sz="3200" b="1" dirty="0">
                <a:latin typeface="UTM Avo" panose="02040603050506020204" pitchFamily="18"/>
                <a:cs typeface="Arial" panose="020B0604020202020204" pitchFamily="34" charset="0"/>
              </a:rPr>
              <a:t>:</a:t>
            </a:r>
            <a:r>
              <a:rPr lang="vi-VN" sz="3200" b="1" dirty="0">
                <a:latin typeface="UTM Avo" panose="02040603050506020204" pitchFamily="18"/>
                <a:cs typeface="Arial" panose="020B0604020202020204" pitchFamily="34" charset="0"/>
              </a:rPr>
              <a:t> </a:t>
            </a:r>
            <a:r>
              <a:rPr lang="en-US" sz="3200" dirty="0" err="1">
                <a:latin typeface="UTM Avo" panose="02040603050506020204" pitchFamily="18"/>
                <a:cs typeface="Arial" panose="020B0604020202020204" pitchFamily="34" charset="0"/>
              </a:rPr>
              <a:t>Không</a:t>
            </a:r>
            <a:r>
              <a:rPr lang="en-US" sz="3200" dirty="0">
                <a:latin typeface="UTM Avo" panose="02040603050506020204" pitchFamily="18"/>
                <a:cs typeface="Arial" panose="020B0604020202020204" pitchFamily="34" charset="0"/>
              </a:rPr>
              <a:t> </a:t>
            </a:r>
            <a:r>
              <a:rPr lang="en-US" sz="3200" dirty="0" err="1">
                <a:latin typeface="UTM Avo" panose="02040603050506020204" pitchFamily="18"/>
                <a:cs typeface="Arial" panose="020B0604020202020204" pitchFamily="34" charset="0"/>
              </a:rPr>
              <a:t>khí</a:t>
            </a:r>
            <a:r>
              <a:rPr lang="en-US" sz="3200" dirty="0">
                <a:latin typeface="UTM Avo" panose="02040603050506020204" pitchFamily="18"/>
                <a:cs typeface="Arial" panose="020B0604020202020204" pitchFamily="34" charset="0"/>
              </a:rPr>
              <a:t> </a:t>
            </a:r>
            <a:r>
              <a:rPr lang="en-US" sz="3200" dirty="0" err="1">
                <a:latin typeface="UTM Avo" panose="02040603050506020204" pitchFamily="18"/>
                <a:cs typeface="Arial" panose="020B0604020202020204" pitchFamily="34" charset="0"/>
              </a:rPr>
              <a:t>chuyển</a:t>
            </a:r>
            <a:r>
              <a:rPr lang="en-US" sz="3200" dirty="0">
                <a:latin typeface="UTM Avo" panose="02040603050506020204" pitchFamily="18"/>
                <a:cs typeface="Arial" panose="020B0604020202020204" pitchFamily="34" charset="0"/>
              </a:rPr>
              <a:t> </a:t>
            </a:r>
            <a:r>
              <a:rPr lang="en-US" sz="3200" dirty="0" err="1">
                <a:latin typeface="UTM Avo" panose="02040603050506020204" pitchFamily="18"/>
                <a:cs typeface="Arial" panose="020B0604020202020204" pitchFamily="34" charset="0"/>
              </a:rPr>
              <a:t>động</a:t>
            </a:r>
            <a:r>
              <a:rPr lang="en-US" sz="3200" dirty="0">
                <a:latin typeface="UTM Avo" panose="02040603050506020204" pitchFamily="18"/>
                <a:cs typeface="Arial" panose="020B0604020202020204" pitchFamily="34" charset="0"/>
              </a:rPr>
              <a:t> </a:t>
            </a:r>
            <a:r>
              <a:rPr lang="en-US" sz="3200" dirty="0" err="1">
                <a:latin typeface="UTM Avo" panose="02040603050506020204" pitchFamily="18"/>
                <a:cs typeface="Arial" panose="020B0604020202020204" pitchFamily="34" charset="0"/>
              </a:rPr>
              <a:t>tạo</a:t>
            </a:r>
            <a:r>
              <a:rPr lang="en-US" sz="3200" dirty="0">
                <a:latin typeface="UTM Avo" panose="02040603050506020204" pitchFamily="18"/>
                <a:cs typeface="Arial" panose="020B0604020202020204" pitchFamily="34" charset="0"/>
              </a:rPr>
              <a:t> </a:t>
            </a:r>
            <a:r>
              <a:rPr lang="en-US" sz="3200" dirty="0" err="1">
                <a:latin typeface="UTM Avo" panose="02040603050506020204" pitchFamily="18"/>
                <a:cs typeface="Arial" panose="020B0604020202020204" pitchFamily="34" charset="0"/>
              </a:rPr>
              <a:t>ra</a:t>
            </a:r>
            <a:endParaRPr lang="en-US" sz="3200" b="1" dirty="0">
              <a:latin typeface="UTM Avo" panose="02040603050506020204" pitchFamily="18"/>
              <a:cs typeface="Arial" panose="020B0604020202020204" pitchFamily="34" charset="0"/>
            </a:endParaRPr>
          </a:p>
        </p:txBody>
      </p:sp>
      <p:pic>
        <p:nvPicPr>
          <p:cNvPr id="37" name="Picture 36">
            <a:extLst>
              <a:ext uri="{FF2B5EF4-FFF2-40B4-BE49-F238E27FC236}">
                <a16:creationId xmlns:a16="http://schemas.microsoft.com/office/drawing/2014/main" id="{790FA504-EF79-E4C3-969F-AE9AB29B4459}"/>
              </a:ext>
            </a:extLst>
          </p:cNvPr>
          <p:cNvPicPr>
            <a:picLocks noChangeAspect="1"/>
          </p:cNvPicPr>
          <p:nvPr/>
        </p:nvPicPr>
        <p:blipFill>
          <a:blip r:embed="rId16"/>
          <a:stretch>
            <a:fillRect/>
          </a:stretch>
        </p:blipFill>
        <p:spPr>
          <a:xfrm>
            <a:off x="-11404" y="-15229"/>
            <a:ext cx="914374" cy="914374"/>
          </a:xfrm>
          <a:prstGeom prst="rect">
            <a:avLst/>
          </a:prstGeom>
        </p:spPr>
      </p:pic>
    </p:spTree>
    <p:custDataLst>
      <p:tags r:id="rId1"/>
    </p:custDataLst>
    <p:extLst>
      <p:ext uri="{BB962C8B-B14F-4D97-AF65-F5344CB8AC3E}">
        <p14:creationId xmlns:p14="http://schemas.microsoft.com/office/powerpoint/2010/main" val="16159872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7"/>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27"/>
                  </p:tgtEl>
                </p:cond>
              </p:nextCondLst>
            </p:seq>
            <p:seq concurrent="1" nextAc="seek">
              <p:cTn id="28" restart="whenNotActive" fill="hold" evtFilter="cancelBubble" nodeType="interactiveSeq">
                <p:stCondLst>
                  <p:cond evt="onClick" delay="0">
                    <p:tgtEl>
                      <p:spTgt spid="29"/>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29"/>
                  </p:tgtEl>
                </p:cond>
              </p:nextCondLst>
            </p:seq>
            <p:seq concurrent="1" nextAc="seek">
              <p:cTn id="33" restart="whenNotActive" fill="hold" evtFilter="cancelBubble" nodeType="interactiveSeq">
                <p:stCondLst>
                  <p:cond evt="onClick" delay="0">
                    <p:tgtEl>
                      <p:spTgt spid="2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28"/>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500"/>
                                  </p:stCondLst>
                                  <p:childTnLst>
                                    <p:animEffect transition="out" filter="fade">
                                      <p:cBhvr>
                                        <p:cTn id="45" dur="500"/>
                                        <p:tgtEl>
                                          <p:spTgt spid="32"/>
                                        </p:tgtEl>
                                      </p:cBhvr>
                                    </p:animEffect>
                                    <p:set>
                                      <p:cBhvr>
                                        <p:cTn id="46" dur="1" fill="hold">
                                          <p:stCondLst>
                                            <p:cond delay="499"/>
                                          </p:stCondLst>
                                        </p:cTn>
                                        <p:tgtEl>
                                          <p:spTgt spid="32"/>
                                        </p:tgtEl>
                                        <p:attrNameLst>
                                          <p:attrName>style.visibility</p:attrName>
                                        </p:attrNameLst>
                                      </p:cBhvr>
                                      <p:to>
                                        <p:strVal val="hidden"/>
                                      </p:to>
                                    </p:set>
                                  </p:childTnLst>
                                </p:cTn>
                              </p:par>
                              <p:par>
                                <p:cTn id="47" presetID="10" presetClass="exit" presetSubtype="0" fill="hold" nodeType="withEffect">
                                  <p:stCondLst>
                                    <p:cond delay="500"/>
                                  </p:stCondLst>
                                  <p:childTnLst>
                                    <p:animEffect transition="out" filter="fade">
                                      <p:cBhvr>
                                        <p:cTn id="48" dur="500"/>
                                        <p:tgtEl>
                                          <p:spTgt spid="30"/>
                                        </p:tgtEl>
                                      </p:cBhvr>
                                    </p:animEffect>
                                    <p:set>
                                      <p:cBhvr>
                                        <p:cTn id="49" dur="1" fill="hold">
                                          <p:stCondLst>
                                            <p:cond delay="499"/>
                                          </p:stCondLst>
                                        </p:cTn>
                                        <p:tgtEl>
                                          <p:spTgt spid="30"/>
                                        </p:tgtEl>
                                        <p:attrNameLst>
                                          <p:attrName>style.visibility</p:attrName>
                                        </p:attrNameLst>
                                      </p:cBhvr>
                                      <p:to>
                                        <p:strVal val="hidden"/>
                                      </p:to>
                                    </p:set>
                                  </p:childTnLst>
                                </p:cTn>
                              </p:par>
                              <p:par>
                                <p:cTn id="50" presetID="10" presetClass="exit" presetSubtype="0" fill="hold" nodeType="withEffect">
                                  <p:stCondLst>
                                    <p:cond delay="500"/>
                                  </p:stCondLst>
                                  <p:childTnLst>
                                    <p:animEffect transition="out" filter="fade">
                                      <p:cBhvr>
                                        <p:cTn id="51" dur="500"/>
                                        <p:tgtEl>
                                          <p:spTgt spid="31"/>
                                        </p:tgtEl>
                                      </p:cBhvr>
                                    </p:animEffect>
                                    <p:set>
                                      <p:cBhvr>
                                        <p:cTn id="52" dur="1" fill="hold">
                                          <p:stCondLst>
                                            <p:cond delay="499"/>
                                          </p:stCondLst>
                                        </p:cTn>
                                        <p:tgtEl>
                                          <p:spTgt spid="31"/>
                                        </p:tgtEl>
                                        <p:attrNameLst>
                                          <p:attrName>style.visibility</p:attrName>
                                        </p:attrNameLst>
                                      </p:cBhvr>
                                      <p:to>
                                        <p:strVal val="hidden"/>
                                      </p:to>
                                    </p:set>
                                  </p:childTnLst>
                                </p:cTn>
                              </p:par>
                              <p:par>
                                <p:cTn id="53" presetID="10" presetClass="exit" presetSubtype="0" fill="hold" nodeType="withEffect">
                                  <p:stCondLst>
                                    <p:cond delay="500"/>
                                  </p:stCondLst>
                                  <p:childTnLst>
                                    <p:animEffect transition="out" filter="fade">
                                      <p:cBhvr>
                                        <p:cTn id="54" dur="500"/>
                                        <p:tgtEl>
                                          <p:spTgt spid="33"/>
                                        </p:tgtEl>
                                      </p:cBhvr>
                                    </p:animEffect>
                                    <p:set>
                                      <p:cBhvr>
                                        <p:cTn id="55" dur="1" fill="hold">
                                          <p:stCondLst>
                                            <p:cond delay="499"/>
                                          </p:stCondLst>
                                        </p:cTn>
                                        <p:tgtEl>
                                          <p:spTgt spid="33"/>
                                        </p:tgtEl>
                                        <p:attrNameLst>
                                          <p:attrName>style.visibility</p:attrName>
                                        </p:attrNameLst>
                                      </p:cBhvr>
                                      <p:to>
                                        <p:strVal val="hidden"/>
                                      </p:to>
                                    </p:set>
                                  </p:childTnLst>
                                </p:cTn>
                              </p:par>
                              <p:par>
                                <p:cTn id="56" presetID="10" presetClass="exit" presetSubtype="0" fill="hold" grpId="0" nodeType="withEffect">
                                  <p:stCondLst>
                                    <p:cond delay="500"/>
                                  </p:stCondLst>
                                  <p:childTnLst>
                                    <p:animEffect transition="out" filter="fade">
                                      <p:cBhvr>
                                        <p:cTn id="57" dur="500"/>
                                        <p:tgtEl>
                                          <p:spTgt spid="25"/>
                                        </p:tgtEl>
                                      </p:cBhvr>
                                    </p:animEffect>
                                    <p:set>
                                      <p:cBhvr>
                                        <p:cTn id="58" dur="1" fill="hold">
                                          <p:stCondLst>
                                            <p:cond delay="499"/>
                                          </p:stCondLst>
                                        </p:cTn>
                                        <p:tgtEl>
                                          <p:spTgt spid="25"/>
                                        </p:tgtEl>
                                        <p:attrNameLst>
                                          <p:attrName>style.visibility</p:attrName>
                                        </p:attrNameLst>
                                      </p:cBhvr>
                                      <p:to>
                                        <p:strVal val="hidden"/>
                                      </p:to>
                                    </p:set>
                                  </p:childTnLst>
                                </p:cTn>
                              </p:par>
                              <p:par>
                                <p:cTn id="59" presetID="10" presetClass="exit" presetSubtype="0" fill="hold" grpId="0" nodeType="withEffect">
                                  <p:stCondLst>
                                    <p:cond delay="500"/>
                                  </p:stCondLst>
                                  <p:childTnLst>
                                    <p:animEffect transition="out" filter="fade">
                                      <p:cBhvr>
                                        <p:cTn id="60" dur="500"/>
                                        <p:tgtEl>
                                          <p:spTgt spid="26"/>
                                        </p:tgtEl>
                                      </p:cBhvr>
                                    </p:animEffect>
                                    <p:set>
                                      <p:cBhvr>
                                        <p:cTn id="61" dur="1" fill="hold">
                                          <p:stCondLst>
                                            <p:cond delay="499"/>
                                          </p:stCondLst>
                                        </p:cTn>
                                        <p:tgtEl>
                                          <p:spTgt spid="26"/>
                                        </p:tgtEl>
                                        <p:attrNameLst>
                                          <p:attrName>style.visibility</p:attrName>
                                        </p:attrNameLst>
                                      </p:cBhvr>
                                      <p:to>
                                        <p:strVal val="hidden"/>
                                      </p:to>
                                    </p:set>
                                  </p:childTnLst>
                                </p:cTn>
                              </p:par>
                              <p:par>
                                <p:cTn id="62" presetID="10" presetClass="exit" presetSubtype="0" fill="hold" grpId="0" nodeType="withEffect">
                                  <p:stCondLst>
                                    <p:cond delay="500"/>
                                  </p:stCondLst>
                                  <p:childTnLst>
                                    <p:animEffect transition="out" filter="fade">
                                      <p:cBhvr>
                                        <p:cTn id="63" dur="500"/>
                                        <p:tgtEl>
                                          <p:spTgt spid="27"/>
                                        </p:tgtEl>
                                      </p:cBhvr>
                                    </p:animEffect>
                                    <p:set>
                                      <p:cBhvr>
                                        <p:cTn id="64" dur="1" fill="hold">
                                          <p:stCondLst>
                                            <p:cond delay="499"/>
                                          </p:stCondLst>
                                        </p:cTn>
                                        <p:tgtEl>
                                          <p:spTgt spid="27"/>
                                        </p:tgtEl>
                                        <p:attrNameLst>
                                          <p:attrName>style.visibility</p:attrName>
                                        </p:attrNameLst>
                                      </p:cBhvr>
                                      <p:to>
                                        <p:strVal val="hidden"/>
                                      </p:to>
                                    </p:set>
                                  </p:childTnLst>
                                </p:cTn>
                              </p:par>
                              <p:par>
                                <p:cTn id="65" presetID="10" presetClass="exit" presetSubtype="0" fill="hold" grpId="0" nodeType="withEffect">
                                  <p:stCondLst>
                                    <p:cond delay="500"/>
                                  </p:stCondLst>
                                  <p:childTnLst>
                                    <p:animEffect transition="out" filter="fade">
                                      <p:cBhvr>
                                        <p:cTn id="66" dur="500"/>
                                        <p:tgtEl>
                                          <p:spTgt spid="28"/>
                                        </p:tgtEl>
                                      </p:cBhvr>
                                    </p:animEffect>
                                    <p:set>
                                      <p:cBhvr>
                                        <p:cTn id="67" dur="1" fill="hold">
                                          <p:stCondLst>
                                            <p:cond delay="499"/>
                                          </p:stCondLst>
                                        </p:cTn>
                                        <p:tgtEl>
                                          <p:spTgt spid="28"/>
                                        </p:tgtEl>
                                        <p:attrNameLst>
                                          <p:attrName>style.visibility</p:attrName>
                                        </p:attrNameLst>
                                      </p:cBhvr>
                                      <p:to>
                                        <p:strVal val="hidden"/>
                                      </p:to>
                                    </p:set>
                                  </p:childTnLst>
                                </p:cTn>
                              </p:par>
                              <p:par>
                                <p:cTn id="68" presetID="10" presetClass="exit" presetSubtype="0" fill="hold" grpId="0" nodeType="withEffect">
                                  <p:stCondLst>
                                    <p:cond delay="500"/>
                                  </p:stCondLst>
                                  <p:childTnLst>
                                    <p:animEffect transition="out" filter="fade">
                                      <p:cBhvr>
                                        <p:cTn id="69" dur="500"/>
                                        <p:tgtEl>
                                          <p:spTgt spid="29"/>
                                        </p:tgtEl>
                                      </p:cBhvr>
                                    </p:animEffect>
                                    <p:set>
                                      <p:cBhvr>
                                        <p:cTn id="70" dur="1" fill="hold">
                                          <p:stCondLst>
                                            <p:cond delay="499"/>
                                          </p:stCondLst>
                                        </p:cTn>
                                        <p:tgtEl>
                                          <p:spTgt spid="29"/>
                                        </p:tgtEl>
                                        <p:attrNameLst>
                                          <p:attrName>style.visibility</p:attrName>
                                        </p:attrNameLst>
                                      </p:cBhvr>
                                      <p:to>
                                        <p:strVal val="hidden"/>
                                      </p:to>
                                    </p:set>
                                  </p:childTnLst>
                                </p:cTn>
                              </p:par>
                              <p:par>
                                <p:cTn id="71" presetID="10" presetClass="exit" presetSubtype="0" fill="hold" grpId="0" nodeType="withEffect">
                                  <p:stCondLst>
                                    <p:cond delay="500"/>
                                  </p:stCondLst>
                                  <p:childTnLst>
                                    <p:animEffect transition="out" filter="fade">
                                      <p:cBhvr>
                                        <p:cTn id="72" dur="500"/>
                                        <p:tgtEl>
                                          <p:spTgt spid="35"/>
                                        </p:tgtEl>
                                      </p:cBhvr>
                                    </p:animEffect>
                                    <p:set>
                                      <p:cBhvr>
                                        <p:cTn id="73" dur="1" fill="hold">
                                          <p:stCondLst>
                                            <p:cond delay="499"/>
                                          </p:stCondLst>
                                        </p:cTn>
                                        <p:tgtEl>
                                          <p:spTgt spid="35"/>
                                        </p:tgtEl>
                                        <p:attrNameLst>
                                          <p:attrName>style.visibility</p:attrName>
                                        </p:attrNameLst>
                                      </p:cBhvr>
                                      <p:to>
                                        <p:strVal val="hidden"/>
                                      </p:to>
                                    </p:set>
                                  </p:childTnLst>
                                </p:cTn>
                              </p:par>
                              <p:par>
                                <p:cTn id="74" presetID="0" presetClass="path" presetSubtype="0" accel="50000" decel="50000" fill="hold" nodeType="withEffect">
                                  <p:stCondLst>
                                    <p:cond delay="0"/>
                                  </p:stCondLst>
                                  <p:childTnLst>
                                    <p:animMotion origin="layout" path="M 5.20833E-6 -1.85185E-6 L 5.20833E-6 -1.85185E-6 C 0.00053 -0.00416 0.00183 -0.01852 0.00352 -0.02523 C 0.00417 -0.02824 0.00522 -0.03078 0.00587 -0.03379 C 0.00639 -0.03588 0.00652 -0.03819 0.00704 -0.04004 C 0.00769 -0.04236 0.00886 -0.04421 0.00951 -0.04652 C 0.01003 -0.04838 0.0099 -0.05092 0.01068 -0.05277 C 0.0116 -0.05532 0.01316 -0.05671 0.0142 -0.05926 C 0.0211 -0.07477 0.0155 -0.07037 0.0237 -0.07407 C 0.02982 -0.08102 0.02566 -0.07754 0.03568 -0.08032 C 0.03803 -0.08102 0.0405 -0.08171 0.04285 -0.0824 C 0.04441 -0.0831 0.04597 -0.08402 0.04753 -0.08449 C 0.0504 -0.08541 0.05313 -0.08588 0.05587 -0.08657 L 0.10001 -0.08449 C 0.10365 -0.08426 0.11225 -0.0824 0.11667 -0.08032 C 0.11902 -0.07916 0.12383 -0.07615 0.12383 -0.07615 C 0.12501 -0.07477 0.12605 -0.07291 0.12735 -0.07176 C 0.13178 -0.06828 0.13972 -0.06527 0.14402 -0.06342 C 0.14558 -0.06273 0.14727 -0.06227 0.14883 -0.06134 C 0.15274 -0.05902 0.15261 -0.05879 0.15717 -0.05694 C 0.15912 -0.05625 0.16107 -0.05578 0.16303 -0.05486 C 0.16433 -0.0544 0.1655 -0.05347 0.16667 -0.05277 C 0.1698 -0.05139 0.17618 -0.04861 0.17618 -0.04861 C 0.17735 -0.04652 0.17865 -0.04444 0.17969 -0.04213 C 0.18061 -0.04027 0.181 -0.0375 0.18217 -0.03588 C 0.18217 -0.03588 0.19102 -0.02523 0.19285 -0.02315 C 0.19402 -0.02176 0.19545 -0.02083 0.19636 -0.01898 C 0.19883 -0.01481 0.20079 -0.00949 0.20352 -0.00625 C 0.20469 -0.00486 0.206 -0.0037 0.20717 -0.00208 C 0.20847 -1.85185E-6 0.20938 0.00232 0.21068 0.0044 C 0.21186 0.00602 0.21316 0.00695 0.21433 0.00857 C 0.21563 0.01042 0.21654 0.0132 0.21785 0.01482 C 0.22006 0.01806 0.22266 0.0206 0.22501 0.02338 C 0.22904 0.02824 0.22761 0.02593 0.22982 0.02986 " pathEditMode="relative" ptsTypes="AAAAAAAAAAAAAAAAAAAAAAAAAAAAAAAAAA">
                                      <p:cBhvr>
                                        <p:cTn id="75" dur="2000" fill="hold"/>
                                        <p:tgtEl>
                                          <p:spTgt spid="19"/>
                                        </p:tgtEl>
                                        <p:attrNameLst>
                                          <p:attrName>ppt_x</p:attrName>
                                          <p:attrName>ppt_y</p:attrName>
                                        </p:attrNameLst>
                                      </p:cBhvr>
                                    </p:animMotion>
                                  </p:childTnLst>
                                </p:cTn>
                              </p:par>
                            </p:childTnLst>
                          </p:cTn>
                        </p:par>
                        <p:par>
                          <p:cTn id="76" fill="hold">
                            <p:stCondLst>
                              <p:cond delay="2000"/>
                            </p:stCondLst>
                            <p:childTnLst>
                              <p:par>
                                <p:cTn id="77" presetID="10" presetClass="exit" presetSubtype="0" fill="hold" nodeType="afterEffect">
                                  <p:stCondLst>
                                    <p:cond delay="0"/>
                                  </p:stCondLst>
                                  <p:childTnLst>
                                    <p:animEffect transition="out" filter="fade">
                                      <p:cBhvr>
                                        <p:cTn id="78" dur="500"/>
                                        <p:tgtEl>
                                          <p:spTgt spid="19"/>
                                        </p:tgtEl>
                                      </p:cBhvr>
                                    </p:animEffect>
                                    <p:set>
                                      <p:cBhvr>
                                        <p:cTn id="79" dur="1" fill="hold">
                                          <p:stCondLst>
                                            <p:cond delay="499"/>
                                          </p:stCondLst>
                                        </p:cTn>
                                        <p:tgtEl>
                                          <p:spTgt spid="19"/>
                                        </p:tgtEl>
                                        <p:attrNameLst>
                                          <p:attrName>style.visibility</p:attrName>
                                        </p:attrNameLst>
                                      </p:cBhvr>
                                      <p:to>
                                        <p:strVal val="hidden"/>
                                      </p:to>
                                    </p:set>
                                  </p:childTnLst>
                                </p:cTn>
                              </p:par>
                            </p:childTnLst>
                          </p:cTn>
                        </p:par>
                        <p:par>
                          <p:cTn id="80" fill="hold">
                            <p:stCondLst>
                              <p:cond delay="2500"/>
                            </p:stCondLst>
                            <p:childTnLst>
                              <p:par>
                                <p:cTn id="81" presetID="10" presetClass="exit" presetSubtype="0" fill="hold" nodeType="afterEffect">
                                  <p:stCondLst>
                                    <p:cond delay="0"/>
                                  </p:stCondLst>
                                  <p:childTnLst>
                                    <p:animEffect transition="out" filter="fade">
                                      <p:cBhvr>
                                        <p:cTn id="82" dur="500"/>
                                        <p:tgtEl>
                                          <p:spTgt spid="3"/>
                                        </p:tgtEl>
                                      </p:cBhvr>
                                    </p:animEffect>
                                    <p:set>
                                      <p:cBhvr>
                                        <p:cTn id="83" dur="1" fill="hold">
                                          <p:stCondLst>
                                            <p:cond delay="499"/>
                                          </p:stCondLst>
                                        </p:cTn>
                                        <p:tgtEl>
                                          <p:spTgt spid="3"/>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fade">
                                      <p:cBhvr>
                                        <p:cTn id="86" dur="500"/>
                                        <p:tgtEl>
                                          <p:spTgt spid="9"/>
                                        </p:tgtEl>
                                      </p:cBhvr>
                                    </p:animEffect>
                                  </p:childTnLst>
                                </p:cTn>
                              </p:par>
                            </p:childTnLst>
                          </p:cTn>
                        </p:par>
                        <p:par>
                          <p:cTn id="87" fill="hold">
                            <p:stCondLst>
                              <p:cond delay="3000"/>
                            </p:stCondLst>
                            <p:childTnLst>
                              <p:par>
                                <p:cTn id="88" presetID="10" presetClass="exit" presetSubtype="0" fill="hold" nodeType="afterEffect">
                                  <p:stCondLst>
                                    <p:cond delay="500"/>
                                  </p:stCondLst>
                                  <p:childTnLst>
                                    <p:animEffect transition="out" filter="fade">
                                      <p:cBhvr>
                                        <p:cTn id="89" dur="500"/>
                                        <p:tgtEl>
                                          <p:spTgt spid="9"/>
                                        </p:tgtEl>
                                      </p:cBhvr>
                                    </p:animEffect>
                                    <p:set>
                                      <p:cBhvr>
                                        <p:cTn id="90" dur="1" fill="hold">
                                          <p:stCondLst>
                                            <p:cond delay="499"/>
                                          </p:stCondLst>
                                        </p:cTn>
                                        <p:tgtEl>
                                          <p:spTgt spid="9"/>
                                        </p:tgtEl>
                                        <p:attrNameLst>
                                          <p:attrName>style.visibility</p:attrName>
                                        </p:attrNameLst>
                                      </p:cBhvr>
                                      <p:to>
                                        <p:strVal val="hidden"/>
                                      </p:to>
                                    </p:set>
                                  </p:childTnLst>
                                </p:cTn>
                              </p:par>
                              <p:par>
                                <p:cTn id="91" presetID="10" presetClass="entr" presetSubtype="0" fill="hold" nodeType="withEffect">
                                  <p:stCondLst>
                                    <p:cond delay="500"/>
                                  </p:stCondLst>
                                  <p:childTnLst>
                                    <p:set>
                                      <p:cBhvr>
                                        <p:cTn id="92" dur="1" fill="hold">
                                          <p:stCondLst>
                                            <p:cond delay="0"/>
                                          </p:stCondLst>
                                        </p:cTn>
                                        <p:tgtEl>
                                          <p:spTgt spid="21"/>
                                        </p:tgtEl>
                                        <p:attrNameLst>
                                          <p:attrName>style.visibility</p:attrName>
                                        </p:attrNameLst>
                                      </p:cBhvr>
                                      <p:to>
                                        <p:strVal val="visible"/>
                                      </p:to>
                                    </p:set>
                                    <p:animEffect transition="in" filter="fade">
                                      <p:cBhvr>
                                        <p:cTn id="93" dur="500"/>
                                        <p:tgtEl>
                                          <p:spTgt spid="21"/>
                                        </p:tgtEl>
                                      </p:cBhvr>
                                    </p:animEffect>
                                  </p:childTnLst>
                                </p:cTn>
                              </p:par>
                              <p:par>
                                <p:cTn id="94" presetID="10" presetClass="entr" presetSubtype="0" fill="hold" nodeType="withEffect">
                                  <p:stCondLst>
                                    <p:cond delay="500"/>
                                  </p:stCondLst>
                                  <p:childTnLst>
                                    <p:set>
                                      <p:cBhvr>
                                        <p:cTn id="95" dur="1" fill="hold">
                                          <p:stCondLst>
                                            <p:cond delay="0"/>
                                          </p:stCondLst>
                                        </p:cTn>
                                        <p:tgtEl>
                                          <p:spTgt spid="8"/>
                                        </p:tgtEl>
                                        <p:attrNameLst>
                                          <p:attrName>style.visibility</p:attrName>
                                        </p:attrNameLst>
                                      </p:cBhvr>
                                      <p:to>
                                        <p:strVal val="visible"/>
                                      </p:to>
                                    </p:set>
                                    <p:animEffect transition="in" filter="fade">
                                      <p:cBhvr>
                                        <p:cTn id="96" dur="500"/>
                                        <p:tgtEl>
                                          <p:spTgt spid="8"/>
                                        </p:tgtEl>
                                      </p:cBhvr>
                                    </p:animEffect>
                                  </p:childTnLst>
                                  <p:subTnLst>
                                    <p:audio>
                                      <p:cMediaNode>
                                        <p:cTn display="0" masterRel="sameClick">
                                          <p:stCondLst>
                                            <p:cond evt="begin" delay="0">
                                              <p:tn val="94"/>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nextCondLst>
                <p:cond evt="onClick" delay="0">
                  <p:tgtEl>
                    <p:spTgt spid="26"/>
                  </p:tgtEl>
                </p:cond>
              </p:nextCondLst>
            </p:seq>
          </p:childTnLst>
        </p:cTn>
      </p:par>
    </p:tnLst>
    <p:bldLst>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5" grpId="0"/>
      <p:bldP spid="35"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C8EF5B-7A2A-FABA-DCB3-E55582C7C2EC}"/>
              </a:ext>
            </a:extLst>
          </p:cNvPr>
          <p:cNvPicPr>
            <a:picLocks noChangeAspect="1"/>
          </p:cNvPicPr>
          <p:nvPr/>
        </p:nvPicPr>
        <p:blipFill rotWithShape="1">
          <a:blip r:embed="rId5"/>
          <a:srcRect l="-164" t="14186" r="164" b="3656"/>
          <a:stretch/>
        </p:blipFill>
        <p:spPr>
          <a:xfrm>
            <a:off x="-11404" y="0"/>
            <a:ext cx="12192000" cy="6858000"/>
          </a:xfrm>
          <a:prstGeom prst="rect">
            <a:avLst/>
          </a:prstGeom>
        </p:spPr>
      </p:pic>
      <p:grpSp>
        <p:nvGrpSpPr>
          <p:cNvPr id="3" name="Group 2">
            <a:extLst>
              <a:ext uri="{FF2B5EF4-FFF2-40B4-BE49-F238E27FC236}">
                <a16:creationId xmlns:a16="http://schemas.microsoft.com/office/drawing/2014/main" id="{FEB2E47A-115E-B62A-D703-5183A03AD44B}"/>
              </a:ext>
            </a:extLst>
          </p:cNvPr>
          <p:cNvGrpSpPr/>
          <p:nvPr/>
        </p:nvGrpSpPr>
        <p:grpSpPr>
          <a:xfrm>
            <a:off x="6240328" y="2826086"/>
            <a:ext cx="3561237" cy="3561237"/>
            <a:chOff x="4475181" y="3174988"/>
            <a:chExt cx="3241638" cy="3241638"/>
          </a:xfrm>
        </p:grpSpPr>
        <p:sp>
          <p:nvSpPr>
            <p:cNvPr id="4" name="Oval 3">
              <a:extLst>
                <a:ext uri="{FF2B5EF4-FFF2-40B4-BE49-F238E27FC236}">
                  <a16:creationId xmlns:a16="http://schemas.microsoft.com/office/drawing/2014/main" id="{F7FBFAF9-EF4C-7EAF-4E3C-16F57E3FBF7A}"/>
                </a:ext>
              </a:extLst>
            </p:cNvPr>
            <p:cNvSpPr/>
            <p:nvPr/>
          </p:nvSpPr>
          <p:spPr>
            <a:xfrm>
              <a:off x="5311375" y="4047526"/>
              <a:ext cx="1277670" cy="1169076"/>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a:solidFill>
                  <a:prstClr val="black"/>
                </a:solidFill>
                <a:latin typeface="UTM Avo" panose="02040603050506020204" pitchFamily="18"/>
                <a:cs typeface="Arial" panose="020B0604020202020204" pitchFamily="34" charset="0"/>
              </a:endParaRPr>
            </a:p>
          </p:txBody>
        </p:sp>
        <p:sp>
          <p:nvSpPr>
            <p:cNvPr id="5" name="Oval 4">
              <a:extLst>
                <a:ext uri="{FF2B5EF4-FFF2-40B4-BE49-F238E27FC236}">
                  <a16:creationId xmlns:a16="http://schemas.microsoft.com/office/drawing/2014/main" id="{78C342F3-2500-4E6E-53A7-988914D13140}"/>
                </a:ext>
              </a:extLst>
            </p:cNvPr>
            <p:cNvSpPr/>
            <p:nvPr/>
          </p:nvSpPr>
          <p:spPr>
            <a:xfrm>
              <a:off x="5779733" y="5155369"/>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a:solidFill>
                  <a:prstClr val="black"/>
                </a:solidFill>
                <a:latin typeface="UTM Avo" panose="02040603050506020204" pitchFamily="18"/>
                <a:cs typeface="Arial" panose="020B0604020202020204" pitchFamily="34" charset="0"/>
              </a:endParaRPr>
            </a:p>
          </p:txBody>
        </p:sp>
        <p:sp>
          <p:nvSpPr>
            <p:cNvPr id="6" name="Oval 5">
              <a:extLst>
                <a:ext uri="{FF2B5EF4-FFF2-40B4-BE49-F238E27FC236}">
                  <a16:creationId xmlns:a16="http://schemas.microsoft.com/office/drawing/2014/main" id="{6A50F315-1EFB-8663-1A00-169CF02D7FEC}"/>
                </a:ext>
              </a:extLst>
            </p:cNvPr>
            <p:cNvSpPr/>
            <p:nvPr/>
          </p:nvSpPr>
          <p:spPr>
            <a:xfrm>
              <a:off x="5690462" y="5403343"/>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a:solidFill>
                  <a:prstClr val="black"/>
                </a:solidFill>
                <a:latin typeface="UTM Avo" panose="02040603050506020204" pitchFamily="18"/>
                <a:cs typeface="Arial" panose="020B0604020202020204" pitchFamily="34" charset="0"/>
              </a:endParaRPr>
            </a:p>
          </p:txBody>
        </p:sp>
        <p:sp>
          <p:nvSpPr>
            <p:cNvPr id="7" name="Oval 6">
              <a:extLst>
                <a:ext uri="{FF2B5EF4-FFF2-40B4-BE49-F238E27FC236}">
                  <a16:creationId xmlns:a16="http://schemas.microsoft.com/office/drawing/2014/main" id="{91DD3CC5-9EFC-FDB4-0624-77D96385EBA2}"/>
                </a:ext>
              </a:extLst>
            </p:cNvPr>
            <p:cNvSpPr/>
            <p:nvPr/>
          </p:nvSpPr>
          <p:spPr>
            <a:xfrm>
              <a:off x="5839246" y="5510901"/>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a:solidFill>
                  <a:prstClr val="black"/>
                </a:solidFill>
                <a:latin typeface="UTM Avo" panose="02040603050506020204" pitchFamily="18"/>
                <a:cs typeface="Arial" panose="020B0604020202020204" pitchFamily="34" charset="0"/>
              </a:endParaRPr>
            </a:p>
          </p:txBody>
        </p:sp>
        <p:sp>
          <p:nvSpPr>
            <p:cNvPr id="8" name="Oval 7">
              <a:extLst>
                <a:ext uri="{FF2B5EF4-FFF2-40B4-BE49-F238E27FC236}">
                  <a16:creationId xmlns:a16="http://schemas.microsoft.com/office/drawing/2014/main" id="{495D732F-6686-0563-0415-917DFADB9892}"/>
                </a:ext>
              </a:extLst>
            </p:cNvPr>
            <p:cNvSpPr/>
            <p:nvPr/>
          </p:nvSpPr>
          <p:spPr>
            <a:xfrm>
              <a:off x="5392894" y="5509562"/>
              <a:ext cx="297568" cy="247973"/>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a:solidFill>
                  <a:prstClr val="black"/>
                </a:solidFill>
                <a:latin typeface="UTM Avo" panose="02040603050506020204" pitchFamily="18"/>
                <a:cs typeface="Arial" panose="020B0604020202020204" pitchFamily="34" charset="0"/>
              </a:endParaRPr>
            </a:p>
          </p:txBody>
        </p:sp>
        <p:sp>
          <p:nvSpPr>
            <p:cNvPr id="9" name="Oval 8">
              <a:extLst>
                <a:ext uri="{FF2B5EF4-FFF2-40B4-BE49-F238E27FC236}">
                  <a16:creationId xmlns:a16="http://schemas.microsoft.com/office/drawing/2014/main" id="{540E65D8-659D-B67F-2A5B-24F504756EF9}"/>
                </a:ext>
              </a:extLst>
            </p:cNvPr>
            <p:cNvSpPr/>
            <p:nvPr/>
          </p:nvSpPr>
          <p:spPr>
            <a:xfrm rot="20175245">
              <a:off x="6384021" y="5403353"/>
              <a:ext cx="455310" cy="294827"/>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a:solidFill>
                  <a:prstClr val="black"/>
                </a:solidFill>
                <a:latin typeface="UTM Avo" panose="02040603050506020204" pitchFamily="18"/>
                <a:cs typeface="Arial" panose="020B0604020202020204" pitchFamily="34" charset="0"/>
              </a:endParaRPr>
            </a:p>
          </p:txBody>
        </p:sp>
        <p:pic>
          <p:nvPicPr>
            <p:cNvPr id="10" name="Picture 9">
              <a:extLst>
                <a:ext uri="{FF2B5EF4-FFF2-40B4-BE49-F238E27FC236}">
                  <a16:creationId xmlns:a16="http://schemas.microsoft.com/office/drawing/2014/main" id="{84208C10-3D55-291D-DDB8-A8B59CF2A069}"/>
                </a:ext>
              </a:extLst>
            </p:cNvPr>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475181" y="3174988"/>
              <a:ext cx="3241638" cy="3241638"/>
            </a:xfrm>
            <a:prstGeom prst="rect">
              <a:avLst/>
            </a:prstGeom>
            <a:ln>
              <a:noFill/>
            </a:ln>
          </p:spPr>
        </p:pic>
      </p:grpSp>
      <p:grpSp>
        <p:nvGrpSpPr>
          <p:cNvPr id="11" name="Group 10">
            <a:extLst>
              <a:ext uri="{FF2B5EF4-FFF2-40B4-BE49-F238E27FC236}">
                <a16:creationId xmlns:a16="http://schemas.microsoft.com/office/drawing/2014/main" id="{53A34A77-566D-39AF-79BE-21484D45A8A4}"/>
              </a:ext>
            </a:extLst>
          </p:cNvPr>
          <p:cNvGrpSpPr/>
          <p:nvPr/>
        </p:nvGrpSpPr>
        <p:grpSpPr>
          <a:xfrm>
            <a:off x="6520582" y="2959799"/>
            <a:ext cx="3000733" cy="3000733"/>
            <a:chOff x="-3756025" y="-1901825"/>
            <a:chExt cx="4743450" cy="4743450"/>
          </a:xfrm>
        </p:grpSpPr>
        <p:sp>
          <p:nvSpPr>
            <p:cNvPr id="12" name="Oval 11">
              <a:extLst>
                <a:ext uri="{FF2B5EF4-FFF2-40B4-BE49-F238E27FC236}">
                  <a16:creationId xmlns:a16="http://schemas.microsoft.com/office/drawing/2014/main" id="{225FC2FB-255E-CFDD-BF18-04146725E601}"/>
                </a:ext>
              </a:extLst>
            </p:cNvPr>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latin typeface="UTM Avo" panose="02040603050506020204" pitchFamily="18"/>
                <a:cs typeface="Arial" panose="020B0604020202020204" pitchFamily="34" charset="0"/>
              </a:endParaRPr>
            </a:p>
          </p:txBody>
        </p:sp>
        <p:sp>
          <p:nvSpPr>
            <p:cNvPr id="13" name="Oval 12">
              <a:extLst>
                <a:ext uri="{FF2B5EF4-FFF2-40B4-BE49-F238E27FC236}">
                  <a16:creationId xmlns:a16="http://schemas.microsoft.com/office/drawing/2014/main" id="{99464EFA-C78B-BD10-5D60-60AA18FC57A5}"/>
                </a:ext>
              </a:extLst>
            </p:cNvPr>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latin typeface="UTM Avo" panose="02040603050506020204" pitchFamily="18"/>
                <a:cs typeface="Arial" panose="020B0604020202020204" pitchFamily="34" charset="0"/>
              </a:endParaRPr>
            </a:p>
          </p:txBody>
        </p:sp>
        <p:sp>
          <p:nvSpPr>
            <p:cNvPr id="14" name="Oval 13">
              <a:extLst>
                <a:ext uri="{FF2B5EF4-FFF2-40B4-BE49-F238E27FC236}">
                  <a16:creationId xmlns:a16="http://schemas.microsoft.com/office/drawing/2014/main" id="{4107FC09-FBBD-E70E-435F-1F13A55B2CEA}"/>
                </a:ext>
              </a:extLst>
            </p:cNvPr>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latin typeface="UTM Avo" panose="02040603050506020204" pitchFamily="18"/>
                <a:cs typeface="Arial" panose="020B0604020202020204" pitchFamily="34" charset="0"/>
              </a:endParaRPr>
            </a:p>
          </p:txBody>
        </p:sp>
        <p:sp>
          <p:nvSpPr>
            <p:cNvPr id="15" name="Oval 14">
              <a:extLst>
                <a:ext uri="{FF2B5EF4-FFF2-40B4-BE49-F238E27FC236}">
                  <a16:creationId xmlns:a16="http://schemas.microsoft.com/office/drawing/2014/main" id="{833D89C7-07C4-FB79-4886-04EADBD838DE}"/>
                </a:ext>
              </a:extLst>
            </p:cNvPr>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latin typeface="UTM Avo" panose="02040603050506020204" pitchFamily="18"/>
                <a:cs typeface="Arial" panose="020B0604020202020204" pitchFamily="34" charset="0"/>
              </a:endParaRPr>
            </a:p>
          </p:txBody>
        </p:sp>
        <p:sp>
          <p:nvSpPr>
            <p:cNvPr id="16" name="Oval 15">
              <a:extLst>
                <a:ext uri="{FF2B5EF4-FFF2-40B4-BE49-F238E27FC236}">
                  <a16:creationId xmlns:a16="http://schemas.microsoft.com/office/drawing/2014/main" id="{CF02EB04-9E85-1559-42AB-40161F4B77F1}"/>
                </a:ext>
              </a:extLst>
            </p:cNvPr>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latin typeface="UTM Avo" panose="02040603050506020204" pitchFamily="18"/>
                <a:cs typeface="Arial" panose="020B0604020202020204" pitchFamily="34" charset="0"/>
              </a:endParaRPr>
            </a:p>
          </p:txBody>
        </p:sp>
        <p:sp>
          <p:nvSpPr>
            <p:cNvPr id="17" name="Oval 16">
              <a:extLst>
                <a:ext uri="{FF2B5EF4-FFF2-40B4-BE49-F238E27FC236}">
                  <a16:creationId xmlns:a16="http://schemas.microsoft.com/office/drawing/2014/main" id="{C6BE0CAD-4E28-E00D-8A96-2F4A4B4A5A2C}"/>
                </a:ext>
              </a:extLst>
            </p:cNvPr>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latin typeface="UTM Avo" panose="02040603050506020204" pitchFamily="18"/>
                <a:cs typeface="Arial" panose="020B0604020202020204" pitchFamily="34" charset="0"/>
              </a:endParaRPr>
            </a:p>
          </p:txBody>
        </p:sp>
        <p:pic>
          <p:nvPicPr>
            <p:cNvPr id="18" name="Picture 16" descr="Bubble Tea Drink GIF - BubbleTea Drink Cute GIFs">
              <a:extLst>
                <a:ext uri="{FF2B5EF4-FFF2-40B4-BE49-F238E27FC236}">
                  <a16:creationId xmlns:a16="http://schemas.microsoft.com/office/drawing/2014/main" id="{1E50BB12-1E20-D0F6-EF3D-30091201F220}"/>
                </a:ext>
              </a:extLst>
            </p:cNvPr>
            <p:cNvPicPr>
              <a:picLocks noChangeAspect="1" noChangeArrowheads="1" noCrop="1"/>
            </p:cNvPicPr>
            <p:nvPr/>
          </p:nvPicPr>
          <p:blipFill>
            <a:blip r:embed="rId7">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0" descr="Download Free png Cartoon Hamburger Images, Stock Photos &amp; Vectors ...">
            <a:extLst>
              <a:ext uri="{FF2B5EF4-FFF2-40B4-BE49-F238E27FC236}">
                <a16:creationId xmlns:a16="http://schemas.microsoft.com/office/drawing/2014/main" id="{91D45B42-9791-81E7-DE63-5D9A2674E730}"/>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880594" y="4183571"/>
            <a:ext cx="1030367" cy="10377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0" name="Picture 2" descr="Cartoon biscuit eating pastry breakfast cookies Vector Image">
            <a:extLst>
              <a:ext uri="{FF2B5EF4-FFF2-40B4-BE49-F238E27FC236}">
                <a16:creationId xmlns:a16="http://schemas.microsoft.com/office/drawing/2014/main" id="{EDEC6FC6-9E79-DEFD-05A8-5351F4FDD713}"/>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3243" y="41936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1" name="Picture 8" descr="Beef Steak Clipart">
            <a:extLst>
              <a:ext uri="{FF2B5EF4-FFF2-40B4-BE49-F238E27FC236}">
                <a16:creationId xmlns:a16="http://schemas.microsoft.com/office/drawing/2014/main" id="{11DCAA92-BFA0-6CF5-FAB2-22FF60B5CE2A}"/>
              </a:ext>
            </a:extLst>
          </p:cNvPr>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40645" y="4404534"/>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D0DE43C5-8064-8F19-E41F-90D6D4B96419}"/>
              </a:ext>
            </a:extLst>
          </p:cNvPr>
          <p:cNvPicPr>
            <a:picLocks noChangeAspect="1"/>
          </p:cNvPicPr>
          <p:nvPr/>
        </p:nvPicPr>
        <p:blipFill rotWithShape="1">
          <a:blip r:embed="rId12"/>
          <a:srcRect t="17199" b="17907"/>
          <a:stretch/>
        </p:blipFill>
        <p:spPr>
          <a:xfrm>
            <a:off x="3762254" y="4460166"/>
            <a:ext cx="888647" cy="719065"/>
          </a:xfrm>
          <a:prstGeom prst="rect">
            <a:avLst/>
          </a:prstGeom>
        </p:spPr>
      </p:pic>
      <p:pic>
        <p:nvPicPr>
          <p:cNvPr id="23" name="Picture 2" descr="Flat cartoon empty straw wicker basket Royalty Free Vector">
            <a:extLst>
              <a:ext uri="{FF2B5EF4-FFF2-40B4-BE49-F238E27FC236}">
                <a16:creationId xmlns:a16="http://schemas.microsoft.com/office/drawing/2014/main" id="{65A11233-4847-52F6-2D78-5AF14FE7517A}"/>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5748" y="3173081"/>
            <a:ext cx="2003425" cy="2673915"/>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D8D36F40-A958-435B-C227-C499FB63DE44}"/>
              </a:ext>
            </a:extLst>
          </p:cNvPr>
          <p:cNvSpPr/>
          <p:nvPr/>
        </p:nvSpPr>
        <p:spPr>
          <a:xfrm>
            <a:off x="600999" y="914508"/>
            <a:ext cx="10500851" cy="2002371"/>
          </a:xfrm>
          <a:prstGeom prst="rect">
            <a:avLst/>
          </a:prstGeom>
          <a:solidFill>
            <a:srgbClr val="FFFFFF">
              <a:alpha val="9098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solidFill>
                <a:schemeClr val="tx1"/>
              </a:solidFill>
              <a:latin typeface="UTM Avo" panose="02040603050506020204" pitchFamily="18"/>
              <a:cs typeface="Arial" panose="020B0604020202020204" pitchFamily="34" charset="0"/>
            </a:endParaRPr>
          </a:p>
        </p:txBody>
      </p:sp>
      <p:sp>
        <p:nvSpPr>
          <p:cNvPr id="25" name="Rectangle 24">
            <a:extLst>
              <a:ext uri="{FF2B5EF4-FFF2-40B4-BE49-F238E27FC236}">
                <a16:creationId xmlns:a16="http://schemas.microsoft.com/office/drawing/2014/main" id="{75C081E6-B6EB-2B43-9B76-BBED923B03B9}"/>
              </a:ext>
            </a:extLst>
          </p:cNvPr>
          <p:cNvSpPr/>
          <p:nvPr/>
        </p:nvSpPr>
        <p:spPr>
          <a:xfrm>
            <a:off x="619301" y="4708626"/>
            <a:ext cx="4683803" cy="1566435"/>
          </a:xfrm>
          <a:prstGeom prst="rect">
            <a:avLst/>
          </a:prstGeom>
          <a:solidFill>
            <a:srgbClr val="FFFFFF">
              <a:alpha val="9098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vi-VN" sz="2933" dirty="0">
                <a:solidFill>
                  <a:schemeClr val="tx1"/>
                </a:solidFill>
                <a:latin typeface="UTM Avo" panose="02040603050506020204" pitchFamily="18"/>
                <a:cs typeface="Arial" panose="020B0604020202020204" pitchFamily="34" charset="0"/>
              </a:rPr>
              <a:t>C. </a:t>
            </a:r>
            <a:r>
              <a:rPr lang="nl-NL" sz="2933" dirty="0">
                <a:solidFill>
                  <a:schemeClr val="tx1"/>
                </a:solidFill>
                <a:latin typeface="UTM Avo" panose="02040603050506020204" pitchFamily="18"/>
                <a:cs typeface="Arial" panose="020B0604020202020204" pitchFamily="34" charset="0"/>
              </a:rPr>
              <a:t>(1) không đều nhau, (2) chuyển động</a:t>
            </a:r>
            <a:endParaRPr lang="en-US" sz="2933" dirty="0">
              <a:solidFill>
                <a:schemeClr val="tx1"/>
              </a:solidFill>
              <a:latin typeface="UTM Avo" panose="02040603050506020204" pitchFamily="18"/>
              <a:cs typeface="Arial" panose="020B0604020202020204" pitchFamily="34" charset="0"/>
            </a:endParaRPr>
          </a:p>
        </p:txBody>
      </p:sp>
      <p:sp>
        <p:nvSpPr>
          <p:cNvPr id="26" name="Rectangle 25">
            <a:extLst>
              <a:ext uri="{FF2B5EF4-FFF2-40B4-BE49-F238E27FC236}">
                <a16:creationId xmlns:a16="http://schemas.microsoft.com/office/drawing/2014/main" id="{54481E45-87E3-8A39-0644-0DB58FFEBFAE}"/>
              </a:ext>
            </a:extLst>
          </p:cNvPr>
          <p:cNvSpPr/>
          <p:nvPr/>
        </p:nvSpPr>
        <p:spPr>
          <a:xfrm>
            <a:off x="6418047" y="3018133"/>
            <a:ext cx="4683803" cy="1566435"/>
          </a:xfrm>
          <a:prstGeom prst="rect">
            <a:avLst/>
          </a:prstGeom>
          <a:solidFill>
            <a:srgbClr val="FFFFFF">
              <a:alpha val="9098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nSpc>
                <a:spcPct val="150000"/>
              </a:lnSpc>
            </a:pPr>
            <a:r>
              <a:rPr lang="vi-VN" sz="2933" dirty="0">
                <a:solidFill>
                  <a:schemeClr val="tx1"/>
                </a:solidFill>
                <a:latin typeface="UTM Avo" panose="02040603050506020204" pitchFamily="18"/>
                <a:cs typeface="Arial" panose="020B0604020202020204" pitchFamily="34" charset="0"/>
              </a:rPr>
              <a:t>B. </a:t>
            </a:r>
            <a:r>
              <a:rPr lang="nl-NL" sz="2933" dirty="0">
                <a:solidFill>
                  <a:schemeClr val="tx1"/>
                </a:solidFill>
                <a:latin typeface="UTM Avo" panose="02040603050506020204" pitchFamily="18"/>
                <a:cs typeface="Arial" panose="020B0604020202020204" pitchFamily="34" charset="0"/>
              </a:rPr>
              <a:t>(1) không đều nhau, (2) không chuyển động</a:t>
            </a:r>
            <a:endParaRPr lang="en-US" sz="2933" dirty="0">
              <a:solidFill>
                <a:schemeClr val="tx1"/>
              </a:solidFill>
              <a:latin typeface="UTM Avo" panose="02040603050506020204" pitchFamily="18"/>
              <a:cs typeface="Arial" panose="020B0604020202020204" pitchFamily="34" charset="0"/>
            </a:endParaRPr>
          </a:p>
        </p:txBody>
      </p:sp>
      <p:sp>
        <p:nvSpPr>
          <p:cNvPr id="27" name="Rectangle 26">
            <a:extLst>
              <a:ext uri="{FF2B5EF4-FFF2-40B4-BE49-F238E27FC236}">
                <a16:creationId xmlns:a16="http://schemas.microsoft.com/office/drawing/2014/main" id="{C651CBF8-B73F-8895-1659-94068D8D5C28}"/>
              </a:ext>
            </a:extLst>
          </p:cNvPr>
          <p:cNvSpPr/>
          <p:nvPr/>
        </p:nvSpPr>
        <p:spPr>
          <a:xfrm>
            <a:off x="6418047" y="4709754"/>
            <a:ext cx="4683803" cy="1566435"/>
          </a:xfrm>
          <a:prstGeom prst="rect">
            <a:avLst/>
          </a:prstGeom>
          <a:solidFill>
            <a:srgbClr val="FFFFFF">
              <a:alpha val="9098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vi-VN" sz="2933" dirty="0">
                <a:solidFill>
                  <a:schemeClr val="tx1"/>
                </a:solidFill>
                <a:latin typeface="UTM Avo" panose="02040603050506020204" pitchFamily="18"/>
                <a:cs typeface="Arial" panose="020B0604020202020204" pitchFamily="34" charset="0"/>
              </a:rPr>
              <a:t>D. </a:t>
            </a:r>
            <a:r>
              <a:rPr lang="nl-NL" sz="2933" dirty="0">
                <a:solidFill>
                  <a:schemeClr val="tx1"/>
                </a:solidFill>
                <a:latin typeface="UTM Avo" panose="02040603050506020204" pitchFamily="18"/>
                <a:cs typeface="Arial" panose="020B0604020202020204" pitchFamily="34" charset="0"/>
              </a:rPr>
              <a:t>(1) đều nhau, </a:t>
            </a:r>
          </a:p>
          <a:p>
            <a:pPr algn="just">
              <a:lnSpc>
                <a:spcPct val="150000"/>
              </a:lnSpc>
            </a:pPr>
            <a:r>
              <a:rPr lang="nl-NL" sz="2933" dirty="0">
                <a:solidFill>
                  <a:schemeClr val="tx1"/>
                </a:solidFill>
                <a:latin typeface="UTM Avo" panose="02040603050506020204" pitchFamily="18"/>
                <a:cs typeface="Arial" panose="020B0604020202020204" pitchFamily="34" charset="0"/>
              </a:rPr>
              <a:t>(2) không chuyển động</a:t>
            </a:r>
            <a:endParaRPr lang="en-US" sz="2933" dirty="0">
              <a:solidFill>
                <a:schemeClr val="tx1"/>
              </a:solidFill>
              <a:latin typeface="UTM Avo" panose="02040603050506020204" pitchFamily="18"/>
              <a:cs typeface="Arial" panose="020B0604020202020204" pitchFamily="34" charset="0"/>
            </a:endParaRPr>
          </a:p>
        </p:txBody>
      </p:sp>
      <p:sp>
        <p:nvSpPr>
          <p:cNvPr id="28" name="Rectangle 27">
            <a:extLst>
              <a:ext uri="{FF2B5EF4-FFF2-40B4-BE49-F238E27FC236}">
                <a16:creationId xmlns:a16="http://schemas.microsoft.com/office/drawing/2014/main" id="{E8F2E838-0B25-24D2-14AD-48470DA07D59}"/>
              </a:ext>
            </a:extLst>
          </p:cNvPr>
          <p:cNvSpPr/>
          <p:nvPr/>
        </p:nvSpPr>
        <p:spPr>
          <a:xfrm>
            <a:off x="600999" y="3024235"/>
            <a:ext cx="4683803" cy="1566435"/>
          </a:xfrm>
          <a:prstGeom prst="rect">
            <a:avLst/>
          </a:prstGeom>
          <a:solidFill>
            <a:srgbClr val="FFFFFF">
              <a:alpha val="9098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514350" indent="-514350" algn="just">
              <a:lnSpc>
                <a:spcPct val="150000"/>
              </a:lnSpc>
              <a:buAutoNum type="alphaUcPeriod"/>
            </a:pPr>
            <a:r>
              <a:rPr lang="nl-NL" sz="2933" dirty="0">
                <a:solidFill>
                  <a:schemeClr val="tx1"/>
                </a:solidFill>
                <a:latin typeface="UTM Avo" panose="02040603050506020204" pitchFamily="18"/>
                <a:cs typeface="Arial" panose="020B0604020202020204" pitchFamily="34" charset="0"/>
              </a:rPr>
              <a:t>(1) đều nhau, </a:t>
            </a:r>
          </a:p>
          <a:p>
            <a:pPr algn="just">
              <a:lnSpc>
                <a:spcPct val="150000"/>
              </a:lnSpc>
            </a:pPr>
            <a:r>
              <a:rPr lang="nl-NL" sz="2933" dirty="0">
                <a:solidFill>
                  <a:schemeClr val="tx1"/>
                </a:solidFill>
                <a:latin typeface="UTM Avo" panose="02040603050506020204" pitchFamily="18"/>
                <a:cs typeface="Arial" panose="020B0604020202020204" pitchFamily="34" charset="0"/>
              </a:rPr>
              <a:t>(2) chuyển động</a:t>
            </a:r>
            <a:endParaRPr lang="en-US" sz="2933" dirty="0">
              <a:solidFill>
                <a:schemeClr val="tx1"/>
              </a:solidFill>
              <a:latin typeface="UTM Avo" panose="02040603050506020204" pitchFamily="18"/>
              <a:cs typeface="Arial" panose="020B0604020202020204" pitchFamily="34" charset="0"/>
            </a:endParaRPr>
          </a:p>
        </p:txBody>
      </p:sp>
      <p:pic>
        <p:nvPicPr>
          <p:cNvPr id="29" name="Picture 6" descr="Káº¿t quáº£ hÃ¬nh áº£nh cho right wrong tick icon">
            <a:extLst>
              <a:ext uri="{FF2B5EF4-FFF2-40B4-BE49-F238E27FC236}">
                <a16:creationId xmlns:a16="http://schemas.microsoft.com/office/drawing/2014/main" id="{9ACCB8CE-39E7-A894-0CE1-A54DA621B78D}"/>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84208" y="325932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a:extLst>
              <a:ext uri="{FF2B5EF4-FFF2-40B4-BE49-F238E27FC236}">
                <a16:creationId xmlns:a16="http://schemas.microsoft.com/office/drawing/2014/main" id="{F4C6C697-EB1F-C98E-77C5-1BB6763FD072}"/>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98327" y="4819698"/>
            <a:ext cx="1090562" cy="11052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a:extLst>
              <a:ext uri="{FF2B5EF4-FFF2-40B4-BE49-F238E27FC236}">
                <a16:creationId xmlns:a16="http://schemas.microsoft.com/office/drawing/2014/main" id="{3B1310F4-050F-947C-391C-13D83CF722A2}"/>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22257" y="310936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a:extLst>
              <a:ext uri="{FF2B5EF4-FFF2-40B4-BE49-F238E27FC236}">
                <a16:creationId xmlns:a16="http://schemas.microsoft.com/office/drawing/2014/main" id="{AB7F7711-69E0-027C-F8C1-35003983F177}"/>
              </a:ext>
            </a:extLst>
          </p:cNvPr>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500818" y="5194460"/>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6FCDB33E-A2F5-A8BE-F934-862350ED5766}"/>
              </a:ext>
            </a:extLst>
          </p:cNvPr>
          <p:cNvSpPr txBox="1"/>
          <p:nvPr/>
        </p:nvSpPr>
        <p:spPr>
          <a:xfrm>
            <a:off x="822740" y="876734"/>
            <a:ext cx="10057367" cy="1939826"/>
          </a:xfrm>
          <a:prstGeom prst="rect">
            <a:avLst/>
          </a:prstGeom>
          <a:noFill/>
        </p:spPr>
        <p:txBody>
          <a:bodyPr wrap="square" rtlCol="0">
            <a:spAutoFit/>
          </a:bodyPr>
          <a:lstStyle/>
          <a:p>
            <a:pPr algn="just">
              <a:lnSpc>
                <a:spcPct val="150000"/>
              </a:lnSpc>
            </a:pPr>
            <a:r>
              <a:rPr lang="en-US" sz="2800" b="1" dirty="0">
                <a:latin typeface="UTM Avo" panose="02040603050506020204" pitchFamily="18"/>
                <a:cs typeface="Arial" panose="020B0604020202020204" pitchFamily="34" charset="0"/>
              </a:rPr>
              <a:t>C</a:t>
            </a:r>
            <a:r>
              <a:rPr lang="vi-VN" sz="2800" b="1" dirty="0">
                <a:latin typeface="UTM Avo" panose="02040603050506020204" pitchFamily="18"/>
                <a:cs typeface="Arial" panose="020B0604020202020204" pitchFamily="34" charset="0"/>
              </a:rPr>
              <a:t>âu</a:t>
            </a:r>
            <a:r>
              <a:rPr lang="en-US" sz="2800" b="1" dirty="0">
                <a:latin typeface="UTM Avo" panose="02040603050506020204" pitchFamily="18"/>
                <a:cs typeface="Arial" panose="020B0604020202020204" pitchFamily="34" charset="0"/>
              </a:rPr>
              <a:t> </a:t>
            </a:r>
            <a:r>
              <a:rPr lang="vi-VN" sz="2800" b="1" dirty="0">
                <a:latin typeface="UTM Avo" panose="02040603050506020204" pitchFamily="18"/>
                <a:cs typeface="Arial" panose="020B0604020202020204" pitchFamily="34" charset="0"/>
              </a:rPr>
              <a:t>2</a:t>
            </a:r>
            <a:r>
              <a:rPr lang="en-US" sz="2800" b="1" dirty="0">
                <a:latin typeface="UTM Avo" panose="02040603050506020204" pitchFamily="18"/>
                <a:cs typeface="Arial" panose="020B0604020202020204" pitchFamily="34" charset="0"/>
              </a:rPr>
              <a:t>:</a:t>
            </a:r>
            <a:r>
              <a:rPr lang="vi-VN" sz="2800" b="1" dirty="0">
                <a:latin typeface="UTM Avo" panose="02040603050506020204" pitchFamily="18"/>
                <a:cs typeface="Arial" panose="020B0604020202020204" pitchFamily="34" charset="0"/>
              </a:rPr>
              <a:t> </a:t>
            </a:r>
            <a:r>
              <a:rPr lang="en-US" sz="2800" dirty="0">
                <a:latin typeface="UTM Avo" panose="02040603050506020204" pitchFamily="18"/>
                <a:cs typeface="Arial" panose="020B0604020202020204" pitchFamily="34" charset="0"/>
              </a:rPr>
              <a:t>“</a:t>
            </a:r>
            <a:r>
              <a:rPr lang="en-US" sz="2800" dirty="0" err="1">
                <a:latin typeface="UTM Avo" panose="02040603050506020204" pitchFamily="18"/>
                <a:cs typeface="Arial" panose="020B0604020202020204" pitchFamily="34" charset="0"/>
              </a:rPr>
              <a:t>Chính</a:t>
            </a:r>
            <a:r>
              <a:rPr lang="en-US" sz="2800" dirty="0">
                <a:latin typeface="UTM Avo" panose="02040603050506020204" pitchFamily="18"/>
                <a:cs typeface="Arial" panose="020B0604020202020204" pitchFamily="34" charset="0"/>
              </a:rPr>
              <a:t> </a:t>
            </a:r>
            <a:r>
              <a:rPr lang="en-US" sz="2800" dirty="0" err="1">
                <a:latin typeface="UTM Avo" panose="02040603050506020204" pitchFamily="18"/>
                <a:cs typeface="Arial" panose="020B0604020202020204" pitchFamily="34" charset="0"/>
              </a:rPr>
              <a:t>sự</a:t>
            </a:r>
            <a:r>
              <a:rPr lang="en-US" sz="2800" dirty="0">
                <a:latin typeface="UTM Avo" panose="02040603050506020204" pitchFamily="18"/>
                <a:cs typeface="Arial" panose="020B0604020202020204" pitchFamily="34" charset="0"/>
              </a:rPr>
              <a:t> </a:t>
            </a:r>
            <a:r>
              <a:rPr lang="en-US" sz="2800" dirty="0" err="1">
                <a:latin typeface="UTM Avo" panose="02040603050506020204" pitchFamily="18"/>
                <a:cs typeface="Arial" panose="020B0604020202020204" pitchFamily="34" charset="0"/>
              </a:rPr>
              <a:t>nóng</a:t>
            </a:r>
            <a:r>
              <a:rPr lang="en-US" sz="2800" dirty="0">
                <a:latin typeface="UTM Avo" panose="02040603050506020204" pitchFamily="18"/>
                <a:cs typeface="Arial" panose="020B0604020202020204" pitchFamily="34" charset="0"/>
              </a:rPr>
              <a:t> </a:t>
            </a:r>
            <a:r>
              <a:rPr lang="en-US" sz="2800" dirty="0" err="1">
                <a:latin typeface="UTM Avo" panose="02040603050506020204" pitchFamily="18"/>
                <a:cs typeface="Arial" panose="020B0604020202020204" pitchFamily="34" charset="0"/>
              </a:rPr>
              <a:t>lên</a:t>
            </a:r>
            <a:r>
              <a:rPr lang="en-US" sz="2800" dirty="0">
                <a:latin typeface="UTM Avo" panose="02040603050506020204" pitchFamily="18"/>
                <a:cs typeface="Arial" panose="020B0604020202020204" pitchFamily="34" charset="0"/>
              </a:rPr>
              <a:t> … (1)… </a:t>
            </a:r>
            <a:r>
              <a:rPr lang="en-US" sz="2800" dirty="0" err="1">
                <a:latin typeface="UTM Avo" panose="02040603050506020204" pitchFamily="18"/>
                <a:cs typeface="Arial" panose="020B0604020202020204" pitchFamily="34" charset="0"/>
              </a:rPr>
              <a:t>giữa</a:t>
            </a:r>
            <a:r>
              <a:rPr lang="en-US" sz="2800" dirty="0">
                <a:latin typeface="UTM Avo" panose="02040603050506020204" pitchFamily="18"/>
                <a:cs typeface="Arial" panose="020B0604020202020204" pitchFamily="34" charset="0"/>
              </a:rPr>
              <a:t> </a:t>
            </a:r>
            <a:r>
              <a:rPr lang="en-US" sz="2800" dirty="0" err="1">
                <a:latin typeface="UTM Avo" panose="02040603050506020204" pitchFamily="18"/>
                <a:cs typeface="Arial" panose="020B0604020202020204" pitchFamily="34" charset="0"/>
              </a:rPr>
              <a:t>đất</a:t>
            </a:r>
            <a:r>
              <a:rPr lang="en-US" sz="2800" dirty="0">
                <a:latin typeface="UTM Avo" panose="02040603050506020204" pitchFamily="18"/>
                <a:cs typeface="Arial" panose="020B0604020202020204" pitchFamily="34" charset="0"/>
              </a:rPr>
              <a:t> </a:t>
            </a:r>
            <a:r>
              <a:rPr lang="en-US" sz="2800" dirty="0" err="1">
                <a:latin typeface="UTM Avo" panose="02040603050506020204" pitchFamily="18"/>
                <a:cs typeface="Arial" panose="020B0604020202020204" pitchFamily="34" charset="0"/>
              </a:rPr>
              <a:t>liền</a:t>
            </a:r>
            <a:r>
              <a:rPr lang="en-US" sz="2800" dirty="0">
                <a:latin typeface="UTM Avo" panose="02040603050506020204" pitchFamily="18"/>
                <a:cs typeface="Arial" panose="020B0604020202020204" pitchFamily="34" charset="0"/>
              </a:rPr>
              <a:t> </a:t>
            </a:r>
            <a:r>
              <a:rPr lang="en-US" sz="2800" dirty="0" err="1">
                <a:latin typeface="UTM Avo" panose="02040603050506020204" pitchFamily="18"/>
                <a:cs typeface="Arial" panose="020B0604020202020204" pitchFamily="34" charset="0"/>
              </a:rPr>
              <a:t>và</a:t>
            </a:r>
            <a:r>
              <a:rPr lang="en-US" sz="2800" dirty="0">
                <a:latin typeface="UTM Avo" panose="02040603050506020204" pitchFamily="18"/>
                <a:cs typeface="Arial" panose="020B0604020202020204" pitchFamily="34" charset="0"/>
              </a:rPr>
              <a:t> </a:t>
            </a:r>
            <a:r>
              <a:rPr lang="en-US" sz="2800" dirty="0" err="1">
                <a:latin typeface="UTM Avo" panose="02040603050506020204" pitchFamily="18"/>
                <a:cs typeface="Arial" panose="020B0604020202020204" pitchFamily="34" charset="0"/>
              </a:rPr>
              <a:t>biển</a:t>
            </a:r>
            <a:r>
              <a:rPr lang="en-US" sz="2800" dirty="0">
                <a:latin typeface="UTM Avo" panose="02040603050506020204" pitchFamily="18"/>
                <a:cs typeface="Arial" panose="020B0604020202020204" pitchFamily="34" charset="0"/>
              </a:rPr>
              <a:t> </a:t>
            </a:r>
            <a:r>
              <a:rPr lang="en-US" sz="2800" dirty="0" err="1">
                <a:latin typeface="UTM Avo" panose="02040603050506020204" pitchFamily="18"/>
                <a:cs typeface="Arial" panose="020B0604020202020204" pitchFamily="34" charset="0"/>
              </a:rPr>
              <a:t>đã</a:t>
            </a:r>
            <a:r>
              <a:rPr lang="en-US" sz="2800" dirty="0">
                <a:latin typeface="UTM Avo" panose="02040603050506020204" pitchFamily="18"/>
                <a:cs typeface="Arial" panose="020B0604020202020204" pitchFamily="34" charset="0"/>
              </a:rPr>
              <a:t> </a:t>
            </a:r>
            <a:r>
              <a:rPr lang="en-US" sz="2800" dirty="0" err="1">
                <a:latin typeface="UTM Avo" panose="02040603050506020204" pitchFamily="18"/>
                <a:cs typeface="Arial" panose="020B0604020202020204" pitchFamily="34" charset="0"/>
              </a:rPr>
              <a:t>làm</a:t>
            </a:r>
            <a:r>
              <a:rPr lang="en-US" sz="2800" dirty="0">
                <a:latin typeface="UTM Avo" panose="02040603050506020204" pitchFamily="18"/>
                <a:cs typeface="Arial" panose="020B0604020202020204" pitchFamily="34" charset="0"/>
              </a:rPr>
              <a:t> </a:t>
            </a:r>
            <a:r>
              <a:rPr lang="en-US" sz="2800" dirty="0" err="1">
                <a:latin typeface="UTM Avo" panose="02040603050506020204" pitchFamily="18"/>
                <a:cs typeface="Arial" panose="020B0604020202020204" pitchFamily="34" charset="0"/>
              </a:rPr>
              <a:t>cho</a:t>
            </a:r>
            <a:r>
              <a:rPr lang="en-US" sz="2800" dirty="0">
                <a:latin typeface="UTM Avo" panose="02040603050506020204" pitchFamily="18"/>
                <a:cs typeface="Arial" panose="020B0604020202020204" pitchFamily="34" charset="0"/>
              </a:rPr>
              <a:t> </a:t>
            </a:r>
            <a:r>
              <a:rPr lang="en-US" sz="2800" dirty="0" err="1">
                <a:latin typeface="UTM Avo" panose="02040603050506020204" pitchFamily="18"/>
                <a:cs typeface="Arial" panose="020B0604020202020204" pitchFamily="34" charset="0"/>
              </a:rPr>
              <a:t>không</a:t>
            </a:r>
            <a:r>
              <a:rPr lang="en-US" sz="2800" dirty="0">
                <a:latin typeface="UTM Avo" panose="02040603050506020204" pitchFamily="18"/>
                <a:cs typeface="Arial" panose="020B0604020202020204" pitchFamily="34" charset="0"/>
              </a:rPr>
              <a:t> </a:t>
            </a:r>
            <a:r>
              <a:rPr lang="en-US" sz="2800" dirty="0" err="1">
                <a:latin typeface="UTM Avo" panose="02040603050506020204" pitchFamily="18"/>
                <a:cs typeface="Arial" panose="020B0604020202020204" pitchFamily="34" charset="0"/>
              </a:rPr>
              <a:t>khí</a:t>
            </a:r>
            <a:r>
              <a:rPr lang="en-US" sz="2800" dirty="0">
                <a:latin typeface="UTM Avo" panose="02040603050506020204" pitchFamily="18"/>
                <a:cs typeface="Arial" panose="020B0604020202020204" pitchFamily="34" charset="0"/>
              </a:rPr>
              <a:t> … </a:t>
            </a:r>
            <a:r>
              <a:rPr lang="nl-NL" sz="2800" dirty="0">
                <a:latin typeface="UTM Avo" panose="02040603050506020204" pitchFamily="18"/>
                <a:cs typeface="Arial" panose="020B0604020202020204" pitchFamily="34" charset="0"/>
              </a:rPr>
              <a:t>(2)… và tạo thành gió.”</a:t>
            </a:r>
            <a:endParaRPr lang="en-US" sz="2800" dirty="0">
              <a:latin typeface="UTM Avo" panose="02040603050506020204" pitchFamily="18"/>
              <a:cs typeface="Arial" panose="020B0604020202020204" pitchFamily="34" charset="0"/>
            </a:endParaRPr>
          </a:p>
          <a:p>
            <a:pPr algn="ctr">
              <a:lnSpc>
                <a:spcPct val="150000"/>
              </a:lnSpc>
            </a:pPr>
            <a:r>
              <a:rPr lang="nl-NL" sz="2800" dirty="0">
                <a:latin typeface="UTM Avo" panose="02040603050506020204" pitchFamily="18"/>
                <a:cs typeface="Arial" panose="020B0604020202020204" pitchFamily="34" charset="0"/>
              </a:rPr>
              <a:t>(1) và (2) là</a:t>
            </a:r>
            <a:endParaRPr lang="en-US" sz="2800" dirty="0">
              <a:latin typeface="UTM Avo" panose="02040603050506020204" pitchFamily="18"/>
              <a:cs typeface="Arial" panose="020B0604020202020204" pitchFamily="34" charset="0"/>
            </a:endParaRPr>
          </a:p>
        </p:txBody>
      </p:sp>
      <p:pic>
        <p:nvPicPr>
          <p:cNvPr id="35" name="Picture 34">
            <a:extLst>
              <a:ext uri="{FF2B5EF4-FFF2-40B4-BE49-F238E27FC236}">
                <a16:creationId xmlns:a16="http://schemas.microsoft.com/office/drawing/2014/main" id="{347D66CC-380F-2C69-1582-A493910F24C6}"/>
              </a:ext>
            </a:extLst>
          </p:cNvPr>
          <p:cNvPicPr>
            <a:picLocks noChangeAspect="1"/>
          </p:cNvPicPr>
          <p:nvPr/>
        </p:nvPicPr>
        <p:blipFill>
          <a:blip r:embed="rId16"/>
          <a:stretch>
            <a:fillRect/>
          </a:stretch>
        </p:blipFill>
        <p:spPr>
          <a:xfrm>
            <a:off x="-11404" y="-15229"/>
            <a:ext cx="914374" cy="914374"/>
          </a:xfrm>
          <a:prstGeom prst="rect">
            <a:avLst/>
          </a:prstGeom>
        </p:spPr>
      </p:pic>
    </p:spTree>
    <p:custDataLst>
      <p:tags r:id="rId1"/>
    </p:custDataLst>
    <p:extLst>
      <p:ext uri="{BB962C8B-B14F-4D97-AF65-F5344CB8AC3E}">
        <p14:creationId xmlns:p14="http://schemas.microsoft.com/office/powerpoint/2010/main" val="18274925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6"/>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6"/>
                  </p:tgtEl>
                </p:cond>
              </p:nextCondLst>
            </p:seq>
            <p:seq concurrent="1" nextAc="seek">
              <p:cTn id="28" restart="whenNotActive" fill="hold" evtFilter="cancelBubble" nodeType="interactiveSeq">
                <p:stCondLst>
                  <p:cond evt="onClick" delay="0">
                    <p:tgtEl>
                      <p:spTgt spid="28"/>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8"/>
                  </p:tgtEl>
                </p:cond>
              </p:nextCondLst>
            </p:seq>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7"/>
                  </p:tgtEl>
                </p:cond>
              </p:nextCondLst>
            </p:seq>
            <p:seq concurrent="1" nextAc="seek">
              <p:cTn id="38" restart="whenNotActive" fill="hold" evtFilter="cancelBubble" nodeType="interactiveSeq">
                <p:stCondLst>
                  <p:cond evt="onClick" delay="0">
                    <p:tgtEl>
                      <p:spTgt spid="2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500"/>
                                  </p:stCondLst>
                                  <p:childTnLst>
                                    <p:animEffect transition="out" filter="fade">
                                      <p:cBhvr>
                                        <p:cTn id="45" dur="500"/>
                                        <p:tgtEl>
                                          <p:spTgt spid="31"/>
                                        </p:tgtEl>
                                      </p:cBhvr>
                                    </p:animEffect>
                                    <p:set>
                                      <p:cBhvr>
                                        <p:cTn id="46" dur="1" fill="hold">
                                          <p:stCondLst>
                                            <p:cond delay="499"/>
                                          </p:stCondLst>
                                        </p:cTn>
                                        <p:tgtEl>
                                          <p:spTgt spid="31"/>
                                        </p:tgtEl>
                                        <p:attrNameLst>
                                          <p:attrName>style.visibility</p:attrName>
                                        </p:attrNameLst>
                                      </p:cBhvr>
                                      <p:to>
                                        <p:strVal val="hidden"/>
                                      </p:to>
                                    </p:set>
                                  </p:childTnLst>
                                </p:cTn>
                              </p:par>
                              <p:par>
                                <p:cTn id="47" presetID="10" presetClass="exit" presetSubtype="0" fill="hold" nodeType="withEffect">
                                  <p:stCondLst>
                                    <p:cond delay="500"/>
                                  </p:stCondLst>
                                  <p:childTnLst>
                                    <p:animEffect transition="out" filter="fade">
                                      <p:cBhvr>
                                        <p:cTn id="48" dur="500"/>
                                        <p:tgtEl>
                                          <p:spTgt spid="29"/>
                                        </p:tgtEl>
                                      </p:cBhvr>
                                    </p:animEffect>
                                    <p:set>
                                      <p:cBhvr>
                                        <p:cTn id="49" dur="1" fill="hold">
                                          <p:stCondLst>
                                            <p:cond delay="499"/>
                                          </p:stCondLst>
                                        </p:cTn>
                                        <p:tgtEl>
                                          <p:spTgt spid="29"/>
                                        </p:tgtEl>
                                        <p:attrNameLst>
                                          <p:attrName>style.visibility</p:attrName>
                                        </p:attrNameLst>
                                      </p:cBhvr>
                                      <p:to>
                                        <p:strVal val="hidden"/>
                                      </p:to>
                                    </p:set>
                                  </p:childTnLst>
                                </p:cTn>
                              </p:par>
                              <p:par>
                                <p:cTn id="50" presetID="10" presetClass="exit" presetSubtype="0" fill="hold" nodeType="withEffect">
                                  <p:stCondLst>
                                    <p:cond delay="500"/>
                                  </p:stCondLst>
                                  <p:childTnLst>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10" presetClass="exit" presetSubtype="0" fill="hold" nodeType="withEffect">
                                  <p:stCondLst>
                                    <p:cond delay="500"/>
                                  </p:stCondLst>
                                  <p:childTnLst>
                                    <p:animEffect transition="out" filter="fade">
                                      <p:cBhvr>
                                        <p:cTn id="54" dur="500"/>
                                        <p:tgtEl>
                                          <p:spTgt spid="32"/>
                                        </p:tgtEl>
                                      </p:cBhvr>
                                    </p:animEffect>
                                    <p:set>
                                      <p:cBhvr>
                                        <p:cTn id="55" dur="1" fill="hold">
                                          <p:stCondLst>
                                            <p:cond delay="499"/>
                                          </p:stCondLst>
                                        </p:cTn>
                                        <p:tgtEl>
                                          <p:spTgt spid="32"/>
                                        </p:tgtEl>
                                        <p:attrNameLst>
                                          <p:attrName>style.visibility</p:attrName>
                                        </p:attrNameLst>
                                      </p:cBhvr>
                                      <p:to>
                                        <p:strVal val="hidden"/>
                                      </p:to>
                                    </p:set>
                                  </p:childTnLst>
                                </p:cTn>
                              </p:par>
                              <p:par>
                                <p:cTn id="56" presetID="10" presetClass="exit" presetSubtype="0" fill="hold" grpId="0" nodeType="withEffect">
                                  <p:stCondLst>
                                    <p:cond delay="500"/>
                                  </p:stCondLst>
                                  <p:childTnLst>
                                    <p:animEffect transition="out" filter="fade">
                                      <p:cBhvr>
                                        <p:cTn id="57" dur="500"/>
                                        <p:tgtEl>
                                          <p:spTgt spid="24"/>
                                        </p:tgtEl>
                                      </p:cBhvr>
                                    </p:animEffect>
                                    <p:set>
                                      <p:cBhvr>
                                        <p:cTn id="58" dur="1" fill="hold">
                                          <p:stCondLst>
                                            <p:cond delay="499"/>
                                          </p:stCondLst>
                                        </p:cTn>
                                        <p:tgtEl>
                                          <p:spTgt spid="24"/>
                                        </p:tgtEl>
                                        <p:attrNameLst>
                                          <p:attrName>style.visibility</p:attrName>
                                        </p:attrNameLst>
                                      </p:cBhvr>
                                      <p:to>
                                        <p:strVal val="hidden"/>
                                      </p:to>
                                    </p:set>
                                  </p:childTnLst>
                                </p:cTn>
                              </p:par>
                              <p:par>
                                <p:cTn id="59" presetID="10" presetClass="exit" presetSubtype="0" fill="hold" grpId="0" nodeType="withEffect">
                                  <p:stCondLst>
                                    <p:cond delay="500"/>
                                  </p:stCondLst>
                                  <p:childTnLst>
                                    <p:animEffect transition="out" filter="fade">
                                      <p:cBhvr>
                                        <p:cTn id="60" dur="500"/>
                                        <p:tgtEl>
                                          <p:spTgt spid="25"/>
                                        </p:tgtEl>
                                      </p:cBhvr>
                                    </p:animEffect>
                                    <p:set>
                                      <p:cBhvr>
                                        <p:cTn id="61" dur="1" fill="hold">
                                          <p:stCondLst>
                                            <p:cond delay="499"/>
                                          </p:stCondLst>
                                        </p:cTn>
                                        <p:tgtEl>
                                          <p:spTgt spid="25"/>
                                        </p:tgtEl>
                                        <p:attrNameLst>
                                          <p:attrName>style.visibility</p:attrName>
                                        </p:attrNameLst>
                                      </p:cBhvr>
                                      <p:to>
                                        <p:strVal val="hidden"/>
                                      </p:to>
                                    </p:set>
                                  </p:childTnLst>
                                </p:cTn>
                              </p:par>
                              <p:par>
                                <p:cTn id="62" presetID="10" presetClass="exit" presetSubtype="0" fill="hold" grpId="0" nodeType="withEffect">
                                  <p:stCondLst>
                                    <p:cond delay="500"/>
                                  </p:stCondLst>
                                  <p:childTnLst>
                                    <p:animEffect transition="out" filter="fade">
                                      <p:cBhvr>
                                        <p:cTn id="63" dur="500"/>
                                        <p:tgtEl>
                                          <p:spTgt spid="26"/>
                                        </p:tgtEl>
                                      </p:cBhvr>
                                    </p:animEffect>
                                    <p:set>
                                      <p:cBhvr>
                                        <p:cTn id="64" dur="1" fill="hold">
                                          <p:stCondLst>
                                            <p:cond delay="499"/>
                                          </p:stCondLst>
                                        </p:cTn>
                                        <p:tgtEl>
                                          <p:spTgt spid="26"/>
                                        </p:tgtEl>
                                        <p:attrNameLst>
                                          <p:attrName>style.visibility</p:attrName>
                                        </p:attrNameLst>
                                      </p:cBhvr>
                                      <p:to>
                                        <p:strVal val="hidden"/>
                                      </p:to>
                                    </p:set>
                                  </p:childTnLst>
                                </p:cTn>
                              </p:par>
                              <p:par>
                                <p:cTn id="65" presetID="10" presetClass="exit" presetSubtype="0" fill="hold" grpId="0" nodeType="withEffect">
                                  <p:stCondLst>
                                    <p:cond delay="500"/>
                                  </p:stCondLst>
                                  <p:childTnLst>
                                    <p:animEffect transition="out" filter="fade">
                                      <p:cBhvr>
                                        <p:cTn id="66" dur="500"/>
                                        <p:tgtEl>
                                          <p:spTgt spid="27"/>
                                        </p:tgtEl>
                                      </p:cBhvr>
                                    </p:animEffect>
                                    <p:set>
                                      <p:cBhvr>
                                        <p:cTn id="67" dur="1" fill="hold">
                                          <p:stCondLst>
                                            <p:cond delay="499"/>
                                          </p:stCondLst>
                                        </p:cTn>
                                        <p:tgtEl>
                                          <p:spTgt spid="27"/>
                                        </p:tgtEl>
                                        <p:attrNameLst>
                                          <p:attrName>style.visibility</p:attrName>
                                        </p:attrNameLst>
                                      </p:cBhvr>
                                      <p:to>
                                        <p:strVal val="hidden"/>
                                      </p:to>
                                    </p:set>
                                  </p:childTnLst>
                                </p:cTn>
                              </p:par>
                              <p:par>
                                <p:cTn id="68" presetID="10" presetClass="exit" presetSubtype="0" fill="hold" grpId="0" nodeType="withEffect">
                                  <p:stCondLst>
                                    <p:cond delay="500"/>
                                  </p:stCondLst>
                                  <p:childTnLst>
                                    <p:animEffect transition="out" filter="fade">
                                      <p:cBhvr>
                                        <p:cTn id="69" dur="500"/>
                                        <p:tgtEl>
                                          <p:spTgt spid="28"/>
                                        </p:tgtEl>
                                      </p:cBhvr>
                                    </p:animEffect>
                                    <p:set>
                                      <p:cBhvr>
                                        <p:cTn id="70" dur="1" fill="hold">
                                          <p:stCondLst>
                                            <p:cond delay="499"/>
                                          </p:stCondLst>
                                        </p:cTn>
                                        <p:tgtEl>
                                          <p:spTgt spid="28"/>
                                        </p:tgtEl>
                                        <p:attrNameLst>
                                          <p:attrName>style.visibility</p:attrName>
                                        </p:attrNameLst>
                                      </p:cBhvr>
                                      <p:to>
                                        <p:strVal val="hidden"/>
                                      </p:to>
                                    </p:set>
                                  </p:childTnLst>
                                </p:cTn>
                              </p:par>
                              <p:par>
                                <p:cTn id="71" presetID="10" presetClass="exit" presetSubtype="0" fill="hold" grpId="0" nodeType="withEffect">
                                  <p:stCondLst>
                                    <p:cond delay="500"/>
                                  </p:stCondLst>
                                  <p:childTnLst>
                                    <p:animEffect transition="out" filter="fade">
                                      <p:cBhvr>
                                        <p:cTn id="72" dur="500"/>
                                        <p:tgtEl>
                                          <p:spTgt spid="34"/>
                                        </p:tgtEl>
                                      </p:cBhvr>
                                    </p:animEffect>
                                    <p:set>
                                      <p:cBhvr>
                                        <p:cTn id="73" dur="1" fill="hold">
                                          <p:stCondLst>
                                            <p:cond delay="499"/>
                                          </p:stCondLst>
                                        </p:cTn>
                                        <p:tgtEl>
                                          <p:spTgt spid="34"/>
                                        </p:tgtEl>
                                        <p:attrNameLst>
                                          <p:attrName>style.visibility</p:attrName>
                                        </p:attrNameLst>
                                      </p:cBhvr>
                                      <p:to>
                                        <p:strVal val="hidden"/>
                                      </p:to>
                                    </p:set>
                                  </p:childTnLst>
                                </p:cTn>
                              </p:par>
                            </p:childTnLst>
                          </p:cTn>
                        </p:par>
                        <p:par>
                          <p:cTn id="74" fill="hold">
                            <p:stCondLst>
                              <p:cond delay="1000"/>
                            </p:stCondLst>
                            <p:childTnLst>
                              <p:par>
                                <p:cTn id="75" presetID="0" presetClass="path" presetSubtype="0" accel="50000" decel="50000" fill="hold" nodeType="afterEffect">
                                  <p:stCondLst>
                                    <p:cond delay="0"/>
                                  </p:stCondLst>
                                  <p:childTnLst>
                                    <p:animMotion origin="layout" path="M -8.95833E-6 -1.85185E-6 L -8.95833E-6 -1.85185E-6 C 0.01966 -0.01065 0.00494 -0.00347 0.01783 -0.00856 C 0.0194 -0.00926 0.02096 -0.01019 0.02252 -0.01065 C 0.02565 -0.01157 0.0289 -0.01181 0.03203 -0.01273 C 0.04231 -0.01551 0.03385 -0.01481 0.04635 -0.0169 C 0.05156 -0.01782 0.05664 -0.01829 0.06184 -0.01921 C 0.06341 -0.01991 0.06497 -0.02037 0.06653 -0.0213 C 0.06783 -0.02176 0.06887 -0.02292 0.07018 -0.02338 C 0.07486 -0.02454 0.07968 -0.02454 0.0845 -0.02546 C 0.12773 -0.03449 0.09374 -0.03009 0.13203 -0.0338 C 0.1819 -0.0456 0.15624 -0.0412 0.25351 -0.03588 C 0.27552 -0.03472 0.26197 -0.03218 0.27486 -0.02963 C 0.28007 -0.0287 0.28515 -0.02824 0.29036 -0.02755 C 0.30156 -0.01968 0.29309 -0.02431 0.31171 -0.0213 C 0.31497 -0.0206 0.31809 -0.01968 0.32135 -0.01921 C 0.32525 -0.01829 0.32929 -0.01759 0.3332 -0.0169 C 0.33437 -0.0162 0.33554 -0.01528 0.33671 -0.01481 C 0.34387 -0.01204 0.35091 -0.01181 0.3582 -0.01065 C 0.36835 -0.00625 0.36132 -0.00856 0.37968 -0.00856 " pathEditMode="relative" ptsTypes="AAAAAAAAAAAAAAAAAAAA">
                                      <p:cBhvr>
                                        <p:cTn id="76" dur="2000" fill="hold"/>
                                        <p:tgtEl>
                                          <p:spTgt spid="19"/>
                                        </p:tgtEl>
                                        <p:attrNameLst>
                                          <p:attrName>ppt_x</p:attrName>
                                          <p:attrName>ppt_y</p:attrName>
                                        </p:attrNameLst>
                                      </p:cBhvr>
                                    </p:animMotion>
                                  </p:childTnLst>
                                </p:cTn>
                              </p:par>
                            </p:childTnLst>
                          </p:cTn>
                        </p:par>
                        <p:par>
                          <p:cTn id="77" fill="hold">
                            <p:stCondLst>
                              <p:cond delay="3000"/>
                            </p:stCondLst>
                            <p:childTnLst>
                              <p:par>
                                <p:cTn id="78" presetID="10" presetClass="exit" presetSubtype="0" fill="hold" nodeType="afterEffect">
                                  <p:stCondLst>
                                    <p:cond delay="0"/>
                                  </p:stCondLst>
                                  <p:childTnLst>
                                    <p:animEffect transition="out" filter="fade">
                                      <p:cBhvr>
                                        <p:cTn id="79" dur="500"/>
                                        <p:tgtEl>
                                          <p:spTgt spid="19"/>
                                        </p:tgtEl>
                                      </p:cBhvr>
                                    </p:animEffect>
                                    <p:set>
                                      <p:cBhvr>
                                        <p:cTn id="80" dur="1" fill="hold">
                                          <p:stCondLst>
                                            <p:cond delay="499"/>
                                          </p:stCondLst>
                                        </p:cTn>
                                        <p:tgtEl>
                                          <p:spTgt spid="19"/>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11"/>
                                        </p:tgtEl>
                                      </p:cBhvr>
                                    </p:animEffect>
                                    <p:set>
                                      <p:cBhvr>
                                        <p:cTn id="8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34" grpId="0"/>
      <p:bldP spid="34"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104A26-B429-37A0-EC92-79BB3C724606}"/>
              </a:ext>
            </a:extLst>
          </p:cNvPr>
          <p:cNvPicPr>
            <a:picLocks noChangeAspect="1"/>
          </p:cNvPicPr>
          <p:nvPr/>
        </p:nvPicPr>
        <p:blipFill rotWithShape="1">
          <a:blip r:embed="rId5"/>
          <a:srcRect l="-164" t="14186" r="164" b="3656"/>
          <a:stretch/>
        </p:blipFill>
        <p:spPr>
          <a:xfrm>
            <a:off x="-11404" y="0"/>
            <a:ext cx="12192000" cy="6858000"/>
          </a:xfrm>
          <a:prstGeom prst="rect">
            <a:avLst/>
          </a:prstGeom>
        </p:spPr>
      </p:pic>
      <p:grpSp>
        <p:nvGrpSpPr>
          <p:cNvPr id="3" name="Group 2">
            <a:extLst>
              <a:ext uri="{FF2B5EF4-FFF2-40B4-BE49-F238E27FC236}">
                <a16:creationId xmlns:a16="http://schemas.microsoft.com/office/drawing/2014/main" id="{72B28974-B87D-2CF3-529B-B78EA306DDC6}"/>
              </a:ext>
            </a:extLst>
          </p:cNvPr>
          <p:cNvGrpSpPr/>
          <p:nvPr/>
        </p:nvGrpSpPr>
        <p:grpSpPr>
          <a:xfrm>
            <a:off x="6240329" y="2812381"/>
            <a:ext cx="3561237" cy="3561237"/>
            <a:chOff x="4475181" y="3174988"/>
            <a:chExt cx="3241638" cy="3241638"/>
          </a:xfrm>
        </p:grpSpPr>
        <p:sp>
          <p:nvSpPr>
            <p:cNvPr id="4" name="Oval 3">
              <a:extLst>
                <a:ext uri="{FF2B5EF4-FFF2-40B4-BE49-F238E27FC236}">
                  <a16:creationId xmlns:a16="http://schemas.microsoft.com/office/drawing/2014/main" id="{19A407BA-AF91-CE42-3144-60320DD25525}"/>
                </a:ext>
              </a:extLst>
            </p:cNvPr>
            <p:cNvSpPr/>
            <p:nvPr/>
          </p:nvSpPr>
          <p:spPr>
            <a:xfrm>
              <a:off x="5311375" y="4047526"/>
              <a:ext cx="1277670" cy="1169076"/>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a:solidFill>
                  <a:prstClr val="black"/>
                </a:solidFill>
                <a:latin typeface="UTM Avo" panose="02040603050506020204" pitchFamily="18"/>
                <a:cs typeface="Arial" panose="020B0604020202020204" pitchFamily="34" charset="0"/>
              </a:endParaRPr>
            </a:p>
          </p:txBody>
        </p:sp>
        <p:sp>
          <p:nvSpPr>
            <p:cNvPr id="5" name="Oval 4">
              <a:extLst>
                <a:ext uri="{FF2B5EF4-FFF2-40B4-BE49-F238E27FC236}">
                  <a16:creationId xmlns:a16="http://schemas.microsoft.com/office/drawing/2014/main" id="{59EFB1D5-702D-E911-966B-AD48AA91EB02}"/>
                </a:ext>
              </a:extLst>
            </p:cNvPr>
            <p:cNvSpPr/>
            <p:nvPr/>
          </p:nvSpPr>
          <p:spPr>
            <a:xfrm>
              <a:off x="5779733" y="5155369"/>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a:solidFill>
                  <a:prstClr val="black"/>
                </a:solidFill>
                <a:latin typeface="UTM Avo" panose="02040603050506020204" pitchFamily="18"/>
                <a:cs typeface="Arial" panose="020B0604020202020204" pitchFamily="34" charset="0"/>
              </a:endParaRPr>
            </a:p>
          </p:txBody>
        </p:sp>
        <p:sp>
          <p:nvSpPr>
            <p:cNvPr id="6" name="Oval 5">
              <a:extLst>
                <a:ext uri="{FF2B5EF4-FFF2-40B4-BE49-F238E27FC236}">
                  <a16:creationId xmlns:a16="http://schemas.microsoft.com/office/drawing/2014/main" id="{875AFD2C-322D-4C5F-843A-EC903566309A}"/>
                </a:ext>
              </a:extLst>
            </p:cNvPr>
            <p:cNvSpPr/>
            <p:nvPr/>
          </p:nvSpPr>
          <p:spPr>
            <a:xfrm>
              <a:off x="5690462" y="5403343"/>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a:solidFill>
                  <a:prstClr val="black"/>
                </a:solidFill>
                <a:latin typeface="UTM Avo" panose="02040603050506020204" pitchFamily="18"/>
                <a:cs typeface="Arial" panose="020B0604020202020204" pitchFamily="34" charset="0"/>
              </a:endParaRPr>
            </a:p>
          </p:txBody>
        </p:sp>
        <p:sp>
          <p:nvSpPr>
            <p:cNvPr id="7" name="Oval 6">
              <a:extLst>
                <a:ext uri="{FF2B5EF4-FFF2-40B4-BE49-F238E27FC236}">
                  <a16:creationId xmlns:a16="http://schemas.microsoft.com/office/drawing/2014/main" id="{46BDF4C4-C803-8DE1-9EC2-89F0A69D84D1}"/>
                </a:ext>
              </a:extLst>
            </p:cNvPr>
            <p:cNvSpPr/>
            <p:nvPr/>
          </p:nvSpPr>
          <p:spPr>
            <a:xfrm>
              <a:off x="5839246" y="5510901"/>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a:solidFill>
                  <a:prstClr val="black"/>
                </a:solidFill>
                <a:latin typeface="UTM Avo" panose="02040603050506020204" pitchFamily="18"/>
                <a:cs typeface="Arial" panose="020B0604020202020204" pitchFamily="34" charset="0"/>
              </a:endParaRPr>
            </a:p>
          </p:txBody>
        </p:sp>
        <p:sp>
          <p:nvSpPr>
            <p:cNvPr id="8" name="Oval 7">
              <a:extLst>
                <a:ext uri="{FF2B5EF4-FFF2-40B4-BE49-F238E27FC236}">
                  <a16:creationId xmlns:a16="http://schemas.microsoft.com/office/drawing/2014/main" id="{C4077DE1-A569-7478-81C5-85BC10368ADD}"/>
                </a:ext>
              </a:extLst>
            </p:cNvPr>
            <p:cNvSpPr/>
            <p:nvPr/>
          </p:nvSpPr>
          <p:spPr>
            <a:xfrm>
              <a:off x="5392894" y="5509562"/>
              <a:ext cx="297568" cy="247973"/>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a:solidFill>
                  <a:prstClr val="black"/>
                </a:solidFill>
                <a:latin typeface="UTM Avo" panose="02040603050506020204" pitchFamily="18"/>
                <a:cs typeface="Arial" panose="020B0604020202020204" pitchFamily="34" charset="0"/>
              </a:endParaRPr>
            </a:p>
          </p:txBody>
        </p:sp>
        <p:sp>
          <p:nvSpPr>
            <p:cNvPr id="9" name="Oval 8">
              <a:extLst>
                <a:ext uri="{FF2B5EF4-FFF2-40B4-BE49-F238E27FC236}">
                  <a16:creationId xmlns:a16="http://schemas.microsoft.com/office/drawing/2014/main" id="{83D1B066-1158-9BB8-AD46-32B0741877A1}"/>
                </a:ext>
              </a:extLst>
            </p:cNvPr>
            <p:cNvSpPr/>
            <p:nvPr/>
          </p:nvSpPr>
          <p:spPr>
            <a:xfrm rot="20175245">
              <a:off x="6384021" y="5403353"/>
              <a:ext cx="455310" cy="294827"/>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a:solidFill>
                  <a:prstClr val="black"/>
                </a:solidFill>
                <a:latin typeface="UTM Avo" panose="02040603050506020204" pitchFamily="18"/>
                <a:cs typeface="Arial" panose="020B0604020202020204" pitchFamily="34" charset="0"/>
              </a:endParaRPr>
            </a:p>
          </p:txBody>
        </p:sp>
        <p:pic>
          <p:nvPicPr>
            <p:cNvPr id="10" name="Picture 9">
              <a:extLst>
                <a:ext uri="{FF2B5EF4-FFF2-40B4-BE49-F238E27FC236}">
                  <a16:creationId xmlns:a16="http://schemas.microsoft.com/office/drawing/2014/main" id="{AC4417B9-93BC-6260-F779-C7126B4A815C}"/>
                </a:ext>
              </a:extLst>
            </p:cNvPr>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475181" y="3174988"/>
              <a:ext cx="3241638" cy="3241638"/>
            </a:xfrm>
            <a:prstGeom prst="rect">
              <a:avLst/>
            </a:prstGeom>
            <a:ln>
              <a:noFill/>
            </a:ln>
          </p:spPr>
        </p:pic>
      </p:grpSp>
      <p:grpSp>
        <p:nvGrpSpPr>
          <p:cNvPr id="11" name="Group 10">
            <a:extLst>
              <a:ext uri="{FF2B5EF4-FFF2-40B4-BE49-F238E27FC236}">
                <a16:creationId xmlns:a16="http://schemas.microsoft.com/office/drawing/2014/main" id="{B19A43A3-1879-1E46-5FF9-F33B57152681}"/>
              </a:ext>
            </a:extLst>
          </p:cNvPr>
          <p:cNvGrpSpPr/>
          <p:nvPr/>
        </p:nvGrpSpPr>
        <p:grpSpPr>
          <a:xfrm>
            <a:off x="5204735" y="3059855"/>
            <a:ext cx="3509807" cy="3509807"/>
            <a:chOff x="-5929312" y="-3344783"/>
            <a:chExt cx="4743450" cy="4743450"/>
          </a:xfrm>
        </p:grpSpPr>
        <p:sp>
          <p:nvSpPr>
            <p:cNvPr id="12" name="Oval 11">
              <a:extLst>
                <a:ext uri="{FF2B5EF4-FFF2-40B4-BE49-F238E27FC236}">
                  <a16:creationId xmlns:a16="http://schemas.microsoft.com/office/drawing/2014/main" id="{A4DA7DA2-2035-F875-206A-59E1CCC46D23}"/>
                </a:ext>
              </a:extLst>
            </p:cNvPr>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a:solidFill>
                  <a:prstClr val="black"/>
                </a:solidFill>
                <a:latin typeface="UTM Avo" panose="02040603050506020204" pitchFamily="18"/>
                <a:cs typeface="Arial" panose="020B0604020202020204" pitchFamily="34" charset="0"/>
              </a:endParaRPr>
            </a:p>
          </p:txBody>
        </p:sp>
        <p:sp>
          <p:nvSpPr>
            <p:cNvPr id="13" name="Oval 12">
              <a:extLst>
                <a:ext uri="{FF2B5EF4-FFF2-40B4-BE49-F238E27FC236}">
                  <a16:creationId xmlns:a16="http://schemas.microsoft.com/office/drawing/2014/main" id="{B1FC5910-6EEB-6329-9C1B-92CABC54E92F}"/>
                </a:ext>
              </a:extLst>
            </p:cNvPr>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a:solidFill>
                  <a:prstClr val="black"/>
                </a:solidFill>
                <a:latin typeface="UTM Avo" panose="02040603050506020204" pitchFamily="18"/>
                <a:cs typeface="Arial" panose="020B0604020202020204" pitchFamily="34" charset="0"/>
              </a:endParaRPr>
            </a:p>
          </p:txBody>
        </p:sp>
        <p:sp>
          <p:nvSpPr>
            <p:cNvPr id="14" name="Oval 13">
              <a:extLst>
                <a:ext uri="{FF2B5EF4-FFF2-40B4-BE49-F238E27FC236}">
                  <a16:creationId xmlns:a16="http://schemas.microsoft.com/office/drawing/2014/main" id="{EC15CE20-0C73-3150-2448-4E643B37FDB9}"/>
                </a:ext>
              </a:extLst>
            </p:cNvPr>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a:solidFill>
                  <a:prstClr val="black"/>
                </a:solidFill>
                <a:latin typeface="UTM Avo" panose="02040603050506020204" pitchFamily="18"/>
                <a:cs typeface="Arial" panose="020B0604020202020204" pitchFamily="34" charset="0"/>
              </a:endParaRPr>
            </a:p>
          </p:txBody>
        </p:sp>
        <p:pic>
          <p:nvPicPr>
            <p:cNvPr id="15" name="Picture 14">
              <a:extLst>
                <a:ext uri="{FF2B5EF4-FFF2-40B4-BE49-F238E27FC236}">
                  <a16:creationId xmlns:a16="http://schemas.microsoft.com/office/drawing/2014/main" id="{CABB6836-5F40-DDD1-4BC9-E8C4BCC91670}"/>
                </a:ext>
              </a:extLst>
            </p:cNvPr>
            <p:cNvPicPr>
              <a:picLocks noChangeAspect="1"/>
            </p:cNvPicPr>
            <p:nvPr/>
          </p:nvPicPr>
          <p:blipFill>
            <a:blip r:embed="rId7">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16" name="Picture 2" descr="Cartoon biscuit eating pastry breakfast cookies Vector Image">
            <a:extLst>
              <a:ext uri="{FF2B5EF4-FFF2-40B4-BE49-F238E27FC236}">
                <a16:creationId xmlns:a16="http://schemas.microsoft.com/office/drawing/2014/main" id="{55D9AEAE-E86E-50EF-FCB6-AC2E1DF47B0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3243" y="41936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7" name="Picture 8" descr="Beef Steak Clipart">
            <a:extLst>
              <a:ext uri="{FF2B5EF4-FFF2-40B4-BE49-F238E27FC236}">
                <a16:creationId xmlns:a16="http://schemas.microsoft.com/office/drawing/2014/main" id="{7AFBF567-BF96-57F3-C4CF-5CA8B2579C8A}"/>
              </a:ext>
            </a:extLst>
          </p:cNvPr>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40645" y="4404534"/>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94A8F560-EF97-736E-A9B3-E6892E0145D4}"/>
              </a:ext>
            </a:extLst>
          </p:cNvPr>
          <p:cNvPicPr>
            <a:picLocks noChangeAspect="1"/>
          </p:cNvPicPr>
          <p:nvPr/>
        </p:nvPicPr>
        <p:blipFill rotWithShape="1">
          <a:blip r:embed="rId10"/>
          <a:srcRect t="17199" b="17907"/>
          <a:stretch/>
        </p:blipFill>
        <p:spPr>
          <a:xfrm>
            <a:off x="3762254" y="4460166"/>
            <a:ext cx="888647" cy="719065"/>
          </a:xfrm>
          <a:prstGeom prst="rect">
            <a:avLst/>
          </a:prstGeom>
        </p:spPr>
      </p:pic>
      <p:pic>
        <p:nvPicPr>
          <p:cNvPr id="19" name="Picture 2" descr="Flat cartoon empty straw wicker basket Royalty Free Vector">
            <a:extLst>
              <a:ext uri="{FF2B5EF4-FFF2-40B4-BE49-F238E27FC236}">
                <a16:creationId xmlns:a16="http://schemas.microsoft.com/office/drawing/2014/main" id="{DA402A61-3D36-1FF7-C6B1-9D1FBD0EE8EC}"/>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5748" y="3173081"/>
            <a:ext cx="2003425" cy="26739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169D2D8C-2C2C-FBBF-5871-69564C51EACB}"/>
              </a:ext>
            </a:extLst>
          </p:cNvPr>
          <p:cNvSpPr/>
          <p:nvPr/>
        </p:nvSpPr>
        <p:spPr>
          <a:xfrm>
            <a:off x="600998" y="954777"/>
            <a:ext cx="10887675" cy="1425447"/>
          </a:xfrm>
          <a:prstGeom prst="rect">
            <a:avLst/>
          </a:prstGeom>
          <a:solidFill>
            <a:srgbClr val="FFFFFF">
              <a:alpha val="9098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solidFill>
                <a:schemeClr val="tx1"/>
              </a:solidFill>
              <a:latin typeface="UTM Avo" panose="02040603050506020204" pitchFamily="18"/>
              <a:cs typeface="Arial" panose="020B0604020202020204" pitchFamily="34" charset="0"/>
            </a:endParaRPr>
          </a:p>
        </p:txBody>
      </p:sp>
      <p:sp>
        <p:nvSpPr>
          <p:cNvPr id="21" name="Rectangle 20">
            <a:extLst>
              <a:ext uri="{FF2B5EF4-FFF2-40B4-BE49-F238E27FC236}">
                <a16:creationId xmlns:a16="http://schemas.microsoft.com/office/drawing/2014/main" id="{E46870CB-FEA0-A117-0F00-259FE246C824}"/>
              </a:ext>
            </a:extLst>
          </p:cNvPr>
          <p:cNvSpPr/>
          <p:nvPr/>
        </p:nvSpPr>
        <p:spPr>
          <a:xfrm>
            <a:off x="600998" y="2482909"/>
            <a:ext cx="5319226" cy="2027945"/>
          </a:xfrm>
          <a:prstGeom prst="rect">
            <a:avLst/>
          </a:prstGeom>
          <a:solidFill>
            <a:srgbClr val="FFFFFF">
              <a:alpha val="9098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514350" indent="-514350">
              <a:lnSpc>
                <a:spcPct val="130000"/>
              </a:lnSpc>
              <a:buAutoNum type="alphaUcPeriod"/>
            </a:pPr>
            <a:r>
              <a:rPr lang="en-US" sz="3000">
                <a:solidFill>
                  <a:schemeClr val="tx1"/>
                </a:solidFill>
                <a:latin typeface="UTM Avo" panose="02040603050506020204" pitchFamily="18"/>
                <a:cs typeface="Arial" panose="020B0604020202020204" pitchFamily="34" charset="0"/>
              </a:rPr>
              <a:t>k</a:t>
            </a:r>
            <a:r>
              <a:rPr lang="nl-NL" sz="3000">
                <a:solidFill>
                  <a:schemeClr val="tx1"/>
                </a:solidFill>
                <a:latin typeface="UTM Avo" panose="02040603050506020204" pitchFamily="18"/>
                <a:cs typeface="Arial" panose="020B0604020202020204" pitchFamily="34" charset="0"/>
              </a:rPr>
              <a:t>hông </a:t>
            </a:r>
            <a:r>
              <a:rPr lang="nl-NL" sz="3000" dirty="0">
                <a:solidFill>
                  <a:schemeClr val="tx1"/>
                </a:solidFill>
                <a:latin typeface="UTM Avo" panose="02040603050506020204" pitchFamily="18"/>
                <a:cs typeface="Arial" panose="020B0604020202020204" pitchFamily="34" charset="0"/>
              </a:rPr>
              <a:t>khí nóng </a:t>
            </a:r>
            <a:r>
              <a:rPr lang="nl-NL" sz="3000" dirty="0" err="1">
                <a:solidFill>
                  <a:schemeClr val="tx1"/>
                </a:solidFill>
                <a:latin typeface="UTM Avo" panose="02040603050506020204" pitchFamily="18"/>
                <a:cs typeface="Arial" panose="020B0604020202020204" pitchFamily="34" charset="0"/>
              </a:rPr>
              <a:t>bốc</a:t>
            </a:r>
            <a:r>
              <a:rPr lang="nl-NL" sz="3000" dirty="0">
                <a:solidFill>
                  <a:schemeClr val="tx1"/>
                </a:solidFill>
                <a:latin typeface="UTM Avo" panose="02040603050506020204" pitchFamily="18"/>
                <a:cs typeface="Arial" panose="020B0604020202020204" pitchFamily="34" charset="0"/>
              </a:rPr>
              <a:t> </a:t>
            </a:r>
          </a:p>
          <a:p>
            <a:pPr>
              <a:lnSpc>
                <a:spcPct val="130000"/>
              </a:lnSpc>
            </a:pPr>
            <a:r>
              <a:rPr lang="nl-NL" sz="3000" dirty="0" err="1">
                <a:solidFill>
                  <a:schemeClr val="tx1"/>
                </a:solidFill>
                <a:latin typeface="UTM Avo" panose="02040603050506020204" pitchFamily="18"/>
                <a:cs typeface="Arial" panose="020B0604020202020204" pitchFamily="34" charset="0"/>
              </a:rPr>
              <a:t>lên</a:t>
            </a:r>
            <a:r>
              <a:rPr lang="nl-NL" sz="3000" dirty="0">
                <a:solidFill>
                  <a:schemeClr val="tx1"/>
                </a:solidFill>
                <a:latin typeface="UTM Avo" panose="02040603050506020204" pitchFamily="18"/>
                <a:cs typeface="Arial" panose="020B0604020202020204" pitchFamily="34" charset="0"/>
              </a:rPr>
              <a:t> cao, không khí lạnh đến thế chỗ</a:t>
            </a:r>
            <a:endParaRPr lang="en-US" sz="3000" dirty="0">
              <a:solidFill>
                <a:schemeClr val="tx1"/>
              </a:solidFill>
              <a:latin typeface="UTM Avo" panose="02040603050506020204" pitchFamily="18"/>
              <a:cs typeface="Arial" panose="020B0604020202020204" pitchFamily="34" charset="0"/>
            </a:endParaRPr>
          </a:p>
        </p:txBody>
      </p:sp>
      <p:sp>
        <p:nvSpPr>
          <p:cNvPr id="22" name="Rectangle 21">
            <a:extLst>
              <a:ext uri="{FF2B5EF4-FFF2-40B4-BE49-F238E27FC236}">
                <a16:creationId xmlns:a16="http://schemas.microsoft.com/office/drawing/2014/main" id="{2DF40E20-6A3A-8E51-AFC7-FE52848ABAF9}"/>
              </a:ext>
            </a:extLst>
          </p:cNvPr>
          <p:cNvSpPr/>
          <p:nvPr/>
        </p:nvSpPr>
        <p:spPr>
          <a:xfrm>
            <a:off x="592526" y="4588987"/>
            <a:ext cx="5327698" cy="2027945"/>
          </a:xfrm>
          <a:prstGeom prst="rect">
            <a:avLst/>
          </a:prstGeom>
          <a:solidFill>
            <a:srgbClr val="FFFFFF">
              <a:alpha val="9098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30000"/>
              </a:lnSpc>
            </a:pPr>
            <a:r>
              <a:rPr lang="vi-VN" sz="3000" dirty="0">
                <a:solidFill>
                  <a:schemeClr val="tx1"/>
                </a:solidFill>
                <a:latin typeface="UTM Avo" panose="02040603050506020204" pitchFamily="18"/>
                <a:cs typeface="Arial" panose="020B0604020202020204" pitchFamily="34" charset="0"/>
              </a:rPr>
              <a:t>C</a:t>
            </a:r>
            <a:r>
              <a:rPr lang="vi-VN" sz="3000">
                <a:solidFill>
                  <a:schemeClr val="tx1"/>
                </a:solidFill>
                <a:latin typeface="UTM Avo" panose="02040603050506020204" pitchFamily="18"/>
                <a:cs typeface="Arial" panose="020B0604020202020204" pitchFamily="34" charset="0"/>
              </a:rPr>
              <a:t>. </a:t>
            </a:r>
            <a:r>
              <a:rPr lang="en-US" sz="3000">
                <a:solidFill>
                  <a:schemeClr val="tx1"/>
                </a:solidFill>
                <a:latin typeface="UTM Avo" panose="02040603050506020204" pitchFamily="18"/>
                <a:cs typeface="Arial" panose="020B0604020202020204" pitchFamily="34" charset="0"/>
              </a:rPr>
              <a:t>k</a:t>
            </a:r>
            <a:r>
              <a:rPr lang="nl-NL" sz="3000">
                <a:solidFill>
                  <a:schemeClr val="tx1"/>
                </a:solidFill>
                <a:latin typeface="UTM Avo" panose="02040603050506020204" pitchFamily="18"/>
                <a:cs typeface="Arial" panose="020B0604020202020204" pitchFamily="34" charset="0"/>
              </a:rPr>
              <a:t>hông </a:t>
            </a:r>
            <a:r>
              <a:rPr lang="nl-NL" sz="3000" dirty="0">
                <a:solidFill>
                  <a:schemeClr val="tx1"/>
                </a:solidFill>
                <a:latin typeface="UTM Avo" panose="02040603050506020204" pitchFamily="18"/>
                <a:cs typeface="Arial" panose="020B0604020202020204" pitchFamily="34" charset="0"/>
              </a:rPr>
              <a:t>khí </a:t>
            </a:r>
            <a:r>
              <a:rPr lang="nl-NL" sz="3000" dirty="0" err="1">
                <a:solidFill>
                  <a:schemeClr val="tx1"/>
                </a:solidFill>
                <a:latin typeface="UTM Avo" panose="02040603050506020204" pitchFamily="18"/>
                <a:cs typeface="Arial" panose="020B0604020202020204" pitchFamily="34" charset="0"/>
              </a:rPr>
              <a:t>lạnh</a:t>
            </a:r>
            <a:r>
              <a:rPr lang="nl-NL" sz="3000" dirty="0">
                <a:solidFill>
                  <a:schemeClr val="tx1"/>
                </a:solidFill>
                <a:latin typeface="UTM Avo" panose="02040603050506020204" pitchFamily="18"/>
                <a:cs typeface="Arial" panose="020B0604020202020204" pitchFamily="34" charset="0"/>
              </a:rPr>
              <a:t> </a:t>
            </a:r>
            <a:r>
              <a:rPr lang="nl-NL" sz="3000" dirty="0" err="1">
                <a:solidFill>
                  <a:schemeClr val="tx1"/>
                </a:solidFill>
                <a:latin typeface="UTM Avo" panose="02040603050506020204" pitchFamily="18"/>
                <a:cs typeface="Arial" panose="020B0604020202020204" pitchFamily="34" charset="0"/>
              </a:rPr>
              <a:t>và</a:t>
            </a:r>
            <a:endParaRPr lang="nl-NL" sz="3000" dirty="0">
              <a:solidFill>
                <a:schemeClr val="tx1"/>
              </a:solidFill>
              <a:latin typeface="UTM Avo" panose="02040603050506020204" pitchFamily="18"/>
              <a:cs typeface="Arial" panose="020B0604020202020204" pitchFamily="34" charset="0"/>
            </a:endParaRPr>
          </a:p>
          <a:p>
            <a:pPr algn="just">
              <a:lnSpc>
                <a:spcPct val="130000"/>
              </a:lnSpc>
            </a:pPr>
            <a:r>
              <a:rPr lang="nl-NL" sz="3000" dirty="0" err="1">
                <a:solidFill>
                  <a:schemeClr val="tx1"/>
                </a:solidFill>
                <a:latin typeface="UTM Avo" panose="02040603050506020204" pitchFamily="18"/>
                <a:cs typeface="Arial" panose="020B0604020202020204" pitchFamily="34" charset="0"/>
              </a:rPr>
              <a:t>nóng</a:t>
            </a:r>
            <a:r>
              <a:rPr lang="nl-NL" sz="3000" dirty="0">
                <a:solidFill>
                  <a:schemeClr val="tx1"/>
                </a:solidFill>
                <a:latin typeface="UTM Avo" panose="02040603050506020204" pitchFamily="18"/>
                <a:cs typeface="Arial" panose="020B0604020202020204" pitchFamily="34" charset="0"/>
              </a:rPr>
              <a:t> đan xen nhau</a:t>
            </a:r>
            <a:endParaRPr lang="en-US" sz="3000" dirty="0">
              <a:solidFill>
                <a:schemeClr val="tx1"/>
              </a:solidFill>
              <a:latin typeface="UTM Avo" panose="02040603050506020204" pitchFamily="18"/>
              <a:cs typeface="Arial" panose="020B0604020202020204" pitchFamily="34" charset="0"/>
            </a:endParaRPr>
          </a:p>
        </p:txBody>
      </p:sp>
      <p:sp>
        <p:nvSpPr>
          <p:cNvPr id="23" name="Rectangle 22">
            <a:extLst>
              <a:ext uri="{FF2B5EF4-FFF2-40B4-BE49-F238E27FC236}">
                <a16:creationId xmlns:a16="http://schemas.microsoft.com/office/drawing/2014/main" id="{37C8F272-C296-17BB-D3AC-25655868D8EE}"/>
              </a:ext>
            </a:extLst>
          </p:cNvPr>
          <p:cNvSpPr/>
          <p:nvPr/>
        </p:nvSpPr>
        <p:spPr>
          <a:xfrm>
            <a:off x="6143371" y="4600798"/>
            <a:ext cx="5353864" cy="2027945"/>
          </a:xfrm>
          <a:prstGeom prst="rect">
            <a:avLst/>
          </a:prstGeom>
          <a:solidFill>
            <a:srgbClr val="FFFFFF">
              <a:alpha val="9098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nSpc>
                <a:spcPct val="130000"/>
              </a:lnSpc>
            </a:pPr>
            <a:r>
              <a:rPr lang="vi-VN" sz="3000" dirty="0">
                <a:solidFill>
                  <a:schemeClr val="tx1"/>
                </a:solidFill>
                <a:latin typeface="UTM Avo" panose="02040603050506020204" pitchFamily="18"/>
                <a:cs typeface="Arial" panose="020B0604020202020204" pitchFamily="34" charset="0"/>
              </a:rPr>
              <a:t>D</a:t>
            </a:r>
            <a:r>
              <a:rPr lang="vi-VN" sz="3000">
                <a:solidFill>
                  <a:schemeClr val="tx1"/>
                </a:solidFill>
                <a:latin typeface="UTM Avo" panose="02040603050506020204" pitchFamily="18"/>
                <a:cs typeface="Arial" panose="020B0604020202020204" pitchFamily="34" charset="0"/>
              </a:rPr>
              <a:t>. </a:t>
            </a:r>
            <a:r>
              <a:rPr lang="en-US" sz="3000">
                <a:solidFill>
                  <a:schemeClr val="tx1"/>
                </a:solidFill>
                <a:latin typeface="UTM Avo" panose="02040603050506020204" pitchFamily="18"/>
                <a:cs typeface="Arial" panose="020B0604020202020204" pitchFamily="34" charset="0"/>
              </a:rPr>
              <a:t>k</a:t>
            </a:r>
            <a:r>
              <a:rPr lang="nl-NL" sz="3000">
                <a:solidFill>
                  <a:schemeClr val="tx1"/>
                </a:solidFill>
                <a:latin typeface="UTM Avo" panose="02040603050506020204" pitchFamily="18"/>
                <a:cs typeface="Arial" panose="020B0604020202020204" pitchFamily="34" charset="0"/>
              </a:rPr>
              <a:t>hông </a:t>
            </a:r>
            <a:r>
              <a:rPr lang="nl-NL" sz="3000" dirty="0">
                <a:solidFill>
                  <a:schemeClr val="tx1"/>
                </a:solidFill>
                <a:latin typeface="UTM Avo" panose="02040603050506020204" pitchFamily="18"/>
                <a:cs typeface="Arial" panose="020B0604020202020204" pitchFamily="34" charset="0"/>
              </a:rPr>
              <a:t>khí lạnh </a:t>
            </a:r>
            <a:r>
              <a:rPr lang="nl-NL" sz="3000" dirty="0" err="1">
                <a:solidFill>
                  <a:schemeClr val="tx1"/>
                </a:solidFill>
                <a:latin typeface="UTM Avo" panose="02040603050506020204" pitchFamily="18"/>
                <a:cs typeface="Arial" panose="020B0604020202020204" pitchFamily="34" charset="0"/>
              </a:rPr>
              <a:t>và</a:t>
            </a:r>
            <a:r>
              <a:rPr lang="nl-NL" sz="3000" dirty="0">
                <a:solidFill>
                  <a:schemeClr val="tx1"/>
                </a:solidFill>
                <a:latin typeface="UTM Avo" panose="02040603050506020204" pitchFamily="18"/>
                <a:cs typeface="Arial" panose="020B0604020202020204" pitchFamily="34" charset="0"/>
              </a:rPr>
              <a:t> </a:t>
            </a:r>
          </a:p>
          <a:p>
            <a:pPr>
              <a:lnSpc>
                <a:spcPct val="130000"/>
              </a:lnSpc>
            </a:pPr>
            <a:r>
              <a:rPr lang="nl-NL" sz="3000" dirty="0" err="1">
                <a:solidFill>
                  <a:schemeClr val="tx1"/>
                </a:solidFill>
                <a:latin typeface="UTM Avo" panose="02040603050506020204" pitchFamily="18"/>
                <a:cs typeface="Arial" panose="020B0604020202020204" pitchFamily="34" charset="0"/>
              </a:rPr>
              <a:t>không</a:t>
            </a:r>
            <a:r>
              <a:rPr lang="nl-NL" sz="3000" dirty="0">
                <a:solidFill>
                  <a:schemeClr val="tx1"/>
                </a:solidFill>
                <a:latin typeface="UTM Avo" panose="02040603050506020204" pitchFamily="18"/>
                <a:cs typeface="Arial" panose="020B0604020202020204" pitchFamily="34" charset="0"/>
              </a:rPr>
              <a:t> khí nóng chuyển động ngược chiều nhau</a:t>
            </a:r>
            <a:endParaRPr lang="en-US" sz="3000" dirty="0">
              <a:solidFill>
                <a:schemeClr val="tx1"/>
              </a:solidFill>
              <a:latin typeface="UTM Avo" panose="02040603050506020204" pitchFamily="18"/>
              <a:cs typeface="Arial" panose="020B0604020202020204" pitchFamily="34" charset="0"/>
            </a:endParaRPr>
          </a:p>
        </p:txBody>
      </p:sp>
      <p:sp>
        <p:nvSpPr>
          <p:cNvPr id="24" name="Rectangle 23">
            <a:extLst>
              <a:ext uri="{FF2B5EF4-FFF2-40B4-BE49-F238E27FC236}">
                <a16:creationId xmlns:a16="http://schemas.microsoft.com/office/drawing/2014/main" id="{1A112B6F-98ED-66DF-F09B-BA2DD6433ED7}"/>
              </a:ext>
            </a:extLst>
          </p:cNvPr>
          <p:cNvSpPr/>
          <p:nvPr/>
        </p:nvSpPr>
        <p:spPr>
          <a:xfrm>
            <a:off x="6134811" y="2500421"/>
            <a:ext cx="5353863" cy="2027945"/>
          </a:xfrm>
          <a:prstGeom prst="rect">
            <a:avLst/>
          </a:prstGeom>
          <a:solidFill>
            <a:srgbClr val="FFFFFF">
              <a:alpha val="9098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nSpc>
                <a:spcPct val="130000"/>
              </a:lnSpc>
            </a:pPr>
            <a:r>
              <a:rPr lang="vi-VN" sz="3000" dirty="0">
                <a:solidFill>
                  <a:schemeClr val="tx1"/>
                </a:solidFill>
                <a:latin typeface="UTM Avo" panose="02040603050506020204" pitchFamily="18"/>
                <a:cs typeface="Arial" panose="020B0604020202020204" pitchFamily="34" charset="0"/>
              </a:rPr>
              <a:t>B</a:t>
            </a:r>
            <a:r>
              <a:rPr lang="vi-VN" sz="3000">
                <a:solidFill>
                  <a:schemeClr val="tx1"/>
                </a:solidFill>
                <a:latin typeface="UTM Avo" panose="02040603050506020204" pitchFamily="18"/>
                <a:cs typeface="Arial" panose="020B0604020202020204" pitchFamily="34" charset="0"/>
              </a:rPr>
              <a:t>. </a:t>
            </a:r>
            <a:r>
              <a:rPr lang="en-US" sz="3000">
                <a:solidFill>
                  <a:schemeClr val="tx1"/>
                </a:solidFill>
                <a:latin typeface="UTM Avo" panose="02040603050506020204" pitchFamily="18"/>
                <a:cs typeface="Arial" panose="020B0604020202020204" pitchFamily="34" charset="0"/>
              </a:rPr>
              <a:t>k</a:t>
            </a:r>
            <a:r>
              <a:rPr lang="nl-NL" sz="3000">
                <a:solidFill>
                  <a:schemeClr val="tx1"/>
                </a:solidFill>
                <a:latin typeface="UTM Avo" panose="02040603050506020204" pitchFamily="18"/>
                <a:cs typeface="Arial" panose="020B0604020202020204" pitchFamily="34" charset="0"/>
              </a:rPr>
              <a:t>hông </a:t>
            </a:r>
            <a:r>
              <a:rPr lang="nl-NL" sz="3000" dirty="0">
                <a:solidFill>
                  <a:schemeClr val="tx1"/>
                </a:solidFill>
                <a:latin typeface="UTM Avo" panose="02040603050506020204" pitchFamily="18"/>
                <a:cs typeface="Arial" panose="020B0604020202020204" pitchFamily="34" charset="0"/>
              </a:rPr>
              <a:t>khí lạnh bốc lên cao, không khí nóng đến thế chỗ</a:t>
            </a:r>
            <a:endParaRPr lang="en-US" sz="3000" dirty="0">
              <a:solidFill>
                <a:schemeClr val="tx1"/>
              </a:solidFill>
              <a:latin typeface="UTM Avo" panose="02040603050506020204" pitchFamily="18"/>
              <a:cs typeface="Arial" panose="020B0604020202020204" pitchFamily="34" charset="0"/>
            </a:endParaRPr>
          </a:p>
        </p:txBody>
      </p:sp>
      <p:pic>
        <p:nvPicPr>
          <p:cNvPr id="25" name="Picture 6" descr="Káº¿t quáº£ hÃ¬nh áº£nh cho right wrong tick icon">
            <a:extLst>
              <a:ext uri="{FF2B5EF4-FFF2-40B4-BE49-F238E27FC236}">
                <a16:creationId xmlns:a16="http://schemas.microsoft.com/office/drawing/2014/main" id="{8C29A025-8950-7E39-C630-503FCC79BA4C}"/>
              </a:ext>
            </a:extLst>
          </p:cNvPr>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16855" y="290429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a:extLst>
              <a:ext uri="{FF2B5EF4-FFF2-40B4-BE49-F238E27FC236}">
                <a16:creationId xmlns:a16="http://schemas.microsoft.com/office/drawing/2014/main" id="{EB99263E-4721-AD7E-BCE4-DC5C03ADF25B}"/>
              </a:ext>
            </a:extLst>
          </p:cNvPr>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53762" y="511801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a:extLst>
              <a:ext uri="{FF2B5EF4-FFF2-40B4-BE49-F238E27FC236}">
                <a16:creationId xmlns:a16="http://schemas.microsoft.com/office/drawing/2014/main" id="{D903F61C-D667-16A1-D560-E57C3C63E8F3}"/>
              </a:ext>
            </a:extLst>
          </p:cNvPr>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98196" y="509611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Káº¿t quáº£ hÃ¬nh áº£nh cho right wrong tick icon">
            <a:extLst>
              <a:ext uri="{FF2B5EF4-FFF2-40B4-BE49-F238E27FC236}">
                <a16:creationId xmlns:a16="http://schemas.microsoft.com/office/drawing/2014/main" id="{98CB791A-53B5-C574-BA60-CBD95A3E2C40}"/>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874497" y="3032065"/>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31B08FBF-BE6F-F4F5-7181-4831B477B878}"/>
              </a:ext>
            </a:extLst>
          </p:cNvPr>
          <p:cNvSpPr txBox="1"/>
          <p:nvPr/>
        </p:nvSpPr>
        <p:spPr>
          <a:xfrm>
            <a:off x="753467" y="866023"/>
            <a:ext cx="10108167" cy="1478418"/>
          </a:xfrm>
          <a:prstGeom prst="rect">
            <a:avLst/>
          </a:prstGeom>
          <a:noFill/>
        </p:spPr>
        <p:txBody>
          <a:bodyPr wrap="square" rtlCol="0">
            <a:spAutoFit/>
          </a:bodyPr>
          <a:lstStyle/>
          <a:p>
            <a:pPr algn="just">
              <a:lnSpc>
                <a:spcPct val="150000"/>
              </a:lnSpc>
            </a:pPr>
            <a:r>
              <a:rPr lang="vi-VN" sz="3200" b="1" dirty="0">
                <a:latin typeface="UTM Avo" panose="02040603050506020204" pitchFamily="18"/>
                <a:cs typeface="Arial" panose="020B0604020202020204" pitchFamily="34" charset="0"/>
              </a:rPr>
              <a:t>Câu 3</a:t>
            </a:r>
            <a:r>
              <a:rPr lang="en-US" sz="3200" b="1" dirty="0">
                <a:latin typeface="UTM Avo" panose="02040603050506020204" pitchFamily="18"/>
                <a:cs typeface="Arial" panose="020B0604020202020204" pitchFamily="34" charset="0"/>
              </a:rPr>
              <a:t>:</a:t>
            </a:r>
            <a:r>
              <a:rPr lang="vi-VN" sz="3200" b="1" dirty="0">
                <a:latin typeface="UTM Avo" panose="02040603050506020204" pitchFamily="18"/>
                <a:cs typeface="Arial" panose="020B0604020202020204" pitchFamily="34" charset="0"/>
              </a:rPr>
              <a:t> </a:t>
            </a:r>
            <a:r>
              <a:rPr lang="vi-VN" sz="3200" dirty="0">
                <a:latin typeface="UTM Avo" panose="02040603050506020204" pitchFamily="18"/>
                <a:cs typeface="Arial" panose="020B0604020202020204" pitchFamily="34" charset="0"/>
              </a:rPr>
              <a:t>Trong tự nhiên, nguyên nhân làm không khí chuyển động là </a:t>
            </a:r>
            <a:endParaRPr lang="en-US" sz="3200" dirty="0">
              <a:latin typeface="UTM Avo" panose="02040603050506020204" pitchFamily="18"/>
              <a:cs typeface="Arial" panose="020B0604020202020204" pitchFamily="34" charset="0"/>
            </a:endParaRPr>
          </a:p>
        </p:txBody>
      </p:sp>
      <p:pic>
        <p:nvPicPr>
          <p:cNvPr id="32" name="Picture 31">
            <a:extLst>
              <a:ext uri="{FF2B5EF4-FFF2-40B4-BE49-F238E27FC236}">
                <a16:creationId xmlns:a16="http://schemas.microsoft.com/office/drawing/2014/main" id="{E7A9FE55-43D0-963E-085B-26316F03F84E}"/>
              </a:ext>
            </a:extLst>
          </p:cNvPr>
          <p:cNvPicPr>
            <a:picLocks noChangeAspect="1"/>
          </p:cNvPicPr>
          <p:nvPr/>
        </p:nvPicPr>
        <p:blipFill>
          <a:blip r:embed="rId14"/>
          <a:stretch>
            <a:fillRect/>
          </a:stretch>
        </p:blipFill>
        <p:spPr>
          <a:xfrm>
            <a:off x="-11404" y="-15229"/>
            <a:ext cx="914374" cy="914374"/>
          </a:xfrm>
          <a:prstGeom prst="rect">
            <a:avLst/>
          </a:prstGeom>
        </p:spPr>
      </p:pic>
    </p:spTree>
    <p:custDataLst>
      <p:tags r:id="rId1"/>
    </p:custDataLst>
    <p:extLst>
      <p:ext uri="{BB962C8B-B14F-4D97-AF65-F5344CB8AC3E}">
        <p14:creationId xmlns:p14="http://schemas.microsoft.com/office/powerpoint/2010/main" val="888738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2"/>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2"/>
                  </p:tgtEl>
                </p:cond>
              </p:nextCondLst>
            </p:seq>
            <p:seq concurrent="1" nextAc="seek">
              <p:cTn id="28" restart="whenNotActive" fill="hold" evtFilter="cancelBubble" nodeType="interactiveSeq">
                <p:stCondLst>
                  <p:cond evt="onClick" delay="0">
                    <p:tgtEl>
                      <p:spTgt spid="24"/>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4"/>
                  </p:tgtEl>
                </p:cond>
              </p:nextCondLst>
            </p:seq>
            <p:seq concurrent="1" nextAc="seek">
              <p:cTn id="33" restart="whenNotActive" fill="hold" evtFilter="cancelBubble" nodeType="interactiveSeq">
                <p:stCondLst>
                  <p:cond evt="onClick" delay="0">
                    <p:tgtEl>
                      <p:spTgt spid="23"/>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21"/>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500"/>
                                  </p:stCondLst>
                                  <p:childTnLst>
                                    <p:animEffect transition="out" filter="fade">
                                      <p:cBhvr>
                                        <p:cTn id="45" dur="500"/>
                                        <p:tgtEl>
                                          <p:spTgt spid="27"/>
                                        </p:tgtEl>
                                      </p:cBhvr>
                                    </p:animEffect>
                                    <p:set>
                                      <p:cBhvr>
                                        <p:cTn id="46" dur="1" fill="hold">
                                          <p:stCondLst>
                                            <p:cond delay="499"/>
                                          </p:stCondLst>
                                        </p:cTn>
                                        <p:tgtEl>
                                          <p:spTgt spid="27"/>
                                        </p:tgtEl>
                                        <p:attrNameLst>
                                          <p:attrName>style.visibility</p:attrName>
                                        </p:attrNameLst>
                                      </p:cBhvr>
                                      <p:to>
                                        <p:strVal val="hidden"/>
                                      </p:to>
                                    </p:set>
                                  </p:childTnLst>
                                </p:cTn>
                              </p:par>
                              <p:par>
                                <p:cTn id="47" presetID="10" presetClass="exit" presetSubtype="0" fill="hold" nodeType="withEffect">
                                  <p:stCondLst>
                                    <p:cond delay="500"/>
                                  </p:stCondLst>
                                  <p:childTnLst>
                                    <p:animEffect transition="out" filter="fade">
                                      <p:cBhvr>
                                        <p:cTn id="48" dur="500"/>
                                        <p:tgtEl>
                                          <p:spTgt spid="25"/>
                                        </p:tgtEl>
                                      </p:cBhvr>
                                    </p:animEffect>
                                    <p:set>
                                      <p:cBhvr>
                                        <p:cTn id="49" dur="1" fill="hold">
                                          <p:stCondLst>
                                            <p:cond delay="499"/>
                                          </p:stCondLst>
                                        </p:cTn>
                                        <p:tgtEl>
                                          <p:spTgt spid="25"/>
                                        </p:tgtEl>
                                        <p:attrNameLst>
                                          <p:attrName>style.visibility</p:attrName>
                                        </p:attrNameLst>
                                      </p:cBhvr>
                                      <p:to>
                                        <p:strVal val="hidden"/>
                                      </p:to>
                                    </p:set>
                                  </p:childTnLst>
                                </p:cTn>
                              </p:par>
                              <p:par>
                                <p:cTn id="50" presetID="10" presetClass="exit" presetSubtype="0" fill="hold" nodeType="withEffect">
                                  <p:stCondLst>
                                    <p:cond delay="50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0" presetClass="exit" presetSubtype="0" fill="hold" nodeType="withEffect">
                                  <p:stCondLst>
                                    <p:cond delay="50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hildTnLst>
                                </p:cTn>
                              </p:par>
                              <p:par>
                                <p:cTn id="56" presetID="10" presetClass="exit" presetSubtype="0" fill="hold" grpId="0" nodeType="withEffect">
                                  <p:stCondLst>
                                    <p:cond delay="500"/>
                                  </p:stCondLst>
                                  <p:childTnLst>
                                    <p:animEffect transition="out" filter="fade">
                                      <p:cBhvr>
                                        <p:cTn id="57" dur="500"/>
                                        <p:tgtEl>
                                          <p:spTgt spid="20"/>
                                        </p:tgtEl>
                                      </p:cBhvr>
                                    </p:animEffect>
                                    <p:set>
                                      <p:cBhvr>
                                        <p:cTn id="58" dur="1" fill="hold">
                                          <p:stCondLst>
                                            <p:cond delay="499"/>
                                          </p:stCondLst>
                                        </p:cTn>
                                        <p:tgtEl>
                                          <p:spTgt spid="20"/>
                                        </p:tgtEl>
                                        <p:attrNameLst>
                                          <p:attrName>style.visibility</p:attrName>
                                        </p:attrNameLst>
                                      </p:cBhvr>
                                      <p:to>
                                        <p:strVal val="hidden"/>
                                      </p:to>
                                    </p:set>
                                  </p:childTnLst>
                                </p:cTn>
                              </p:par>
                              <p:par>
                                <p:cTn id="59" presetID="10" presetClass="exit" presetSubtype="0" fill="hold" grpId="0" nodeType="withEffect">
                                  <p:stCondLst>
                                    <p:cond delay="500"/>
                                  </p:stCondLst>
                                  <p:childTnLst>
                                    <p:animEffect transition="out" filter="fade">
                                      <p:cBhvr>
                                        <p:cTn id="60" dur="500"/>
                                        <p:tgtEl>
                                          <p:spTgt spid="21"/>
                                        </p:tgtEl>
                                      </p:cBhvr>
                                    </p:animEffect>
                                    <p:set>
                                      <p:cBhvr>
                                        <p:cTn id="61" dur="1" fill="hold">
                                          <p:stCondLst>
                                            <p:cond delay="499"/>
                                          </p:stCondLst>
                                        </p:cTn>
                                        <p:tgtEl>
                                          <p:spTgt spid="21"/>
                                        </p:tgtEl>
                                        <p:attrNameLst>
                                          <p:attrName>style.visibility</p:attrName>
                                        </p:attrNameLst>
                                      </p:cBhvr>
                                      <p:to>
                                        <p:strVal val="hidden"/>
                                      </p:to>
                                    </p:set>
                                  </p:childTnLst>
                                </p:cTn>
                              </p:par>
                              <p:par>
                                <p:cTn id="62" presetID="10" presetClass="exit" presetSubtype="0" fill="hold" grpId="0" nodeType="withEffect">
                                  <p:stCondLst>
                                    <p:cond delay="50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grpId="0" nodeType="withEffect">
                                  <p:stCondLst>
                                    <p:cond delay="50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grpId="0" nodeType="withEffect">
                                  <p:stCondLst>
                                    <p:cond delay="500"/>
                                  </p:stCondLst>
                                  <p:childTnLst>
                                    <p:animEffect transition="out" filter="fade">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0" presetClass="exit" presetSubtype="0" fill="hold" grpId="0" nodeType="withEffect">
                                  <p:stCondLst>
                                    <p:cond delay="500"/>
                                  </p:stCondLst>
                                  <p:childTnLst>
                                    <p:animEffect transition="out" filter="fade">
                                      <p:cBhvr>
                                        <p:cTn id="72" dur="500"/>
                                        <p:tgtEl>
                                          <p:spTgt spid="30"/>
                                        </p:tgtEl>
                                      </p:cBhvr>
                                    </p:animEffect>
                                    <p:set>
                                      <p:cBhvr>
                                        <p:cTn id="73" dur="1" fill="hold">
                                          <p:stCondLst>
                                            <p:cond delay="499"/>
                                          </p:stCondLst>
                                        </p:cTn>
                                        <p:tgtEl>
                                          <p:spTgt spid="30"/>
                                        </p:tgtEl>
                                        <p:attrNameLst>
                                          <p:attrName>style.visibility</p:attrName>
                                        </p:attrNameLst>
                                      </p:cBhvr>
                                      <p:to>
                                        <p:strVal val="hidden"/>
                                      </p:to>
                                    </p:set>
                                  </p:childTnLst>
                                </p:cTn>
                              </p:par>
                            </p:childTnLst>
                          </p:cTn>
                        </p:par>
                        <p:par>
                          <p:cTn id="74" fill="hold">
                            <p:stCondLst>
                              <p:cond delay="1000"/>
                            </p:stCondLst>
                            <p:childTnLst>
                              <p:par>
                                <p:cTn id="75" presetID="0" presetClass="path" presetSubtype="0" accel="50000" decel="50000" fill="hold" nodeType="afterEffect">
                                  <p:stCondLst>
                                    <p:cond delay="0"/>
                                  </p:stCondLst>
                                  <p:childTnLst>
                                    <p:animMotion origin="layout" path="M 7.70833E-6 5.18519E-6 L 7.70833E-6 5.18519E-6 C 0.00456 -0.00323 0.0155 -0.01064 0.02019 -0.01272 C 0.02175 -0.01342 0.02331 -0.01411 0.02488 -0.01481 C 0.02618 -0.0155 0.02735 -0.01643 0.02852 -0.01712 C 0.03008 -0.01782 0.03165 -0.01828 0.03321 -0.01921 C 0.03451 -0.01967 0.03555 -0.02083 0.03686 -0.02129 C 0.04076 -0.02245 0.0448 -0.02268 0.0487 -0.02337 C 0.04909 -0.0236 0.05665 -0.02916 0.05821 -0.02962 C 0.06186 -0.03078 0.06537 -0.03147 0.06902 -0.03194 C 0.08321 -0.03356 0.09753 -0.03472 0.11186 -0.0361 C 0.156 -0.06226 0.11628 -0.03935 0.24402 -0.0361 C 0.2543 -0.03587 0.26459 -0.03472 0.27488 -0.03402 C 0.27735 -0.03333 0.27982 -0.0331 0.28204 -0.03194 C 0.28503 -0.03009 0.28699 -0.02453 0.2892 -0.02129 C 0.29232 -0.01666 0.29271 -0.01712 0.29636 -0.01481 C 0.29753 -0.01342 0.2987 -0.0118 0.29988 -0.01064 C 0.30183 -0.00902 0.30652 -0.0074 0.30821 -0.00647 C 0.31355 -0.0037 0.31042 -0.00439 0.31654 -0.00231 C 0.31693 -0.00208 0.31732 -0.00231 0.31784 -0.00231 " pathEditMode="relative" ptsTypes="AAAAAAAAAAAAAAAAAAAA">
                                      <p:cBhvr>
                                        <p:cTn id="76" dur="2000" fill="hold"/>
                                        <p:tgtEl>
                                          <p:spTgt spid="17"/>
                                        </p:tgtEl>
                                        <p:attrNameLst>
                                          <p:attrName>ppt_x</p:attrName>
                                          <p:attrName>ppt_y</p:attrName>
                                        </p:attrNameLst>
                                      </p:cBhvr>
                                    </p:animMotion>
                                  </p:childTnLst>
                                </p:cTn>
                              </p:par>
                            </p:childTnLst>
                          </p:cTn>
                        </p:par>
                        <p:par>
                          <p:cTn id="77" fill="hold">
                            <p:stCondLst>
                              <p:cond delay="3000"/>
                            </p:stCondLst>
                            <p:childTnLst>
                              <p:par>
                                <p:cTn id="78" presetID="10" presetClass="exit" presetSubtype="0" fill="hold" nodeType="afterEffect">
                                  <p:stCondLst>
                                    <p:cond delay="0"/>
                                  </p:stCondLst>
                                  <p:childTnLst>
                                    <p:animEffect transition="out" filter="fade">
                                      <p:cBhvr>
                                        <p:cTn id="79" dur="500"/>
                                        <p:tgtEl>
                                          <p:spTgt spid="17"/>
                                        </p:tgtEl>
                                      </p:cBhvr>
                                    </p:animEffect>
                                    <p:set>
                                      <p:cBhvr>
                                        <p:cTn id="80" dur="1" fill="hold">
                                          <p:stCondLst>
                                            <p:cond delay="499"/>
                                          </p:stCondLst>
                                        </p:cTn>
                                        <p:tgtEl>
                                          <p:spTgt spid="17"/>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
                                        </p:tgtEl>
                                      </p:cBhvr>
                                    </p:animEffect>
                                    <p:set>
                                      <p:cBhvr>
                                        <p:cTn id="83" dur="1" fill="hold">
                                          <p:stCondLst>
                                            <p:cond delay="499"/>
                                          </p:stCondLst>
                                        </p:cTn>
                                        <p:tgtEl>
                                          <p:spTgt spid="3"/>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11"/>
                                        </p:tgtEl>
                                        <p:attrNameLst>
                                          <p:attrName>style.visibility</p:attrName>
                                        </p:attrNameLst>
                                      </p:cBhvr>
                                      <p:to>
                                        <p:strVal val="visible"/>
                                      </p:to>
                                    </p:set>
                                    <p:animEffect transition="in" filter="fade">
                                      <p:cBhvr>
                                        <p:cTn id="86" dur="500"/>
                                        <p:tgtEl>
                                          <p:spTgt spid="11"/>
                                        </p:tgtEl>
                                      </p:cBhvr>
                                    </p:animEffect>
                                  </p:childTnLst>
                                </p:cTn>
                              </p:par>
                            </p:childTnLst>
                          </p:cTn>
                        </p:par>
                      </p:childTnLst>
                    </p:cTn>
                  </p:par>
                </p:childTnLst>
              </p:cTn>
              <p:nextCondLst>
                <p:cond evt="onClick" delay="0">
                  <p:tgtEl>
                    <p:spTgt spid="21"/>
                  </p:tgtEl>
                </p:cond>
              </p:nextCondLst>
            </p:seq>
          </p:childTnLst>
        </p:cTn>
      </p:par>
    </p:tnLst>
    <p:bldLst>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30" grpId="0"/>
      <p:bldP spid="30"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C2ECD5E8-016F-6856-4551-50AF3133F651}"/>
              </a:ext>
            </a:extLst>
          </p:cNvPr>
          <p:cNvPicPr>
            <a:picLocks noChangeAspect="1"/>
          </p:cNvPicPr>
          <p:nvPr/>
        </p:nvPicPr>
        <p:blipFill>
          <a:blip r:embed="rId4"/>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285485136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Vào http://fb.com/nkpowerskills tải game miễn phí">
            <a:extLst>
              <a:ext uri="{FF2B5EF4-FFF2-40B4-BE49-F238E27FC236}">
                <a16:creationId xmlns:a16="http://schemas.microsoft.com/office/drawing/2014/main" id="{ED11C2FF-4CE7-31F1-6211-FF50A1AE7FA8}"/>
              </a:ext>
            </a:extLst>
          </p:cNvPr>
          <p:cNvPicPr>
            <a:picLocks noChangeAspect="1"/>
          </p:cNvPicPr>
          <p:nvPr/>
        </p:nvPicPr>
        <p:blipFill rotWithShape="1">
          <a:blip r:embed="rId5"/>
          <a:srcRect l="-164" t="14186" r="164" b="3656"/>
          <a:stretch/>
        </p:blipFill>
        <p:spPr>
          <a:xfrm>
            <a:off x="-11404" y="0"/>
            <a:ext cx="12192000" cy="6858000"/>
          </a:xfrm>
          <a:prstGeom prst="rect">
            <a:avLst/>
          </a:prstGeom>
        </p:spPr>
      </p:pic>
      <p:grpSp>
        <p:nvGrpSpPr>
          <p:cNvPr id="3" name="ĐC SHARE MIỄN PHÍ BỞI NK POWERSKILLS">
            <a:extLst>
              <a:ext uri="{FF2B5EF4-FFF2-40B4-BE49-F238E27FC236}">
                <a16:creationId xmlns:a16="http://schemas.microsoft.com/office/drawing/2014/main" id="{40ADFF82-E15C-1269-AFC1-8B48DF1E80C8}"/>
              </a:ext>
            </a:extLst>
          </p:cNvPr>
          <p:cNvGrpSpPr/>
          <p:nvPr/>
        </p:nvGrpSpPr>
        <p:grpSpPr>
          <a:xfrm>
            <a:off x="14187" y="2822136"/>
            <a:ext cx="12257011" cy="6908102"/>
            <a:chOff x="182857" y="3112198"/>
            <a:chExt cx="12257011" cy="6908102"/>
          </a:xfrm>
        </p:grpSpPr>
        <p:grpSp>
          <p:nvGrpSpPr>
            <p:cNvPr id="4" name="Group 3">
              <a:extLst>
                <a:ext uri="{FF2B5EF4-FFF2-40B4-BE49-F238E27FC236}">
                  <a16:creationId xmlns:a16="http://schemas.microsoft.com/office/drawing/2014/main" id="{1721E944-4784-CE2E-319C-AD7D9A4B0312}"/>
                </a:ext>
              </a:extLst>
            </p:cNvPr>
            <p:cNvGrpSpPr/>
            <p:nvPr/>
          </p:nvGrpSpPr>
          <p:grpSpPr>
            <a:xfrm>
              <a:off x="6672187" y="3112198"/>
              <a:ext cx="3000733" cy="3000733"/>
              <a:chOff x="-3756025" y="-1901825"/>
              <a:chExt cx="4743450" cy="4743450"/>
            </a:xfrm>
          </p:grpSpPr>
          <p:sp>
            <p:nvSpPr>
              <p:cNvPr id="6" name="Oval 5">
                <a:extLst>
                  <a:ext uri="{FF2B5EF4-FFF2-40B4-BE49-F238E27FC236}">
                    <a16:creationId xmlns:a16="http://schemas.microsoft.com/office/drawing/2014/main" id="{507BB6BF-59FB-785D-F822-80902C1D7670}"/>
                  </a:ext>
                </a:extLst>
              </p:cNvPr>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latin typeface="UTM Avo" panose="02040603050506020204" pitchFamily="18"/>
                  <a:cs typeface="Arial" panose="020B0604020202020204" pitchFamily="34" charset="0"/>
                </a:endParaRPr>
              </a:p>
            </p:txBody>
          </p:sp>
          <p:sp>
            <p:nvSpPr>
              <p:cNvPr id="7" name="Oval 6">
                <a:extLst>
                  <a:ext uri="{FF2B5EF4-FFF2-40B4-BE49-F238E27FC236}">
                    <a16:creationId xmlns:a16="http://schemas.microsoft.com/office/drawing/2014/main" id="{D192C685-510B-A952-2BFE-D5A7BA7C064A}"/>
                  </a:ext>
                </a:extLst>
              </p:cNvPr>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latin typeface="UTM Avo" panose="02040603050506020204" pitchFamily="18"/>
                  <a:cs typeface="Arial" panose="020B0604020202020204" pitchFamily="34" charset="0"/>
                </a:endParaRPr>
              </a:p>
            </p:txBody>
          </p:sp>
          <p:sp>
            <p:nvSpPr>
              <p:cNvPr id="8" name="Oval 7">
                <a:extLst>
                  <a:ext uri="{FF2B5EF4-FFF2-40B4-BE49-F238E27FC236}">
                    <a16:creationId xmlns:a16="http://schemas.microsoft.com/office/drawing/2014/main" id="{5038C8AF-D307-917F-B0F0-1AF57774564C}"/>
                  </a:ext>
                </a:extLst>
              </p:cNvPr>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latin typeface="UTM Avo" panose="02040603050506020204" pitchFamily="18"/>
                  <a:cs typeface="Arial" panose="020B0604020202020204" pitchFamily="34" charset="0"/>
                </a:endParaRPr>
              </a:p>
            </p:txBody>
          </p:sp>
          <p:sp>
            <p:nvSpPr>
              <p:cNvPr id="9" name="Oval 8">
                <a:extLst>
                  <a:ext uri="{FF2B5EF4-FFF2-40B4-BE49-F238E27FC236}">
                    <a16:creationId xmlns:a16="http://schemas.microsoft.com/office/drawing/2014/main" id="{E5F8364D-5646-3F0A-3AC5-877C7259F0C3}"/>
                  </a:ext>
                </a:extLst>
              </p:cNvPr>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latin typeface="UTM Avo" panose="02040603050506020204" pitchFamily="18"/>
                  <a:cs typeface="Arial" panose="020B0604020202020204" pitchFamily="34" charset="0"/>
                </a:endParaRPr>
              </a:p>
            </p:txBody>
          </p:sp>
          <p:sp>
            <p:nvSpPr>
              <p:cNvPr id="10" name="Oval 9">
                <a:extLst>
                  <a:ext uri="{FF2B5EF4-FFF2-40B4-BE49-F238E27FC236}">
                    <a16:creationId xmlns:a16="http://schemas.microsoft.com/office/drawing/2014/main" id="{3B7A5A3A-D88C-676D-4E2A-7E9D0C95B5E8}"/>
                  </a:ext>
                </a:extLst>
              </p:cNvPr>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latin typeface="UTM Avo" panose="02040603050506020204" pitchFamily="18"/>
                  <a:cs typeface="Arial" panose="020B0604020202020204" pitchFamily="34" charset="0"/>
                </a:endParaRPr>
              </a:p>
            </p:txBody>
          </p:sp>
          <p:sp>
            <p:nvSpPr>
              <p:cNvPr id="11" name="Oval 10">
                <a:extLst>
                  <a:ext uri="{FF2B5EF4-FFF2-40B4-BE49-F238E27FC236}">
                    <a16:creationId xmlns:a16="http://schemas.microsoft.com/office/drawing/2014/main" id="{4CF82F16-4B70-B9BA-530D-DBF3CFB4CF26}"/>
                  </a:ext>
                </a:extLst>
              </p:cNvPr>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latin typeface="UTM Avo" panose="02040603050506020204" pitchFamily="18"/>
                  <a:cs typeface="Arial" panose="020B0604020202020204" pitchFamily="34" charset="0"/>
                </a:endParaRPr>
              </a:p>
            </p:txBody>
          </p:sp>
          <p:pic>
            <p:nvPicPr>
              <p:cNvPr id="12" name="Picture 16" descr="Bubble Tea Drink GIF - BubbleTea Drink Cute GIFs">
                <a:extLst>
                  <a:ext uri="{FF2B5EF4-FFF2-40B4-BE49-F238E27FC236}">
                    <a16:creationId xmlns:a16="http://schemas.microsoft.com/office/drawing/2014/main" id="{E3E108D5-6A23-B9E7-4675-CB69EA4F576C}"/>
                  </a:ext>
                </a:extLst>
              </p:cNvPr>
              <p:cNvPicPr>
                <a:picLocks noChangeAspect="1" noChangeArrowheads="1" noCrop="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a:extLst>
                <a:ext uri="{FF2B5EF4-FFF2-40B4-BE49-F238E27FC236}">
                  <a16:creationId xmlns:a16="http://schemas.microsoft.com/office/drawing/2014/main" id="{1D9D0B9B-0FCC-5AAE-972F-C7E169E76E42}"/>
                </a:ext>
              </a:extLst>
            </p:cNvPr>
            <p:cNvPicPr>
              <a:picLocks noChangeAspect="1"/>
            </p:cNvPicPr>
            <p:nvPr/>
          </p:nvPicPr>
          <p:blipFill>
            <a:blip r:embed="rId7"/>
            <a:stretch>
              <a:fillRect/>
            </a:stretch>
          </p:blipFill>
          <p:spPr>
            <a:xfrm>
              <a:off x="182857" y="8183884"/>
              <a:ext cx="12257011" cy="1836416"/>
            </a:xfrm>
            <a:prstGeom prst="rect">
              <a:avLst/>
            </a:prstGeom>
          </p:spPr>
        </p:pic>
      </p:grpSp>
      <p:grpSp>
        <p:nvGrpSpPr>
          <p:cNvPr id="13" name="CẤM BUÔN BÁN, CẤM REUP">
            <a:extLst>
              <a:ext uri="{FF2B5EF4-FFF2-40B4-BE49-F238E27FC236}">
                <a16:creationId xmlns:a16="http://schemas.microsoft.com/office/drawing/2014/main" id="{E4DDBD25-33E1-2E42-6E61-84337EB3B5B1}"/>
              </a:ext>
            </a:extLst>
          </p:cNvPr>
          <p:cNvGrpSpPr/>
          <p:nvPr/>
        </p:nvGrpSpPr>
        <p:grpSpPr>
          <a:xfrm>
            <a:off x="5987145" y="2708345"/>
            <a:ext cx="3429000" cy="3429000"/>
            <a:chOff x="5986351" y="2708345"/>
            <a:chExt cx="3429000" cy="3429000"/>
          </a:xfrm>
        </p:grpSpPr>
        <p:sp>
          <p:nvSpPr>
            <p:cNvPr id="14" name="Oval 13">
              <a:extLst>
                <a:ext uri="{FF2B5EF4-FFF2-40B4-BE49-F238E27FC236}">
                  <a16:creationId xmlns:a16="http://schemas.microsoft.com/office/drawing/2014/main" id="{CB8FF3A2-F2FD-2C3D-8757-6E916F6E253D}"/>
                </a:ext>
              </a:extLst>
            </p:cNvPr>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latin typeface="UTM Avo" panose="02040603050506020204" pitchFamily="18"/>
                <a:cs typeface="Arial" panose="020B0604020202020204" pitchFamily="34" charset="0"/>
              </a:endParaRPr>
            </a:p>
          </p:txBody>
        </p:sp>
        <p:sp>
          <p:nvSpPr>
            <p:cNvPr id="15" name="Oval 14">
              <a:extLst>
                <a:ext uri="{FF2B5EF4-FFF2-40B4-BE49-F238E27FC236}">
                  <a16:creationId xmlns:a16="http://schemas.microsoft.com/office/drawing/2014/main" id="{D4EB0118-3C71-C5D1-A871-04C7D929D6B3}"/>
                </a:ext>
              </a:extLst>
            </p:cNvPr>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latin typeface="UTM Avo" panose="02040603050506020204" pitchFamily="18"/>
                <a:cs typeface="Arial" panose="020B0604020202020204" pitchFamily="34" charset="0"/>
              </a:endParaRPr>
            </a:p>
          </p:txBody>
        </p:sp>
        <p:pic>
          <p:nvPicPr>
            <p:cNvPr id="16" name="Picture 15">
              <a:extLst>
                <a:ext uri="{FF2B5EF4-FFF2-40B4-BE49-F238E27FC236}">
                  <a16:creationId xmlns:a16="http://schemas.microsoft.com/office/drawing/2014/main" id="{C48ABF97-65B1-B952-D805-F84EB06C55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pic>
        <p:nvPicPr>
          <p:cNvPr id="17" name="Vào http://fb.com/nkpowerskills tải game miễn phí" descr="Download Free png Cartoon Hamburger Images, Stock Photos &amp; Vectors ...">
            <a:extLst>
              <a:ext uri="{FF2B5EF4-FFF2-40B4-BE49-F238E27FC236}">
                <a16:creationId xmlns:a16="http://schemas.microsoft.com/office/drawing/2014/main" id="{B414B3E2-303C-2762-654F-AB54D5B76004}"/>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880594" y="4183571"/>
            <a:ext cx="1030367" cy="10377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8" name="ĐC SHARE MIỄN PHÍ BỞI NK POWERSKILLS" descr="Cartoon biscuit eating pastry breakfast cookies Vector Image">
            <a:extLst>
              <a:ext uri="{FF2B5EF4-FFF2-40B4-BE49-F238E27FC236}">
                <a16:creationId xmlns:a16="http://schemas.microsoft.com/office/drawing/2014/main" id="{5DE340F4-8EA2-FC0A-C0C9-07E9D00D0788}"/>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3243" y="41936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9" name="CẤM BUÔN BÁN, CẤM REUP" descr="Boba Tea Cartoon Png - Bubble Tea Cute Png Transparent PNG ...">
            <a:extLst>
              <a:ext uri="{FF2B5EF4-FFF2-40B4-BE49-F238E27FC236}">
                <a16:creationId xmlns:a16="http://schemas.microsoft.com/office/drawing/2014/main" id="{7DEBBD26-585C-74ED-8412-7182CC35A83C}"/>
              </a:ext>
            </a:extLst>
          </p:cNvPr>
          <p:cNvPicPr>
            <a:picLocks noChangeAspect="1" noChangeArrowheads="1"/>
          </p:cNvPicPr>
          <p:nvPr/>
        </p:nvPicPr>
        <p:blipFill>
          <a:blip r:embed="rId1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007769" y="4041638"/>
            <a:ext cx="619527" cy="106765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0" name="Vào http://fb.com/nkpowerskills tải game miễn phí" descr="Beef Steak Clipart">
            <a:extLst>
              <a:ext uri="{FF2B5EF4-FFF2-40B4-BE49-F238E27FC236}">
                <a16:creationId xmlns:a16="http://schemas.microsoft.com/office/drawing/2014/main" id="{441D271E-86F3-3849-A3B7-F682B21C5F55}"/>
              </a:ext>
            </a:extLst>
          </p:cNvPr>
          <p:cNvPicPr>
            <a:picLocks noChangeAspect="1" noChangeArrowheads="1"/>
          </p:cNvPicPr>
          <p:nvPr/>
        </p:nvPicPr>
        <p:blipFill>
          <a:blip r:embed="rId1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40645" y="4404534"/>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1" name="ĐC SHARE MIỄN PHÍ BỞI NK POWERSKILLS">
            <a:extLst>
              <a:ext uri="{FF2B5EF4-FFF2-40B4-BE49-F238E27FC236}">
                <a16:creationId xmlns:a16="http://schemas.microsoft.com/office/drawing/2014/main" id="{78BE3527-BCAD-41AE-2163-0FE88AF9A40F}"/>
              </a:ext>
            </a:extLst>
          </p:cNvPr>
          <p:cNvPicPr>
            <a:picLocks noChangeAspect="1"/>
          </p:cNvPicPr>
          <p:nvPr/>
        </p:nvPicPr>
        <p:blipFill rotWithShape="1">
          <a:blip r:embed="rId14"/>
          <a:srcRect t="17199" b="17907"/>
          <a:stretch/>
        </p:blipFill>
        <p:spPr>
          <a:xfrm>
            <a:off x="3762254" y="4460166"/>
            <a:ext cx="888647" cy="719065"/>
          </a:xfrm>
          <a:prstGeom prst="rect">
            <a:avLst/>
          </a:prstGeom>
        </p:spPr>
      </p:pic>
      <p:pic>
        <p:nvPicPr>
          <p:cNvPr id="22" name="CẤM BUÔN BÁN, CẤM REUP" descr="Flat cartoon empty straw wicker basket Royalty Free Vector">
            <a:extLst>
              <a:ext uri="{FF2B5EF4-FFF2-40B4-BE49-F238E27FC236}">
                <a16:creationId xmlns:a16="http://schemas.microsoft.com/office/drawing/2014/main" id="{BC273A42-D04D-28F2-4740-E809D1CCAD73}"/>
              </a:ext>
            </a:extLst>
          </p:cNvPr>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5748" y="3173081"/>
            <a:ext cx="2003425" cy="2673915"/>
          </a:xfrm>
          <a:prstGeom prst="rect">
            <a:avLst/>
          </a:prstGeom>
          <a:noFill/>
          <a:extLst>
            <a:ext uri="{909E8E84-426E-40DD-AFC4-6F175D3DCCD1}">
              <a14:hiddenFill xmlns:a14="http://schemas.microsoft.com/office/drawing/2010/main">
                <a:solidFill>
                  <a:srgbClr val="FFFFFF"/>
                </a:solidFill>
              </a14:hiddenFill>
            </a:ext>
          </a:extLst>
        </p:spPr>
      </p:pic>
      <p:sp>
        <p:nvSpPr>
          <p:cNvPr id="23" name="Vào http://fb.com/nkpowerskills tải game miễn phí">
            <a:extLst>
              <a:ext uri="{FF2B5EF4-FFF2-40B4-BE49-F238E27FC236}">
                <a16:creationId xmlns:a16="http://schemas.microsoft.com/office/drawing/2014/main" id="{AF4EFA7E-B48A-BE7E-FAED-B9045EF8D054}"/>
              </a:ext>
            </a:extLst>
          </p:cNvPr>
          <p:cNvSpPr/>
          <p:nvPr/>
        </p:nvSpPr>
        <p:spPr>
          <a:xfrm>
            <a:off x="600999" y="1144525"/>
            <a:ext cx="10500851" cy="1738054"/>
          </a:xfrm>
          <a:prstGeom prst="rect">
            <a:avLst/>
          </a:prstGeom>
          <a:solidFill>
            <a:srgbClr val="FFFFFF">
              <a:alpha val="94902"/>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solidFill>
                <a:schemeClr val="tx1"/>
              </a:solidFill>
              <a:latin typeface="UTM Avo" panose="02040603050506020204" pitchFamily="18"/>
              <a:cs typeface="Arial" panose="020B0604020202020204" pitchFamily="34" charset="0"/>
            </a:endParaRPr>
          </a:p>
        </p:txBody>
      </p:sp>
      <p:sp>
        <p:nvSpPr>
          <p:cNvPr id="24" name="ĐC SHARE MIỄN PHÍ BỞI NK POWERSKILLS">
            <a:extLst>
              <a:ext uri="{FF2B5EF4-FFF2-40B4-BE49-F238E27FC236}">
                <a16:creationId xmlns:a16="http://schemas.microsoft.com/office/drawing/2014/main" id="{CE1B42E3-F74E-7BA6-24BF-6D3A199E5225}"/>
              </a:ext>
            </a:extLst>
          </p:cNvPr>
          <p:cNvSpPr/>
          <p:nvPr/>
        </p:nvSpPr>
        <p:spPr>
          <a:xfrm>
            <a:off x="6418047" y="3062578"/>
            <a:ext cx="4683803" cy="1516666"/>
          </a:xfrm>
          <a:prstGeom prst="rect">
            <a:avLst/>
          </a:prstGeom>
          <a:solidFill>
            <a:srgbClr val="FFFFFF">
              <a:alpha val="94902"/>
            </a:srgb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vi-VN" sz="3200" dirty="0">
                <a:solidFill>
                  <a:schemeClr val="tx1"/>
                </a:solidFill>
                <a:latin typeface="UTM Avo" panose="02040603050506020204" pitchFamily="18"/>
                <a:cs typeface="Arial" panose="020B0604020202020204" pitchFamily="34" charset="0"/>
              </a:rPr>
              <a:t>B</a:t>
            </a:r>
            <a:r>
              <a:rPr lang="vi-VN" sz="3200">
                <a:solidFill>
                  <a:schemeClr val="tx1"/>
                </a:solidFill>
                <a:latin typeface="UTM Avo" panose="02040603050506020204" pitchFamily="18"/>
                <a:cs typeface="Arial" panose="020B0604020202020204" pitchFamily="34" charset="0"/>
              </a:rPr>
              <a:t>. </a:t>
            </a:r>
            <a:r>
              <a:rPr lang="en-US" sz="3200">
                <a:solidFill>
                  <a:schemeClr val="tx1"/>
                </a:solidFill>
                <a:latin typeface="UTM Avo" panose="02040603050506020204" pitchFamily="18"/>
                <a:cs typeface="Arial" panose="020B0604020202020204" pitchFamily="34" charset="0"/>
              </a:rPr>
              <a:t>t</a:t>
            </a:r>
            <a:r>
              <a:rPr lang="vi-VN" sz="3200">
                <a:solidFill>
                  <a:schemeClr val="tx1"/>
                </a:solidFill>
                <a:latin typeface="UTM Avo" panose="02040603050506020204" pitchFamily="18"/>
                <a:cs typeface="Arial" panose="020B0604020202020204" pitchFamily="34" charset="0"/>
              </a:rPr>
              <a:t>rên </a:t>
            </a:r>
            <a:r>
              <a:rPr lang="vi-VN" sz="3200" dirty="0">
                <a:solidFill>
                  <a:schemeClr val="tx1"/>
                </a:solidFill>
                <a:latin typeface="UTM Avo" panose="02040603050506020204" pitchFamily="18"/>
                <a:cs typeface="Arial" panose="020B0604020202020204" pitchFamily="34" charset="0"/>
              </a:rPr>
              <a:t>cao</a:t>
            </a:r>
            <a:endParaRPr lang="en-US" sz="3200" dirty="0">
              <a:solidFill>
                <a:schemeClr val="tx1"/>
              </a:solidFill>
              <a:latin typeface="UTM Avo" panose="02040603050506020204" pitchFamily="18"/>
              <a:cs typeface="Arial" panose="020B0604020202020204" pitchFamily="34" charset="0"/>
            </a:endParaRPr>
          </a:p>
        </p:txBody>
      </p:sp>
      <p:sp>
        <p:nvSpPr>
          <p:cNvPr id="25" name="CẤM BUÔN BÁN, CẤM REUP">
            <a:extLst>
              <a:ext uri="{FF2B5EF4-FFF2-40B4-BE49-F238E27FC236}">
                <a16:creationId xmlns:a16="http://schemas.microsoft.com/office/drawing/2014/main" id="{074C88B2-EA4F-DB03-E7A6-2F3686153975}"/>
              </a:ext>
            </a:extLst>
          </p:cNvPr>
          <p:cNvSpPr/>
          <p:nvPr/>
        </p:nvSpPr>
        <p:spPr>
          <a:xfrm>
            <a:off x="623220" y="4757561"/>
            <a:ext cx="4683803" cy="1518627"/>
          </a:xfrm>
          <a:prstGeom prst="rect">
            <a:avLst/>
          </a:prstGeom>
          <a:solidFill>
            <a:srgbClr val="FFFFFF">
              <a:alpha val="94902"/>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3200" dirty="0">
                <a:solidFill>
                  <a:schemeClr val="tx1"/>
                </a:solidFill>
                <a:latin typeface="UTM Avo" panose="02040603050506020204" pitchFamily="18"/>
                <a:cs typeface="Arial" panose="020B0604020202020204" pitchFamily="34" charset="0"/>
              </a:rPr>
              <a:t>C</a:t>
            </a:r>
            <a:r>
              <a:rPr lang="vi-VN" sz="3200">
                <a:solidFill>
                  <a:schemeClr val="tx1"/>
                </a:solidFill>
                <a:latin typeface="UTM Avo" panose="02040603050506020204" pitchFamily="18"/>
                <a:cs typeface="Arial" panose="020B0604020202020204" pitchFamily="34" charset="0"/>
              </a:rPr>
              <a:t>. </a:t>
            </a:r>
            <a:r>
              <a:rPr lang="en-US" sz="3200">
                <a:solidFill>
                  <a:schemeClr val="tx1"/>
                </a:solidFill>
                <a:latin typeface="UTM Avo" panose="02040603050506020204" pitchFamily="18"/>
                <a:cs typeface="Arial" panose="020B0604020202020204" pitchFamily="34" charset="0"/>
              </a:rPr>
              <a:t>n</a:t>
            </a:r>
            <a:r>
              <a:rPr lang="vi-VN" sz="3200">
                <a:solidFill>
                  <a:schemeClr val="tx1"/>
                </a:solidFill>
                <a:latin typeface="UTM Avo" panose="02040603050506020204" pitchFamily="18"/>
                <a:cs typeface="Arial" panose="020B0604020202020204" pitchFamily="34" charset="0"/>
              </a:rPr>
              <a:t>goài </a:t>
            </a:r>
            <a:r>
              <a:rPr lang="vi-VN" sz="3200" dirty="0">
                <a:solidFill>
                  <a:schemeClr val="tx1"/>
                </a:solidFill>
                <a:latin typeface="UTM Avo" panose="02040603050506020204" pitchFamily="18"/>
                <a:cs typeface="Arial" panose="020B0604020202020204" pitchFamily="34" charset="0"/>
              </a:rPr>
              <a:t>ban công</a:t>
            </a:r>
            <a:endParaRPr lang="en-US" sz="3200" dirty="0">
              <a:solidFill>
                <a:schemeClr val="tx1"/>
              </a:solidFill>
              <a:latin typeface="UTM Avo" panose="02040603050506020204" pitchFamily="18"/>
              <a:cs typeface="Arial" panose="020B0604020202020204" pitchFamily="34" charset="0"/>
            </a:endParaRPr>
          </a:p>
        </p:txBody>
      </p:sp>
      <p:sp>
        <p:nvSpPr>
          <p:cNvPr id="26" name="Vào http://fb.com/nkpowerskills tải game miễn phí">
            <a:extLst>
              <a:ext uri="{FF2B5EF4-FFF2-40B4-BE49-F238E27FC236}">
                <a16:creationId xmlns:a16="http://schemas.microsoft.com/office/drawing/2014/main" id="{D9CDFB24-084C-FC6C-BE04-BAAE80C12697}"/>
              </a:ext>
            </a:extLst>
          </p:cNvPr>
          <p:cNvSpPr/>
          <p:nvPr/>
        </p:nvSpPr>
        <p:spPr>
          <a:xfrm>
            <a:off x="6418046" y="4757560"/>
            <a:ext cx="4683803" cy="1518627"/>
          </a:xfrm>
          <a:prstGeom prst="rect">
            <a:avLst/>
          </a:prstGeom>
          <a:solidFill>
            <a:srgbClr val="FFFFFF">
              <a:alpha val="94902"/>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3200" dirty="0">
                <a:solidFill>
                  <a:schemeClr val="tx1"/>
                </a:solidFill>
                <a:latin typeface="UTM Avo" panose="02040603050506020204" pitchFamily="18"/>
                <a:cs typeface="Arial" panose="020B0604020202020204" pitchFamily="34" charset="0"/>
              </a:rPr>
              <a:t>D</a:t>
            </a:r>
            <a:r>
              <a:rPr lang="vi-VN" sz="3200">
                <a:solidFill>
                  <a:schemeClr val="tx1"/>
                </a:solidFill>
                <a:latin typeface="UTM Avo" panose="02040603050506020204" pitchFamily="18"/>
                <a:cs typeface="Arial" panose="020B0604020202020204" pitchFamily="34" charset="0"/>
              </a:rPr>
              <a:t>. </a:t>
            </a:r>
            <a:r>
              <a:rPr lang="en-US" sz="3200">
                <a:solidFill>
                  <a:schemeClr val="tx1"/>
                </a:solidFill>
                <a:latin typeface="UTM Avo" panose="02040603050506020204" pitchFamily="18"/>
                <a:cs typeface="Arial" panose="020B0604020202020204" pitchFamily="34" charset="0"/>
              </a:rPr>
              <a:t>t</a:t>
            </a:r>
            <a:r>
              <a:rPr lang="vi-VN" sz="3200">
                <a:solidFill>
                  <a:schemeClr val="tx1"/>
                </a:solidFill>
                <a:latin typeface="UTM Avo" panose="02040603050506020204" pitchFamily="18"/>
                <a:cs typeface="Arial" panose="020B0604020202020204" pitchFamily="34" charset="0"/>
              </a:rPr>
              <a:t>rên </a:t>
            </a:r>
            <a:r>
              <a:rPr lang="vi-VN" sz="3200" dirty="0">
                <a:solidFill>
                  <a:schemeClr val="tx1"/>
                </a:solidFill>
                <a:latin typeface="UTM Avo" panose="02040603050506020204" pitchFamily="18"/>
                <a:cs typeface="Arial" panose="020B0604020202020204" pitchFamily="34" charset="0"/>
              </a:rPr>
              <a:t>bàn</a:t>
            </a:r>
            <a:endParaRPr lang="en-US" sz="3200" dirty="0">
              <a:solidFill>
                <a:schemeClr val="tx1"/>
              </a:solidFill>
              <a:latin typeface="UTM Avo" panose="02040603050506020204" pitchFamily="18"/>
              <a:cs typeface="Arial" panose="020B0604020202020204" pitchFamily="34" charset="0"/>
            </a:endParaRPr>
          </a:p>
        </p:txBody>
      </p:sp>
      <p:sp>
        <p:nvSpPr>
          <p:cNvPr id="27" name="ĐC SHARE MIỄN PHÍ BỞI NK POWERSKILLS">
            <a:extLst>
              <a:ext uri="{FF2B5EF4-FFF2-40B4-BE49-F238E27FC236}">
                <a16:creationId xmlns:a16="http://schemas.microsoft.com/office/drawing/2014/main" id="{47462D3D-D70F-534A-E1CA-9AE7942B2EE7}"/>
              </a:ext>
            </a:extLst>
          </p:cNvPr>
          <p:cNvSpPr/>
          <p:nvPr/>
        </p:nvSpPr>
        <p:spPr>
          <a:xfrm>
            <a:off x="600999" y="3060616"/>
            <a:ext cx="4683803" cy="1518627"/>
          </a:xfrm>
          <a:prstGeom prst="rect">
            <a:avLst/>
          </a:prstGeom>
          <a:solidFill>
            <a:srgbClr val="FFFFFF">
              <a:alpha val="94902"/>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3200" dirty="0">
                <a:solidFill>
                  <a:schemeClr val="tx1"/>
                </a:solidFill>
                <a:latin typeface="UTM Avo" panose="02040603050506020204" pitchFamily="18"/>
                <a:cs typeface="Arial" panose="020B0604020202020204" pitchFamily="34" charset="0"/>
              </a:rPr>
              <a:t>A</a:t>
            </a:r>
            <a:r>
              <a:rPr lang="vi-VN" sz="3200">
                <a:solidFill>
                  <a:schemeClr val="tx1"/>
                </a:solidFill>
                <a:latin typeface="UTM Avo" panose="02040603050506020204" pitchFamily="18"/>
                <a:cs typeface="Arial" panose="020B0604020202020204" pitchFamily="34" charset="0"/>
              </a:rPr>
              <a:t>. </a:t>
            </a:r>
            <a:r>
              <a:rPr lang="en-US" sz="3200">
                <a:solidFill>
                  <a:schemeClr val="tx1"/>
                </a:solidFill>
                <a:latin typeface="UTM Avo" panose="02040603050506020204" pitchFamily="18"/>
                <a:cs typeface="Arial" panose="020B0604020202020204" pitchFamily="34" charset="0"/>
              </a:rPr>
              <a:t>d</a:t>
            </a:r>
            <a:r>
              <a:rPr lang="vi-VN" sz="3200">
                <a:solidFill>
                  <a:schemeClr val="tx1"/>
                </a:solidFill>
                <a:latin typeface="UTM Avo" panose="02040603050506020204" pitchFamily="18"/>
                <a:cs typeface="Arial" panose="020B0604020202020204" pitchFamily="34" charset="0"/>
              </a:rPr>
              <a:t>ưới </a:t>
            </a:r>
            <a:r>
              <a:rPr lang="vi-VN" sz="3200" dirty="0">
                <a:solidFill>
                  <a:schemeClr val="tx1"/>
                </a:solidFill>
                <a:latin typeface="UTM Avo" panose="02040603050506020204" pitchFamily="18"/>
                <a:cs typeface="Arial" panose="020B0604020202020204" pitchFamily="34" charset="0"/>
              </a:rPr>
              <a:t>sàn nhà</a:t>
            </a:r>
            <a:endParaRPr lang="en-US" sz="3200" dirty="0">
              <a:solidFill>
                <a:schemeClr val="tx1"/>
              </a:solidFill>
              <a:latin typeface="UTM Avo" panose="02040603050506020204" pitchFamily="18"/>
              <a:cs typeface="Arial" panose="020B0604020202020204" pitchFamily="34" charset="0"/>
            </a:endParaRPr>
          </a:p>
        </p:txBody>
      </p:sp>
      <p:pic>
        <p:nvPicPr>
          <p:cNvPr id="28" name="CẤM BUÔN BÁN, CẤM REUP" descr="Káº¿t quáº£ hÃ¬nh áº£nh cho right wrong tick icon">
            <a:extLst>
              <a:ext uri="{FF2B5EF4-FFF2-40B4-BE49-F238E27FC236}">
                <a16:creationId xmlns:a16="http://schemas.microsoft.com/office/drawing/2014/main" id="{64DD1C77-3843-D229-9A79-6E4ECC675590}"/>
              </a:ext>
            </a:extLst>
          </p:cNvPr>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453782" y="321470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Vào http://fb.com/nkpowerskills tải game miễn phí" descr="Káº¿t quáº£ hÃ¬nh áº£nh cho right wrong tick icon">
            <a:extLst>
              <a:ext uri="{FF2B5EF4-FFF2-40B4-BE49-F238E27FC236}">
                <a16:creationId xmlns:a16="http://schemas.microsoft.com/office/drawing/2014/main" id="{381F36DD-E72C-32D4-8D41-5CFE09D08C68}"/>
              </a:ext>
            </a:extLst>
          </p:cNvPr>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983608" y="496344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ĐC SHARE MIỄN PHÍ BỞI NK POWERSKILLS" descr="Káº¿t quáº£ hÃ¬nh áº£nh cho right wrong tick icon">
            <a:extLst>
              <a:ext uri="{FF2B5EF4-FFF2-40B4-BE49-F238E27FC236}">
                <a16:creationId xmlns:a16="http://schemas.microsoft.com/office/drawing/2014/main" id="{71A47B3F-1FA7-E2B9-C1FE-132B1195178B}"/>
              </a:ext>
            </a:extLst>
          </p:cNvPr>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478424" y="496344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1" name="CẤM BUÔN BÁN, CẤM REUP" descr="Káº¿t quáº£ hÃ¬nh áº£nh cho right wrong tick icon">
            <a:extLst>
              <a:ext uri="{FF2B5EF4-FFF2-40B4-BE49-F238E27FC236}">
                <a16:creationId xmlns:a16="http://schemas.microsoft.com/office/drawing/2014/main" id="{D5E8D8C8-E638-047F-FB46-0BC5F28495D2}"/>
              </a:ext>
            </a:extLst>
          </p:cNvPr>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774646" y="3205763"/>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32" name="Vào http://fb.com/nkpowerskills tải game miễn phí" hidden="1">
            <a:extLst>
              <a:ext uri="{FF2B5EF4-FFF2-40B4-BE49-F238E27FC236}">
                <a16:creationId xmlns:a16="http://schemas.microsoft.com/office/drawing/2014/main" id="{EFB05838-9C7F-7FAB-B549-ACAA238318AB}"/>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248868" y="2425192"/>
            <a:ext cx="4836412" cy="4396738"/>
          </a:xfrm>
          <a:prstGeom prst="rect">
            <a:avLst/>
          </a:prstGeom>
          <a:noFill/>
          <a:extLst>
            <a:ext uri="{909E8E84-426E-40DD-AFC4-6F175D3DCCD1}">
              <a14:hiddenFill xmlns:a14="http://schemas.microsoft.com/office/drawing/2010/main">
                <a:solidFill>
                  <a:srgbClr val="FFFFFF"/>
                </a:solidFill>
              </a14:hiddenFill>
            </a:ext>
          </a:extLst>
        </p:spPr>
      </p:pic>
      <p:sp>
        <p:nvSpPr>
          <p:cNvPr id="33" name="ĐC SHARE MIỄN PHÍ BỞI NK POWERSKILLS">
            <a:extLst>
              <a:ext uri="{FF2B5EF4-FFF2-40B4-BE49-F238E27FC236}">
                <a16:creationId xmlns:a16="http://schemas.microsoft.com/office/drawing/2014/main" id="{FD858AD7-183F-B95D-0FF0-F4FDA22E755F}"/>
              </a:ext>
            </a:extLst>
          </p:cNvPr>
          <p:cNvSpPr txBox="1"/>
          <p:nvPr/>
        </p:nvSpPr>
        <p:spPr>
          <a:xfrm>
            <a:off x="797340" y="1682198"/>
            <a:ext cx="10108167" cy="1077218"/>
          </a:xfrm>
          <a:prstGeom prst="rect">
            <a:avLst/>
          </a:prstGeom>
          <a:noFill/>
        </p:spPr>
        <p:txBody>
          <a:bodyPr wrap="square" rtlCol="0">
            <a:spAutoFit/>
          </a:bodyPr>
          <a:lstStyle/>
          <a:p>
            <a:r>
              <a:rPr lang="vi-VN" sz="3200" b="1" dirty="0">
                <a:latin typeface="UTM Avo" panose="02040603050506020204" pitchFamily="18"/>
                <a:cs typeface="Arial" panose="020B0604020202020204" pitchFamily="34" charset="0"/>
              </a:rPr>
              <a:t>Câu</a:t>
            </a:r>
            <a:r>
              <a:rPr lang="en-US" sz="3200" b="1" dirty="0">
                <a:latin typeface="UTM Avo" panose="02040603050506020204" pitchFamily="18"/>
                <a:cs typeface="Arial" panose="020B0604020202020204" pitchFamily="34" charset="0"/>
              </a:rPr>
              <a:t> </a:t>
            </a:r>
            <a:r>
              <a:rPr lang="vi-VN" sz="3200" b="1" dirty="0">
                <a:latin typeface="UTM Avo" panose="02040603050506020204" pitchFamily="18"/>
                <a:cs typeface="Arial" panose="020B0604020202020204" pitchFamily="34" charset="0"/>
              </a:rPr>
              <a:t>4</a:t>
            </a:r>
            <a:r>
              <a:rPr lang="en-US" sz="3200" b="1" dirty="0">
                <a:latin typeface="UTM Avo" panose="02040603050506020204" pitchFamily="18"/>
                <a:cs typeface="Arial" panose="020B0604020202020204" pitchFamily="34" charset="0"/>
              </a:rPr>
              <a:t>:</a:t>
            </a:r>
            <a:r>
              <a:rPr lang="vi-VN" sz="3200" b="1" dirty="0">
                <a:latin typeface="UTM Avo" panose="02040603050506020204" pitchFamily="18"/>
                <a:cs typeface="Arial" panose="020B0604020202020204" pitchFamily="34" charset="0"/>
              </a:rPr>
              <a:t> </a:t>
            </a:r>
            <a:r>
              <a:rPr lang="nl-NL" sz="3200" dirty="0">
                <a:latin typeface="UTM Avo" panose="02040603050506020204" pitchFamily="18"/>
                <a:cs typeface="Arial" panose="020B0604020202020204" pitchFamily="34" charset="0"/>
              </a:rPr>
              <a:t>Điều hòa không khí trong nhà thường có vị trí ở</a:t>
            </a:r>
            <a:endParaRPr lang="en-US" sz="3200" dirty="0">
              <a:latin typeface="UTM Avo" panose="02040603050506020204" pitchFamily="18"/>
              <a:cs typeface="Arial" panose="020B0604020202020204" pitchFamily="34" charset="0"/>
            </a:endParaRPr>
          </a:p>
        </p:txBody>
      </p:sp>
      <p:pic>
        <p:nvPicPr>
          <p:cNvPr id="35" name="Picture 34">
            <a:extLst>
              <a:ext uri="{FF2B5EF4-FFF2-40B4-BE49-F238E27FC236}">
                <a16:creationId xmlns:a16="http://schemas.microsoft.com/office/drawing/2014/main" id="{34122374-ADBE-6169-8F44-4A0575EEE087}"/>
              </a:ext>
            </a:extLst>
          </p:cNvPr>
          <p:cNvPicPr>
            <a:picLocks noChangeAspect="1"/>
          </p:cNvPicPr>
          <p:nvPr/>
        </p:nvPicPr>
        <p:blipFill>
          <a:blip r:embed="rId19"/>
          <a:stretch>
            <a:fillRect/>
          </a:stretch>
        </p:blipFill>
        <p:spPr>
          <a:xfrm>
            <a:off x="-11404" y="-15229"/>
            <a:ext cx="914374" cy="914374"/>
          </a:xfrm>
          <a:prstGeom prst="rect">
            <a:avLst/>
          </a:prstGeom>
        </p:spPr>
      </p:pic>
    </p:spTree>
    <p:custDataLst>
      <p:tags r:id="rId1"/>
    </p:custDataLst>
    <p:extLst>
      <p:ext uri="{BB962C8B-B14F-4D97-AF65-F5344CB8AC3E}">
        <p14:creationId xmlns:p14="http://schemas.microsoft.com/office/powerpoint/2010/main" val="13755958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5"/>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32"/>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5" restart="whenNotActive" fill="hold" evtFilter="cancelBubble" nodeType="interactiveSeq">
                <p:stCondLst>
                  <p:cond evt="onClick" delay="0">
                    <p:tgtEl>
                      <p:spTgt spid="2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32"/>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32"/>
                                        </p:tgtEl>
                                      </p:cBhvr>
                                    </p:animEffect>
                                    <p:set>
                                      <p:cBhvr>
                                        <p:cTn id="46"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26"/>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32"/>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32"/>
                                        </p:tgtEl>
                                      </p:cBhvr>
                                    </p:animEffect>
                                    <p:set>
                                      <p:cBhvr>
                                        <p:cTn id="58"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24"/>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30"/>
                                        </p:tgtEl>
                                      </p:cBhvr>
                                    </p:animEffect>
                                    <p:set>
                                      <p:cBhvr>
                                        <p:cTn id="67" dur="1" fill="hold">
                                          <p:stCondLst>
                                            <p:cond delay="499"/>
                                          </p:stCondLst>
                                        </p:cTn>
                                        <p:tgtEl>
                                          <p:spTgt spid="30"/>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32"/>
                                        </p:tgtEl>
                                      </p:cBhvr>
                                    </p:animEffect>
                                    <p:set>
                                      <p:cBhvr>
                                        <p:cTn id="70" dur="1" fill="hold">
                                          <p:stCondLst>
                                            <p:cond delay="499"/>
                                          </p:stCondLst>
                                        </p:cTn>
                                        <p:tgtEl>
                                          <p:spTgt spid="32"/>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28"/>
                                        </p:tgtEl>
                                      </p:cBhvr>
                                    </p:animEffect>
                                    <p:set>
                                      <p:cBhvr>
                                        <p:cTn id="73" dur="1" fill="hold">
                                          <p:stCondLst>
                                            <p:cond delay="499"/>
                                          </p:stCondLst>
                                        </p:cTn>
                                        <p:tgtEl>
                                          <p:spTgt spid="28"/>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29"/>
                                        </p:tgtEl>
                                      </p:cBhvr>
                                    </p:animEffect>
                                    <p:set>
                                      <p:cBhvr>
                                        <p:cTn id="76" dur="1" fill="hold">
                                          <p:stCondLst>
                                            <p:cond delay="499"/>
                                          </p:stCondLst>
                                        </p:cTn>
                                        <p:tgtEl>
                                          <p:spTgt spid="29"/>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31"/>
                                        </p:tgtEl>
                                      </p:cBhvr>
                                    </p:animEffect>
                                    <p:set>
                                      <p:cBhvr>
                                        <p:cTn id="79" dur="1" fill="hold">
                                          <p:stCondLst>
                                            <p:cond delay="499"/>
                                          </p:stCondLst>
                                        </p:cTn>
                                        <p:tgtEl>
                                          <p:spTgt spid="31"/>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24"/>
                                        </p:tgtEl>
                                      </p:cBhvr>
                                    </p:animEffect>
                                    <p:set>
                                      <p:cBhvr>
                                        <p:cTn id="85" dur="1" fill="hold">
                                          <p:stCondLst>
                                            <p:cond delay="499"/>
                                          </p:stCondLst>
                                        </p:cTn>
                                        <p:tgtEl>
                                          <p:spTgt spid="24"/>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25"/>
                                        </p:tgtEl>
                                      </p:cBhvr>
                                    </p:animEffect>
                                    <p:set>
                                      <p:cBhvr>
                                        <p:cTn id="88" dur="1" fill="hold">
                                          <p:stCondLst>
                                            <p:cond delay="499"/>
                                          </p:stCondLst>
                                        </p:cTn>
                                        <p:tgtEl>
                                          <p:spTgt spid="25"/>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26"/>
                                        </p:tgtEl>
                                      </p:cBhvr>
                                    </p:animEffect>
                                    <p:set>
                                      <p:cBhvr>
                                        <p:cTn id="91" dur="1" fill="hold">
                                          <p:stCondLst>
                                            <p:cond delay="499"/>
                                          </p:stCondLst>
                                        </p:cTn>
                                        <p:tgtEl>
                                          <p:spTgt spid="26"/>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27"/>
                                        </p:tgtEl>
                                      </p:cBhvr>
                                    </p:animEffect>
                                    <p:set>
                                      <p:cBhvr>
                                        <p:cTn id="94" dur="1" fill="hold">
                                          <p:stCondLst>
                                            <p:cond delay="499"/>
                                          </p:stCondLst>
                                        </p:cTn>
                                        <p:tgtEl>
                                          <p:spTgt spid="27"/>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33"/>
                                        </p:tgtEl>
                                      </p:cBhvr>
                                    </p:animEffect>
                                    <p:set>
                                      <p:cBhvr>
                                        <p:cTn id="97" dur="1" fill="hold">
                                          <p:stCondLst>
                                            <p:cond delay="499"/>
                                          </p:stCondLst>
                                        </p:cTn>
                                        <p:tgtEl>
                                          <p:spTgt spid="33"/>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1.45833E-6 4.07407E-6 L 1.45833E-6 4.07407E-6 C 0.00312 -0.00325 0.00611 -0.00672 0.00937 -0.00926 C 0.0164 -0.01528 0.01406 -0.01135 0.02083 -0.01482 C 0.02369 -0.01644 0.02929 -0.02176 0.03229 -0.02223 L 0.0427 -0.02408 C 0.05273 -0.03125 0.04375 -0.02616 0.06041 -0.02963 C 0.06458 -0.03079 0.06875 -0.03195 0.07291 -0.03334 C 0.0763 -0.03473 0.07968 -0.03704 0.08333 -0.03704 L 0.19895 -0.03889 L 0.26145 -0.03704 C 0.2625 -0.03704 0.26341 -0.03588 0.26458 -0.03519 C 0.26601 -0.0345 0.27018 -0.03311 0.27187 -0.03149 C 0.27291 -0.03056 0.27382 -0.02871 0.275 -0.02778 C 0.27695 -0.02639 0.27916 -0.02547 0.28125 -0.02408 L 0.28437 -0.02223 " pathEditMode="relative" ptsTypes="AAAAAAAAAAAAAAAA">
                                      <p:cBhvr>
                                        <p:cTn id="100" dur="2000" fill="hold"/>
                                        <p:tgtEl>
                                          <p:spTgt spid="19"/>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19"/>
                                        </p:tgtEl>
                                      </p:cBhvr>
                                    </p:animEffect>
                                    <p:set>
                                      <p:cBhvr>
                                        <p:cTn id="104" dur="1" fill="hold">
                                          <p:stCondLst>
                                            <p:cond delay="499"/>
                                          </p:stCondLst>
                                        </p:cTn>
                                        <p:tgtEl>
                                          <p:spTgt spid="19"/>
                                        </p:tgtEl>
                                        <p:attrNameLst>
                                          <p:attrName>style.visibility</p:attrName>
                                        </p:attrNameLst>
                                      </p:cBhvr>
                                      <p:to>
                                        <p:strVal val="hidden"/>
                                      </p:to>
                                    </p:set>
                                  </p:childTnLst>
                                </p:cTn>
                              </p:par>
                            </p:childTnLst>
                          </p:cTn>
                        </p:par>
                        <p:par>
                          <p:cTn id="105" fill="hold">
                            <p:stCondLst>
                              <p:cond delay="3500"/>
                            </p:stCondLst>
                            <p:childTnLst>
                              <p:par>
                                <p:cTn id="106" presetID="10" presetClass="exit" presetSubtype="0" fill="hold" nodeType="afterEffect">
                                  <p:stCondLst>
                                    <p:cond delay="0"/>
                                  </p:stCondLst>
                                  <p:childTnLst>
                                    <p:animEffect transition="out" filter="fade">
                                      <p:cBhvr>
                                        <p:cTn id="107" dur="500"/>
                                        <p:tgtEl>
                                          <p:spTgt spid="13"/>
                                        </p:tgtEl>
                                      </p:cBhvr>
                                    </p:animEffect>
                                    <p:set>
                                      <p:cBhvr>
                                        <p:cTn id="108" dur="1" fill="hold">
                                          <p:stCondLst>
                                            <p:cond delay="499"/>
                                          </p:stCondLst>
                                        </p:cTn>
                                        <p:tgtEl>
                                          <p:spTgt spid="13"/>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3"/>
                                        </p:tgtEl>
                                        <p:attrNameLst>
                                          <p:attrName>style.visibility</p:attrName>
                                        </p:attrNameLst>
                                      </p:cBhvr>
                                      <p:to>
                                        <p:strVal val="visible"/>
                                      </p:to>
                                    </p:set>
                                    <p:animEffect transition="in" filter="fade">
                                      <p:cBhvr>
                                        <p:cTn id="111" dur="500"/>
                                        <p:tgtEl>
                                          <p:spTgt spid="3"/>
                                        </p:tgtEl>
                                      </p:cBhvr>
                                    </p:animEffect>
                                  </p:childTnLst>
                                </p:cTn>
                              </p:par>
                            </p:childTnLst>
                          </p:cTn>
                        </p:par>
                      </p:childTnLst>
                    </p:cTn>
                  </p:par>
                </p:childTnLst>
              </p:cTn>
              <p:nextCondLst>
                <p:cond evt="onClick" delay="0">
                  <p:tgtEl>
                    <p:spTgt spid="24"/>
                  </p:tgtEl>
                </p:cond>
              </p:nextCondLst>
            </p:seq>
          </p:childTnLst>
        </p:cTn>
      </p:par>
    </p:tnLst>
    <p:bldLst>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33" grpId="0"/>
      <p:bldP spid="33"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AD4A7B-4D2D-76E9-3140-9C534FD48810}"/>
              </a:ext>
            </a:extLst>
          </p:cNvPr>
          <p:cNvPicPr>
            <a:picLocks noChangeAspect="1"/>
          </p:cNvPicPr>
          <p:nvPr/>
        </p:nvPicPr>
        <p:blipFill rotWithShape="1">
          <a:blip r:embed="rId5"/>
          <a:srcRect l="-164" t="14186" r="164" b="3656"/>
          <a:stretch/>
        </p:blipFill>
        <p:spPr>
          <a:xfrm>
            <a:off x="-11404" y="0"/>
            <a:ext cx="12192000" cy="6858000"/>
          </a:xfrm>
          <a:prstGeom prst="rect">
            <a:avLst/>
          </a:prstGeom>
        </p:spPr>
      </p:pic>
      <p:grpSp>
        <p:nvGrpSpPr>
          <p:cNvPr id="3" name="Group 2">
            <a:extLst>
              <a:ext uri="{FF2B5EF4-FFF2-40B4-BE49-F238E27FC236}">
                <a16:creationId xmlns:a16="http://schemas.microsoft.com/office/drawing/2014/main" id="{6F475A63-44FC-A3A3-5602-EAD1F281F8CB}"/>
              </a:ext>
            </a:extLst>
          </p:cNvPr>
          <p:cNvGrpSpPr/>
          <p:nvPr/>
        </p:nvGrpSpPr>
        <p:grpSpPr>
          <a:xfrm>
            <a:off x="5204735" y="3059855"/>
            <a:ext cx="3509807" cy="3509807"/>
            <a:chOff x="-5929312" y="-3344783"/>
            <a:chExt cx="4743450" cy="4743450"/>
          </a:xfrm>
        </p:grpSpPr>
        <p:sp>
          <p:nvSpPr>
            <p:cNvPr id="4" name="Oval 3">
              <a:extLst>
                <a:ext uri="{FF2B5EF4-FFF2-40B4-BE49-F238E27FC236}">
                  <a16:creationId xmlns:a16="http://schemas.microsoft.com/office/drawing/2014/main" id="{1E86011F-7996-162D-621B-1707B9B9EC61}"/>
                </a:ext>
              </a:extLst>
            </p:cNvPr>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a:solidFill>
                  <a:prstClr val="black"/>
                </a:solidFill>
                <a:latin typeface="UTM Avo" panose="02040603050506020204" pitchFamily="18"/>
                <a:cs typeface="Arial" panose="020B0604020202020204" pitchFamily="34" charset="0"/>
              </a:endParaRPr>
            </a:p>
          </p:txBody>
        </p:sp>
        <p:sp>
          <p:nvSpPr>
            <p:cNvPr id="5" name="Oval 4">
              <a:extLst>
                <a:ext uri="{FF2B5EF4-FFF2-40B4-BE49-F238E27FC236}">
                  <a16:creationId xmlns:a16="http://schemas.microsoft.com/office/drawing/2014/main" id="{99E3E6A0-F731-99E5-C397-022E56CF66B4}"/>
                </a:ext>
              </a:extLst>
            </p:cNvPr>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a:solidFill>
                  <a:prstClr val="black"/>
                </a:solidFill>
                <a:latin typeface="UTM Avo" panose="02040603050506020204" pitchFamily="18"/>
                <a:cs typeface="Arial" panose="020B0604020202020204" pitchFamily="34" charset="0"/>
              </a:endParaRPr>
            </a:p>
          </p:txBody>
        </p:sp>
        <p:sp>
          <p:nvSpPr>
            <p:cNvPr id="6" name="Oval 5">
              <a:extLst>
                <a:ext uri="{FF2B5EF4-FFF2-40B4-BE49-F238E27FC236}">
                  <a16:creationId xmlns:a16="http://schemas.microsoft.com/office/drawing/2014/main" id="{150C3CBB-103E-8188-77A1-E100B6156939}"/>
                </a:ext>
              </a:extLst>
            </p:cNvPr>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a:solidFill>
                  <a:prstClr val="black"/>
                </a:solidFill>
                <a:latin typeface="UTM Avo" panose="02040603050506020204" pitchFamily="18"/>
                <a:cs typeface="Arial" panose="020B0604020202020204" pitchFamily="34" charset="0"/>
              </a:endParaRPr>
            </a:p>
          </p:txBody>
        </p:sp>
        <p:pic>
          <p:nvPicPr>
            <p:cNvPr id="7" name="Picture 6">
              <a:extLst>
                <a:ext uri="{FF2B5EF4-FFF2-40B4-BE49-F238E27FC236}">
                  <a16:creationId xmlns:a16="http://schemas.microsoft.com/office/drawing/2014/main" id="{8E797A6B-AFAD-4BFE-89C4-97617700943D}"/>
                </a:ext>
              </a:extLst>
            </p:cNvPr>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8" name="Picture 7">
            <a:extLst>
              <a:ext uri="{FF2B5EF4-FFF2-40B4-BE49-F238E27FC236}">
                <a16:creationId xmlns:a16="http://schemas.microsoft.com/office/drawing/2014/main" id="{62851DB9-BC9E-0E29-1995-A710BDCBBA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7795" y="3541399"/>
            <a:ext cx="2950339" cy="2950339"/>
          </a:xfrm>
          <a:prstGeom prst="rect">
            <a:avLst/>
          </a:prstGeom>
        </p:spPr>
      </p:pic>
      <p:pic>
        <p:nvPicPr>
          <p:cNvPr id="9" name="Picture 2" descr="Cartoon biscuit eating pastry breakfast cookies Vector Image">
            <a:extLst>
              <a:ext uri="{FF2B5EF4-FFF2-40B4-BE49-F238E27FC236}">
                <a16:creationId xmlns:a16="http://schemas.microsoft.com/office/drawing/2014/main" id="{9116931D-743C-6592-6A01-D2CA94E586D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3243" y="43841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F6DCFC1-01C6-3C18-C030-EE1B37A9667F}"/>
              </a:ext>
            </a:extLst>
          </p:cNvPr>
          <p:cNvPicPr>
            <a:picLocks noChangeAspect="1"/>
          </p:cNvPicPr>
          <p:nvPr/>
        </p:nvPicPr>
        <p:blipFill rotWithShape="1">
          <a:blip r:embed="rId9"/>
          <a:srcRect t="17199" b="17907"/>
          <a:stretch/>
        </p:blipFill>
        <p:spPr>
          <a:xfrm>
            <a:off x="3762254" y="4460166"/>
            <a:ext cx="888647" cy="719065"/>
          </a:xfrm>
          <a:prstGeom prst="rect">
            <a:avLst/>
          </a:prstGeom>
        </p:spPr>
      </p:pic>
      <p:pic>
        <p:nvPicPr>
          <p:cNvPr id="11" name="Picture 2" descr="Flat cartoon empty straw wicker basket Royalty Free Vector">
            <a:extLst>
              <a:ext uri="{FF2B5EF4-FFF2-40B4-BE49-F238E27FC236}">
                <a16:creationId xmlns:a16="http://schemas.microsoft.com/office/drawing/2014/main" id="{C14FD280-B509-225D-9E18-95D89FE820AC}"/>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5748" y="3173081"/>
            <a:ext cx="2003425" cy="267391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136FCFD-65B9-ABD6-82CD-9D61F69048EF}"/>
              </a:ext>
            </a:extLst>
          </p:cNvPr>
          <p:cNvSpPr/>
          <p:nvPr/>
        </p:nvSpPr>
        <p:spPr>
          <a:xfrm>
            <a:off x="600999" y="963504"/>
            <a:ext cx="10990002" cy="1653527"/>
          </a:xfrm>
          <a:prstGeom prst="rect">
            <a:avLst/>
          </a:prstGeom>
          <a:solidFill>
            <a:srgbClr val="FFFFFF">
              <a:alpha val="9098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solidFill>
                <a:prstClr val="white"/>
              </a:solidFill>
              <a:latin typeface="UTM Avo" panose="02040603050506020204" pitchFamily="18"/>
              <a:cs typeface="Arial" panose="020B0604020202020204" pitchFamily="34" charset="0"/>
            </a:endParaRPr>
          </a:p>
        </p:txBody>
      </p:sp>
      <p:sp>
        <p:nvSpPr>
          <p:cNvPr id="13" name="Rectangle 12">
            <a:extLst>
              <a:ext uri="{FF2B5EF4-FFF2-40B4-BE49-F238E27FC236}">
                <a16:creationId xmlns:a16="http://schemas.microsoft.com/office/drawing/2014/main" id="{5F57B8A8-213D-697C-722F-46B35646A001}"/>
              </a:ext>
            </a:extLst>
          </p:cNvPr>
          <p:cNvSpPr/>
          <p:nvPr/>
        </p:nvSpPr>
        <p:spPr>
          <a:xfrm>
            <a:off x="6431387" y="2817093"/>
            <a:ext cx="5159614" cy="1653527"/>
          </a:xfrm>
          <a:prstGeom prst="rect">
            <a:avLst/>
          </a:prstGeom>
          <a:solidFill>
            <a:srgbClr val="FFFFFF">
              <a:alpha val="9098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nSpc>
                <a:spcPct val="130000"/>
              </a:lnSpc>
            </a:pPr>
            <a:r>
              <a:rPr lang="vi-VN" sz="2800" dirty="0">
                <a:solidFill>
                  <a:schemeClr val="tx1"/>
                </a:solidFill>
                <a:latin typeface="UTM Avo" panose="02040603050506020204" pitchFamily="18"/>
                <a:cs typeface="Arial" panose="020B0604020202020204" pitchFamily="34" charset="0"/>
              </a:rPr>
              <a:t>B</a:t>
            </a:r>
            <a:r>
              <a:rPr lang="vi-VN" sz="2800">
                <a:solidFill>
                  <a:schemeClr val="tx1"/>
                </a:solidFill>
                <a:latin typeface="UTM Avo" panose="02040603050506020204" pitchFamily="18"/>
                <a:cs typeface="Arial" panose="020B0604020202020204" pitchFamily="34" charset="0"/>
              </a:rPr>
              <a:t>. </a:t>
            </a:r>
            <a:r>
              <a:rPr lang="en-US" sz="2800">
                <a:solidFill>
                  <a:schemeClr val="tx1"/>
                </a:solidFill>
                <a:latin typeface="UTM Avo" panose="02040603050506020204" pitchFamily="18"/>
                <a:cs typeface="Arial" panose="020B0604020202020204" pitchFamily="34" charset="0"/>
              </a:rPr>
              <a:t>k</a:t>
            </a:r>
            <a:r>
              <a:rPr lang="nl-NL" sz="2800">
                <a:solidFill>
                  <a:schemeClr val="tx1"/>
                </a:solidFill>
                <a:latin typeface="UTM Avo" panose="02040603050506020204" pitchFamily="18"/>
                <a:cs typeface="Arial" panose="020B0604020202020204" pitchFamily="34" charset="0"/>
              </a:rPr>
              <a:t>hông </a:t>
            </a:r>
            <a:r>
              <a:rPr lang="nl-NL" sz="2800" dirty="0">
                <a:solidFill>
                  <a:schemeClr val="tx1"/>
                </a:solidFill>
                <a:latin typeface="UTM Avo" panose="02040603050506020204" pitchFamily="18"/>
                <a:cs typeface="Arial" panose="020B0604020202020204" pitchFamily="34" charset="0"/>
              </a:rPr>
              <a:t>khí xung quanh chuyển động tạo ra </a:t>
            </a:r>
            <a:r>
              <a:rPr lang="nl-NL" sz="2800" dirty="0" err="1">
                <a:solidFill>
                  <a:schemeClr val="tx1"/>
                </a:solidFill>
                <a:latin typeface="UTM Avo" panose="02040603050506020204" pitchFamily="18"/>
                <a:cs typeface="Arial" panose="020B0604020202020204" pitchFamily="34" charset="0"/>
              </a:rPr>
              <a:t>gió</a:t>
            </a:r>
            <a:r>
              <a:rPr lang="nl-NL" sz="2800" dirty="0">
                <a:solidFill>
                  <a:schemeClr val="tx1"/>
                </a:solidFill>
                <a:latin typeface="UTM Avo" panose="02040603050506020204" pitchFamily="18"/>
                <a:cs typeface="Arial" panose="020B0604020202020204" pitchFamily="34" charset="0"/>
              </a:rPr>
              <a:t> </a:t>
            </a:r>
          </a:p>
          <a:p>
            <a:pPr>
              <a:lnSpc>
                <a:spcPct val="130000"/>
              </a:lnSpc>
            </a:pPr>
            <a:r>
              <a:rPr lang="nl-NL" sz="2800" dirty="0" err="1">
                <a:solidFill>
                  <a:schemeClr val="tx1"/>
                </a:solidFill>
                <a:latin typeface="UTM Avo" panose="02040603050506020204" pitchFamily="18"/>
                <a:cs typeface="Arial" panose="020B0604020202020204" pitchFamily="34" charset="0"/>
              </a:rPr>
              <a:t>và</a:t>
            </a:r>
            <a:r>
              <a:rPr lang="nl-NL" sz="2800" dirty="0">
                <a:solidFill>
                  <a:schemeClr val="tx1"/>
                </a:solidFill>
                <a:latin typeface="UTM Avo" panose="02040603050506020204" pitchFamily="18"/>
                <a:cs typeface="Arial" panose="020B0604020202020204" pitchFamily="34" charset="0"/>
              </a:rPr>
              <a:t> làm chong chóng quay</a:t>
            </a:r>
            <a:endParaRPr lang="en-US" sz="2800" dirty="0">
              <a:solidFill>
                <a:schemeClr val="tx1"/>
              </a:solidFill>
              <a:latin typeface="UTM Avo" panose="02040603050506020204" pitchFamily="18"/>
              <a:cs typeface="Arial" panose="020B0604020202020204" pitchFamily="34" charset="0"/>
            </a:endParaRPr>
          </a:p>
        </p:txBody>
      </p:sp>
      <p:sp>
        <p:nvSpPr>
          <p:cNvPr id="14" name="Rectangle 13">
            <a:extLst>
              <a:ext uri="{FF2B5EF4-FFF2-40B4-BE49-F238E27FC236}">
                <a16:creationId xmlns:a16="http://schemas.microsoft.com/office/drawing/2014/main" id="{A9D6997C-ADD4-476C-6687-A0E15D56079B}"/>
              </a:ext>
            </a:extLst>
          </p:cNvPr>
          <p:cNvSpPr/>
          <p:nvPr/>
        </p:nvSpPr>
        <p:spPr>
          <a:xfrm>
            <a:off x="623220" y="4622661"/>
            <a:ext cx="5218571" cy="1653527"/>
          </a:xfrm>
          <a:prstGeom prst="rect">
            <a:avLst/>
          </a:prstGeom>
          <a:solidFill>
            <a:srgbClr val="FFFFFF">
              <a:alpha val="9098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vi-VN" sz="2800" dirty="0">
                <a:solidFill>
                  <a:schemeClr val="tx1"/>
                </a:solidFill>
                <a:latin typeface="UTM Avo" panose="02040603050506020204" pitchFamily="18"/>
                <a:cs typeface="Arial" panose="020B0604020202020204" pitchFamily="34" charset="0"/>
              </a:rPr>
              <a:t>C</a:t>
            </a:r>
            <a:r>
              <a:rPr lang="vi-VN" sz="2800">
                <a:solidFill>
                  <a:schemeClr val="tx1"/>
                </a:solidFill>
                <a:latin typeface="UTM Avo" panose="02040603050506020204" pitchFamily="18"/>
                <a:cs typeface="Arial" panose="020B0604020202020204" pitchFamily="34" charset="0"/>
              </a:rPr>
              <a:t>. </a:t>
            </a:r>
            <a:r>
              <a:rPr lang="en-US" sz="2800">
                <a:solidFill>
                  <a:schemeClr val="tx1"/>
                </a:solidFill>
                <a:latin typeface="UTM Avo" panose="02040603050506020204" pitchFamily="18"/>
                <a:cs typeface="Arial" panose="020B0604020202020204" pitchFamily="34" charset="0"/>
              </a:rPr>
              <a:t>t</a:t>
            </a:r>
            <a:r>
              <a:rPr lang="vi-VN" sz="2800">
                <a:solidFill>
                  <a:schemeClr val="tx1"/>
                </a:solidFill>
                <a:latin typeface="UTM Avo" panose="02040603050506020204" pitchFamily="18"/>
                <a:cs typeface="Arial" panose="020B0604020202020204" pitchFamily="34" charset="0"/>
              </a:rPr>
              <a:t>rong </a:t>
            </a:r>
            <a:r>
              <a:rPr lang="vi-VN" sz="2800" dirty="0">
                <a:solidFill>
                  <a:schemeClr val="tx1"/>
                </a:solidFill>
                <a:latin typeface="UTM Avo" panose="02040603050506020204" pitchFamily="18"/>
                <a:cs typeface="Arial" panose="020B0604020202020204" pitchFamily="34" charset="0"/>
              </a:rPr>
              <a:t>không khí có </a:t>
            </a:r>
          </a:p>
          <a:p>
            <a:pPr algn="just">
              <a:lnSpc>
                <a:spcPct val="150000"/>
              </a:lnSpc>
            </a:pPr>
            <a:r>
              <a:rPr lang="vi-VN" sz="2800" dirty="0">
                <a:solidFill>
                  <a:schemeClr val="tx1"/>
                </a:solidFill>
                <a:latin typeface="UTM Avo" panose="02040603050506020204" pitchFamily="18"/>
                <a:cs typeface="Arial" panose="020B0604020202020204" pitchFamily="34" charset="0"/>
              </a:rPr>
              <a:t>khí ô-xi và ni - tơ</a:t>
            </a:r>
            <a:endParaRPr lang="en-US" sz="2800" dirty="0">
              <a:solidFill>
                <a:schemeClr val="tx1"/>
              </a:solidFill>
              <a:latin typeface="UTM Avo" panose="02040603050506020204" pitchFamily="18"/>
              <a:cs typeface="Arial" panose="020B0604020202020204" pitchFamily="34" charset="0"/>
            </a:endParaRPr>
          </a:p>
        </p:txBody>
      </p:sp>
      <p:sp>
        <p:nvSpPr>
          <p:cNvPr id="15" name="Rectangle 14">
            <a:extLst>
              <a:ext uri="{FF2B5EF4-FFF2-40B4-BE49-F238E27FC236}">
                <a16:creationId xmlns:a16="http://schemas.microsoft.com/office/drawing/2014/main" id="{CA03588B-62CA-3253-172E-E7D3B923B857}"/>
              </a:ext>
            </a:extLst>
          </p:cNvPr>
          <p:cNvSpPr/>
          <p:nvPr/>
        </p:nvSpPr>
        <p:spPr>
          <a:xfrm>
            <a:off x="6431387" y="4651498"/>
            <a:ext cx="5159614" cy="1653527"/>
          </a:xfrm>
          <a:prstGeom prst="rect">
            <a:avLst/>
          </a:prstGeom>
          <a:solidFill>
            <a:srgbClr val="FFFFFF">
              <a:alpha val="9098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nSpc>
                <a:spcPct val="150000"/>
              </a:lnSpc>
            </a:pPr>
            <a:r>
              <a:rPr lang="vi-VN" sz="2800" dirty="0">
                <a:solidFill>
                  <a:schemeClr val="tx1"/>
                </a:solidFill>
                <a:latin typeface="UTM Avo" panose="02040603050506020204" pitchFamily="18"/>
                <a:cs typeface="Arial" panose="020B0604020202020204" pitchFamily="34" charset="0"/>
              </a:rPr>
              <a:t>D</a:t>
            </a:r>
            <a:r>
              <a:rPr lang="vi-VN" sz="2800">
                <a:solidFill>
                  <a:schemeClr val="tx1"/>
                </a:solidFill>
                <a:latin typeface="UTM Avo" panose="02040603050506020204" pitchFamily="18"/>
                <a:cs typeface="Arial" panose="020B0604020202020204" pitchFamily="34" charset="0"/>
              </a:rPr>
              <a:t>. </a:t>
            </a:r>
            <a:r>
              <a:rPr lang="en-US" sz="2800">
                <a:solidFill>
                  <a:schemeClr val="tx1"/>
                </a:solidFill>
                <a:latin typeface="UTM Avo" panose="02040603050506020204" pitchFamily="18"/>
                <a:cs typeface="Arial" panose="020B0604020202020204" pitchFamily="34" charset="0"/>
              </a:rPr>
              <a:t>k</a:t>
            </a:r>
            <a:r>
              <a:rPr lang="vi-VN" sz="2800">
                <a:solidFill>
                  <a:schemeClr val="tx1"/>
                </a:solidFill>
                <a:latin typeface="UTM Avo" panose="02040603050506020204" pitchFamily="18"/>
                <a:cs typeface="Arial" panose="020B0604020202020204" pitchFamily="34" charset="0"/>
              </a:rPr>
              <a:t>hông </a:t>
            </a:r>
            <a:r>
              <a:rPr lang="vi-VN" sz="2800" dirty="0">
                <a:solidFill>
                  <a:schemeClr val="tx1"/>
                </a:solidFill>
                <a:latin typeface="UTM Avo" panose="02040603050506020204" pitchFamily="18"/>
                <a:cs typeface="Arial" panose="020B0604020202020204" pitchFamily="34" charset="0"/>
              </a:rPr>
              <a:t>khí có thể nén</a:t>
            </a:r>
          </a:p>
          <a:p>
            <a:pPr>
              <a:lnSpc>
                <a:spcPct val="150000"/>
              </a:lnSpc>
            </a:pPr>
            <a:r>
              <a:rPr lang="vi-VN" sz="2800" dirty="0">
                <a:solidFill>
                  <a:schemeClr val="tx1"/>
                </a:solidFill>
                <a:latin typeface="UTM Avo" panose="02040603050506020204" pitchFamily="18"/>
                <a:cs typeface="Arial" panose="020B0604020202020204" pitchFamily="34" charset="0"/>
              </a:rPr>
              <a:t> lại hoặc giãn ra</a:t>
            </a:r>
            <a:endParaRPr lang="en-US" sz="2800" dirty="0">
              <a:solidFill>
                <a:schemeClr val="tx1"/>
              </a:solidFill>
              <a:latin typeface="UTM Avo" panose="02040603050506020204" pitchFamily="18"/>
              <a:cs typeface="Arial" panose="020B0604020202020204" pitchFamily="34" charset="0"/>
            </a:endParaRPr>
          </a:p>
        </p:txBody>
      </p:sp>
      <p:sp>
        <p:nvSpPr>
          <p:cNvPr id="16" name="Rectangle 15">
            <a:extLst>
              <a:ext uri="{FF2B5EF4-FFF2-40B4-BE49-F238E27FC236}">
                <a16:creationId xmlns:a16="http://schemas.microsoft.com/office/drawing/2014/main" id="{96D34892-E889-8785-A597-D3A54DD6EFC9}"/>
              </a:ext>
            </a:extLst>
          </p:cNvPr>
          <p:cNvSpPr/>
          <p:nvPr/>
        </p:nvSpPr>
        <p:spPr>
          <a:xfrm>
            <a:off x="600998" y="2817094"/>
            <a:ext cx="5240793" cy="1653527"/>
          </a:xfrm>
          <a:prstGeom prst="rect">
            <a:avLst/>
          </a:prstGeom>
          <a:solidFill>
            <a:srgbClr val="FFFFFF">
              <a:alpha val="9098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514350" indent="-514350" algn="just">
              <a:lnSpc>
                <a:spcPct val="150000"/>
              </a:lnSpc>
              <a:buAutoNum type="alphaUcPeriod"/>
            </a:pPr>
            <a:r>
              <a:rPr lang="en-US" sz="2800">
                <a:solidFill>
                  <a:schemeClr val="tx1"/>
                </a:solidFill>
                <a:latin typeface="UTM Avo" panose="02040603050506020204" pitchFamily="18"/>
                <a:cs typeface="Arial" panose="020B0604020202020204" pitchFamily="34" charset="0"/>
              </a:rPr>
              <a:t>t</a:t>
            </a:r>
            <a:r>
              <a:rPr lang="vi-VN" sz="2800">
                <a:solidFill>
                  <a:schemeClr val="tx1"/>
                </a:solidFill>
                <a:latin typeface="UTM Avo" panose="02040603050506020204" pitchFamily="18"/>
                <a:cs typeface="Arial" panose="020B0604020202020204" pitchFamily="34" charset="0"/>
              </a:rPr>
              <a:t>rong </a:t>
            </a:r>
            <a:r>
              <a:rPr lang="vi-VN" sz="2800" dirty="0">
                <a:solidFill>
                  <a:schemeClr val="tx1"/>
                </a:solidFill>
                <a:latin typeface="UTM Avo" panose="02040603050506020204" pitchFamily="18"/>
                <a:cs typeface="Arial" panose="020B0604020202020204" pitchFamily="34" charset="0"/>
              </a:rPr>
              <a:t>không khí có </a:t>
            </a:r>
          </a:p>
          <a:p>
            <a:pPr algn="just">
              <a:lnSpc>
                <a:spcPct val="150000"/>
              </a:lnSpc>
            </a:pPr>
            <a:r>
              <a:rPr lang="vi-VN" sz="2800" dirty="0">
                <a:solidFill>
                  <a:schemeClr val="tx1"/>
                </a:solidFill>
                <a:latin typeface="UTM Avo" panose="02040603050506020204" pitchFamily="18"/>
                <a:cs typeface="Arial" panose="020B0604020202020204" pitchFamily="34" charset="0"/>
              </a:rPr>
              <a:t>hơi nước và bụi</a:t>
            </a:r>
            <a:endParaRPr lang="en-US" sz="2800" dirty="0">
              <a:solidFill>
                <a:schemeClr val="tx1"/>
              </a:solidFill>
              <a:latin typeface="UTM Avo" panose="02040603050506020204" pitchFamily="18"/>
              <a:cs typeface="Arial" panose="020B0604020202020204" pitchFamily="34" charset="0"/>
            </a:endParaRPr>
          </a:p>
        </p:txBody>
      </p:sp>
      <p:pic>
        <p:nvPicPr>
          <p:cNvPr id="17" name="Picture 6" descr="Káº¿t quáº£ hÃ¬nh áº£nh cho right wrong tick icon">
            <a:extLst>
              <a:ext uri="{FF2B5EF4-FFF2-40B4-BE49-F238E27FC236}">
                <a16:creationId xmlns:a16="http://schemas.microsoft.com/office/drawing/2014/main" id="{7FFE41DC-303D-99AF-E0AF-D3C5FF716E73}"/>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52882" y="307303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Káº¿t quáº£ hÃ¬nh áº£nh cho right wrong tick icon">
            <a:extLst>
              <a:ext uri="{FF2B5EF4-FFF2-40B4-BE49-F238E27FC236}">
                <a16:creationId xmlns:a16="http://schemas.microsoft.com/office/drawing/2014/main" id="{67E07C39-1A8E-6CB4-BAE8-6221BBB18748}"/>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07762" y="495473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Káº¿t quáº£ hÃ¬nh áº£nh cho right wrong tick icon">
            <a:extLst>
              <a:ext uri="{FF2B5EF4-FFF2-40B4-BE49-F238E27FC236}">
                <a16:creationId xmlns:a16="http://schemas.microsoft.com/office/drawing/2014/main" id="{DA9FA6DF-C342-4BB7-1368-D4231B1EB833}"/>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99308" y="495473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a:extLst>
              <a:ext uri="{FF2B5EF4-FFF2-40B4-BE49-F238E27FC236}">
                <a16:creationId xmlns:a16="http://schemas.microsoft.com/office/drawing/2014/main" id="{3A6E5B87-F1F7-4280-D7E9-9C3FDC5681D3}"/>
              </a:ext>
            </a:extLst>
          </p:cNvPr>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92415" y="3173081"/>
            <a:ext cx="1343538" cy="11808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8C8310B-1126-37B2-7720-E8BA23B03EB7}"/>
              </a:ext>
            </a:extLst>
          </p:cNvPr>
          <p:cNvSpPr txBox="1"/>
          <p:nvPr/>
        </p:nvSpPr>
        <p:spPr>
          <a:xfrm>
            <a:off x="741786" y="1019438"/>
            <a:ext cx="10057367" cy="1478418"/>
          </a:xfrm>
          <a:prstGeom prst="rect">
            <a:avLst/>
          </a:prstGeom>
          <a:noFill/>
        </p:spPr>
        <p:txBody>
          <a:bodyPr wrap="square" rtlCol="0">
            <a:spAutoFit/>
          </a:bodyPr>
          <a:lstStyle/>
          <a:p>
            <a:pPr algn="just">
              <a:lnSpc>
                <a:spcPct val="150000"/>
              </a:lnSpc>
            </a:pPr>
            <a:r>
              <a:rPr lang="en-US" sz="3200" b="1" dirty="0">
                <a:latin typeface="UTM Avo" panose="02040603050506020204" pitchFamily="18"/>
                <a:cs typeface="Arial" panose="020B0604020202020204" pitchFamily="34" charset="0"/>
              </a:rPr>
              <a:t>C</a:t>
            </a:r>
            <a:r>
              <a:rPr lang="vi-VN" sz="3200" b="1" dirty="0">
                <a:latin typeface="UTM Avo" panose="02040603050506020204" pitchFamily="18"/>
                <a:cs typeface="Arial" panose="020B0604020202020204" pitchFamily="34" charset="0"/>
              </a:rPr>
              <a:t>âu</a:t>
            </a:r>
            <a:r>
              <a:rPr lang="en-US" sz="3200" b="1" dirty="0">
                <a:latin typeface="UTM Avo" panose="02040603050506020204" pitchFamily="18"/>
                <a:cs typeface="Arial" panose="020B0604020202020204" pitchFamily="34" charset="0"/>
              </a:rPr>
              <a:t> </a:t>
            </a:r>
            <a:r>
              <a:rPr lang="vi-VN" sz="3200" b="1" dirty="0">
                <a:latin typeface="UTM Avo" panose="02040603050506020204" pitchFamily="18"/>
                <a:cs typeface="Arial" panose="020B0604020202020204" pitchFamily="34" charset="0"/>
              </a:rPr>
              <a:t>5</a:t>
            </a:r>
            <a:r>
              <a:rPr lang="en-US" sz="3200" b="1" dirty="0">
                <a:latin typeface="UTM Avo" panose="02040603050506020204" pitchFamily="18"/>
                <a:cs typeface="Arial" panose="020B0604020202020204" pitchFamily="34" charset="0"/>
              </a:rPr>
              <a:t>:</a:t>
            </a:r>
            <a:r>
              <a:rPr lang="vi-VN" sz="3200" b="1" dirty="0">
                <a:latin typeface="UTM Avo" panose="02040603050506020204" pitchFamily="18"/>
                <a:cs typeface="Arial" panose="020B0604020202020204" pitchFamily="34" charset="0"/>
              </a:rPr>
              <a:t> </a:t>
            </a:r>
            <a:r>
              <a:rPr lang="nl-NL" sz="3200" dirty="0">
                <a:latin typeface="UTM Avo" panose="02040603050506020204" pitchFamily="18"/>
                <a:cs typeface="Arial" panose="020B0604020202020204" pitchFamily="34" charset="0"/>
              </a:rPr>
              <a:t>Khi ta cầm chong chóng chạy thì chong chóng sẽ quay. Hiện tượng này là do</a:t>
            </a:r>
            <a:endParaRPr lang="en-US" sz="3200" dirty="0">
              <a:latin typeface="UTM Avo" panose="02040603050506020204" pitchFamily="18"/>
              <a:cs typeface="Arial" panose="020B0604020202020204" pitchFamily="34" charset="0"/>
            </a:endParaRPr>
          </a:p>
        </p:txBody>
      </p:sp>
      <p:pic>
        <p:nvPicPr>
          <p:cNvPr id="24" name="Picture 23">
            <a:extLst>
              <a:ext uri="{FF2B5EF4-FFF2-40B4-BE49-F238E27FC236}">
                <a16:creationId xmlns:a16="http://schemas.microsoft.com/office/drawing/2014/main" id="{4790231C-4901-05FE-1DD3-D5B381F26F41}"/>
              </a:ext>
            </a:extLst>
          </p:cNvPr>
          <p:cNvPicPr>
            <a:picLocks noChangeAspect="1"/>
          </p:cNvPicPr>
          <p:nvPr/>
        </p:nvPicPr>
        <p:blipFill>
          <a:blip r:embed="rId13"/>
          <a:stretch>
            <a:fillRect/>
          </a:stretch>
        </p:blipFill>
        <p:spPr>
          <a:xfrm>
            <a:off x="-11404" y="-15229"/>
            <a:ext cx="914374" cy="914374"/>
          </a:xfrm>
          <a:prstGeom prst="rect">
            <a:avLst/>
          </a:prstGeom>
        </p:spPr>
      </p:pic>
    </p:spTree>
    <p:custDataLst>
      <p:tags r:id="rId1"/>
    </p:custDataLst>
    <p:extLst>
      <p:ext uri="{BB962C8B-B14F-4D97-AF65-F5344CB8AC3E}">
        <p14:creationId xmlns:p14="http://schemas.microsoft.com/office/powerpoint/2010/main" val="1337620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6"/>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500"/>
                                  </p:stCondLst>
                                  <p:childTnLst>
                                    <p:animEffect transition="out" filter="fade">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cTn>
                              </p:par>
                              <p:par>
                                <p:cTn id="47" presetID="10" presetClass="exit" presetSubtype="0" fill="hold" nodeType="withEffect">
                                  <p:stCondLst>
                                    <p:cond delay="500"/>
                                  </p:stCondLst>
                                  <p:childTnLst>
                                    <p:animEffect transition="out" filter="fade">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par>
                                <p:cTn id="50" presetID="10" presetClass="exit" presetSubtype="0" fill="hold" nodeType="withEffect">
                                  <p:stCondLst>
                                    <p:cond delay="50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50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par>
                                <p:cTn id="56" presetID="10" presetClass="exit" presetSubtype="0" fill="hold" grpId="0" nodeType="withEffect">
                                  <p:stCondLst>
                                    <p:cond delay="50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par>
                                <p:cTn id="59" presetID="10" presetClass="exit" presetSubtype="0" fill="hold" grpId="0" nodeType="withEffect">
                                  <p:stCondLst>
                                    <p:cond delay="50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10" presetClass="exit" presetSubtype="0" fill="hold" grpId="0" nodeType="withEffect">
                                  <p:stCondLst>
                                    <p:cond delay="500"/>
                                  </p:stCondLst>
                                  <p:childTnLst>
                                    <p:animEffect transition="out" filter="fade">
                                      <p:cBhvr>
                                        <p:cTn id="63" dur="500"/>
                                        <p:tgtEl>
                                          <p:spTgt spid="14"/>
                                        </p:tgtEl>
                                      </p:cBhvr>
                                    </p:animEffect>
                                    <p:set>
                                      <p:cBhvr>
                                        <p:cTn id="64" dur="1" fill="hold">
                                          <p:stCondLst>
                                            <p:cond delay="499"/>
                                          </p:stCondLst>
                                        </p:cTn>
                                        <p:tgtEl>
                                          <p:spTgt spid="14"/>
                                        </p:tgtEl>
                                        <p:attrNameLst>
                                          <p:attrName>style.visibility</p:attrName>
                                        </p:attrNameLst>
                                      </p:cBhvr>
                                      <p:to>
                                        <p:strVal val="hidden"/>
                                      </p:to>
                                    </p:set>
                                  </p:childTnLst>
                                </p:cTn>
                              </p:par>
                              <p:par>
                                <p:cTn id="65" presetID="10" presetClass="exit" presetSubtype="0" fill="hold" grpId="0" nodeType="withEffect">
                                  <p:stCondLst>
                                    <p:cond delay="500"/>
                                  </p:stCondLst>
                                  <p:childTnLst>
                                    <p:animEffect transition="out" filter="fade">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cTn>
                              </p:par>
                              <p:par>
                                <p:cTn id="68" presetID="10" presetClass="exit" presetSubtype="0" fill="hold" grpId="0" nodeType="withEffect">
                                  <p:stCondLst>
                                    <p:cond delay="500"/>
                                  </p:stCondLst>
                                  <p:childTnLst>
                                    <p:animEffect transition="out" filter="fade">
                                      <p:cBhvr>
                                        <p:cTn id="69" dur="500"/>
                                        <p:tgtEl>
                                          <p:spTgt spid="16"/>
                                        </p:tgtEl>
                                      </p:cBhvr>
                                    </p:animEffect>
                                    <p:set>
                                      <p:cBhvr>
                                        <p:cTn id="70" dur="1" fill="hold">
                                          <p:stCondLst>
                                            <p:cond delay="499"/>
                                          </p:stCondLst>
                                        </p:cTn>
                                        <p:tgtEl>
                                          <p:spTgt spid="16"/>
                                        </p:tgtEl>
                                        <p:attrNameLst>
                                          <p:attrName>style.visibility</p:attrName>
                                        </p:attrNameLst>
                                      </p:cBhvr>
                                      <p:to>
                                        <p:strVal val="hidden"/>
                                      </p:to>
                                    </p:set>
                                  </p:childTnLst>
                                </p:cTn>
                              </p:par>
                              <p:par>
                                <p:cTn id="71" presetID="10" presetClass="exit" presetSubtype="0" fill="hold" grpId="0" nodeType="withEffect">
                                  <p:stCondLst>
                                    <p:cond delay="500"/>
                                  </p:stCondLst>
                                  <p:childTnLst>
                                    <p:animEffect transition="out" filter="fade">
                                      <p:cBhvr>
                                        <p:cTn id="72" dur="500"/>
                                        <p:tgtEl>
                                          <p:spTgt spid="22"/>
                                        </p:tgtEl>
                                      </p:cBhvr>
                                    </p:animEffect>
                                    <p:set>
                                      <p:cBhvr>
                                        <p:cTn id="73" dur="1" fill="hold">
                                          <p:stCondLst>
                                            <p:cond delay="499"/>
                                          </p:stCondLst>
                                        </p:cTn>
                                        <p:tgtEl>
                                          <p:spTgt spid="22"/>
                                        </p:tgtEl>
                                        <p:attrNameLst>
                                          <p:attrName>style.visibility</p:attrName>
                                        </p:attrNameLst>
                                      </p:cBhvr>
                                      <p:to>
                                        <p:strVal val="hidden"/>
                                      </p:to>
                                    </p:set>
                                  </p:childTnLst>
                                </p:cTn>
                              </p:par>
                            </p:childTnLst>
                          </p:cTn>
                        </p:par>
                        <p:par>
                          <p:cTn id="74" fill="hold">
                            <p:stCondLst>
                              <p:cond delay="1000"/>
                            </p:stCondLst>
                            <p:childTnLst>
                              <p:par>
                                <p:cTn id="75" presetID="0" presetClass="path" presetSubtype="0" accel="50000" decel="50000" fill="hold" nodeType="afterEffect">
                                  <p:stCondLst>
                                    <p:cond delay="0"/>
                                  </p:stCondLst>
                                  <p:childTnLst>
                                    <p:animMotion origin="layout" path="M 3.33333E-6 -5.18519E-6 L 3.33333E-6 -5.18519E-6 C 0.00195 -0.00487 0.00351 -0.01042 0.00586 -0.01482 C 0.00781 -0.01806 0.01627 -0.02223 0.01784 -0.02316 C 0.0194 -0.02431 0.02083 -0.0264 0.02252 -0.02755 C 0.02526 -0.02894 0.03489 -0.03103 0.03685 -0.03172 C 0.03919 -0.03241 0.04167 -0.03288 0.04401 -0.0338 C 0.04961 -0.03589 0.04844 -0.03658 0.05469 -0.03797 C 0.05859 -0.0389 0.06263 -0.03913 0.06667 -0.04005 C 0.10052 -0.04978 0.06901 -0.04445 0.1 -0.04862 C 0.11172 -0.05371 0.09622 -0.04746 0.11901 -0.05278 C 0.12018 -0.05302 0.12135 -0.05441 0.12252 -0.05487 C 0.12448 -0.05579 0.12656 -0.05626 0.12851 -0.05695 C 0.15781 -0.05626 0.18724 -0.05695 0.21667 -0.05487 C 0.21914 -0.05487 0.22161 -0.05325 0.2237 -0.0507 L 0.22734 -0.04653 C 0.22969 -0.02964 0.22669 -0.0463 0.23203 -0.02964 C 0.23268 -0.02755 0.23268 -0.02524 0.23333 -0.02316 C 0.23463 -0.01876 0.23711 -0.01528 0.23802 -0.01042 C 0.24062 0.003 0.23867 -0.00093 0.24167 0.00439 " pathEditMode="relative" ptsTypes="AAAAAAAAAAAAAAAAAAAA">
                                      <p:cBhvr>
                                        <p:cTn id="76" dur="2000" fill="hold"/>
                                        <p:tgtEl>
                                          <p:spTgt spid="10"/>
                                        </p:tgtEl>
                                        <p:attrNameLst>
                                          <p:attrName>ppt_x</p:attrName>
                                          <p:attrName>ppt_y</p:attrName>
                                        </p:attrNameLst>
                                      </p:cBhvr>
                                    </p:animMotion>
                                  </p:childTnLst>
                                </p:cTn>
                              </p:par>
                            </p:childTnLst>
                          </p:cTn>
                        </p:par>
                        <p:par>
                          <p:cTn id="77" fill="hold">
                            <p:stCondLst>
                              <p:cond delay="3000"/>
                            </p:stCondLst>
                            <p:childTnLst>
                              <p:par>
                                <p:cTn id="78" presetID="10" presetClass="exit" presetSubtype="0" fill="hold" nodeType="afterEffect">
                                  <p:stCondLst>
                                    <p:cond delay="0"/>
                                  </p:stCondLst>
                                  <p:childTnLst>
                                    <p:animEffect transition="out" filter="fade">
                                      <p:cBhvr>
                                        <p:cTn id="79" dur="500"/>
                                        <p:tgtEl>
                                          <p:spTgt spid="10"/>
                                        </p:tgtEl>
                                      </p:cBhvr>
                                    </p:animEffect>
                                    <p:set>
                                      <p:cBhvr>
                                        <p:cTn id="80" dur="1" fill="hold">
                                          <p:stCondLst>
                                            <p:cond delay="499"/>
                                          </p:stCondLst>
                                        </p:cTn>
                                        <p:tgtEl>
                                          <p:spTgt spid="10"/>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
                                        </p:tgtEl>
                                      </p:cBhvr>
                                    </p:animEffect>
                                    <p:set>
                                      <p:cBhvr>
                                        <p:cTn id="83" dur="1" fill="hold">
                                          <p:stCondLst>
                                            <p:cond delay="499"/>
                                          </p:stCondLst>
                                        </p:cTn>
                                        <p:tgtEl>
                                          <p:spTgt spid="3"/>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fade">
                                      <p:cBhvr>
                                        <p:cTn id="86" dur="500"/>
                                        <p:tgtEl>
                                          <p:spTgt spid="8"/>
                                        </p:tgtEl>
                                      </p:cBhvr>
                                    </p:animEffect>
                                  </p:childTnLst>
                                </p:cTn>
                              </p:par>
                            </p:childTnLst>
                          </p:cTn>
                        </p:par>
                      </p:childTnLst>
                    </p:cTn>
                  </p:par>
                </p:childTnLst>
              </p:cTn>
              <p:nextCondLst>
                <p:cond evt="onClick" delay="0">
                  <p:tgtEl>
                    <p:spTgt spid="13"/>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22" grpId="0"/>
      <p:bldP spid="22"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CA3FD6F0-08A8-84F7-587D-0030697E6464}"/>
              </a:ext>
            </a:extLst>
          </p:cNvPr>
          <p:cNvPicPr>
            <a:picLocks noChangeAspect="1"/>
          </p:cNvPicPr>
          <p:nvPr/>
        </p:nvPicPr>
        <p:blipFill>
          <a:blip r:embed="rId4"/>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350002489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BF5DFA-699B-2218-D091-2441F573B1AB}"/>
              </a:ext>
            </a:extLst>
          </p:cNvPr>
          <p:cNvPicPr>
            <a:picLocks noChangeAspect="1"/>
          </p:cNvPicPr>
          <p:nvPr/>
        </p:nvPicPr>
        <p:blipFill>
          <a:blip r:embed="rId3"/>
          <a:stretch>
            <a:fillRect/>
          </a:stretch>
        </p:blipFill>
        <p:spPr>
          <a:xfrm rot="17980370">
            <a:off x="344542" y="4705743"/>
            <a:ext cx="1820830" cy="2743438"/>
          </a:xfrm>
          <a:prstGeom prst="rect">
            <a:avLst/>
          </a:prstGeom>
        </p:spPr>
      </p:pic>
      <p:sp>
        <p:nvSpPr>
          <p:cNvPr id="8" name="TextBox 7">
            <a:extLst>
              <a:ext uri="{FF2B5EF4-FFF2-40B4-BE49-F238E27FC236}">
                <a16:creationId xmlns:a16="http://schemas.microsoft.com/office/drawing/2014/main" id="{FF69055A-88DB-58E9-3B71-B08616247FA3}"/>
              </a:ext>
            </a:extLst>
          </p:cNvPr>
          <p:cNvSpPr txBox="1"/>
          <p:nvPr/>
        </p:nvSpPr>
        <p:spPr>
          <a:xfrm>
            <a:off x="835040" y="1762751"/>
            <a:ext cx="10973501" cy="1236557"/>
          </a:xfrm>
          <a:prstGeom prst="rect">
            <a:avLst/>
          </a:prstGeom>
          <a:noFill/>
        </p:spPr>
        <p:txBody>
          <a:bodyPr wrap="square" rtlCol="0">
            <a:spAutoFit/>
          </a:bodyPr>
          <a:lstStyle/>
          <a:p>
            <a:pPr algn="just">
              <a:lnSpc>
                <a:spcPct val="150000"/>
              </a:lnSpc>
            </a:pPr>
            <a:r>
              <a:rPr lang="vi-VN" sz="2667" b="1" dirty="0">
                <a:solidFill>
                  <a:schemeClr val="tx1"/>
                </a:solidFill>
                <a:latin typeface="UTM Avo" panose="02040603050506020204" pitchFamily="18"/>
              </a:rPr>
              <a:t>Bài 1. </a:t>
            </a:r>
            <a:r>
              <a:rPr lang="vi-VN" sz="2667" dirty="0">
                <a:solidFill>
                  <a:schemeClr val="tx1"/>
                </a:solidFill>
                <a:latin typeface="UTM Avo" panose="02040603050506020204" pitchFamily="18"/>
              </a:rPr>
              <a:t>Cho biết hướng gió thổi vào ban ngày và ban đêm ở hình 5 và hình 6. Giải thích vì sao hướng gió lại thay đổi như vậy?</a:t>
            </a:r>
            <a:endParaRPr lang="en-US" sz="2667" dirty="0">
              <a:solidFill>
                <a:schemeClr val="tx1"/>
              </a:solidFill>
              <a:latin typeface="UTM Avo" panose="02040603050506020204" pitchFamily="18"/>
            </a:endParaRPr>
          </a:p>
        </p:txBody>
      </p:sp>
      <p:pic>
        <p:nvPicPr>
          <p:cNvPr id="9" name="Picture 8">
            <a:extLst>
              <a:ext uri="{FF2B5EF4-FFF2-40B4-BE49-F238E27FC236}">
                <a16:creationId xmlns:a16="http://schemas.microsoft.com/office/drawing/2014/main" id="{1BC80DBC-D4CA-D845-B78E-92ED46C14F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364" y="3535328"/>
            <a:ext cx="10326861" cy="2937903"/>
          </a:xfrm>
          <a:prstGeom prst="rect">
            <a:avLst/>
          </a:prstGeom>
        </p:spPr>
      </p:pic>
      <p:pic>
        <p:nvPicPr>
          <p:cNvPr id="10" name="Picture 9">
            <a:extLst>
              <a:ext uri="{FF2B5EF4-FFF2-40B4-BE49-F238E27FC236}">
                <a16:creationId xmlns:a16="http://schemas.microsoft.com/office/drawing/2014/main" id="{5E1ECA23-DB18-13EA-7FC3-38195800DBB6}"/>
              </a:ext>
            </a:extLst>
          </p:cNvPr>
          <p:cNvPicPr>
            <a:picLocks noChangeAspect="1"/>
          </p:cNvPicPr>
          <p:nvPr/>
        </p:nvPicPr>
        <p:blipFill>
          <a:blip r:embed="rId5"/>
          <a:stretch>
            <a:fillRect/>
          </a:stretch>
        </p:blipFill>
        <p:spPr>
          <a:xfrm>
            <a:off x="5043589" y="804574"/>
            <a:ext cx="1585811" cy="930595"/>
          </a:xfrm>
          <a:prstGeom prst="rect">
            <a:avLst/>
          </a:prstGeom>
        </p:spPr>
      </p:pic>
    </p:spTree>
    <p:custDataLst>
      <p:tags r:id="rId1"/>
    </p:custDataLst>
    <p:extLst>
      <p:ext uri="{BB962C8B-B14F-4D97-AF65-F5344CB8AC3E}">
        <p14:creationId xmlns:p14="http://schemas.microsoft.com/office/powerpoint/2010/main" val="496480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570161-9C3D-7709-5323-B993CB79379E}"/>
              </a:ext>
            </a:extLst>
          </p:cNvPr>
          <p:cNvPicPr>
            <a:picLocks noChangeAspect="1"/>
          </p:cNvPicPr>
          <p:nvPr/>
        </p:nvPicPr>
        <p:blipFill>
          <a:blip r:embed="rId3"/>
          <a:stretch>
            <a:fillRect/>
          </a:stretch>
        </p:blipFill>
        <p:spPr>
          <a:xfrm rot="17980370">
            <a:off x="344542" y="4705743"/>
            <a:ext cx="1820830" cy="2743438"/>
          </a:xfrm>
          <a:prstGeom prst="rect">
            <a:avLst/>
          </a:prstGeom>
        </p:spPr>
      </p:pic>
      <p:pic>
        <p:nvPicPr>
          <p:cNvPr id="8" name="Picture 7">
            <a:extLst>
              <a:ext uri="{FF2B5EF4-FFF2-40B4-BE49-F238E27FC236}">
                <a16:creationId xmlns:a16="http://schemas.microsoft.com/office/drawing/2014/main" id="{D486E95E-E61D-AE0B-8AB3-E2EACB7D7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364" y="3034287"/>
            <a:ext cx="10326861" cy="2937903"/>
          </a:xfrm>
          <a:prstGeom prst="rect">
            <a:avLst/>
          </a:prstGeom>
        </p:spPr>
      </p:pic>
      <p:cxnSp>
        <p:nvCxnSpPr>
          <p:cNvPr id="10" name="Straight Arrow Connector 9">
            <a:extLst>
              <a:ext uri="{FF2B5EF4-FFF2-40B4-BE49-F238E27FC236}">
                <a16:creationId xmlns:a16="http://schemas.microsoft.com/office/drawing/2014/main" id="{E77736B0-FC49-C9A6-5535-4F7F177171DC}"/>
              </a:ext>
            </a:extLst>
          </p:cNvPr>
          <p:cNvCxnSpPr/>
          <p:nvPr/>
        </p:nvCxnSpPr>
        <p:spPr>
          <a:xfrm flipV="1">
            <a:off x="3658394" y="2528484"/>
            <a:ext cx="0" cy="900516"/>
          </a:xfrm>
          <a:prstGeom prst="straightConnector1">
            <a:avLst/>
          </a:prstGeom>
          <a:ln w="762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8D96B0B-84D3-1610-0557-6D274362D648}"/>
              </a:ext>
            </a:extLst>
          </p:cNvPr>
          <p:cNvSpPr txBox="1"/>
          <p:nvPr/>
        </p:nvSpPr>
        <p:spPr>
          <a:xfrm>
            <a:off x="1372394" y="2015524"/>
            <a:ext cx="4572000" cy="543675"/>
          </a:xfrm>
          <a:prstGeom prst="rect">
            <a:avLst/>
          </a:prstGeom>
          <a:noFill/>
        </p:spPr>
        <p:txBody>
          <a:bodyPr wrap="square" rtlCol="0">
            <a:spAutoFit/>
          </a:bodyPr>
          <a:lstStyle/>
          <a:p>
            <a:pPr algn="ctr"/>
            <a:r>
              <a:rPr lang="vi-VN" sz="2933" dirty="0">
                <a:solidFill>
                  <a:schemeClr val="tx1"/>
                </a:solidFill>
                <a:latin typeface="UTM Avo" panose="02040603050506020204" pitchFamily="18"/>
                <a:cs typeface="Arial" panose="020B0604020202020204" pitchFamily="34" charset="0"/>
              </a:rPr>
              <a:t>Thổi từ biển vào đất liền</a:t>
            </a:r>
            <a:endParaRPr lang="en-US" sz="2933" dirty="0">
              <a:solidFill>
                <a:schemeClr val="tx1"/>
              </a:solidFill>
              <a:latin typeface="UTM Avo" panose="02040603050506020204" pitchFamily="18"/>
              <a:cs typeface="Arial" panose="020B0604020202020204" pitchFamily="34" charset="0"/>
            </a:endParaRPr>
          </a:p>
        </p:txBody>
      </p:sp>
      <p:cxnSp>
        <p:nvCxnSpPr>
          <p:cNvPr id="12" name="Straight Arrow Connector 11">
            <a:extLst>
              <a:ext uri="{FF2B5EF4-FFF2-40B4-BE49-F238E27FC236}">
                <a16:creationId xmlns:a16="http://schemas.microsoft.com/office/drawing/2014/main" id="{CE01AF0E-C8C9-5C6B-E7D0-FE3421AA253A}"/>
              </a:ext>
            </a:extLst>
          </p:cNvPr>
          <p:cNvCxnSpPr/>
          <p:nvPr/>
        </p:nvCxnSpPr>
        <p:spPr>
          <a:xfrm flipV="1">
            <a:off x="8669425" y="2528484"/>
            <a:ext cx="0" cy="900516"/>
          </a:xfrm>
          <a:prstGeom prst="straightConnector1">
            <a:avLst/>
          </a:prstGeom>
          <a:ln w="762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B166457-36AC-4CB4-8B0E-FF1665FF0E2D}"/>
              </a:ext>
            </a:extLst>
          </p:cNvPr>
          <p:cNvSpPr txBox="1"/>
          <p:nvPr/>
        </p:nvSpPr>
        <p:spPr>
          <a:xfrm>
            <a:off x="6383425" y="2015524"/>
            <a:ext cx="4572000" cy="543675"/>
          </a:xfrm>
          <a:prstGeom prst="rect">
            <a:avLst/>
          </a:prstGeom>
          <a:noFill/>
        </p:spPr>
        <p:txBody>
          <a:bodyPr wrap="square" rtlCol="0">
            <a:spAutoFit/>
          </a:bodyPr>
          <a:lstStyle/>
          <a:p>
            <a:pPr algn="ctr"/>
            <a:r>
              <a:rPr lang="vi-VN" sz="2933" dirty="0">
                <a:solidFill>
                  <a:schemeClr val="tx1"/>
                </a:solidFill>
                <a:latin typeface="UTM Avo" panose="02040603050506020204" pitchFamily="18"/>
                <a:cs typeface="Arial" panose="020B0604020202020204" pitchFamily="34" charset="0"/>
              </a:rPr>
              <a:t>Thổi từ đất liền ra biển</a:t>
            </a:r>
            <a:endParaRPr lang="en-US" sz="2933" dirty="0">
              <a:solidFill>
                <a:schemeClr val="tx1"/>
              </a:solidFill>
              <a:latin typeface="UTM Avo" panose="02040603050506020204" pitchFamily="18"/>
              <a:cs typeface="Arial" panose="020B0604020202020204" pitchFamily="34" charset="0"/>
            </a:endParaRPr>
          </a:p>
        </p:txBody>
      </p:sp>
      <p:pic>
        <p:nvPicPr>
          <p:cNvPr id="24" name="Picture 23">
            <a:extLst>
              <a:ext uri="{FF2B5EF4-FFF2-40B4-BE49-F238E27FC236}">
                <a16:creationId xmlns:a16="http://schemas.microsoft.com/office/drawing/2014/main" id="{FB793B14-6141-176F-9834-57CEAFEEC68C}"/>
              </a:ext>
            </a:extLst>
          </p:cNvPr>
          <p:cNvPicPr>
            <a:picLocks noChangeAspect="1"/>
          </p:cNvPicPr>
          <p:nvPr/>
        </p:nvPicPr>
        <p:blipFill>
          <a:blip r:embed="rId5"/>
          <a:stretch>
            <a:fillRect/>
          </a:stretch>
        </p:blipFill>
        <p:spPr>
          <a:xfrm>
            <a:off x="5043589" y="804574"/>
            <a:ext cx="1585811" cy="930595"/>
          </a:xfrm>
          <a:prstGeom prst="rect">
            <a:avLst/>
          </a:prstGeom>
        </p:spPr>
      </p:pic>
    </p:spTree>
    <p:custDataLst>
      <p:tags r:id="rId1"/>
    </p:custDataLst>
    <p:extLst>
      <p:ext uri="{BB962C8B-B14F-4D97-AF65-F5344CB8AC3E}">
        <p14:creationId xmlns:p14="http://schemas.microsoft.com/office/powerpoint/2010/main" val="1210406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Oval Callout 16">
            <a:extLst>
              <a:ext uri="{FF2B5EF4-FFF2-40B4-BE49-F238E27FC236}">
                <a16:creationId xmlns:a16="http://schemas.microsoft.com/office/drawing/2014/main" id="{64449E30-796B-9B87-E002-59A2F67F8A84}"/>
              </a:ext>
            </a:extLst>
          </p:cNvPr>
          <p:cNvSpPr/>
          <p:nvPr/>
        </p:nvSpPr>
        <p:spPr>
          <a:xfrm>
            <a:off x="623690" y="1583952"/>
            <a:ext cx="2205990" cy="1791699"/>
          </a:xfrm>
          <a:prstGeom prst="wedgeEllipseCallout">
            <a:avLst>
              <a:gd name="adj1" fmla="val 62587"/>
              <a:gd name="adj2" fmla="val 37620"/>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4000" b="1" dirty="0">
                <a:solidFill>
                  <a:schemeClr val="bg1"/>
                </a:solidFill>
                <a:latin typeface="UTM Avo" panose="02040603050506020204" pitchFamily="18"/>
              </a:rPr>
              <a:t>Giải thích</a:t>
            </a:r>
          </a:p>
        </p:txBody>
      </p:sp>
      <p:sp>
        <p:nvSpPr>
          <p:cNvPr id="3" name="Freeform 4">
            <a:extLst>
              <a:ext uri="{FF2B5EF4-FFF2-40B4-BE49-F238E27FC236}">
                <a16:creationId xmlns:a16="http://schemas.microsoft.com/office/drawing/2014/main" id="{991CBF98-DD3C-431C-47CC-B2BFAA0DCC9C}"/>
              </a:ext>
            </a:extLst>
          </p:cNvPr>
          <p:cNvSpPr/>
          <p:nvPr/>
        </p:nvSpPr>
        <p:spPr>
          <a:xfrm>
            <a:off x="-38758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endParaRPr lang="en-US" sz="800"/>
          </a:p>
        </p:txBody>
      </p:sp>
      <p:sp>
        <p:nvSpPr>
          <p:cNvPr id="4" name="Freeform 5">
            <a:extLst>
              <a:ext uri="{FF2B5EF4-FFF2-40B4-BE49-F238E27FC236}">
                <a16:creationId xmlns:a16="http://schemas.microsoft.com/office/drawing/2014/main" id="{1B678D9B-1C4E-2731-7160-0A5A53C4CCA6}"/>
              </a:ext>
            </a:extLst>
          </p:cNvPr>
          <p:cNvSpPr/>
          <p:nvPr/>
        </p:nvSpPr>
        <p:spPr>
          <a:xfrm>
            <a:off x="3889326"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3"/>
            <a:stretch>
              <a:fillRect/>
            </a:stretch>
          </a:blipFill>
        </p:spPr>
        <p:txBody>
          <a:bodyPr/>
          <a:lstStyle/>
          <a:p>
            <a:endParaRPr lang="en-US" sz="800"/>
          </a:p>
        </p:txBody>
      </p:sp>
      <p:sp>
        <p:nvSpPr>
          <p:cNvPr id="5" name="Freeform 6">
            <a:extLst>
              <a:ext uri="{FF2B5EF4-FFF2-40B4-BE49-F238E27FC236}">
                <a16:creationId xmlns:a16="http://schemas.microsoft.com/office/drawing/2014/main" id="{68F312C8-AD41-8397-4F76-FE3BCF211046}"/>
              </a:ext>
            </a:extLst>
          </p:cNvPr>
          <p:cNvSpPr/>
          <p:nvPr/>
        </p:nvSpPr>
        <p:spPr>
          <a:xfrm>
            <a:off x="7806015"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endParaRPr lang="en-US" sz="800"/>
          </a:p>
        </p:txBody>
      </p:sp>
      <p:sp>
        <p:nvSpPr>
          <p:cNvPr id="9" name="Rectangle 8">
            <a:extLst>
              <a:ext uri="{FF2B5EF4-FFF2-40B4-BE49-F238E27FC236}">
                <a16:creationId xmlns:a16="http://schemas.microsoft.com/office/drawing/2014/main" id="{0581E10E-E233-1C55-16FE-4FB58E208245}"/>
              </a:ext>
            </a:extLst>
          </p:cNvPr>
          <p:cNvSpPr/>
          <p:nvPr/>
        </p:nvSpPr>
        <p:spPr>
          <a:xfrm>
            <a:off x="3237412" y="1583952"/>
            <a:ext cx="8229600" cy="4068486"/>
          </a:xfrm>
          <a:prstGeom prst="rect">
            <a:avLst/>
          </a:prstGeom>
        </p:spPr>
        <p:txBody>
          <a:bodyPr wrap="square">
            <a:spAutoFit/>
          </a:bodyPr>
          <a:lstStyle/>
          <a:p>
            <a:pPr marL="381019" indent="-381019" algn="just">
              <a:lnSpc>
                <a:spcPct val="170000"/>
              </a:lnSpc>
              <a:buFont typeface="Wingdings" panose="05000000000000000000" pitchFamily="2" charset="2"/>
              <a:buChar char="Ø"/>
            </a:pPr>
            <a:r>
              <a:rPr lang="vi-VN" sz="2600" dirty="0">
                <a:latin typeface="UTM Avo" panose="02040603050506020204" pitchFamily="18"/>
              </a:rPr>
              <a:t>Dưới sức nóng của Mặt Trời, đất liền và biển nóng lên không đều nhau. </a:t>
            </a:r>
          </a:p>
          <a:p>
            <a:pPr marL="381019" indent="-381019" algn="just">
              <a:lnSpc>
                <a:spcPct val="170000"/>
              </a:lnSpc>
              <a:buFont typeface="Wingdings" panose="05000000000000000000" pitchFamily="2" charset="2"/>
              <a:buChar char="Ø"/>
            </a:pPr>
            <a:r>
              <a:rPr lang="vi-VN" sz="2600" dirty="0">
                <a:latin typeface="UTM Avo" panose="02040603050506020204" pitchFamily="18"/>
              </a:rPr>
              <a:t>Ban ngày đất liền nóng hơn biển nên gió thổi từ biển vào đất liền.</a:t>
            </a:r>
          </a:p>
          <a:p>
            <a:pPr marL="381019" indent="-381019" algn="just">
              <a:lnSpc>
                <a:spcPct val="170000"/>
              </a:lnSpc>
              <a:buFont typeface="Wingdings" panose="05000000000000000000" pitchFamily="2" charset="2"/>
              <a:buChar char="Ø"/>
            </a:pPr>
            <a:r>
              <a:rPr lang="vi-VN" sz="2600" dirty="0">
                <a:latin typeface="UTM Avo" panose="02040603050506020204" pitchFamily="18"/>
              </a:rPr>
              <a:t>Ban đêm, đất liền nguội nhanh hơn biển nên gió thổi từ đất liền ra biển.</a:t>
            </a:r>
            <a:endParaRPr lang="en-US" sz="2600" dirty="0">
              <a:latin typeface="UTM Avo" panose="02040603050506020204" pitchFamily="18"/>
            </a:endParaRPr>
          </a:p>
        </p:txBody>
      </p:sp>
      <p:sp>
        <p:nvSpPr>
          <p:cNvPr id="18" name="TextBox 17">
            <a:extLst>
              <a:ext uri="{FF2B5EF4-FFF2-40B4-BE49-F238E27FC236}">
                <a16:creationId xmlns:a16="http://schemas.microsoft.com/office/drawing/2014/main" id="{29D3163C-AE7A-3D1E-68FA-4815A2516EB1}"/>
              </a:ext>
            </a:extLst>
          </p:cNvPr>
          <p:cNvSpPr txBox="1"/>
          <p:nvPr/>
        </p:nvSpPr>
        <p:spPr>
          <a:xfrm>
            <a:off x="12595860" y="4103370"/>
            <a:ext cx="184731" cy="307777"/>
          </a:xfrm>
          <a:prstGeom prst="rect">
            <a:avLst/>
          </a:prstGeom>
          <a:noFill/>
        </p:spPr>
        <p:txBody>
          <a:bodyPr wrap="none" rtlCol="0">
            <a:spAutoFit/>
          </a:bodyPr>
          <a:lstStyle/>
          <a:p>
            <a:endParaRPr lang="en-VN" dirty="0"/>
          </a:p>
        </p:txBody>
      </p:sp>
      <p:sp>
        <p:nvSpPr>
          <p:cNvPr id="19" name="TextBox 18">
            <a:extLst>
              <a:ext uri="{FF2B5EF4-FFF2-40B4-BE49-F238E27FC236}">
                <a16:creationId xmlns:a16="http://schemas.microsoft.com/office/drawing/2014/main" id="{CF9B9B2A-D952-52EB-AEA9-D5E26AEF0339}"/>
              </a:ext>
            </a:extLst>
          </p:cNvPr>
          <p:cNvSpPr txBox="1"/>
          <p:nvPr/>
        </p:nvSpPr>
        <p:spPr>
          <a:xfrm>
            <a:off x="-365760" y="2045970"/>
            <a:ext cx="184731" cy="307777"/>
          </a:xfrm>
          <a:prstGeom prst="rect">
            <a:avLst/>
          </a:prstGeom>
          <a:noFill/>
        </p:spPr>
        <p:txBody>
          <a:bodyPr wrap="none" rtlCol="0">
            <a:spAutoFit/>
          </a:bodyPr>
          <a:lstStyle/>
          <a:p>
            <a:endParaRPr lang="en-VN" dirty="0"/>
          </a:p>
        </p:txBody>
      </p:sp>
    </p:spTree>
    <p:custDataLst>
      <p:tags r:id="rId1"/>
    </p:custDataLst>
    <p:extLst>
      <p:ext uri="{BB962C8B-B14F-4D97-AF65-F5344CB8AC3E}">
        <p14:creationId xmlns:p14="http://schemas.microsoft.com/office/powerpoint/2010/main" val="13489358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3C7D40-213E-6D7B-998C-B5D0FCF85AAB}"/>
              </a:ext>
            </a:extLst>
          </p:cNvPr>
          <p:cNvSpPr/>
          <p:nvPr/>
        </p:nvSpPr>
        <p:spPr>
          <a:xfrm>
            <a:off x="798706" y="1589720"/>
            <a:ext cx="10049546" cy="523220"/>
          </a:xfrm>
          <a:prstGeom prst="rect">
            <a:avLst/>
          </a:prstGeom>
        </p:spPr>
        <p:txBody>
          <a:bodyPr wrap="none">
            <a:spAutoFit/>
          </a:bodyPr>
          <a:lstStyle/>
          <a:p>
            <a:r>
              <a:rPr lang="vi-VN" sz="2800" b="1" dirty="0">
                <a:solidFill>
                  <a:schemeClr val="tx1"/>
                </a:solidFill>
                <a:latin typeface="UTM Avo" panose="02040603050506020204" pitchFamily="18"/>
                <a:cs typeface="Arial" panose="020B0604020202020204" pitchFamily="34" charset="0"/>
              </a:rPr>
              <a:t>Bài 2. </a:t>
            </a:r>
            <a:r>
              <a:rPr lang="vi-VN" sz="2800" dirty="0">
                <a:solidFill>
                  <a:schemeClr val="tx1"/>
                </a:solidFill>
                <a:latin typeface="UTM Avo" panose="02040603050506020204" pitchFamily="18"/>
                <a:cs typeface="Arial" panose="020B0604020202020204" pitchFamily="34" charset="0"/>
              </a:rPr>
              <a:t>Vì sao dàn lạnh của điều hòa được đặt trên cao?</a:t>
            </a:r>
            <a:endParaRPr lang="en-US" sz="2800" dirty="0">
              <a:solidFill>
                <a:schemeClr val="tx1"/>
              </a:solidFill>
              <a:latin typeface="UTM Avo" panose="02040603050506020204" pitchFamily="18"/>
              <a:cs typeface="Arial" panose="020B0604020202020204" pitchFamily="34" charset="0"/>
            </a:endParaRPr>
          </a:p>
        </p:txBody>
      </p:sp>
      <p:pic>
        <p:nvPicPr>
          <p:cNvPr id="3" name="Picture 2">
            <a:extLst>
              <a:ext uri="{FF2B5EF4-FFF2-40B4-BE49-F238E27FC236}">
                <a16:creationId xmlns:a16="http://schemas.microsoft.com/office/drawing/2014/main" id="{EBBBC025-71D7-4A24-03CA-245DC2DF57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707" y="2424894"/>
            <a:ext cx="5457767" cy="2952000"/>
          </a:xfrm>
          <a:prstGeom prst="rect">
            <a:avLst/>
          </a:prstGeom>
        </p:spPr>
      </p:pic>
      <p:sp>
        <p:nvSpPr>
          <p:cNvPr id="5" name="Rectangle 4">
            <a:extLst>
              <a:ext uri="{FF2B5EF4-FFF2-40B4-BE49-F238E27FC236}">
                <a16:creationId xmlns:a16="http://schemas.microsoft.com/office/drawing/2014/main" id="{85061AD2-4EF4-7C78-861B-D254A7C679AA}"/>
              </a:ext>
            </a:extLst>
          </p:cNvPr>
          <p:cNvSpPr/>
          <p:nvPr/>
        </p:nvSpPr>
        <p:spPr>
          <a:xfrm>
            <a:off x="6797879" y="2609850"/>
            <a:ext cx="4775155" cy="4050148"/>
          </a:xfrm>
          <a:prstGeom prst="rect">
            <a:avLst/>
          </a:prstGeom>
        </p:spPr>
        <p:txBody>
          <a:bodyPr wrap="square">
            <a:spAutoFit/>
          </a:bodyPr>
          <a:lstStyle/>
          <a:p>
            <a:pPr algn="just">
              <a:lnSpc>
                <a:spcPct val="150000"/>
              </a:lnSpc>
            </a:pPr>
            <a:r>
              <a:rPr lang="vi-VN" sz="2500" dirty="0">
                <a:latin typeface="UTM Avo" panose="02040603050506020204" pitchFamily="18"/>
                <a:cs typeface="Arial" panose="020B0604020202020204" pitchFamily="34" charset="0"/>
              </a:rPr>
              <a:t>Vì không khí nóng bao giờ cũng bốc lên cao, không khí lạnh thì đi xuống nên khi giàn lạnh được đặt trên cao, không khí lạnh sẽ toả xuống làm mát rộng khắp phòng nhanh chóng.</a:t>
            </a:r>
            <a:endParaRPr lang="en-US" sz="2500" dirty="0">
              <a:latin typeface="UTM Avo" panose="02040603050506020204" pitchFamily="18"/>
              <a:cs typeface="Arial" panose="020B0604020202020204" pitchFamily="34" charset="0"/>
            </a:endParaRPr>
          </a:p>
        </p:txBody>
      </p:sp>
      <p:pic>
        <p:nvPicPr>
          <p:cNvPr id="6" name="Picture 5">
            <a:extLst>
              <a:ext uri="{FF2B5EF4-FFF2-40B4-BE49-F238E27FC236}">
                <a16:creationId xmlns:a16="http://schemas.microsoft.com/office/drawing/2014/main" id="{7537B0C8-63A9-01AD-FF14-7C090AA5F4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888026">
            <a:off x="6204469" y="1934416"/>
            <a:ext cx="1104985" cy="980955"/>
          </a:xfrm>
          <a:prstGeom prst="rect">
            <a:avLst/>
          </a:prstGeom>
        </p:spPr>
      </p:pic>
      <p:sp>
        <p:nvSpPr>
          <p:cNvPr id="7" name="Freeform 4">
            <a:extLst>
              <a:ext uri="{FF2B5EF4-FFF2-40B4-BE49-F238E27FC236}">
                <a16:creationId xmlns:a16="http://schemas.microsoft.com/office/drawing/2014/main" id="{2D4202D6-01D1-B773-963D-ED51A5BB03CC}"/>
              </a:ext>
            </a:extLst>
          </p:cNvPr>
          <p:cNvSpPr/>
          <p:nvPr/>
        </p:nvSpPr>
        <p:spPr>
          <a:xfrm>
            <a:off x="-147551" y="557203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endParaRPr lang="en-US" sz="800"/>
          </a:p>
        </p:txBody>
      </p:sp>
    </p:spTree>
    <p:custDataLst>
      <p:tags r:id="rId1"/>
    </p:custDataLst>
    <p:extLst>
      <p:ext uri="{BB962C8B-B14F-4D97-AF65-F5344CB8AC3E}">
        <p14:creationId xmlns:p14="http://schemas.microsoft.com/office/powerpoint/2010/main" val="3239718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B08F24C-483F-0C23-13E8-80172AFA50FC}"/>
              </a:ext>
            </a:extLst>
          </p:cNvPr>
          <p:cNvSpPr/>
          <p:nvPr/>
        </p:nvSpPr>
        <p:spPr>
          <a:xfrm>
            <a:off x="773884" y="1383905"/>
            <a:ext cx="10718800" cy="1315360"/>
          </a:xfrm>
          <a:prstGeom prst="rect">
            <a:avLst/>
          </a:prstGeom>
        </p:spPr>
        <p:txBody>
          <a:bodyPr wrap="square">
            <a:spAutoFit/>
          </a:bodyPr>
          <a:lstStyle/>
          <a:p>
            <a:pPr algn="just">
              <a:lnSpc>
                <a:spcPct val="150000"/>
              </a:lnSpc>
            </a:pPr>
            <a:r>
              <a:rPr lang="vi-VN" sz="2800" b="1" dirty="0">
                <a:solidFill>
                  <a:schemeClr val="accent5">
                    <a:lumMod val="75000"/>
                  </a:schemeClr>
                </a:solidFill>
                <a:latin typeface="UTM Avo" panose="02040603050506020204" pitchFamily="18"/>
              </a:rPr>
              <a:t>Bài 3. </a:t>
            </a:r>
            <a:r>
              <a:rPr lang="vi-VN" sz="2800" dirty="0">
                <a:latin typeface="UTM Avo" panose="02040603050506020204" pitchFamily="18"/>
              </a:rPr>
              <a:t>Công dụng của gió được sử dụng ở gia đình và địa phương em như thế nào?</a:t>
            </a:r>
            <a:endParaRPr lang="en-US" sz="2800" dirty="0">
              <a:latin typeface="UTM Avo" panose="02040603050506020204" pitchFamily="18"/>
            </a:endParaRPr>
          </a:p>
        </p:txBody>
      </p:sp>
      <p:grpSp>
        <p:nvGrpSpPr>
          <p:cNvPr id="9" name="Group 8">
            <a:extLst>
              <a:ext uri="{FF2B5EF4-FFF2-40B4-BE49-F238E27FC236}">
                <a16:creationId xmlns:a16="http://schemas.microsoft.com/office/drawing/2014/main" id="{AF79DC2F-B7F2-5394-006D-81FC905FE3DF}"/>
              </a:ext>
            </a:extLst>
          </p:cNvPr>
          <p:cNvGrpSpPr>
            <a:grpSpLocks noChangeAspect="1"/>
          </p:cNvGrpSpPr>
          <p:nvPr/>
        </p:nvGrpSpPr>
        <p:grpSpPr>
          <a:xfrm>
            <a:off x="531385" y="2759539"/>
            <a:ext cx="3177772" cy="3807490"/>
            <a:chOff x="644702" y="3099395"/>
            <a:chExt cx="5442998" cy="6521600"/>
          </a:xfrm>
        </p:grpSpPr>
        <p:pic>
          <p:nvPicPr>
            <p:cNvPr id="10" name="Picture 9">
              <a:extLst>
                <a:ext uri="{FF2B5EF4-FFF2-40B4-BE49-F238E27FC236}">
                  <a16:creationId xmlns:a16="http://schemas.microsoft.com/office/drawing/2014/main" id="{BCB141FE-F6E2-EFC6-17E2-ABE52A4F99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702" y="3099395"/>
              <a:ext cx="5442998" cy="5392534"/>
            </a:xfrm>
            <a:prstGeom prst="ellipse">
              <a:avLst/>
            </a:prstGeom>
          </p:spPr>
        </p:pic>
        <p:sp>
          <p:nvSpPr>
            <p:cNvPr id="11" name="TextBox 10">
              <a:extLst>
                <a:ext uri="{FF2B5EF4-FFF2-40B4-BE49-F238E27FC236}">
                  <a16:creationId xmlns:a16="http://schemas.microsoft.com/office/drawing/2014/main" id="{32B502AF-1DC1-AA2E-8967-DD1DF393995E}"/>
                </a:ext>
              </a:extLst>
            </p:cNvPr>
            <p:cNvSpPr txBox="1"/>
            <p:nvPr/>
          </p:nvSpPr>
          <p:spPr>
            <a:xfrm>
              <a:off x="1578317" y="8759840"/>
              <a:ext cx="3561816" cy="861155"/>
            </a:xfrm>
            <a:prstGeom prst="rect">
              <a:avLst/>
            </a:prstGeom>
            <a:noFill/>
          </p:spPr>
          <p:txBody>
            <a:bodyPr wrap="square" rtlCol="0">
              <a:spAutoFit/>
            </a:bodyPr>
            <a:lstStyle/>
            <a:p>
              <a:pPr algn="ctr"/>
              <a:r>
                <a:rPr lang="vi-VN" sz="2667" dirty="0">
                  <a:solidFill>
                    <a:srgbClr val="002060"/>
                  </a:solidFill>
                  <a:latin typeface="UTM Avo" panose="02040603050506020204" pitchFamily="18"/>
                  <a:cs typeface="Arial" panose="020B0604020202020204" pitchFamily="34" charset="0"/>
                </a:rPr>
                <a:t>Làm mát</a:t>
              </a:r>
              <a:endParaRPr lang="en-US" sz="2667" dirty="0">
                <a:solidFill>
                  <a:srgbClr val="002060"/>
                </a:solidFill>
                <a:latin typeface="UTM Avo" panose="02040603050506020204" pitchFamily="18"/>
                <a:cs typeface="Arial" panose="020B0604020202020204" pitchFamily="34" charset="0"/>
              </a:endParaRPr>
            </a:p>
          </p:txBody>
        </p:sp>
      </p:grpSp>
      <p:grpSp>
        <p:nvGrpSpPr>
          <p:cNvPr id="12" name="Group 11">
            <a:extLst>
              <a:ext uri="{FF2B5EF4-FFF2-40B4-BE49-F238E27FC236}">
                <a16:creationId xmlns:a16="http://schemas.microsoft.com/office/drawing/2014/main" id="{005410C4-FA9A-4884-F776-7A29C01ECE1E}"/>
              </a:ext>
            </a:extLst>
          </p:cNvPr>
          <p:cNvGrpSpPr>
            <a:grpSpLocks noChangeAspect="1"/>
          </p:cNvGrpSpPr>
          <p:nvPr/>
        </p:nvGrpSpPr>
        <p:grpSpPr>
          <a:xfrm>
            <a:off x="4469865" y="2759539"/>
            <a:ext cx="3143408" cy="3807491"/>
            <a:chOff x="6552423" y="3099395"/>
            <a:chExt cx="5384136" cy="6521600"/>
          </a:xfrm>
        </p:grpSpPr>
        <p:pic>
          <p:nvPicPr>
            <p:cNvPr id="13" name="Picture 12">
              <a:extLst>
                <a:ext uri="{FF2B5EF4-FFF2-40B4-BE49-F238E27FC236}">
                  <a16:creationId xmlns:a16="http://schemas.microsoft.com/office/drawing/2014/main" id="{B44AAD11-0815-AA11-A0CF-97CC6C0542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2423" y="3099395"/>
              <a:ext cx="5384136" cy="5347608"/>
            </a:xfrm>
            <a:prstGeom prst="ellipse">
              <a:avLst/>
            </a:prstGeom>
            <a:ln>
              <a:solidFill>
                <a:schemeClr val="bg1"/>
              </a:solidFill>
            </a:ln>
          </p:spPr>
        </p:pic>
        <p:sp>
          <p:nvSpPr>
            <p:cNvPr id="14" name="TextBox 13">
              <a:extLst>
                <a:ext uri="{FF2B5EF4-FFF2-40B4-BE49-F238E27FC236}">
                  <a16:creationId xmlns:a16="http://schemas.microsoft.com/office/drawing/2014/main" id="{6BCF5242-BFED-1471-4F94-84E96ECB2CA1}"/>
                </a:ext>
              </a:extLst>
            </p:cNvPr>
            <p:cNvSpPr txBox="1"/>
            <p:nvPr/>
          </p:nvSpPr>
          <p:spPr>
            <a:xfrm>
              <a:off x="7363090" y="8759840"/>
              <a:ext cx="3561818" cy="861155"/>
            </a:xfrm>
            <a:prstGeom prst="rect">
              <a:avLst/>
            </a:prstGeom>
            <a:noFill/>
          </p:spPr>
          <p:txBody>
            <a:bodyPr wrap="square" rtlCol="0">
              <a:spAutoFit/>
            </a:bodyPr>
            <a:lstStyle/>
            <a:p>
              <a:pPr algn="ctr"/>
              <a:r>
                <a:rPr lang="vi-VN" sz="2667" dirty="0">
                  <a:solidFill>
                    <a:srgbClr val="002060"/>
                  </a:solidFill>
                  <a:latin typeface="UTM Avo" panose="02040603050506020204" pitchFamily="18"/>
                  <a:cs typeface="Arial" panose="020B0604020202020204" pitchFamily="34" charset="0"/>
                </a:rPr>
                <a:t>Tuabin gió</a:t>
              </a:r>
              <a:endParaRPr lang="en-US" sz="2667" dirty="0">
                <a:solidFill>
                  <a:srgbClr val="002060"/>
                </a:solidFill>
                <a:latin typeface="UTM Avo" panose="02040603050506020204" pitchFamily="18"/>
                <a:cs typeface="Arial" panose="020B0604020202020204" pitchFamily="34" charset="0"/>
              </a:endParaRPr>
            </a:p>
          </p:txBody>
        </p:sp>
      </p:grpSp>
      <p:grpSp>
        <p:nvGrpSpPr>
          <p:cNvPr id="15" name="Group 14">
            <a:extLst>
              <a:ext uri="{FF2B5EF4-FFF2-40B4-BE49-F238E27FC236}">
                <a16:creationId xmlns:a16="http://schemas.microsoft.com/office/drawing/2014/main" id="{A5996767-EB25-53BD-DCEF-8203CF3F8C2A}"/>
              </a:ext>
            </a:extLst>
          </p:cNvPr>
          <p:cNvGrpSpPr>
            <a:grpSpLocks noChangeAspect="1"/>
          </p:cNvGrpSpPr>
          <p:nvPr/>
        </p:nvGrpSpPr>
        <p:grpSpPr>
          <a:xfrm>
            <a:off x="8357203" y="2684243"/>
            <a:ext cx="3297587" cy="3873430"/>
            <a:chOff x="12383431" y="2986452"/>
            <a:chExt cx="5648220" cy="6634544"/>
          </a:xfrm>
        </p:grpSpPr>
        <p:pic>
          <p:nvPicPr>
            <p:cNvPr id="16" name="Picture 15">
              <a:extLst>
                <a:ext uri="{FF2B5EF4-FFF2-40B4-BE49-F238E27FC236}">
                  <a16:creationId xmlns:a16="http://schemas.microsoft.com/office/drawing/2014/main" id="{57C10179-D003-A6F1-2185-098339D9905D}"/>
                </a:ext>
              </a:extLst>
            </p:cNvPr>
            <p:cNvPicPr>
              <a:picLocks noChangeAspect="1"/>
            </p:cNvPicPr>
            <p:nvPr/>
          </p:nvPicPr>
          <p:blipFill rotWithShape="1">
            <a:blip r:embed="rId5">
              <a:extLst>
                <a:ext uri="{28A0092B-C50C-407E-A947-70E740481C1C}">
                  <a14:useLocalDpi xmlns:a14="http://schemas.microsoft.com/office/drawing/2010/main" val="0"/>
                </a:ext>
              </a:extLst>
            </a:blip>
            <a:srcRect l="3973"/>
            <a:stretch/>
          </p:blipFill>
          <p:spPr>
            <a:xfrm>
              <a:off x="12383431" y="2986452"/>
              <a:ext cx="5648220" cy="5460551"/>
            </a:xfrm>
            <a:prstGeom prst="ellipse">
              <a:avLst/>
            </a:prstGeom>
            <a:ln>
              <a:solidFill>
                <a:schemeClr val="bg1"/>
              </a:solidFill>
            </a:ln>
          </p:spPr>
        </p:pic>
        <p:sp>
          <p:nvSpPr>
            <p:cNvPr id="17" name="TextBox 16">
              <a:extLst>
                <a:ext uri="{FF2B5EF4-FFF2-40B4-BE49-F238E27FC236}">
                  <a16:creationId xmlns:a16="http://schemas.microsoft.com/office/drawing/2014/main" id="{E7D7D67D-2524-80F9-5CE6-1CB295E552F9}"/>
                </a:ext>
              </a:extLst>
            </p:cNvPr>
            <p:cNvSpPr txBox="1"/>
            <p:nvPr/>
          </p:nvSpPr>
          <p:spPr>
            <a:xfrm>
              <a:off x="13426631" y="8759841"/>
              <a:ext cx="3561818" cy="861155"/>
            </a:xfrm>
            <a:prstGeom prst="rect">
              <a:avLst/>
            </a:prstGeom>
            <a:noFill/>
          </p:spPr>
          <p:txBody>
            <a:bodyPr wrap="square" rtlCol="0">
              <a:spAutoFit/>
            </a:bodyPr>
            <a:lstStyle/>
            <a:p>
              <a:pPr algn="ctr"/>
              <a:r>
                <a:rPr lang="vi-VN" sz="2667" dirty="0">
                  <a:solidFill>
                    <a:srgbClr val="002060"/>
                  </a:solidFill>
                  <a:latin typeface="UTM Avo" panose="02040603050506020204" pitchFamily="18"/>
                  <a:cs typeface="Arial" panose="020B0604020202020204" pitchFamily="34" charset="0"/>
                </a:rPr>
                <a:t>Thả diều</a:t>
              </a:r>
              <a:endParaRPr lang="en-US" sz="2667" dirty="0">
                <a:solidFill>
                  <a:srgbClr val="002060"/>
                </a:solidFill>
                <a:latin typeface="UTM Avo" panose="02040603050506020204" pitchFamily="18"/>
                <a:cs typeface="Arial" panose="020B0604020202020204" pitchFamily="34" charset="0"/>
              </a:endParaRPr>
            </a:p>
          </p:txBody>
        </p:sp>
      </p:grpSp>
    </p:spTree>
    <p:custDataLst>
      <p:tags r:id="rId1"/>
    </p:custDataLst>
    <p:extLst>
      <p:ext uri="{BB962C8B-B14F-4D97-AF65-F5344CB8AC3E}">
        <p14:creationId xmlns:p14="http://schemas.microsoft.com/office/powerpoint/2010/main" val="865020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reeform 9">
            <a:extLst>
              <a:ext uri="{FF2B5EF4-FFF2-40B4-BE49-F238E27FC236}">
                <a16:creationId xmlns:a16="http://schemas.microsoft.com/office/drawing/2014/main" id="{7558454C-4218-2B24-8BAF-32472B8870F1}"/>
              </a:ext>
            </a:extLst>
          </p:cNvPr>
          <p:cNvSpPr/>
          <p:nvPr/>
        </p:nvSpPr>
        <p:spPr>
          <a:xfrm>
            <a:off x="10590054" y="718486"/>
            <a:ext cx="2215302" cy="995484"/>
          </a:xfrm>
          <a:custGeom>
            <a:avLst/>
            <a:gdLst/>
            <a:ahLst/>
            <a:cxnLst/>
            <a:rect l="l" t="t" r="r" b="b"/>
            <a:pathLst>
              <a:path w="3322953" h="1493226">
                <a:moveTo>
                  <a:pt x="0" y="0"/>
                </a:moveTo>
                <a:lnTo>
                  <a:pt x="3322953" y="0"/>
                </a:lnTo>
                <a:lnTo>
                  <a:pt x="3322953" y="1493225"/>
                </a:lnTo>
                <a:lnTo>
                  <a:pt x="0" y="1493225"/>
                </a:lnTo>
                <a:lnTo>
                  <a:pt x="0" y="0"/>
                </a:lnTo>
                <a:close/>
              </a:path>
            </a:pathLst>
          </a:custGeom>
          <a:blipFill>
            <a:blip r:embed="rId3"/>
            <a:stretch>
              <a:fillRect/>
            </a:stretch>
          </a:blipFill>
          <a:ln>
            <a:solidFill>
              <a:schemeClr val="bg1"/>
            </a:solidFill>
          </a:ln>
        </p:spPr>
        <p:txBody>
          <a:bodyPr/>
          <a:lstStyle/>
          <a:p>
            <a:endParaRPr lang="en-US" sz="800"/>
          </a:p>
        </p:txBody>
      </p:sp>
      <p:sp>
        <p:nvSpPr>
          <p:cNvPr id="5" name="Freeform 10">
            <a:extLst>
              <a:ext uri="{FF2B5EF4-FFF2-40B4-BE49-F238E27FC236}">
                <a16:creationId xmlns:a16="http://schemas.microsoft.com/office/drawing/2014/main" id="{210A793E-38D4-F936-DBE9-2FA35D807529}"/>
              </a:ext>
            </a:extLst>
          </p:cNvPr>
          <p:cNvSpPr/>
          <p:nvPr/>
        </p:nvSpPr>
        <p:spPr>
          <a:xfrm>
            <a:off x="4243497" y="5602866"/>
            <a:ext cx="1585139" cy="712309"/>
          </a:xfrm>
          <a:custGeom>
            <a:avLst/>
            <a:gdLst/>
            <a:ahLst/>
            <a:cxnLst/>
            <a:rect l="l" t="t" r="r" b="b"/>
            <a:pathLst>
              <a:path w="2377708" h="1068464">
                <a:moveTo>
                  <a:pt x="0" y="0"/>
                </a:moveTo>
                <a:lnTo>
                  <a:pt x="2377708" y="0"/>
                </a:lnTo>
                <a:lnTo>
                  <a:pt x="2377708" y="1068463"/>
                </a:lnTo>
                <a:lnTo>
                  <a:pt x="0" y="1068463"/>
                </a:lnTo>
                <a:lnTo>
                  <a:pt x="0" y="0"/>
                </a:lnTo>
                <a:close/>
              </a:path>
            </a:pathLst>
          </a:custGeom>
          <a:blipFill>
            <a:blip r:embed="rId3"/>
            <a:stretch>
              <a:fillRect/>
            </a:stretch>
          </a:blipFill>
        </p:spPr>
        <p:txBody>
          <a:bodyPr/>
          <a:lstStyle/>
          <a:p>
            <a:endParaRPr lang="en-US" sz="800"/>
          </a:p>
        </p:txBody>
      </p:sp>
      <p:sp>
        <p:nvSpPr>
          <p:cNvPr id="6" name="Freeform 9">
            <a:extLst>
              <a:ext uri="{FF2B5EF4-FFF2-40B4-BE49-F238E27FC236}">
                <a16:creationId xmlns:a16="http://schemas.microsoft.com/office/drawing/2014/main" id="{0A6638C3-4458-5E5B-AF04-9B6AA37A5063}"/>
              </a:ext>
            </a:extLst>
          </p:cNvPr>
          <p:cNvSpPr/>
          <p:nvPr/>
        </p:nvSpPr>
        <p:spPr>
          <a:xfrm>
            <a:off x="6219509" y="969909"/>
            <a:ext cx="2375851" cy="1252884"/>
          </a:xfrm>
          <a:custGeom>
            <a:avLst/>
            <a:gdLst/>
            <a:ahLst/>
            <a:cxnLst/>
            <a:rect l="l" t="t" r="r" b="b"/>
            <a:pathLst>
              <a:path w="3322953" h="1493226">
                <a:moveTo>
                  <a:pt x="0" y="0"/>
                </a:moveTo>
                <a:lnTo>
                  <a:pt x="3322953" y="0"/>
                </a:lnTo>
                <a:lnTo>
                  <a:pt x="3322953" y="1493225"/>
                </a:lnTo>
                <a:lnTo>
                  <a:pt x="0" y="1493225"/>
                </a:lnTo>
                <a:lnTo>
                  <a:pt x="0" y="0"/>
                </a:lnTo>
                <a:close/>
              </a:path>
            </a:pathLst>
          </a:custGeom>
          <a:blipFill>
            <a:blip r:embed="rId3"/>
            <a:stretch>
              <a:fillRect/>
            </a:stretch>
          </a:blipFill>
        </p:spPr>
        <p:txBody>
          <a:bodyPr/>
          <a:lstStyle/>
          <a:p>
            <a:endParaRPr lang="en-US" sz="800"/>
          </a:p>
        </p:txBody>
      </p:sp>
      <p:grpSp>
        <p:nvGrpSpPr>
          <p:cNvPr id="7" name="Group 6">
            <a:extLst>
              <a:ext uri="{FF2B5EF4-FFF2-40B4-BE49-F238E27FC236}">
                <a16:creationId xmlns:a16="http://schemas.microsoft.com/office/drawing/2014/main" id="{98036E56-3EF5-A20B-4EF7-1F50932E059B}"/>
              </a:ext>
            </a:extLst>
          </p:cNvPr>
          <p:cNvGrpSpPr>
            <a:grpSpLocks noChangeAspect="1"/>
          </p:cNvGrpSpPr>
          <p:nvPr/>
        </p:nvGrpSpPr>
        <p:grpSpPr>
          <a:xfrm>
            <a:off x="-1" y="1546987"/>
            <a:ext cx="5828637" cy="4317396"/>
            <a:chOff x="643768" y="0"/>
            <a:chExt cx="9074431" cy="6721626"/>
          </a:xfrm>
        </p:grpSpPr>
        <p:pic>
          <p:nvPicPr>
            <p:cNvPr id="8" name="Picture 7">
              <a:extLst>
                <a:ext uri="{FF2B5EF4-FFF2-40B4-BE49-F238E27FC236}">
                  <a16:creationId xmlns:a16="http://schemas.microsoft.com/office/drawing/2014/main" id="{AF3FEC1C-DC4C-82D1-1110-17A0FC23CD86}"/>
                </a:ext>
              </a:extLst>
            </p:cNvPr>
            <p:cNvPicPr>
              <a:picLocks noChangeAspect="1"/>
            </p:cNvPicPr>
            <p:nvPr/>
          </p:nvPicPr>
          <p:blipFill rotWithShape="1">
            <a:blip r:embed="rId4">
              <a:extLst>
                <a:ext uri="{28A0092B-C50C-407E-A947-70E740481C1C}">
                  <a14:useLocalDpi xmlns:a14="http://schemas.microsoft.com/office/drawing/2010/main" val="0"/>
                </a:ext>
              </a:extLst>
            </a:blip>
            <a:srcRect l="6331" r="3452"/>
            <a:stretch/>
          </p:blipFill>
          <p:spPr>
            <a:xfrm>
              <a:off x="643768" y="0"/>
              <a:ext cx="9074431" cy="5657849"/>
            </a:xfrm>
            <a:prstGeom prst="rect">
              <a:avLst/>
            </a:prstGeom>
          </p:spPr>
        </p:pic>
        <p:sp>
          <p:nvSpPr>
            <p:cNvPr id="9" name="TextBox 8">
              <a:extLst>
                <a:ext uri="{FF2B5EF4-FFF2-40B4-BE49-F238E27FC236}">
                  <a16:creationId xmlns:a16="http://schemas.microsoft.com/office/drawing/2014/main" id="{9E7B270A-1611-6BD3-320C-C43CA3B2E9B0}"/>
                </a:ext>
              </a:extLst>
            </p:cNvPr>
            <p:cNvSpPr txBox="1"/>
            <p:nvPr/>
          </p:nvSpPr>
          <p:spPr>
            <a:xfrm>
              <a:off x="1111825" y="5938885"/>
              <a:ext cx="7848600" cy="782741"/>
            </a:xfrm>
            <a:prstGeom prst="rect">
              <a:avLst/>
            </a:prstGeom>
            <a:noFill/>
          </p:spPr>
          <p:txBody>
            <a:bodyPr wrap="square" rtlCol="0">
              <a:spAutoFit/>
            </a:bodyPr>
            <a:lstStyle/>
            <a:p>
              <a:pPr algn="ctr"/>
              <a:r>
                <a:rPr lang="vi-VN" sz="2667" dirty="0">
                  <a:latin typeface="UTM Avo" panose="02040603050506020204" pitchFamily="18"/>
                  <a:cs typeface="Arial" panose="020B0604020202020204" pitchFamily="34" charset="0"/>
                </a:rPr>
                <a:t>Thuyền buồm căng gió</a:t>
              </a:r>
              <a:endParaRPr lang="en-US" sz="2667" dirty="0">
                <a:latin typeface="UTM Avo" panose="02040603050506020204" pitchFamily="18"/>
                <a:cs typeface="Arial" panose="020B0604020202020204" pitchFamily="34" charset="0"/>
              </a:endParaRPr>
            </a:p>
          </p:txBody>
        </p:sp>
      </p:grpSp>
      <p:grpSp>
        <p:nvGrpSpPr>
          <p:cNvPr id="10" name="Group 9">
            <a:extLst>
              <a:ext uri="{FF2B5EF4-FFF2-40B4-BE49-F238E27FC236}">
                <a16:creationId xmlns:a16="http://schemas.microsoft.com/office/drawing/2014/main" id="{EA5C7DC3-634A-1EFF-D293-E7ED9D870158}"/>
              </a:ext>
            </a:extLst>
          </p:cNvPr>
          <p:cNvGrpSpPr>
            <a:grpSpLocks noChangeAspect="1"/>
          </p:cNvGrpSpPr>
          <p:nvPr/>
        </p:nvGrpSpPr>
        <p:grpSpPr>
          <a:xfrm>
            <a:off x="6318487" y="2222793"/>
            <a:ext cx="5873514" cy="4635207"/>
            <a:chOff x="10065326" y="3334188"/>
            <a:chExt cx="8222673" cy="6489095"/>
          </a:xfrm>
        </p:grpSpPr>
        <p:pic>
          <p:nvPicPr>
            <p:cNvPr id="11" name="Picture 10">
              <a:extLst>
                <a:ext uri="{FF2B5EF4-FFF2-40B4-BE49-F238E27FC236}">
                  <a16:creationId xmlns:a16="http://schemas.microsoft.com/office/drawing/2014/main" id="{62C500E4-5807-910B-A49B-67A501E46FF5}"/>
                </a:ext>
              </a:extLst>
            </p:cNvPr>
            <p:cNvPicPr>
              <a:picLocks noChangeAspect="1"/>
            </p:cNvPicPr>
            <p:nvPr/>
          </p:nvPicPr>
          <p:blipFill rotWithShape="1">
            <a:blip r:embed="rId5">
              <a:extLst>
                <a:ext uri="{28A0092B-C50C-407E-A947-70E740481C1C}">
                  <a14:useLocalDpi xmlns:a14="http://schemas.microsoft.com/office/drawing/2010/main" val="0"/>
                </a:ext>
              </a:extLst>
            </a:blip>
            <a:srcRect t="8110" b="7521"/>
            <a:stretch/>
          </p:blipFill>
          <p:spPr>
            <a:xfrm>
              <a:off x="10065326" y="4621594"/>
              <a:ext cx="8222673" cy="5201689"/>
            </a:xfrm>
            <a:prstGeom prst="rect">
              <a:avLst/>
            </a:prstGeom>
          </p:spPr>
        </p:pic>
        <p:sp>
          <p:nvSpPr>
            <p:cNvPr id="12" name="TextBox 11">
              <a:extLst>
                <a:ext uri="{FF2B5EF4-FFF2-40B4-BE49-F238E27FC236}">
                  <a16:creationId xmlns:a16="http://schemas.microsoft.com/office/drawing/2014/main" id="{66BC5748-0799-5C8B-50E6-C3F1C768F6F5}"/>
                </a:ext>
              </a:extLst>
            </p:cNvPr>
            <p:cNvSpPr txBox="1"/>
            <p:nvPr/>
          </p:nvSpPr>
          <p:spPr>
            <a:xfrm>
              <a:off x="11357263" y="3334188"/>
              <a:ext cx="5638800" cy="703851"/>
            </a:xfrm>
            <a:prstGeom prst="rect">
              <a:avLst/>
            </a:prstGeom>
            <a:noFill/>
          </p:spPr>
          <p:txBody>
            <a:bodyPr wrap="square" rtlCol="0">
              <a:spAutoFit/>
            </a:bodyPr>
            <a:lstStyle/>
            <a:p>
              <a:pPr algn="ctr"/>
              <a:r>
                <a:rPr lang="vi-VN" sz="2667" dirty="0">
                  <a:latin typeface="UTM Avo" panose="02040603050506020204" pitchFamily="18"/>
                  <a:cs typeface="Arial" panose="020B0604020202020204" pitchFamily="34" charset="0"/>
                </a:rPr>
                <a:t>Nhảy dù</a:t>
              </a:r>
              <a:endParaRPr lang="en-US" sz="2667" dirty="0">
                <a:latin typeface="UTM Avo" panose="02040603050506020204" pitchFamily="18"/>
                <a:cs typeface="Arial" panose="020B0604020202020204" pitchFamily="34" charset="0"/>
              </a:endParaRPr>
            </a:p>
          </p:txBody>
        </p:sp>
      </p:grpSp>
      <p:sp>
        <p:nvSpPr>
          <p:cNvPr id="13" name="Freeform 10">
            <a:extLst>
              <a:ext uri="{FF2B5EF4-FFF2-40B4-BE49-F238E27FC236}">
                <a16:creationId xmlns:a16="http://schemas.microsoft.com/office/drawing/2014/main" id="{67BF1B1F-17B0-34B7-25E3-1D9A6B04F4BC}"/>
              </a:ext>
            </a:extLst>
          </p:cNvPr>
          <p:cNvSpPr/>
          <p:nvPr/>
        </p:nvSpPr>
        <p:spPr>
          <a:xfrm>
            <a:off x="5828637" y="3218772"/>
            <a:ext cx="1585139" cy="712309"/>
          </a:xfrm>
          <a:custGeom>
            <a:avLst/>
            <a:gdLst/>
            <a:ahLst/>
            <a:cxnLst/>
            <a:rect l="l" t="t" r="r" b="b"/>
            <a:pathLst>
              <a:path w="2377708" h="1068464">
                <a:moveTo>
                  <a:pt x="0" y="0"/>
                </a:moveTo>
                <a:lnTo>
                  <a:pt x="2377708" y="0"/>
                </a:lnTo>
                <a:lnTo>
                  <a:pt x="2377708" y="1068463"/>
                </a:lnTo>
                <a:lnTo>
                  <a:pt x="0" y="1068463"/>
                </a:lnTo>
                <a:lnTo>
                  <a:pt x="0" y="0"/>
                </a:lnTo>
                <a:close/>
              </a:path>
            </a:pathLst>
          </a:custGeom>
          <a:blipFill>
            <a:blip r:embed="rId3"/>
            <a:stretch>
              <a:fillRect/>
            </a:stretch>
          </a:blipFill>
        </p:spPr>
        <p:txBody>
          <a:bodyPr/>
          <a:lstStyle/>
          <a:p>
            <a:endParaRPr lang="en-US" sz="800"/>
          </a:p>
        </p:txBody>
      </p:sp>
    </p:spTree>
    <p:custDataLst>
      <p:tags r:id="rId1"/>
    </p:custDataLst>
    <p:extLst>
      <p:ext uri="{BB962C8B-B14F-4D97-AF65-F5344CB8AC3E}">
        <p14:creationId xmlns:p14="http://schemas.microsoft.com/office/powerpoint/2010/main" val="18632433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anim calcmode="lin" valueType="num">
                                      <p:cBhvr>
                                        <p:cTn id="15" dur="500" fill="hold"/>
                                        <p:tgtEl>
                                          <p:spTgt spid="10"/>
                                        </p:tgtEl>
                                        <p:attrNameLst>
                                          <p:attrName>ppt_x</p:attrName>
                                        </p:attrNameLst>
                                      </p:cBhvr>
                                      <p:tavLst>
                                        <p:tav tm="0">
                                          <p:val>
                                            <p:strVal val="#ppt_x"/>
                                          </p:val>
                                        </p:tav>
                                        <p:tav tm="100000">
                                          <p:val>
                                            <p:strVal val="#ppt_x"/>
                                          </p:val>
                                        </p:tav>
                                      </p:tavLst>
                                    </p:anim>
                                    <p:anim calcmode="lin" valueType="num">
                                      <p:cBhvr>
                                        <p:cTn id="16"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 name="Rounded Rectangle 52">
            <a:extLst>
              <a:ext uri="{FF2B5EF4-FFF2-40B4-BE49-F238E27FC236}">
                <a16:creationId xmlns:a16="http://schemas.microsoft.com/office/drawing/2014/main" id="{D83B21A7-33BC-1D7A-AA60-F10987E69D56}"/>
              </a:ext>
            </a:extLst>
          </p:cNvPr>
          <p:cNvSpPr/>
          <p:nvPr/>
        </p:nvSpPr>
        <p:spPr>
          <a:xfrm>
            <a:off x="1864579" y="2239696"/>
            <a:ext cx="8779940" cy="3543709"/>
          </a:xfrm>
          <a:prstGeom prst="roundRect">
            <a:avLst/>
          </a:pr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54" name="Picture 53">
            <a:extLst>
              <a:ext uri="{FF2B5EF4-FFF2-40B4-BE49-F238E27FC236}">
                <a16:creationId xmlns:a16="http://schemas.microsoft.com/office/drawing/2014/main" id="{DF86755F-F11F-2DCA-6DEC-F10992ABA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246" y="1221783"/>
            <a:ext cx="1842451" cy="1816130"/>
          </a:xfrm>
          <a:prstGeom prst="rect">
            <a:avLst/>
          </a:prstGeom>
        </p:spPr>
      </p:pic>
      <p:sp>
        <p:nvSpPr>
          <p:cNvPr id="56" name="Rectangle 55">
            <a:extLst>
              <a:ext uri="{FF2B5EF4-FFF2-40B4-BE49-F238E27FC236}">
                <a16:creationId xmlns:a16="http://schemas.microsoft.com/office/drawing/2014/main" id="{808C7384-F74F-DBF9-E352-32B41122ECE1}"/>
              </a:ext>
            </a:extLst>
          </p:cNvPr>
          <p:cNvSpPr/>
          <p:nvPr/>
        </p:nvSpPr>
        <p:spPr>
          <a:xfrm>
            <a:off x="2475629" y="2345712"/>
            <a:ext cx="7626724" cy="3055195"/>
          </a:xfrm>
          <a:prstGeom prst="rect">
            <a:avLst/>
          </a:prstGeom>
        </p:spPr>
        <p:txBody>
          <a:bodyPr wrap="square">
            <a:spAutoFit/>
          </a:bodyPr>
          <a:lstStyle/>
          <a:p>
            <a:pPr algn="just">
              <a:lnSpc>
                <a:spcPct val="170000"/>
              </a:lnSpc>
            </a:pPr>
            <a:r>
              <a:rPr lang="en-US" sz="2933" dirty="0" err="1">
                <a:latin typeface="UTM Avo" panose="02040603050506020204" pitchFamily="18"/>
                <a:cs typeface="Arial" panose="020B0604020202020204" pitchFamily="34" charset="0"/>
              </a:rPr>
              <a:t>Không</a:t>
            </a:r>
            <a:r>
              <a:rPr lang="en-US" sz="2933" dirty="0">
                <a:latin typeface="UTM Avo" panose="02040603050506020204" pitchFamily="18"/>
                <a:cs typeface="Arial" panose="020B0604020202020204" pitchFamily="34" charset="0"/>
              </a:rPr>
              <a:t> </a:t>
            </a:r>
            <a:r>
              <a:rPr lang="en-US" sz="2933" dirty="0" err="1">
                <a:latin typeface="UTM Avo" panose="02040603050506020204" pitchFamily="18"/>
                <a:cs typeface="Arial" panose="020B0604020202020204" pitchFamily="34" charset="0"/>
              </a:rPr>
              <a:t>khí</a:t>
            </a:r>
            <a:r>
              <a:rPr lang="en-US" sz="2933" dirty="0">
                <a:latin typeface="UTM Avo" panose="02040603050506020204" pitchFamily="18"/>
                <a:cs typeface="Arial" panose="020B0604020202020204" pitchFamily="34" charset="0"/>
              </a:rPr>
              <a:t> </a:t>
            </a:r>
            <a:r>
              <a:rPr lang="en-US" sz="2933" dirty="0" err="1">
                <a:latin typeface="UTM Avo" panose="02040603050506020204" pitchFamily="18"/>
                <a:cs typeface="Arial" panose="020B0604020202020204" pitchFamily="34" charset="0"/>
              </a:rPr>
              <a:t>chuyển</a:t>
            </a:r>
            <a:r>
              <a:rPr lang="en-US" sz="2933" dirty="0">
                <a:latin typeface="UTM Avo" panose="02040603050506020204" pitchFamily="18"/>
                <a:cs typeface="Arial" panose="020B0604020202020204" pitchFamily="34" charset="0"/>
              </a:rPr>
              <a:t> </a:t>
            </a:r>
            <a:r>
              <a:rPr lang="en-US" sz="2933" dirty="0" err="1">
                <a:latin typeface="UTM Avo" panose="02040603050506020204" pitchFamily="18"/>
                <a:cs typeface="Arial" panose="020B0604020202020204" pitchFamily="34" charset="0"/>
              </a:rPr>
              <a:t>động</a:t>
            </a:r>
            <a:r>
              <a:rPr lang="en-US" sz="2933" dirty="0">
                <a:latin typeface="UTM Avo" panose="02040603050506020204" pitchFamily="18"/>
                <a:cs typeface="Arial" panose="020B0604020202020204" pitchFamily="34" charset="0"/>
              </a:rPr>
              <a:t> </a:t>
            </a:r>
            <a:r>
              <a:rPr lang="en-US" sz="2933" dirty="0" err="1">
                <a:latin typeface="UTM Avo" panose="02040603050506020204" pitchFamily="18"/>
                <a:cs typeface="Arial" panose="020B0604020202020204" pitchFamily="34" charset="0"/>
              </a:rPr>
              <a:t>gây</a:t>
            </a:r>
            <a:r>
              <a:rPr lang="en-US" sz="2933" dirty="0">
                <a:latin typeface="UTM Avo" panose="02040603050506020204" pitchFamily="18"/>
                <a:cs typeface="Arial" panose="020B0604020202020204" pitchFamily="34" charset="0"/>
              </a:rPr>
              <a:t> </a:t>
            </a:r>
            <a:r>
              <a:rPr lang="en-US" sz="2933" dirty="0" err="1">
                <a:latin typeface="UTM Avo" panose="02040603050506020204" pitchFamily="18"/>
                <a:cs typeface="Arial" panose="020B0604020202020204" pitchFamily="34" charset="0"/>
              </a:rPr>
              <a:t>ra</a:t>
            </a:r>
            <a:r>
              <a:rPr lang="en-US" sz="2933" dirty="0">
                <a:latin typeface="UTM Avo" panose="02040603050506020204" pitchFamily="18"/>
                <a:cs typeface="Arial" panose="020B0604020202020204" pitchFamily="34" charset="0"/>
              </a:rPr>
              <a:t> </a:t>
            </a:r>
            <a:r>
              <a:rPr lang="en-US" sz="2933" dirty="0" err="1">
                <a:latin typeface="UTM Avo" panose="02040603050506020204" pitchFamily="18"/>
                <a:cs typeface="Arial" panose="020B0604020202020204" pitchFamily="34" charset="0"/>
              </a:rPr>
              <a:t>gió</a:t>
            </a:r>
            <a:r>
              <a:rPr lang="en-US" sz="2933" dirty="0">
                <a:latin typeface="UTM Avo" panose="02040603050506020204" pitchFamily="18"/>
                <a:cs typeface="Arial" panose="020B0604020202020204" pitchFamily="34" charset="0"/>
              </a:rPr>
              <a:t>. </a:t>
            </a:r>
            <a:r>
              <a:rPr lang="en-US" sz="2933" dirty="0" err="1">
                <a:latin typeface="UTM Avo" panose="02040603050506020204" pitchFamily="18"/>
                <a:cs typeface="Arial" panose="020B0604020202020204" pitchFamily="34" charset="0"/>
              </a:rPr>
              <a:t>Trong</a:t>
            </a:r>
            <a:r>
              <a:rPr lang="en-US" sz="2933" dirty="0">
                <a:latin typeface="UTM Avo" panose="02040603050506020204" pitchFamily="18"/>
                <a:cs typeface="Arial" panose="020B0604020202020204" pitchFamily="34" charset="0"/>
              </a:rPr>
              <a:t> </a:t>
            </a:r>
            <a:r>
              <a:rPr lang="en-US" sz="2933" dirty="0" err="1">
                <a:latin typeface="UTM Avo" panose="02040603050506020204" pitchFamily="18"/>
                <a:cs typeface="Arial" panose="020B0604020202020204" pitchFamily="34" charset="0"/>
              </a:rPr>
              <a:t>tự</a:t>
            </a:r>
            <a:r>
              <a:rPr lang="en-US" sz="2933" dirty="0">
                <a:latin typeface="UTM Avo" panose="02040603050506020204" pitchFamily="18"/>
                <a:cs typeface="Arial" panose="020B0604020202020204" pitchFamily="34" charset="0"/>
              </a:rPr>
              <a:t> </a:t>
            </a:r>
            <a:r>
              <a:rPr lang="en-US" sz="2933" dirty="0" err="1">
                <a:latin typeface="UTM Avo" panose="02040603050506020204" pitchFamily="18"/>
                <a:cs typeface="Arial" panose="020B0604020202020204" pitchFamily="34" charset="0"/>
              </a:rPr>
              <a:t>nhiên</a:t>
            </a:r>
            <a:r>
              <a:rPr lang="en-US" sz="2933" dirty="0">
                <a:latin typeface="UTM Avo" panose="02040603050506020204" pitchFamily="18"/>
                <a:cs typeface="Arial" panose="020B0604020202020204" pitchFamily="34" charset="0"/>
              </a:rPr>
              <a:t>, </a:t>
            </a:r>
            <a:r>
              <a:rPr lang="en-US" sz="2933" dirty="0" err="1">
                <a:latin typeface="UTM Avo" panose="02040603050506020204" pitchFamily="18"/>
                <a:cs typeface="Arial" panose="020B0604020202020204" pitchFamily="34" charset="0"/>
              </a:rPr>
              <a:t>nguyên</a:t>
            </a:r>
            <a:r>
              <a:rPr lang="en-US" sz="2933" dirty="0">
                <a:latin typeface="UTM Avo" panose="02040603050506020204" pitchFamily="18"/>
                <a:cs typeface="Arial" panose="020B0604020202020204" pitchFamily="34" charset="0"/>
              </a:rPr>
              <a:t> </a:t>
            </a:r>
            <a:r>
              <a:rPr lang="en-US" sz="2933" dirty="0" err="1">
                <a:latin typeface="UTM Avo" panose="02040603050506020204" pitchFamily="18"/>
                <a:cs typeface="Arial" panose="020B0604020202020204" pitchFamily="34" charset="0"/>
              </a:rPr>
              <a:t>nhân</a:t>
            </a:r>
            <a:r>
              <a:rPr lang="en-US" sz="2933" dirty="0">
                <a:latin typeface="UTM Avo" panose="02040603050506020204" pitchFamily="18"/>
                <a:cs typeface="Arial" panose="020B0604020202020204" pitchFamily="34" charset="0"/>
              </a:rPr>
              <a:t> </a:t>
            </a:r>
            <a:r>
              <a:rPr lang="en-US" sz="2933" dirty="0" err="1">
                <a:latin typeface="UTM Avo" panose="02040603050506020204" pitchFamily="18"/>
                <a:cs typeface="Arial" panose="020B0604020202020204" pitchFamily="34" charset="0"/>
              </a:rPr>
              <a:t>làm</a:t>
            </a:r>
            <a:r>
              <a:rPr lang="en-US" sz="2933" dirty="0">
                <a:latin typeface="UTM Avo" panose="02040603050506020204" pitchFamily="18"/>
                <a:cs typeface="Arial" panose="020B0604020202020204" pitchFamily="34" charset="0"/>
              </a:rPr>
              <a:t> </a:t>
            </a:r>
            <a:r>
              <a:rPr lang="en-US" sz="2933" dirty="0" err="1">
                <a:latin typeface="UTM Avo" panose="02040603050506020204" pitchFamily="18"/>
                <a:cs typeface="Arial" panose="020B0604020202020204" pitchFamily="34" charset="0"/>
              </a:rPr>
              <a:t>không</a:t>
            </a:r>
            <a:r>
              <a:rPr lang="en-US" sz="2933" dirty="0">
                <a:latin typeface="UTM Avo" panose="02040603050506020204" pitchFamily="18"/>
                <a:cs typeface="Arial" panose="020B0604020202020204" pitchFamily="34" charset="0"/>
              </a:rPr>
              <a:t> </a:t>
            </a:r>
            <a:r>
              <a:rPr lang="en-US" sz="2933" dirty="0" err="1">
                <a:latin typeface="UTM Avo" panose="02040603050506020204" pitchFamily="18"/>
                <a:cs typeface="Arial" panose="020B0604020202020204" pitchFamily="34" charset="0"/>
              </a:rPr>
              <a:t>khí</a:t>
            </a:r>
            <a:r>
              <a:rPr lang="en-US" sz="2933" dirty="0">
                <a:latin typeface="UTM Avo" panose="02040603050506020204" pitchFamily="18"/>
                <a:cs typeface="Arial" panose="020B0604020202020204" pitchFamily="34" charset="0"/>
              </a:rPr>
              <a:t> </a:t>
            </a:r>
            <a:r>
              <a:rPr lang="en-US" sz="2933" dirty="0" err="1">
                <a:latin typeface="UTM Avo" panose="02040603050506020204" pitchFamily="18"/>
                <a:cs typeface="Arial" panose="020B0604020202020204" pitchFamily="34" charset="0"/>
              </a:rPr>
              <a:t>chuyển</a:t>
            </a:r>
            <a:r>
              <a:rPr lang="en-US" sz="2933" dirty="0">
                <a:latin typeface="UTM Avo" panose="02040603050506020204" pitchFamily="18"/>
                <a:cs typeface="Arial" panose="020B0604020202020204" pitchFamily="34" charset="0"/>
              </a:rPr>
              <a:t> </a:t>
            </a:r>
            <a:r>
              <a:rPr lang="en-US" sz="2933" dirty="0" err="1">
                <a:latin typeface="UTM Avo" panose="02040603050506020204" pitchFamily="18"/>
                <a:cs typeface="Arial" panose="020B0604020202020204" pitchFamily="34" charset="0"/>
              </a:rPr>
              <a:t>động</a:t>
            </a:r>
            <a:r>
              <a:rPr lang="en-US" sz="2933" dirty="0">
                <a:latin typeface="UTM Avo" panose="02040603050506020204" pitchFamily="18"/>
                <a:cs typeface="Arial" panose="020B0604020202020204" pitchFamily="34" charset="0"/>
              </a:rPr>
              <a:t> </a:t>
            </a:r>
            <a:r>
              <a:rPr lang="en-US" sz="2933" dirty="0" err="1">
                <a:latin typeface="UTM Avo" panose="02040603050506020204" pitchFamily="18"/>
                <a:cs typeface="Arial" panose="020B0604020202020204" pitchFamily="34" charset="0"/>
              </a:rPr>
              <a:t>là</a:t>
            </a:r>
            <a:r>
              <a:rPr lang="en-US" sz="2933" dirty="0">
                <a:latin typeface="UTM Avo" panose="02040603050506020204" pitchFamily="18"/>
                <a:cs typeface="Arial" panose="020B0604020202020204" pitchFamily="34" charset="0"/>
              </a:rPr>
              <a:t> do </a:t>
            </a:r>
            <a:r>
              <a:rPr lang="en-US" sz="2933" dirty="0" err="1">
                <a:latin typeface="UTM Avo" panose="02040603050506020204" pitchFamily="18"/>
                <a:cs typeface="Arial" panose="020B0604020202020204" pitchFamily="34" charset="0"/>
              </a:rPr>
              <a:t>không</a:t>
            </a:r>
            <a:r>
              <a:rPr lang="en-US" sz="2933" dirty="0">
                <a:latin typeface="UTM Avo" panose="02040603050506020204" pitchFamily="18"/>
                <a:cs typeface="Arial" panose="020B0604020202020204" pitchFamily="34" charset="0"/>
              </a:rPr>
              <a:t> </a:t>
            </a:r>
            <a:r>
              <a:rPr lang="en-US" sz="2933" dirty="0" err="1">
                <a:latin typeface="UTM Avo" panose="02040603050506020204" pitchFamily="18"/>
                <a:cs typeface="Arial" panose="020B0604020202020204" pitchFamily="34" charset="0"/>
              </a:rPr>
              <a:t>khí</a:t>
            </a:r>
            <a:r>
              <a:rPr lang="en-US" sz="2933" dirty="0">
                <a:latin typeface="UTM Avo" panose="02040603050506020204" pitchFamily="18"/>
                <a:cs typeface="Arial" panose="020B0604020202020204" pitchFamily="34" charset="0"/>
              </a:rPr>
              <a:t> </a:t>
            </a:r>
            <a:r>
              <a:rPr lang="en-US" sz="2933" dirty="0" err="1">
                <a:latin typeface="UTM Avo" panose="02040603050506020204" pitchFamily="18"/>
                <a:cs typeface="Arial" panose="020B0604020202020204" pitchFamily="34" charset="0"/>
              </a:rPr>
              <a:t>nóng</a:t>
            </a:r>
            <a:r>
              <a:rPr lang="en-US" sz="2933" dirty="0">
                <a:latin typeface="UTM Avo" panose="02040603050506020204" pitchFamily="18"/>
                <a:cs typeface="Arial" panose="020B0604020202020204" pitchFamily="34" charset="0"/>
              </a:rPr>
              <a:t> </a:t>
            </a:r>
            <a:r>
              <a:rPr lang="en-US" sz="2933" dirty="0" err="1">
                <a:latin typeface="UTM Avo" panose="02040603050506020204" pitchFamily="18"/>
                <a:cs typeface="Arial" panose="020B0604020202020204" pitchFamily="34" charset="0"/>
              </a:rPr>
              <a:t>bốc</a:t>
            </a:r>
            <a:r>
              <a:rPr lang="en-US" sz="2933" dirty="0">
                <a:latin typeface="UTM Avo" panose="02040603050506020204" pitchFamily="18"/>
                <a:cs typeface="Arial" panose="020B0604020202020204" pitchFamily="34" charset="0"/>
              </a:rPr>
              <a:t> </a:t>
            </a:r>
            <a:r>
              <a:rPr lang="en-US" sz="2933" dirty="0" err="1">
                <a:latin typeface="UTM Avo" panose="02040603050506020204" pitchFamily="18"/>
                <a:cs typeface="Arial" panose="020B0604020202020204" pitchFamily="34" charset="0"/>
              </a:rPr>
              <a:t>lên</a:t>
            </a:r>
            <a:r>
              <a:rPr lang="en-US" sz="2933" dirty="0">
                <a:latin typeface="UTM Avo" panose="02040603050506020204" pitchFamily="18"/>
                <a:cs typeface="Arial" panose="020B0604020202020204" pitchFamily="34" charset="0"/>
              </a:rPr>
              <a:t> </a:t>
            </a:r>
            <a:r>
              <a:rPr lang="en-US" sz="2933" dirty="0" err="1">
                <a:latin typeface="UTM Avo" panose="02040603050506020204" pitchFamily="18"/>
                <a:cs typeface="Arial" panose="020B0604020202020204" pitchFamily="34" charset="0"/>
              </a:rPr>
              <a:t>cao</a:t>
            </a:r>
            <a:r>
              <a:rPr lang="en-US" sz="2933" dirty="0">
                <a:latin typeface="UTM Avo" panose="02040603050506020204" pitchFamily="18"/>
                <a:cs typeface="Arial" panose="020B0604020202020204" pitchFamily="34" charset="0"/>
              </a:rPr>
              <a:t>, </a:t>
            </a:r>
            <a:r>
              <a:rPr lang="en-US" sz="2933" dirty="0" err="1">
                <a:latin typeface="UTM Avo" panose="02040603050506020204" pitchFamily="18"/>
                <a:cs typeface="Arial" panose="020B0604020202020204" pitchFamily="34" charset="0"/>
              </a:rPr>
              <a:t>không</a:t>
            </a:r>
            <a:r>
              <a:rPr lang="en-US" sz="2933" dirty="0">
                <a:latin typeface="UTM Avo" panose="02040603050506020204" pitchFamily="18"/>
                <a:cs typeface="Arial" panose="020B0604020202020204" pitchFamily="34" charset="0"/>
              </a:rPr>
              <a:t> </a:t>
            </a:r>
            <a:r>
              <a:rPr lang="en-US" sz="2933" dirty="0" err="1">
                <a:latin typeface="UTM Avo" panose="02040603050506020204" pitchFamily="18"/>
                <a:cs typeface="Arial" panose="020B0604020202020204" pitchFamily="34" charset="0"/>
              </a:rPr>
              <a:t>khí</a:t>
            </a:r>
            <a:r>
              <a:rPr lang="en-US" sz="2933" dirty="0">
                <a:latin typeface="UTM Avo" panose="02040603050506020204" pitchFamily="18"/>
                <a:cs typeface="Arial" panose="020B0604020202020204" pitchFamily="34" charset="0"/>
              </a:rPr>
              <a:t> </a:t>
            </a:r>
            <a:r>
              <a:rPr lang="en-US" sz="2933" dirty="0" err="1">
                <a:latin typeface="UTM Avo" panose="02040603050506020204" pitchFamily="18"/>
                <a:cs typeface="Arial" panose="020B0604020202020204" pitchFamily="34" charset="0"/>
              </a:rPr>
              <a:t>lạnh</a:t>
            </a:r>
            <a:r>
              <a:rPr lang="en-US" sz="2933" dirty="0">
                <a:latin typeface="UTM Avo" panose="02040603050506020204" pitchFamily="18"/>
                <a:cs typeface="Arial" panose="020B0604020202020204" pitchFamily="34" charset="0"/>
              </a:rPr>
              <a:t> </a:t>
            </a:r>
            <a:r>
              <a:rPr lang="en-US" sz="2933" dirty="0" err="1">
                <a:latin typeface="UTM Avo" panose="02040603050506020204" pitchFamily="18"/>
                <a:cs typeface="Arial" panose="020B0604020202020204" pitchFamily="34" charset="0"/>
              </a:rPr>
              <a:t>tới</a:t>
            </a:r>
            <a:r>
              <a:rPr lang="en-US" sz="2933" dirty="0">
                <a:latin typeface="UTM Avo" panose="02040603050506020204" pitchFamily="18"/>
                <a:cs typeface="Arial" panose="020B0604020202020204" pitchFamily="34" charset="0"/>
              </a:rPr>
              <a:t> </a:t>
            </a:r>
            <a:r>
              <a:rPr lang="en-US" sz="2933" dirty="0" err="1">
                <a:latin typeface="UTM Avo" panose="02040603050506020204" pitchFamily="18"/>
                <a:cs typeface="Arial" panose="020B0604020202020204" pitchFamily="34" charset="0"/>
              </a:rPr>
              <a:t>thế</a:t>
            </a:r>
            <a:r>
              <a:rPr lang="en-US" sz="2933" dirty="0">
                <a:latin typeface="UTM Avo" panose="02040603050506020204" pitchFamily="18"/>
                <a:cs typeface="Arial" panose="020B0604020202020204" pitchFamily="34" charset="0"/>
              </a:rPr>
              <a:t> </a:t>
            </a:r>
            <a:r>
              <a:rPr lang="en-US" sz="2933" dirty="0" err="1">
                <a:latin typeface="UTM Avo" panose="02040603050506020204" pitchFamily="18"/>
                <a:cs typeface="Arial" panose="020B0604020202020204" pitchFamily="34" charset="0"/>
              </a:rPr>
              <a:t>chỗ</a:t>
            </a:r>
            <a:r>
              <a:rPr lang="en-US" sz="2933" dirty="0">
                <a:latin typeface="UTM Avo" panose="02040603050506020204" pitchFamily="18"/>
                <a:cs typeface="Arial" panose="020B0604020202020204" pitchFamily="34" charset="0"/>
              </a:rPr>
              <a:t>. </a:t>
            </a:r>
          </a:p>
        </p:txBody>
      </p:sp>
      <p:grpSp>
        <p:nvGrpSpPr>
          <p:cNvPr id="57" name="Group 56">
            <a:extLst>
              <a:ext uri="{FF2B5EF4-FFF2-40B4-BE49-F238E27FC236}">
                <a16:creationId xmlns:a16="http://schemas.microsoft.com/office/drawing/2014/main" id="{F887300B-25EB-069A-C4F4-A533B33786AC}"/>
              </a:ext>
            </a:extLst>
          </p:cNvPr>
          <p:cNvGrpSpPr/>
          <p:nvPr/>
        </p:nvGrpSpPr>
        <p:grpSpPr>
          <a:xfrm>
            <a:off x="3053536" y="1116240"/>
            <a:ext cx="6014157" cy="919105"/>
            <a:chOff x="3006641" y="710767"/>
            <a:chExt cx="6014157" cy="919105"/>
          </a:xfrm>
        </p:grpSpPr>
        <p:sp>
          <p:nvSpPr>
            <p:cNvPr id="50" name="Freeform 4">
              <a:extLst>
                <a:ext uri="{FF2B5EF4-FFF2-40B4-BE49-F238E27FC236}">
                  <a16:creationId xmlns:a16="http://schemas.microsoft.com/office/drawing/2014/main" id="{F7CF8E97-15D7-8BF9-AC23-F1AE3D692318}"/>
                </a:ext>
              </a:extLst>
            </p:cNvPr>
            <p:cNvSpPr/>
            <p:nvPr/>
          </p:nvSpPr>
          <p:spPr>
            <a:xfrm>
              <a:off x="4393658" y="713862"/>
              <a:ext cx="3240124" cy="916010"/>
            </a:xfrm>
            <a:custGeom>
              <a:avLst/>
              <a:gdLst/>
              <a:ahLst/>
              <a:cxnLst/>
              <a:rect l="l" t="t" r="r" b="b"/>
              <a:pathLst>
                <a:path w="9847107" h="1374015">
                  <a:moveTo>
                    <a:pt x="0" y="0"/>
                  </a:moveTo>
                  <a:lnTo>
                    <a:pt x="9847107" y="0"/>
                  </a:lnTo>
                  <a:lnTo>
                    <a:pt x="9847107" y="1374015"/>
                  </a:lnTo>
                  <a:lnTo>
                    <a:pt x="0" y="1374015"/>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txBody>
            <a:bodyPr/>
            <a:lstStyle/>
            <a:p>
              <a:endParaRPr lang="en-US" sz="800">
                <a:solidFill>
                  <a:schemeClr val="bg1"/>
                </a:solidFill>
              </a:endParaRPr>
            </a:p>
          </p:txBody>
        </p:sp>
        <p:sp>
          <p:nvSpPr>
            <p:cNvPr id="51" name="TextBox 7">
              <a:extLst>
                <a:ext uri="{FF2B5EF4-FFF2-40B4-BE49-F238E27FC236}">
                  <a16:creationId xmlns:a16="http://schemas.microsoft.com/office/drawing/2014/main" id="{74430BD5-E242-A341-4E3F-1D53961858F2}"/>
                </a:ext>
              </a:extLst>
            </p:cNvPr>
            <p:cNvSpPr txBox="1"/>
            <p:nvPr/>
          </p:nvSpPr>
          <p:spPr>
            <a:xfrm>
              <a:off x="3006641" y="710767"/>
              <a:ext cx="6014157" cy="691728"/>
            </a:xfrm>
            <a:prstGeom prst="rect">
              <a:avLst/>
            </a:prstGeom>
          </p:spPr>
          <p:txBody>
            <a:bodyPr lIns="0" tIns="0" rIns="0" bIns="0" rtlCol="0" anchor="t">
              <a:spAutoFit/>
            </a:bodyPr>
            <a:lstStyle/>
            <a:p>
              <a:pPr algn="ctr">
                <a:lnSpc>
                  <a:spcPts val="6109"/>
                </a:lnSpc>
                <a:spcBef>
                  <a:spcPct val="0"/>
                </a:spcBef>
              </a:pPr>
              <a:r>
                <a:rPr lang="en-US" sz="3600" b="1" dirty="0" err="1">
                  <a:solidFill>
                    <a:schemeClr val="bg1"/>
                  </a:solidFill>
                  <a:latin typeface="UTM Avo" panose="02040603050506020204" pitchFamily="18"/>
                  <a:cs typeface="Arial" panose="020B0604020202020204" pitchFamily="34" charset="0"/>
                </a:rPr>
                <a:t>Tổng</a:t>
              </a:r>
              <a:r>
                <a:rPr lang="en-US" sz="3600" b="1" dirty="0">
                  <a:solidFill>
                    <a:schemeClr val="bg1"/>
                  </a:solidFill>
                  <a:latin typeface="UTM Avo" panose="02040603050506020204" pitchFamily="18"/>
                  <a:cs typeface="Arial" panose="020B0604020202020204" pitchFamily="34" charset="0"/>
                </a:rPr>
                <a:t> </a:t>
              </a:r>
              <a:r>
                <a:rPr lang="en-US" sz="3600" b="1" dirty="0" err="1">
                  <a:solidFill>
                    <a:schemeClr val="bg1"/>
                  </a:solidFill>
                  <a:latin typeface="UTM Avo" panose="02040603050506020204" pitchFamily="18"/>
                  <a:cs typeface="Arial" panose="020B0604020202020204" pitchFamily="34" charset="0"/>
                </a:rPr>
                <a:t>kết</a:t>
              </a:r>
              <a:endParaRPr lang="en-US" sz="3600" b="1" dirty="0">
                <a:solidFill>
                  <a:schemeClr val="bg1"/>
                </a:solidFill>
                <a:latin typeface="UTM Avo" panose="02040603050506020204" pitchFamily="18"/>
                <a:cs typeface="Arial" panose="020B0604020202020204" pitchFamily="34" charset="0"/>
              </a:endParaRPr>
            </a:p>
          </p:txBody>
        </p:sp>
      </p:grpSp>
      <p:sp>
        <p:nvSpPr>
          <p:cNvPr id="6" name="Freeform 3">
            <a:extLst>
              <a:ext uri="{FF2B5EF4-FFF2-40B4-BE49-F238E27FC236}">
                <a16:creationId xmlns:a16="http://schemas.microsoft.com/office/drawing/2014/main" id="{167E9E10-8DC9-99E6-68EF-E32995F256CE}"/>
              </a:ext>
            </a:extLst>
          </p:cNvPr>
          <p:cNvSpPr/>
          <p:nvPr/>
        </p:nvSpPr>
        <p:spPr>
          <a:xfrm>
            <a:off x="39790" y="4835781"/>
            <a:ext cx="1351842" cy="2053904"/>
          </a:xfrm>
          <a:custGeom>
            <a:avLst/>
            <a:gdLst/>
            <a:ahLst/>
            <a:cxnLst/>
            <a:rect l="l" t="t" r="r" b="b"/>
            <a:pathLst>
              <a:path w="2027763" h="3080856">
                <a:moveTo>
                  <a:pt x="0" y="0"/>
                </a:moveTo>
                <a:lnTo>
                  <a:pt x="2027763" y="0"/>
                </a:lnTo>
                <a:lnTo>
                  <a:pt x="2027763" y="3080856"/>
                </a:lnTo>
                <a:lnTo>
                  <a:pt x="0" y="308085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60"/>
            <a:endParaRPr lang="en-US" sz="800">
              <a:solidFill>
                <a:prstClr val="black"/>
              </a:solidFill>
              <a:latin typeface="Calibri"/>
            </a:endParaRPr>
          </a:p>
        </p:txBody>
      </p:sp>
      <p:sp>
        <p:nvSpPr>
          <p:cNvPr id="7" name="Freeform 4">
            <a:extLst>
              <a:ext uri="{FF2B5EF4-FFF2-40B4-BE49-F238E27FC236}">
                <a16:creationId xmlns:a16="http://schemas.microsoft.com/office/drawing/2014/main" id="{29408F8A-06D5-A4F3-602E-AE6713E3D591}"/>
              </a:ext>
            </a:extLst>
          </p:cNvPr>
          <p:cNvSpPr/>
          <p:nvPr/>
        </p:nvSpPr>
        <p:spPr>
          <a:xfrm>
            <a:off x="11379676" y="5221542"/>
            <a:ext cx="1106108" cy="1670944"/>
          </a:xfrm>
          <a:custGeom>
            <a:avLst/>
            <a:gdLst/>
            <a:ahLst/>
            <a:cxnLst/>
            <a:rect l="l" t="t" r="r" b="b"/>
            <a:pathLst>
              <a:path w="1376863" h="2091920">
                <a:moveTo>
                  <a:pt x="0" y="0"/>
                </a:moveTo>
                <a:lnTo>
                  <a:pt x="1376864" y="0"/>
                </a:lnTo>
                <a:lnTo>
                  <a:pt x="1376864" y="2091919"/>
                </a:lnTo>
                <a:lnTo>
                  <a:pt x="0" y="209191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60"/>
            <a:endParaRPr lang="en-US" sz="800">
              <a:solidFill>
                <a:prstClr val="black"/>
              </a:solidFill>
              <a:latin typeface="Calibri"/>
            </a:endParaRPr>
          </a:p>
        </p:txBody>
      </p:sp>
    </p:spTree>
    <p:custDataLst>
      <p:tags r:id="rId1"/>
    </p:custDataLst>
    <p:extLst>
      <p:ext uri="{BB962C8B-B14F-4D97-AF65-F5344CB8AC3E}">
        <p14:creationId xmlns:p14="http://schemas.microsoft.com/office/powerpoint/2010/main" val="3340922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Freeform 2">
            <a:extLst>
              <a:ext uri="{FF2B5EF4-FFF2-40B4-BE49-F238E27FC236}">
                <a16:creationId xmlns:a16="http://schemas.microsoft.com/office/drawing/2014/main" id="{A9E22A6C-7BFF-B5F2-A9E7-727BC31037DD}"/>
              </a:ext>
            </a:extLst>
          </p:cNvPr>
          <p:cNvSpPr/>
          <p:nvPr/>
        </p:nvSpPr>
        <p:spPr>
          <a:xfrm>
            <a:off x="10904853" y="2282946"/>
            <a:ext cx="2215302" cy="995484"/>
          </a:xfrm>
          <a:custGeom>
            <a:avLst/>
            <a:gdLst/>
            <a:ahLst/>
            <a:cxnLst/>
            <a:rect l="l" t="t" r="r" b="b"/>
            <a:pathLst>
              <a:path w="3322953" h="1493226">
                <a:moveTo>
                  <a:pt x="0" y="0"/>
                </a:moveTo>
                <a:lnTo>
                  <a:pt x="3322953" y="0"/>
                </a:lnTo>
                <a:lnTo>
                  <a:pt x="3322953" y="1493226"/>
                </a:lnTo>
                <a:lnTo>
                  <a:pt x="0" y="1493226"/>
                </a:lnTo>
                <a:lnTo>
                  <a:pt x="0" y="0"/>
                </a:lnTo>
                <a:close/>
              </a:path>
            </a:pathLst>
          </a:custGeom>
          <a:blipFill>
            <a:blip r:embed="rId3"/>
            <a:stretch>
              <a:fillRect/>
            </a:stretch>
          </a:blipFill>
        </p:spPr>
        <p:txBody>
          <a:bodyPr/>
          <a:lstStyle/>
          <a:p>
            <a:endParaRPr lang="en-US" sz="800"/>
          </a:p>
        </p:txBody>
      </p:sp>
      <p:sp>
        <p:nvSpPr>
          <p:cNvPr id="21" name="Freeform 3">
            <a:extLst>
              <a:ext uri="{FF2B5EF4-FFF2-40B4-BE49-F238E27FC236}">
                <a16:creationId xmlns:a16="http://schemas.microsoft.com/office/drawing/2014/main" id="{AC19F671-EAB5-9F0D-5C40-008CE8F79F8D}"/>
              </a:ext>
            </a:extLst>
          </p:cNvPr>
          <p:cNvSpPr/>
          <p:nvPr/>
        </p:nvSpPr>
        <p:spPr>
          <a:xfrm>
            <a:off x="6688517" y="1194654"/>
            <a:ext cx="2215302" cy="995484"/>
          </a:xfrm>
          <a:custGeom>
            <a:avLst/>
            <a:gdLst/>
            <a:ahLst/>
            <a:cxnLst/>
            <a:rect l="l" t="t" r="r" b="b"/>
            <a:pathLst>
              <a:path w="3322953" h="1493226">
                <a:moveTo>
                  <a:pt x="0" y="0"/>
                </a:moveTo>
                <a:lnTo>
                  <a:pt x="3322952" y="0"/>
                </a:lnTo>
                <a:lnTo>
                  <a:pt x="3322952" y="1493226"/>
                </a:lnTo>
                <a:lnTo>
                  <a:pt x="0" y="1493226"/>
                </a:lnTo>
                <a:lnTo>
                  <a:pt x="0" y="0"/>
                </a:lnTo>
                <a:close/>
              </a:path>
            </a:pathLst>
          </a:custGeom>
          <a:blipFill>
            <a:blip r:embed="rId3"/>
            <a:stretch>
              <a:fillRect/>
            </a:stretch>
          </a:blipFill>
        </p:spPr>
        <p:txBody>
          <a:bodyPr/>
          <a:lstStyle/>
          <a:p>
            <a:endParaRPr lang="en-US" sz="800" dirty="0"/>
          </a:p>
        </p:txBody>
      </p:sp>
      <p:sp>
        <p:nvSpPr>
          <p:cNvPr id="22" name="Freeform 4">
            <a:extLst>
              <a:ext uri="{FF2B5EF4-FFF2-40B4-BE49-F238E27FC236}">
                <a16:creationId xmlns:a16="http://schemas.microsoft.com/office/drawing/2014/main" id="{77A3476C-FF18-9681-2BF7-F1477F3B858F}"/>
              </a:ext>
            </a:extLst>
          </p:cNvPr>
          <p:cNvSpPr/>
          <p:nvPr/>
        </p:nvSpPr>
        <p:spPr>
          <a:xfrm>
            <a:off x="-723571" y="1454254"/>
            <a:ext cx="1661477" cy="746613"/>
          </a:xfrm>
          <a:custGeom>
            <a:avLst/>
            <a:gdLst/>
            <a:ahLst/>
            <a:cxnLst/>
            <a:rect l="l" t="t" r="r" b="b"/>
            <a:pathLst>
              <a:path w="2492215" h="1119919">
                <a:moveTo>
                  <a:pt x="0" y="0"/>
                </a:moveTo>
                <a:lnTo>
                  <a:pt x="2492215" y="0"/>
                </a:lnTo>
                <a:lnTo>
                  <a:pt x="2492215" y="1119920"/>
                </a:lnTo>
                <a:lnTo>
                  <a:pt x="0" y="1119920"/>
                </a:lnTo>
                <a:lnTo>
                  <a:pt x="0" y="0"/>
                </a:lnTo>
                <a:close/>
              </a:path>
            </a:pathLst>
          </a:custGeom>
          <a:blipFill>
            <a:blip r:embed="rId3"/>
            <a:stretch>
              <a:fillRect/>
            </a:stretch>
          </a:blipFill>
        </p:spPr>
        <p:txBody>
          <a:bodyPr/>
          <a:lstStyle/>
          <a:p>
            <a:endParaRPr lang="en-US" sz="800"/>
          </a:p>
        </p:txBody>
      </p:sp>
      <p:sp>
        <p:nvSpPr>
          <p:cNvPr id="23" name="Freeform 10">
            <a:extLst>
              <a:ext uri="{FF2B5EF4-FFF2-40B4-BE49-F238E27FC236}">
                <a16:creationId xmlns:a16="http://schemas.microsoft.com/office/drawing/2014/main" id="{1C1CF624-9A54-784E-F07B-3E7C6F805D84}"/>
              </a:ext>
            </a:extLst>
          </p:cNvPr>
          <p:cNvSpPr/>
          <p:nvPr/>
        </p:nvSpPr>
        <p:spPr>
          <a:xfrm>
            <a:off x="349731" y="4471444"/>
            <a:ext cx="1107651" cy="497742"/>
          </a:xfrm>
          <a:custGeom>
            <a:avLst/>
            <a:gdLst/>
            <a:ahLst/>
            <a:cxnLst/>
            <a:rect l="l" t="t" r="r" b="b"/>
            <a:pathLst>
              <a:path w="1661476" h="746613">
                <a:moveTo>
                  <a:pt x="0" y="0"/>
                </a:moveTo>
                <a:lnTo>
                  <a:pt x="1661476" y="0"/>
                </a:lnTo>
                <a:lnTo>
                  <a:pt x="1661476" y="746613"/>
                </a:lnTo>
                <a:lnTo>
                  <a:pt x="0" y="746613"/>
                </a:lnTo>
                <a:lnTo>
                  <a:pt x="0" y="0"/>
                </a:lnTo>
                <a:close/>
              </a:path>
            </a:pathLst>
          </a:custGeom>
          <a:blipFill>
            <a:blip r:embed="rId3"/>
            <a:stretch>
              <a:fillRect/>
            </a:stretch>
          </a:blipFill>
        </p:spPr>
        <p:txBody>
          <a:bodyPr/>
          <a:lstStyle/>
          <a:p>
            <a:endParaRPr lang="en-US" sz="800"/>
          </a:p>
        </p:txBody>
      </p:sp>
      <p:sp>
        <p:nvSpPr>
          <p:cNvPr id="24" name="Freeform 11">
            <a:extLst>
              <a:ext uri="{FF2B5EF4-FFF2-40B4-BE49-F238E27FC236}">
                <a16:creationId xmlns:a16="http://schemas.microsoft.com/office/drawing/2014/main" id="{72CAF875-95C5-C74D-BCED-FAF3A36849E0}"/>
              </a:ext>
            </a:extLst>
          </p:cNvPr>
          <p:cNvSpPr/>
          <p:nvPr/>
        </p:nvSpPr>
        <p:spPr>
          <a:xfrm>
            <a:off x="10519919" y="1086881"/>
            <a:ext cx="1661477" cy="746613"/>
          </a:xfrm>
          <a:custGeom>
            <a:avLst/>
            <a:gdLst/>
            <a:ahLst/>
            <a:cxnLst/>
            <a:rect l="l" t="t" r="r" b="b"/>
            <a:pathLst>
              <a:path w="2492215" h="1119919">
                <a:moveTo>
                  <a:pt x="0" y="0"/>
                </a:moveTo>
                <a:lnTo>
                  <a:pt x="2492214" y="0"/>
                </a:lnTo>
                <a:lnTo>
                  <a:pt x="2492214" y="1119919"/>
                </a:lnTo>
                <a:lnTo>
                  <a:pt x="0" y="1119919"/>
                </a:lnTo>
                <a:lnTo>
                  <a:pt x="0" y="0"/>
                </a:lnTo>
                <a:close/>
              </a:path>
            </a:pathLst>
          </a:custGeom>
          <a:blipFill>
            <a:blip r:embed="rId3"/>
            <a:stretch>
              <a:fillRect/>
            </a:stretch>
          </a:blipFill>
        </p:spPr>
        <p:txBody>
          <a:bodyPr/>
          <a:lstStyle/>
          <a:p>
            <a:endParaRPr lang="en-US" sz="800" dirty="0"/>
          </a:p>
        </p:txBody>
      </p:sp>
      <p:sp>
        <p:nvSpPr>
          <p:cNvPr id="25" name="Freeform 12">
            <a:extLst>
              <a:ext uri="{FF2B5EF4-FFF2-40B4-BE49-F238E27FC236}">
                <a16:creationId xmlns:a16="http://schemas.microsoft.com/office/drawing/2014/main" id="{2A7456FF-2DE6-C15E-A7EE-14E14A6EAFB5}"/>
              </a:ext>
            </a:extLst>
          </p:cNvPr>
          <p:cNvSpPr/>
          <p:nvPr/>
        </p:nvSpPr>
        <p:spPr>
          <a:xfrm>
            <a:off x="10768761" y="5279667"/>
            <a:ext cx="1107651" cy="497742"/>
          </a:xfrm>
          <a:custGeom>
            <a:avLst/>
            <a:gdLst/>
            <a:ahLst/>
            <a:cxnLst/>
            <a:rect l="l" t="t" r="r" b="b"/>
            <a:pathLst>
              <a:path w="1661476" h="746613">
                <a:moveTo>
                  <a:pt x="0" y="0"/>
                </a:moveTo>
                <a:lnTo>
                  <a:pt x="1661477" y="0"/>
                </a:lnTo>
                <a:lnTo>
                  <a:pt x="1661477" y="746613"/>
                </a:lnTo>
                <a:lnTo>
                  <a:pt x="0" y="746613"/>
                </a:lnTo>
                <a:lnTo>
                  <a:pt x="0" y="0"/>
                </a:lnTo>
                <a:close/>
              </a:path>
            </a:pathLst>
          </a:custGeom>
          <a:blipFill>
            <a:blip r:embed="rId3"/>
            <a:stretch>
              <a:fillRect/>
            </a:stretch>
          </a:blipFill>
        </p:spPr>
        <p:txBody>
          <a:bodyPr/>
          <a:lstStyle/>
          <a:p>
            <a:endParaRPr lang="en-US" sz="800"/>
          </a:p>
        </p:txBody>
      </p:sp>
      <p:sp>
        <p:nvSpPr>
          <p:cNvPr id="26" name="Freeform 13">
            <a:extLst>
              <a:ext uri="{FF2B5EF4-FFF2-40B4-BE49-F238E27FC236}">
                <a16:creationId xmlns:a16="http://schemas.microsoft.com/office/drawing/2014/main" id="{CD113522-9836-D3D1-1E5D-36BB40904B70}"/>
              </a:ext>
            </a:extLst>
          </p:cNvPr>
          <p:cNvSpPr/>
          <p:nvPr/>
        </p:nvSpPr>
        <p:spPr>
          <a:xfrm>
            <a:off x="4989143" y="5923330"/>
            <a:ext cx="1107651" cy="497742"/>
          </a:xfrm>
          <a:custGeom>
            <a:avLst/>
            <a:gdLst/>
            <a:ahLst/>
            <a:cxnLst/>
            <a:rect l="l" t="t" r="r" b="b"/>
            <a:pathLst>
              <a:path w="1661476" h="746613">
                <a:moveTo>
                  <a:pt x="0" y="0"/>
                </a:moveTo>
                <a:lnTo>
                  <a:pt x="1661476" y="0"/>
                </a:lnTo>
                <a:lnTo>
                  <a:pt x="1661476" y="746612"/>
                </a:lnTo>
                <a:lnTo>
                  <a:pt x="0" y="746612"/>
                </a:lnTo>
                <a:lnTo>
                  <a:pt x="0" y="0"/>
                </a:lnTo>
                <a:close/>
              </a:path>
            </a:pathLst>
          </a:custGeom>
          <a:blipFill>
            <a:blip r:embed="rId3"/>
            <a:stretch>
              <a:fillRect/>
            </a:stretch>
          </a:blipFill>
        </p:spPr>
        <p:txBody>
          <a:bodyPr/>
          <a:lstStyle/>
          <a:p>
            <a:endParaRPr lang="en-US" sz="800"/>
          </a:p>
        </p:txBody>
      </p:sp>
      <p:sp>
        <p:nvSpPr>
          <p:cNvPr id="29" name="Freeform 3">
            <a:extLst>
              <a:ext uri="{FF2B5EF4-FFF2-40B4-BE49-F238E27FC236}">
                <a16:creationId xmlns:a16="http://schemas.microsoft.com/office/drawing/2014/main" id="{6F3D1B3B-55E1-8906-9D47-035B9FCBF258}"/>
              </a:ext>
            </a:extLst>
          </p:cNvPr>
          <p:cNvSpPr/>
          <p:nvPr/>
        </p:nvSpPr>
        <p:spPr>
          <a:xfrm>
            <a:off x="165634" y="4660825"/>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txBody>
          <a:bodyPr/>
          <a:lstStyle/>
          <a:p>
            <a:endParaRPr lang="en-US" sz="800"/>
          </a:p>
        </p:txBody>
      </p:sp>
      <p:sp>
        <p:nvSpPr>
          <p:cNvPr id="30" name="Freeform 4">
            <a:extLst>
              <a:ext uri="{FF2B5EF4-FFF2-40B4-BE49-F238E27FC236}">
                <a16:creationId xmlns:a16="http://schemas.microsoft.com/office/drawing/2014/main" id="{7FF663D0-F98F-3934-A5CA-1A57A06D1E84}"/>
              </a:ext>
            </a:extLst>
          </p:cNvPr>
          <p:cNvSpPr/>
          <p:nvPr/>
        </p:nvSpPr>
        <p:spPr>
          <a:xfrm>
            <a:off x="-38758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7"/>
            <a:stretch>
              <a:fillRect/>
            </a:stretch>
          </a:blipFill>
        </p:spPr>
        <p:txBody>
          <a:bodyPr/>
          <a:lstStyle/>
          <a:p>
            <a:endParaRPr lang="en-US" sz="800"/>
          </a:p>
        </p:txBody>
      </p:sp>
      <p:sp>
        <p:nvSpPr>
          <p:cNvPr id="31" name="Freeform 5">
            <a:extLst>
              <a:ext uri="{FF2B5EF4-FFF2-40B4-BE49-F238E27FC236}">
                <a16:creationId xmlns:a16="http://schemas.microsoft.com/office/drawing/2014/main" id="{C6A84079-080F-1422-9921-0CA00A876759}"/>
              </a:ext>
            </a:extLst>
          </p:cNvPr>
          <p:cNvSpPr/>
          <p:nvPr/>
        </p:nvSpPr>
        <p:spPr>
          <a:xfrm>
            <a:off x="3889326"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7"/>
            <a:stretch>
              <a:fillRect/>
            </a:stretch>
          </a:blipFill>
        </p:spPr>
        <p:txBody>
          <a:bodyPr/>
          <a:lstStyle/>
          <a:p>
            <a:endParaRPr lang="en-US" sz="800"/>
          </a:p>
        </p:txBody>
      </p:sp>
      <p:sp>
        <p:nvSpPr>
          <p:cNvPr id="32" name="Freeform 6">
            <a:extLst>
              <a:ext uri="{FF2B5EF4-FFF2-40B4-BE49-F238E27FC236}">
                <a16:creationId xmlns:a16="http://schemas.microsoft.com/office/drawing/2014/main" id="{EF343439-B00C-781A-C46D-5D19704D8228}"/>
              </a:ext>
            </a:extLst>
          </p:cNvPr>
          <p:cNvSpPr/>
          <p:nvPr/>
        </p:nvSpPr>
        <p:spPr>
          <a:xfrm>
            <a:off x="7806015"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7"/>
            <a:stretch>
              <a:fillRect/>
            </a:stretch>
          </a:blipFill>
        </p:spPr>
        <p:txBody>
          <a:bodyPr/>
          <a:lstStyle/>
          <a:p>
            <a:endParaRPr lang="en-US" sz="800"/>
          </a:p>
        </p:txBody>
      </p:sp>
      <p:pic>
        <p:nvPicPr>
          <p:cNvPr id="33" name="Picture 32">
            <a:extLst>
              <a:ext uri="{FF2B5EF4-FFF2-40B4-BE49-F238E27FC236}">
                <a16:creationId xmlns:a16="http://schemas.microsoft.com/office/drawing/2014/main" id="{0F8471DF-F17D-6D94-86FD-D8B13327D75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9167" t="8935" r="16667" b="9815"/>
          <a:stretch/>
        </p:blipFill>
        <p:spPr>
          <a:xfrm>
            <a:off x="5734289" y="1455100"/>
            <a:ext cx="6653884" cy="5616914"/>
          </a:xfrm>
          <a:prstGeom prst="rect">
            <a:avLst/>
          </a:prstGeom>
        </p:spPr>
      </p:pic>
      <p:grpSp>
        <p:nvGrpSpPr>
          <p:cNvPr id="34" name="Group 33">
            <a:extLst>
              <a:ext uri="{FF2B5EF4-FFF2-40B4-BE49-F238E27FC236}">
                <a16:creationId xmlns:a16="http://schemas.microsoft.com/office/drawing/2014/main" id="{D5988B12-D8AE-1E27-A999-A42F264408AA}"/>
              </a:ext>
            </a:extLst>
          </p:cNvPr>
          <p:cNvGrpSpPr/>
          <p:nvPr/>
        </p:nvGrpSpPr>
        <p:grpSpPr>
          <a:xfrm>
            <a:off x="662521" y="1588164"/>
            <a:ext cx="4819522" cy="3549128"/>
            <a:chOff x="992590" y="2382246"/>
            <a:chExt cx="7229283" cy="5323692"/>
          </a:xfrm>
        </p:grpSpPr>
        <p:sp>
          <p:nvSpPr>
            <p:cNvPr id="35" name="Oval Callout 34">
              <a:extLst>
                <a:ext uri="{FF2B5EF4-FFF2-40B4-BE49-F238E27FC236}">
                  <a16:creationId xmlns:a16="http://schemas.microsoft.com/office/drawing/2014/main" id="{AA6DA496-2327-625A-7A84-BC17DBE9F570}"/>
                </a:ext>
              </a:extLst>
            </p:cNvPr>
            <p:cNvSpPr/>
            <p:nvPr/>
          </p:nvSpPr>
          <p:spPr>
            <a:xfrm>
              <a:off x="992590" y="2382246"/>
              <a:ext cx="7229283" cy="5323692"/>
            </a:xfrm>
            <a:prstGeom prst="wedgeEllipseCallout">
              <a:avLst>
                <a:gd name="adj1" fmla="val 60118"/>
                <a:gd name="adj2" fmla="val 28780"/>
              </a:avLst>
            </a:prstGeom>
            <a:solidFill>
              <a:schemeClr val="bg1"/>
            </a:solidFill>
            <a:ln>
              <a:solidFill>
                <a:schemeClr val="tx2">
                  <a:lumMod val="60000"/>
                  <a:lumOff val="40000"/>
                </a:scheme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6" name="Rectangle 35">
              <a:extLst>
                <a:ext uri="{FF2B5EF4-FFF2-40B4-BE49-F238E27FC236}">
                  <a16:creationId xmlns:a16="http://schemas.microsoft.com/office/drawing/2014/main" id="{4636C088-A82E-1ADC-EDCF-E77339AAD35B}"/>
                </a:ext>
              </a:extLst>
            </p:cNvPr>
            <p:cNvSpPr/>
            <p:nvPr/>
          </p:nvSpPr>
          <p:spPr>
            <a:xfrm>
              <a:off x="1607031" y="2934165"/>
              <a:ext cx="6000404" cy="4057073"/>
            </a:xfrm>
            <a:prstGeom prst="rect">
              <a:avLst/>
            </a:prstGeom>
          </p:spPr>
          <p:txBody>
            <a:bodyPr wrap="square">
              <a:spAutoFit/>
            </a:bodyPr>
            <a:lstStyle/>
            <a:p>
              <a:pPr algn="ctr">
                <a:lnSpc>
                  <a:spcPct val="150000"/>
                </a:lnSpc>
              </a:pPr>
              <a:r>
                <a:rPr lang="vi-VN" sz="2933" dirty="0">
                  <a:latin typeface="UTM Avo" panose="02040603050506020204" pitchFamily="18"/>
                </a:rPr>
                <a:t>Các em đã từng chơi thả diều chưa? Vì sao diều có thể bay lên cao?</a:t>
              </a:r>
              <a:endParaRPr lang="en-US" sz="2933" dirty="0">
                <a:latin typeface="UTM Avo" panose="02040603050506020204" pitchFamily="18"/>
              </a:endParaRPr>
            </a:p>
          </p:txBody>
        </p:sp>
      </p:grpSp>
    </p:spTree>
    <p:custDataLst>
      <p:tags r:id="rId1"/>
    </p:custDataLst>
    <p:extLst>
      <p:ext uri="{BB962C8B-B14F-4D97-AF65-F5344CB8AC3E}">
        <p14:creationId xmlns:p14="http://schemas.microsoft.com/office/powerpoint/2010/main" val="2256521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anim calcmode="lin" valueType="num">
                                      <p:cBhvr>
                                        <p:cTn id="8" dur="500" fill="hold"/>
                                        <p:tgtEl>
                                          <p:spTgt spid="34"/>
                                        </p:tgtEl>
                                        <p:attrNameLst>
                                          <p:attrName>ppt_x</p:attrName>
                                        </p:attrNameLst>
                                      </p:cBhvr>
                                      <p:tavLst>
                                        <p:tav tm="0">
                                          <p:val>
                                            <p:strVal val="#ppt_x"/>
                                          </p:val>
                                        </p:tav>
                                        <p:tav tm="100000">
                                          <p:val>
                                            <p:strVal val="#ppt_x"/>
                                          </p:val>
                                        </p:tav>
                                      </p:tavLst>
                                    </p:anim>
                                    <p:anim calcmode="lin" valueType="num">
                                      <p:cBhvr>
                                        <p:cTn id="9" dur="5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anim calcmode="lin" valueType="num">
                                      <p:cBhvr>
                                        <p:cTn id="13" dur="500" fill="hold"/>
                                        <p:tgtEl>
                                          <p:spTgt spid="33"/>
                                        </p:tgtEl>
                                        <p:attrNameLst>
                                          <p:attrName>ppt_x</p:attrName>
                                        </p:attrNameLst>
                                      </p:cBhvr>
                                      <p:tavLst>
                                        <p:tav tm="0">
                                          <p:val>
                                            <p:strVal val="#ppt_x"/>
                                          </p:val>
                                        </p:tav>
                                        <p:tav tm="100000">
                                          <p:val>
                                            <p:strVal val="#ppt_x"/>
                                          </p:val>
                                        </p:tav>
                                      </p:tavLst>
                                    </p:anim>
                                    <p:anim calcmode="lin" valueType="num">
                                      <p:cBhvr>
                                        <p:cTn id="14"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back trống có icon">
            <a:extLst>
              <a:ext uri="{FF2B5EF4-FFF2-40B4-BE49-F238E27FC236}">
                <a16:creationId xmlns:a16="http://schemas.microsoft.com/office/drawing/2014/main" id="{06C21682-EC53-ADCA-8D69-CA872D35364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37" name="Freeform 3">
            <a:extLst>
              <a:ext uri="{FF2B5EF4-FFF2-40B4-BE49-F238E27FC236}">
                <a16:creationId xmlns:a16="http://schemas.microsoft.com/office/drawing/2014/main" id="{06D6CB56-F245-30B5-84E7-56E0765C16E0}"/>
              </a:ext>
            </a:extLst>
          </p:cNvPr>
          <p:cNvSpPr/>
          <p:nvPr/>
        </p:nvSpPr>
        <p:spPr>
          <a:xfrm>
            <a:off x="39790" y="4835781"/>
            <a:ext cx="1351842" cy="2053904"/>
          </a:xfrm>
          <a:custGeom>
            <a:avLst/>
            <a:gdLst/>
            <a:ahLst/>
            <a:cxnLst/>
            <a:rect l="l" t="t" r="r" b="b"/>
            <a:pathLst>
              <a:path w="2027763" h="3080856">
                <a:moveTo>
                  <a:pt x="0" y="0"/>
                </a:moveTo>
                <a:lnTo>
                  <a:pt x="2027763" y="0"/>
                </a:lnTo>
                <a:lnTo>
                  <a:pt x="2027763" y="3080856"/>
                </a:lnTo>
                <a:lnTo>
                  <a:pt x="0" y="308085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60"/>
            <a:endParaRPr lang="en-US" sz="800">
              <a:solidFill>
                <a:prstClr val="black"/>
              </a:solidFill>
              <a:latin typeface="Calibri"/>
            </a:endParaRPr>
          </a:p>
        </p:txBody>
      </p:sp>
      <p:sp>
        <p:nvSpPr>
          <p:cNvPr id="38" name="Freeform 4">
            <a:extLst>
              <a:ext uri="{FF2B5EF4-FFF2-40B4-BE49-F238E27FC236}">
                <a16:creationId xmlns:a16="http://schemas.microsoft.com/office/drawing/2014/main" id="{93938A1B-0A63-155F-3787-1A9E10B5D02C}"/>
              </a:ext>
            </a:extLst>
          </p:cNvPr>
          <p:cNvSpPr/>
          <p:nvPr/>
        </p:nvSpPr>
        <p:spPr>
          <a:xfrm>
            <a:off x="888353" y="5221753"/>
            <a:ext cx="1106108" cy="1670944"/>
          </a:xfrm>
          <a:custGeom>
            <a:avLst/>
            <a:gdLst/>
            <a:ahLst/>
            <a:cxnLst/>
            <a:rect l="l" t="t" r="r" b="b"/>
            <a:pathLst>
              <a:path w="1376863" h="2091920">
                <a:moveTo>
                  <a:pt x="0" y="0"/>
                </a:moveTo>
                <a:lnTo>
                  <a:pt x="1376864" y="0"/>
                </a:lnTo>
                <a:lnTo>
                  <a:pt x="1376864" y="2091919"/>
                </a:lnTo>
                <a:lnTo>
                  <a:pt x="0" y="20919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60"/>
            <a:endParaRPr lang="en-US" sz="800">
              <a:solidFill>
                <a:prstClr val="black"/>
              </a:solidFill>
              <a:latin typeface="Calibri"/>
            </a:endParaRPr>
          </a:p>
        </p:txBody>
      </p:sp>
      <p:sp>
        <p:nvSpPr>
          <p:cNvPr id="39" name="Freeform 5">
            <a:extLst>
              <a:ext uri="{FF2B5EF4-FFF2-40B4-BE49-F238E27FC236}">
                <a16:creationId xmlns:a16="http://schemas.microsoft.com/office/drawing/2014/main" id="{8F691173-FE23-A633-E3F3-477DC4D26210}"/>
              </a:ext>
            </a:extLst>
          </p:cNvPr>
          <p:cNvSpPr/>
          <p:nvPr/>
        </p:nvSpPr>
        <p:spPr>
          <a:xfrm>
            <a:off x="9559512" y="1419319"/>
            <a:ext cx="2215302" cy="995484"/>
          </a:xfrm>
          <a:custGeom>
            <a:avLst/>
            <a:gdLst/>
            <a:ahLst/>
            <a:cxnLst/>
            <a:rect l="l" t="t" r="r" b="b"/>
            <a:pathLst>
              <a:path w="3322953" h="1493226">
                <a:moveTo>
                  <a:pt x="0" y="0"/>
                </a:moveTo>
                <a:lnTo>
                  <a:pt x="3322953" y="0"/>
                </a:lnTo>
                <a:lnTo>
                  <a:pt x="3322953" y="1493225"/>
                </a:lnTo>
                <a:lnTo>
                  <a:pt x="0" y="1493225"/>
                </a:lnTo>
                <a:lnTo>
                  <a:pt x="0" y="0"/>
                </a:lnTo>
                <a:close/>
              </a:path>
            </a:pathLst>
          </a:custGeom>
          <a:blipFill>
            <a:blip r:embed="rId6"/>
            <a:stretch>
              <a:fillRect/>
            </a:stretch>
          </a:blipFill>
        </p:spPr>
        <p:txBody>
          <a:bodyPr/>
          <a:lstStyle/>
          <a:p>
            <a:pPr defTabSz="609660"/>
            <a:endParaRPr lang="en-US" sz="800">
              <a:solidFill>
                <a:prstClr val="black"/>
              </a:solidFill>
              <a:latin typeface="Calibri"/>
            </a:endParaRPr>
          </a:p>
        </p:txBody>
      </p:sp>
      <p:sp>
        <p:nvSpPr>
          <p:cNvPr id="40" name="Freeform 6">
            <a:extLst>
              <a:ext uri="{FF2B5EF4-FFF2-40B4-BE49-F238E27FC236}">
                <a16:creationId xmlns:a16="http://schemas.microsoft.com/office/drawing/2014/main" id="{0A440BB8-05B8-E5F2-213D-02A9E1A3364F}"/>
              </a:ext>
            </a:extLst>
          </p:cNvPr>
          <p:cNvSpPr/>
          <p:nvPr/>
        </p:nvSpPr>
        <p:spPr>
          <a:xfrm>
            <a:off x="-700912" y="730146"/>
            <a:ext cx="2215302" cy="995484"/>
          </a:xfrm>
          <a:custGeom>
            <a:avLst/>
            <a:gdLst/>
            <a:ahLst/>
            <a:cxnLst/>
            <a:rect l="l" t="t" r="r" b="b"/>
            <a:pathLst>
              <a:path w="3322953" h="1493226">
                <a:moveTo>
                  <a:pt x="0" y="0"/>
                </a:moveTo>
                <a:lnTo>
                  <a:pt x="3322952" y="0"/>
                </a:lnTo>
                <a:lnTo>
                  <a:pt x="3322952" y="1493226"/>
                </a:lnTo>
                <a:lnTo>
                  <a:pt x="0" y="1493226"/>
                </a:lnTo>
                <a:lnTo>
                  <a:pt x="0" y="0"/>
                </a:lnTo>
                <a:close/>
              </a:path>
            </a:pathLst>
          </a:custGeom>
          <a:blipFill>
            <a:blip r:embed="rId6"/>
            <a:stretch>
              <a:fillRect/>
            </a:stretch>
          </a:blipFill>
        </p:spPr>
        <p:txBody>
          <a:bodyPr/>
          <a:lstStyle/>
          <a:p>
            <a:pPr defTabSz="609660"/>
            <a:endParaRPr lang="en-US" sz="800">
              <a:solidFill>
                <a:prstClr val="black"/>
              </a:solidFill>
              <a:latin typeface="Calibri"/>
            </a:endParaRPr>
          </a:p>
        </p:txBody>
      </p:sp>
      <p:sp>
        <p:nvSpPr>
          <p:cNvPr id="41" name="Freeform 7">
            <a:extLst>
              <a:ext uri="{FF2B5EF4-FFF2-40B4-BE49-F238E27FC236}">
                <a16:creationId xmlns:a16="http://schemas.microsoft.com/office/drawing/2014/main" id="{0FF2AFD2-CC36-3224-08E1-BE2E9C2DA16D}"/>
              </a:ext>
            </a:extLst>
          </p:cNvPr>
          <p:cNvSpPr/>
          <p:nvPr/>
        </p:nvSpPr>
        <p:spPr>
          <a:xfrm>
            <a:off x="1580481" y="1157139"/>
            <a:ext cx="1532954" cy="688859"/>
          </a:xfrm>
          <a:custGeom>
            <a:avLst/>
            <a:gdLst/>
            <a:ahLst/>
            <a:cxnLst/>
            <a:rect l="l" t="t" r="r" b="b"/>
            <a:pathLst>
              <a:path w="2299431" h="1033289">
                <a:moveTo>
                  <a:pt x="0" y="0"/>
                </a:moveTo>
                <a:lnTo>
                  <a:pt x="2299431" y="0"/>
                </a:lnTo>
                <a:lnTo>
                  <a:pt x="2299431" y="1033288"/>
                </a:lnTo>
                <a:lnTo>
                  <a:pt x="0" y="1033288"/>
                </a:lnTo>
                <a:lnTo>
                  <a:pt x="0" y="0"/>
                </a:lnTo>
                <a:close/>
              </a:path>
            </a:pathLst>
          </a:custGeom>
          <a:blipFill>
            <a:blip r:embed="rId6"/>
            <a:stretch>
              <a:fillRect/>
            </a:stretch>
          </a:blipFill>
        </p:spPr>
        <p:txBody>
          <a:bodyPr/>
          <a:lstStyle/>
          <a:p>
            <a:pPr defTabSz="609660"/>
            <a:endParaRPr lang="en-US" sz="800">
              <a:solidFill>
                <a:prstClr val="black"/>
              </a:solidFill>
              <a:latin typeface="Calibri"/>
            </a:endParaRPr>
          </a:p>
        </p:txBody>
      </p:sp>
      <p:sp>
        <p:nvSpPr>
          <p:cNvPr id="42" name="Freeform 11">
            <a:extLst>
              <a:ext uri="{FF2B5EF4-FFF2-40B4-BE49-F238E27FC236}">
                <a16:creationId xmlns:a16="http://schemas.microsoft.com/office/drawing/2014/main" id="{500A6C1C-745B-1796-00A2-BC76D0A1C965}"/>
              </a:ext>
            </a:extLst>
          </p:cNvPr>
          <p:cNvSpPr/>
          <p:nvPr/>
        </p:nvSpPr>
        <p:spPr>
          <a:xfrm>
            <a:off x="11226153" y="3429001"/>
            <a:ext cx="1585139" cy="712309"/>
          </a:xfrm>
          <a:custGeom>
            <a:avLst/>
            <a:gdLst/>
            <a:ahLst/>
            <a:cxnLst/>
            <a:rect l="l" t="t" r="r" b="b"/>
            <a:pathLst>
              <a:path w="2377708" h="1068464">
                <a:moveTo>
                  <a:pt x="0" y="0"/>
                </a:moveTo>
                <a:lnTo>
                  <a:pt x="2377708" y="0"/>
                </a:lnTo>
                <a:lnTo>
                  <a:pt x="2377708" y="1068464"/>
                </a:lnTo>
                <a:lnTo>
                  <a:pt x="0" y="1068464"/>
                </a:lnTo>
                <a:lnTo>
                  <a:pt x="0" y="0"/>
                </a:lnTo>
                <a:close/>
              </a:path>
            </a:pathLst>
          </a:custGeom>
          <a:blipFill>
            <a:blip r:embed="rId6"/>
            <a:stretch>
              <a:fillRect/>
            </a:stretch>
          </a:blipFill>
        </p:spPr>
        <p:txBody>
          <a:bodyPr/>
          <a:lstStyle/>
          <a:p>
            <a:pPr defTabSz="609660"/>
            <a:endParaRPr lang="en-US" sz="800">
              <a:solidFill>
                <a:prstClr val="black"/>
              </a:solidFill>
              <a:latin typeface="Calibri"/>
            </a:endParaRPr>
          </a:p>
        </p:txBody>
      </p:sp>
      <p:sp>
        <p:nvSpPr>
          <p:cNvPr id="43" name="TextBox 12">
            <a:extLst>
              <a:ext uri="{FF2B5EF4-FFF2-40B4-BE49-F238E27FC236}">
                <a16:creationId xmlns:a16="http://schemas.microsoft.com/office/drawing/2014/main" id="{C5624F98-D24A-D5A8-ADAB-0F9545E9589F}"/>
              </a:ext>
            </a:extLst>
          </p:cNvPr>
          <p:cNvSpPr txBox="1"/>
          <p:nvPr/>
        </p:nvSpPr>
        <p:spPr>
          <a:xfrm>
            <a:off x="3013413" y="1157139"/>
            <a:ext cx="6165173" cy="503471"/>
          </a:xfrm>
          <a:prstGeom prst="rect">
            <a:avLst/>
          </a:prstGeom>
        </p:spPr>
        <p:txBody>
          <a:bodyPr wrap="square" lIns="0" tIns="0" rIns="0" bIns="0" rtlCol="0" anchor="t">
            <a:spAutoFit/>
          </a:bodyPr>
          <a:lstStyle/>
          <a:p>
            <a:pPr algn="ctr" defTabSz="609660">
              <a:lnSpc>
                <a:spcPts val="3944"/>
              </a:lnSpc>
            </a:pPr>
            <a:r>
              <a:rPr lang="vi-VN" sz="4400" b="1" dirty="0">
                <a:solidFill>
                  <a:srgbClr val="AF5733"/>
                </a:solidFill>
                <a:latin typeface="UTM Avo" panose="02040603050506020204" pitchFamily="18"/>
                <a:cs typeface="Arial" panose="020B0604020202020204" pitchFamily="34" charset="0"/>
              </a:rPr>
              <a:t>HƯỚNG DẪN VỀ NHÀ</a:t>
            </a:r>
            <a:endParaRPr lang="en-US" sz="4400" b="1" dirty="0">
              <a:solidFill>
                <a:srgbClr val="AF5733"/>
              </a:solidFill>
              <a:latin typeface="UTM Avo" panose="02040603050506020204" pitchFamily="18"/>
              <a:cs typeface="Arial" panose="020B0604020202020204" pitchFamily="34" charset="0"/>
            </a:endParaRPr>
          </a:p>
        </p:txBody>
      </p:sp>
      <p:grpSp>
        <p:nvGrpSpPr>
          <p:cNvPr id="2" name="Group 1">
            <a:extLst>
              <a:ext uri="{FF2B5EF4-FFF2-40B4-BE49-F238E27FC236}">
                <a16:creationId xmlns:a16="http://schemas.microsoft.com/office/drawing/2014/main" id="{04B19713-F28A-C683-F9A8-391A31F11D86}"/>
              </a:ext>
            </a:extLst>
          </p:cNvPr>
          <p:cNvGrpSpPr>
            <a:grpSpLocks noChangeAspect="1"/>
          </p:cNvGrpSpPr>
          <p:nvPr/>
        </p:nvGrpSpPr>
        <p:grpSpPr>
          <a:xfrm>
            <a:off x="1322747" y="1888276"/>
            <a:ext cx="9284113" cy="1999565"/>
            <a:chOff x="1322823" y="1878401"/>
            <a:chExt cx="9550651" cy="2177952"/>
          </a:xfrm>
        </p:grpSpPr>
        <p:grpSp>
          <p:nvGrpSpPr>
            <p:cNvPr id="44" name="Group 43">
              <a:extLst>
                <a:ext uri="{FF2B5EF4-FFF2-40B4-BE49-F238E27FC236}">
                  <a16:creationId xmlns:a16="http://schemas.microsoft.com/office/drawing/2014/main" id="{0B2C1271-DB8F-E7C3-F083-5586776C0F5B}"/>
                </a:ext>
              </a:extLst>
            </p:cNvPr>
            <p:cNvGrpSpPr/>
            <p:nvPr/>
          </p:nvGrpSpPr>
          <p:grpSpPr>
            <a:xfrm>
              <a:off x="1322823" y="1878401"/>
              <a:ext cx="9550651" cy="2177952"/>
              <a:chOff x="1983044" y="2817598"/>
              <a:chExt cx="14325976" cy="3266927"/>
            </a:xfrm>
          </p:grpSpPr>
          <p:grpSp>
            <p:nvGrpSpPr>
              <p:cNvPr id="45" name="Group 8">
                <a:extLst>
                  <a:ext uri="{FF2B5EF4-FFF2-40B4-BE49-F238E27FC236}">
                    <a16:creationId xmlns:a16="http://schemas.microsoft.com/office/drawing/2014/main" id="{79672663-2111-B70B-9E78-80837FEBFF99}"/>
                  </a:ext>
                </a:extLst>
              </p:cNvPr>
              <p:cNvGrpSpPr/>
              <p:nvPr/>
            </p:nvGrpSpPr>
            <p:grpSpPr>
              <a:xfrm>
                <a:off x="2700034" y="2817598"/>
                <a:ext cx="13608986" cy="3266927"/>
                <a:chOff x="0" y="-47625"/>
                <a:chExt cx="3584260" cy="860425"/>
              </a:xfrm>
            </p:grpSpPr>
            <p:sp>
              <p:nvSpPr>
                <p:cNvPr id="50" name="Freeform 9">
                  <a:extLst>
                    <a:ext uri="{FF2B5EF4-FFF2-40B4-BE49-F238E27FC236}">
                      <a16:creationId xmlns:a16="http://schemas.microsoft.com/office/drawing/2014/main" id="{96CA8FF3-3E62-7AC9-D23D-EC5A1209D39C}"/>
                    </a:ext>
                  </a:extLst>
                </p:cNvPr>
                <p:cNvSpPr/>
                <p:nvPr/>
              </p:nvSpPr>
              <p:spPr>
                <a:xfrm>
                  <a:off x="0" y="0"/>
                  <a:ext cx="3584260" cy="544925"/>
                </a:xfrm>
                <a:custGeom>
                  <a:avLst/>
                  <a:gdLst/>
                  <a:ahLst/>
                  <a:cxnLst/>
                  <a:rect l="l" t="t" r="r" b="b"/>
                  <a:pathLst>
                    <a:path w="3584260" h="687951">
                      <a:moveTo>
                        <a:pt x="29013" y="0"/>
                      </a:moveTo>
                      <a:lnTo>
                        <a:pt x="3555247" y="0"/>
                      </a:lnTo>
                      <a:cubicBezTo>
                        <a:pt x="3571270" y="0"/>
                        <a:pt x="3584260" y="12990"/>
                        <a:pt x="3584260" y="29013"/>
                      </a:cubicBezTo>
                      <a:lnTo>
                        <a:pt x="3584260" y="658938"/>
                      </a:lnTo>
                      <a:cubicBezTo>
                        <a:pt x="3584260" y="674962"/>
                        <a:pt x="3571270" y="687951"/>
                        <a:pt x="3555247" y="687951"/>
                      </a:cubicBezTo>
                      <a:lnTo>
                        <a:pt x="29013" y="687951"/>
                      </a:lnTo>
                      <a:cubicBezTo>
                        <a:pt x="12990" y="687951"/>
                        <a:pt x="0" y="674962"/>
                        <a:pt x="0" y="658938"/>
                      </a:cubicBezTo>
                      <a:lnTo>
                        <a:pt x="0" y="29013"/>
                      </a:lnTo>
                      <a:cubicBezTo>
                        <a:pt x="0" y="12990"/>
                        <a:pt x="12990" y="0"/>
                        <a:pt x="29013" y="0"/>
                      </a:cubicBezTo>
                      <a:close/>
                    </a:path>
                  </a:pathLst>
                </a:custGeom>
                <a:solidFill>
                  <a:schemeClr val="accent2">
                    <a:lumMod val="75000"/>
                  </a:schemeClr>
                </a:solidFill>
                <a:ln w="38100">
                  <a:solidFill>
                    <a:srgbClr val="495324"/>
                  </a:solidFill>
                </a:ln>
              </p:spPr>
              <p:txBody>
                <a:bodyPr/>
                <a:lstStyle/>
                <a:p>
                  <a:pPr defTabSz="609660"/>
                  <a:endParaRPr lang="en-US" sz="800" dirty="0">
                    <a:solidFill>
                      <a:prstClr val="black"/>
                    </a:solidFill>
                    <a:latin typeface="Calibri"/>
                  </a:endParaRPr>
                </a:p>
              </p:txBody>
            </p:sp>
            <p:sp>
              <p:nvSpPr>
                <p:cNvPr id="51" name="TextBox 10">
                  <a:extLst>
                    <a:ext uri="{FF2B5EF4-FFF2-40B4-BE49-F238E27FC236}">
                      <a16:creationId xmlns:a16="http://schemas.microsoft.com/office/drawing/2014/main" id="{2AD6FEF6-6DDF-00CF-850C-A6E6307E9A15}"/>
                    </a:ext>
                  </a:extLst>
                </p:cNvPr>
                <p:cNvSpPr txBox="1"/>
                <p:nvPr/>
              </p:nvSpPr>
              <p:spPr>
                <a:xfrm>
                  <a:off x="0" y="-47625"/>
                  <a:ext cx="812800" cy="860425"/>
                </a:xfrm>
                <a:prstGeom prst="rect">
                  <a:avLst/>
                </a:prstGeom>
              </p:spPr>
              <p:txBody>
                <a:bodyPr lIns="33867" tIns="33867" rIns="33867" bIns="33867" rtlCol="0" anchor="ctr"/>
                <a:lstStyle/>
                <a:p>
                  <a:pPr algn="ctr" defTabSz="609660">
                    <a:lnSpc>
                      <a:spcPts val="1773"/>
                    </a:lnSpc>
                  </a:pPr>
                  <a:endParaRPr sz="800">
                    <a:solidFill>
                      <a:prstClr val="black"/>
                    </a:solidFill>
                    <a:latin typeface="Calibri"/>
                  </a:endParaRPr>
                </a:p>
              </p:txBody>
            </p:sp>
          </p:grpSp>
          <p:sp>
            <p:nvSpPr>
              <p:cNvPr id="46" name="TextBox 13">
                <a:extLst>
                  <a:ext uri="{FF2B5EF4-FFF2-40B4-BE49-F238E27FC236}">
                    <a16:creationId xmlns:a16="http://schemas.microsoft.com/office/drawing/2014/main" id="{8745EB9A-7666-339A-F213-8B533B86BE5A}"/>
                  </a:ext>
                </a:extLst>
              </p:cNvPr>
              <p:cNvSpPr txBox="1"/>
              <p:nvPr/>
            </p:nvSpPr>
            <p:spPr>
              <a:xfrm>
                <a:off x="4008464" y="3782288"/>
                <a:ext cx="11757748" cy="590353"/>
              </a:xfrm>
              <a:prstGeom prst="rect">
                <a:avLst/>
              </a:prstGeom>
            </p:spPr>
            <p:txBody>
              <a:bodyPr wrap="square" lIns="0" tIns="0" rIns="0" bIns="0" rtlCol="0" anchor="t">
                <a:spAutoFit/>
              </a:bodyPr>
              <a:lstStyle/>
              <a:p>
                <a:pPr defTabSz="609660">
                  <a:lnSpc>
                    <a:spcPts val="2987"/>
                  </a:lnSpc>
                </a:pPr>
                <a:r>
                  <a:rPr lang="vi-VN" sz="2800" dirty="0">
                    <a:solidFill>
                      <a:prstClr val="white"/>
                    </a:solidFill>
                    <a:latin typeface="UTM Avo" panose="02040603050506020204" pitchFamily="18"/>
                    <a:cs typeface="Arial" panose="020B0604020202020204" pitchFamily="34" charset="0"/>
                  </a:rPr>
                  <a:t>Ôn tập các kiến thức đã học</a:t>
                </a:r>
                <a:endParaRPr lang="en-US" sz="2800" dirty="0">
                  <a:solidFill>
                    <a:prstClr val="white"/>
                  </a:solidFill>
                  <a:latin typeface="UTM Avo" panose="02040603050506020204" pitchFamily="18"/>
                  <a:cs typeface="Arial" panose="020B0604020202020204" pitchFamily="34" charset="0"/>
                </a:endParaRPr>
              </a:p>
            </p:txBody>
          </p:sp>
          <p:grpSp>
            <p:nvGrpSpPr>
              <p:cNvPr id="47" name="Group 14">
                <a:extLst>
                  <a:ext uri="{FF2B5EF4-FFF2-40B4-BE49-F238E27FC236}">
                    <a16:creationId xmlns:a16="http://schemas.microsoft.com/office/drawing/2014/main" id="{F591F403-80F7-9AFF-B5D8-50580405822C}"/>
                  </a:ext>
                </a:extLst>
              </p:cNvPr>
              <p:cNvGrpSpPr/>
              <p:nvPr/>
            </p:nvGrpSpPr>
            <p:grpSpPr>
              <a:xfrm>
                <a:off x="1983044" y="3133672"/>
                <a:ext cx="1666509" cy="1910950"/>
                <a:chOff x="1813" y="-115909"/>
                <a:chExt cx="743459" cy="852509"/>
              </a:xfrm>
            </p:grpSpPr>
            <p:sp>
              <p:nvSpPr>
                <p:cNvPr id="48" name="Freeform 15">
                  <a:extLst>
                    <a:ext uri="{FF2B5EF4-FFF2-40B4-BE49-F238E27FC236}">
                      <a16:creationId xmlns:a16="http://schemas.microsoft.com/office/drawing/2014/main" id="{6344F642-6CC8-F649-CB1E-ACCEDD0780ED}"/>
                    </a:ext>
                  </a:extLst>
                </p:cNvPr>
                <p:cNvSpPr>
                  <a:spLocks noChangeAspect="1"/>
                </p:cNvSpPr>
                <p:nvPr/>
              </p:nvSpPr>
              <p:spPr>
                <a:xfrm>
                  <a:off x="1813" y="-115909"/>
                  <a:ext cx="743459" cy="787186"/>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95324"/>
                </a:solidFill>
              </p:spPr>
              <p:txBody>
                <a:bodyPr/>
                <a:lstStyle/>
                <a:p>
                  <a:pPr defTabSz="609660"/>
                  <a:endParaRPr lang="en-US" sz="800">
                    <a:solidFill>
                      <a:prstClr val="black"/>
                    </a:solidFill>
                    <a:latin typeface="Calibri"/>
                  </a:endParaRPr>
                </a:p>
              </p:txBody>
            </p:sp>
            <p:sp>
              <p:nvSpPr>
                <p:cNvPr id="49" name="TextBox 16">
                  <a:extLst>
                    <a:ext uri="{FF2B5EF4-FFF2-40B4-BE49-F238E27FC236}">
                      <a16:creationId xmlns:a16="http://schemas.microsoft.com/office/drawing/2014/main" id="{979762B4-E7A2-50C3-D921-F2AAEFE14146}"/>
                    </a:ext>
                  </a:extLst>
                </p:cNvPr>
                <p:cNvSpPr txBox="1"/>
                <p:nvPr/>
              </p:nvSpPr>
              <p:spPr>
                <a:xfrm>
                  <a:off x="76200" y="28575"/>
                  <a:ext cx="660400" cy="708025"/>
                </a:xfrm>
                <a:prstGeom prst="rect">
                  <a:avLst/>
                </a:prstGeom>
              </p:spPr>
              <p:txBody>
                <a:bodyPr lIns="33867" tIns="33867" rIns="33867" bIns="33867" rtlCol="0" anchor="ctr"/>
                <a:lstStyle/>
                <a:p>
                  <a:pPr algn="ctr" defTabSz="609660">
                    <a:lnSpc>
                      <a:spcPts val="1773"/>
                    </a:lnSpc>
                  </a:pPr>
                  <a:endParaRPr sz="800">
                    <a:solidFill>
                      <a:prstClr val="black"/>
                    </a:solidFill>
                    <a:latin typeface="Calibri"/>
                  </a:endParaRPr>
                </a:p>
              </p:txBody>
            </p:sp>
          </p:grpSp>
        </p:grpSp>
        <p:sp>
          <p:nvSpPr>
            <p:cNvPr id="52" name="TextBox 17">
              <a:extLst>
                <a:ext uri="{FF2B5EF4-FFF2-40B4-BE49-F238E27FC236}">
                  <a16:creationId xmlns:a16="http://schemas.microsoft.com/office/drawing/2014/main" id="{FD2D8B1A-A237-30C3-B6B6-C60FC29B352F}"/>
                </a:ext>
              </a:extLst>
            </p:cNvPr>
            <p:cNvSpPr txBox="1"/>
            <p:nvPr/>
          </p:nvSpPr>
          <p:spPr>
            <a:xfrm>
              <a:off x="1437648" y="2550780"/>
              <a:ext cx="879779" cy="501612"/>
            </a:xfrm>
            <a:prstGeom prst="rect">
              <a:avLst/>
            </a:prstGeom>
          </p:spPr>
          <p:txBody>
            <a:bodyPr lIns="0" tIns="0" rIns="0" bIns="0" rtlCol="0" anchor="t">
              <a:spAutoFit/>
            </a:bodyPr>
            <a:lstStyle/>
            <a:p>
              <a:pPr algn="ctr" defTabSz="609660">
                <a:lnSpc>
                  <a:spcPts val="3944"/>
                </a:lnSpc>
              </a:pPr>
              <a:r>
                <a:rPr lang="en-US" sz="4334" b="1" dirty="0">
                  <a:solidFill>
                    <a:srgbClr val="FEF3C6"/>
                  </a:solidFill>
                  <a:latin typeface="UTM Avo" panose="02040603050506020204" pitchFamily="18"/>
                  <a:cs typeface="Arial" panose="020B0604020202020204" pitchFamily="34" charset="0"/>
                </a:rPr>
                <a:t>1</a:t>
              </a:r>
            </a:p>
          </p:txBody>
        </p:sp>
      </p:grpSp>
      <p:grpSp>
        <p:nvGrpSpPr>
          <p:cNvPr id="4" name="Group 3">
            <a:extLst>
              <a:ext uri="{FF2B5EF4-FFF2-40B4-BE49-F238E27FC236}">
                <a16:creationId xmlns:a16="http://schemas.microsoft.com/office/drawing/2014/main" id="{139FE3B1-97B6-52C4-392D-5F82A4BB6C1C}"/>
              </a:ext>
            </a:extLst>
          </p:cNvPr>
          <p:cNvGrpSpPr>
            <a:grpSpLocks noChangeAspect="1"/>
          </p:cNvGrpSpPr>
          <p:nvPr/>
        </p:nvGrpSpPr>
        <p:grpSpPr>
          <a:xfrm>
            <a:off x="1325366" y="3422939"/>
            <a:ext cx="9232981" cy="2105510"/>
            <a:chOff x="1322823" y="3880127"/>
            <a:chExt cx="9550651" cy="2177952"/>
          </a:xfrm>
        </p:grpSpPr>
        <p:grpSp>
          <p:nvGrpSpPr>
            <p:cNvPr id="53" name="Group 52">
              <a:extLst>
                <a:ext uri="{FF2B5EF4-FFF2-40B4-BE49-F238E27FC236}">
                  <a16:creationId xmlns:a16="http://schemas.microsoft.com/office/drawing/2014/main" id="{8BC6D880-6E45-08BC-6871-053B8F4D05C5}"/>
                </a:ext>
              </a:extLst>
            </p:cNvPr>
            <p:cNvGrpSpPr/>
            <p:nvPr/>
          </p:nvGrpSpPr>
          <p:grpSpPr>
            <a:xfrm>
              <a:off x="1322823" y="3880127"/>
              <a:ext cx="9550651" cy="2177952"/>
              <a:chOff x="1983044" y="5820187"/>
              <a:chExt cx="14325976" cy="3266927"/>
            </a:xfrm>
          </p:grpSpPr>
          <p:grpSp>
            <p:nvGrpSpPr>
              <p:cNvPr id="54" name="Group 18">
                <a:extLst>
                  <a:ext uri="{FF2B5EF4-FFF2-40B4-BE49-F238E27FC236}">
                    <a16:creationId xmlns:a16="http://schemas.microsoft.com/office/drawing/2014/main" id="{A8002148-8BAE-858D-4C8F-BEA9C85ADFEE}"/>
                  </a:ext>
                </a:extLst>
              </p:cNvPr>
              <p:cNvGrpSpPr/>
              <p:nvPr/>
            </p:nvGrpSpPr>
            <p:grpSpPr>
              <a:xfrm>
                <a:off x="2700034" y="5820187"/>
                <a:ext cx="13608986" cy="3266927"/>
                <a:chOff x="0" y="-47625"/>
                <a:chExt cx="3584260" cy="860425"/>
              </a:xfrm>
            </p:grpSpPr>
            <p:sp>
              <p:nvSpPr>
                <p:cNvPr id="59" name="Freeform 19">
                  <a:extLst>
                    <a:ext uri="{FF2B5EF4-FFF2-40B4-BE49-F238E27FC236}">
                      <a16:creationId xmlns:a16="http://schemas.microsoft.com/office/drawing/2014/main" id="{D8B0FE57-05D2-D3F8-3A67-B5413E717B86}"/>
                    </a:ext>
                  </a:extLst>
                </p:cNvPr>
                <p:cNvSpPr/>
                <p:nvPr/>
              </p:nvSpPr>
              <p:spPr>
                <a:xfrm>
                  <a:off x="0" y="0"/>
                  <a:ext cx="3584260" cy="493401"/>
                </a:xfrm>
                <a:custGeom>
                  <a:avLst/>
                  <a:gdLst/>
                  <a:ahLst/>
                  <a:cxnLst/>
                  <a:rect l="l" t="t" r="r" b="b"/>
                  <a:pathLst>
                    <a:path w="3584260" h="687951">
                      <a:moveTo>
                        <a:pt x="29013" y="0"/>
                      </a:moveTo>
                      <a:lnTo>
                        <a:pt x="3555247" y="0"/>
                      </a:lnTo>
                      <a:cubicBezTo>
                        <a:pt x="3571270" y="0"/>
                        <a:pt x="3584260" y="12990"/>
                        <a:pt x="3584260" y="29013"/>
                      </a:cubicBezTo>
                      <a:lnTo>
                        <a:pt x="3584260" y="658938"/>
                      </a:lnTo>
                      <a:cubicBezTo>
                        <a:pt x="3584260" y="674962"/>
                        <a:pt x="3571270" y="687951"/>
                        <a:pt x="3555247" y="687951"/>
                      </a:cubicBezTo>
                      <a:lnTo>
                        <a:pt x="29013" y="687951"/>
                      </a:lnTo>
                      <a:cubicBezTo>
                        <a:pt x="12990" y="687951"/>
                        <a:pt x="0" y="674962"/>
                        <a:pt x="0" y="658938"/>
                      </a:cubicBezTo>
                      <a:lnTo>
                        <a:pt x="0" y="29013"/>
                      </a:lnTo>
                      <a:cubicBezTo>
                        <a:pt x="0" y="12990"/>
                        <a:pt x="12990" y="0"/>
                        <a:pt x="29013" y="0"/>
                      </a:cubicBezTo>
                      <a:close/>
                    </a:path>
                  </a:pathLst>
                </a:custGeom>
                <a:solidFill>
                  <a:schemeClr val="accent2">
                    <a:lumMod val="75000"/>
                  </a:schemeClr>
                </a:solidFill>
                <a:ln w="38100">
                  <a:solidFill>
                    <a:srgbClr val="495324"/>
                  </a:solidFill>
                </a:ln>
              </p:spPr>
              <p:txBody>
                <a:bodyPr/>
                <a:lstStyle/>
                <a:p>
                  <a:pPr defTabSz="609660"/>
                  <a:endParaRPr lang="en-US" sz="800" dirty="0">
                    <a:solidFill>
                      <a:prstClr val="black"/>
                    </a:solidFill>
                    <a:latin typeface="Calibri"/>
                  </a:endParaRPr>
                </a:p>
              </p:txBody>
            </p:sp>
            <p:sp>
              <p:nvSpPr>
                <p:cNvPr id="60" name="TextBox 20">
                  <a:extLst>
                    <a:ext uri="{FF2B5EF4-FFF2-40B4-BE49-F238E27FC236}">
                      <a16:creationId xmlns:a16="http://schemas.microsoft.com/office/drawing/2014/main" id="{29838715-F547-ADAE-BBA0-9EB914E777E6}"/>
                    </a:ext>
                  </a:extLst>
                </p:cNvPr>
                <p:cNvSpPr txBox="1"/>
                <p:nvPr/>
              </p:nvSpPr>
              <p:spPr>
                <a:xfrm>
                  <a:off x="0" y="-47625"/>
                  <a:ext cx="812800" cy="860425"/>
                </a:xfrm>
                <a:prstGeom prst="rect">
                  <a:avLst/>
                </a:prstGeom>
              </p:spPr>
              <p:txBody>
                <a:bodyPr lIns="33867" tIns="33867" rIns="33867" bIns="33867" rtlCol="0" anchor="ctr"/>
                <a:lstStyle/>
                <a:p>
                  <a:pPr algn="ctr" defTabSz="609660">
                    <a:lnSpc>
                      <a:spcPts val="1773"/>
                    </a:lnSpc>
                  </a:pPr>
                  <a:endParaRPr sz="800">
                    <a:solidFill>
                      <a:prstClr val="black"/>
                    </a:solidFill>
                    <a:latin typeface="Calibri"/>
                  </a:endParaRPr>
                </a:p>
              </p:txBody>
            </p:sp>
          </p:grpSp>
          <p:sp>
            <p:nvSpPr>
              <p:cNvPr id="55" name="TextBox 21">
                <a:extLst>
                  <a:ext uri="{FF2B5EF4-FFF2-40B4-BE49-F238E27FC236}">
                    <a16:creationId xmlns:a16="http://schemas.microsoft.com/office/drawing/2014/main" id="{99DC0D84-9180-F7EE-E693-1A559B698E2C}"/>
                  </a:ext>
                </a:extLst>
              </p:cNvPr>
              <p:cNvSpPr txBox="1"/>
              <p:nvPr/>
            </p:nvSpPr>
            <p:spPr>
              <a:xfrm>
                <a:off x="4015618" y="6226213"/>
                <a:ext cx="12107077" cy="1337136"/>
              </a:xfrm>
              <a:prstGeom prst="rect">
                <a:avLst/>
              </a:prstGeom>
            </p:spPr>
            <p:txBody>
              <a:bodyPr wrap="square" lIns="0" tIns="0" rIns="0" bIns="0" rtlCol="0" anchor="t">
                <a:spAutoFit/>
              </a:bodyPr>
              <a:lstStyle/>
              <a:p>
                <a:pPr defTabSz="609660"/>
                <a:r>
                  <a:rPr lang="vi-VN" sz="2800" dirty="0">
                    <a:solidFill>
                      <a:prstClr val="white"/>
                    </a:solidFill>
                    <a:latin typeface="UTM Avo" panose="02040603050506020204" pitchFamily="18"/>
                    <a:cs typeface="Arial" panose="020B0604020202020204" pitchFamily="34" charset="0"/>
                  </a:rPr>
                  <a:t>Chuẩn </a:t>
                </a:r>
                <a:r>
                  <a:rPr lang="en-US" sz="2800" dirty="0" err="1">
                    <a:solidFill>
                      <a:prstClr val="white"/>
                    </a:solidFill>
                    <a:latin typeface="UTM Avo" panose="02040603050506020204" pitchFamily="18"/>
                    <a:cs typeface="Arial" panose="020B0604020202020204" pitchFamily="34" charset="0"/>
                  </a:rPr>
                  <a:t>bị</a:t>
                </a:r>
                <a:r>
                  <a:rPr lang="en-US" sz="2800" dirty="0">
                    <a:solidFill>
                      <a:prstClr val="white"/>
                    </a:solidFill>
                    <a:latin typeface="UTM Avo" panose="02040603050506020204" pitchFamily="18"/>
                    <a:cs typeface="Arial" panose="020B0604020202020204" pitchFamily="34" charset="0"/>
                  </a:rPr>
                  <a:t> </a:t>
                </a:r>
                <a:r>
                  <a:rPr lang="en-US" sz="2800" dirty="0" err="1">
                    <a:solidFill>
                      <a:prstClr val="white"/>
                    </a:solidFill>
                    <a:latin typeface="UTM Avo" panose="02040603050506020204" pitchFamily="18"/>
                    <a:cs typeface="Arial" panose="020B0604020202020204" pitchFamily="34" charset="0"/>
                  </a:rPr>
                  <a:t>trước</a:t>
                </a:r>
                <a:r>
                  <a:rPr lang="en-US" sz="2800" dirty="0">
                    <a:solidFill>
                      <a:prstClr val="white"/>
                    </a:solidFill>
                    <a:latin typeface="UTM Avo" panose="02040603050506020204" pitchFamily="18"/>
                    <a:cs typeface="Arial" panose="020B0604020202020204" pitchFamily="34" charset="0"/>
                  </a:rPr>
                  <a:t> </a:t>
                </a:r>
                <a:r>
                  <a:rPr lang="en-US" sz="2800" dirty="0" err="1">
                    <a:solidFill>
                      <a:prstClr val="white"/>
                    </a:solidFill>
                    <a:latin typeface="UTM Avo" panose="02040603050506020204" pitchFamily="18"/>
                    <a:cs typeface="Arial" panose="020B0604020202020204" pitchFamily="34" charset="0"/>
                  </a:rPr>
                  <a:t>bài</a:t>
                </a:r>
                <a:r>
                  <a:rPr lang="en-US" sz="2800" dirty="0">
                    <a:solidFill>
                      <a:prstClr val="white"/>
                    </a:solidFill>
                    <a:latin typeface="UTM Avo" panose="02040603050506020204" pitchFamily="18"/>
                    <a:cs typeface="Arial" panose="020B0604020202020204" pitchFamily="34" charset="0"/>
                  </a:rPr>
                  <a:t> </a:t>
                </a:r>
                <a:r>
                  <a:rPr lang="en-US" sz="2800" dirty="0" err="1">
                    <a:solidFill>
                      <a:prstClr val="white"/>
                    </a:solidFill>
                    <a:latin typeface="UTM Avo" panose="02040603050506020204" pitchFamily="18"/>
                    <a:cs typeface="Arial" panose="020B0604020202020204" pitchFamily="34" charset="0"/>
                  </a:rPr>
                  <a:t>sau</a:t>
                </a:r>
                <a:r>
                  <a:rPr lang="en-US" sz="2800" dirty="0">
                    <a:solidFill>
                      <a:prstClr val="white"/>
                    </a:solidFill>
                    <a:latin typeface="UTM Avo" panose="02040603050506020204" pitchFamily="18"/>
                    <a:cs typeface="Arial" panose="020B0604020202020204" pitchFamily="34" charset="0"/>
                  </a:rPr>
                  <a:t> </a:t>
                </a:r>
              </a:p>
              <a:p>
                <a:pPr defTabSz="609660"/>
                <a:r>
                  <a:rPr lang="en-US" sz="2800" dirty="0">
                    <a:solidFill>
                      <a:prstClr val="white"/>
                    </a:solidFill>
                    <a:latin typeface="UTM Avo" panose="02040603050506020204" pitchFamily="18"/>
                    <a:cs typeface="Arial" panose="020B0604020202020204" pitchFamily="34" charset="0"/>
                  </a:rPr>
                  <a:t>- </a:t>
                </a:r>
                <a:r>
                  <a:rPr lang="en-US" sz="2800" b="1" dirty="0" err="1">
                    <a:solidFill>
                      <a:prstClr val="white"/>
                    </a:solidFill>
                    <a:latin typeface="UTM Avo" panose="02040603050506020204" pitchFamily="18"/>
                    <a:cs typeface="Arial" panose="020B0604020202020204" pitchFamily="34" charset="0"/>
                  </a:rPr>
                  <a:t>Phần</a:t>
                </a:r>
                <a:r>
                  <a:rPr lang="en-US" sz="2800" b="1" dirty="0">
                    <a:solidFill>
                      <a:prstClr val="white"/>
                    </a:solidFill>
                    <a:latin typeface="UTM Avo" panose="02040603050506020204" pitchFamily="18"/>
                    <a:cs typeface="Arial" panose="020B0604020202020204" pitchFamily="34" charset="0"/>
                  </a:rPr>
                  <a:t> 2. </a:t>
                </a:r>
                <a:r>
                  <a:rPr lang="en-US" sz="2800" b="1" dirty="0" err="1">
                    <a:solidFill>
                      <a:prstClr val="white"/>
                    </a:solidFill>
                    <a:latin typeface="UTM Avo" panose="02040603050506020204" pitchFamily="18"/>
                    <a:cs typeface="Arial" panose="020B0604020202020204" pitchFamily="34" charset="0"/>
                  </a:rPr>
                  <a:t>Mức</a:t>
                </a:r>
                <a:r>
                  <a:rPr lang="en-US" sz="2800" b="1" dirty="0">
                    <a:solidFill>
                      <a:prstClr val="white"/>
                    </a:solidFill>
                    <a:latin typeface="UTM Avo" panose="02040603050506020204" pitchFamily="18"/>
                    <a:cs typeface="Arial" panose="020B0604020202020204" pitchFamily="34" charset="0"/>
                  </a:rPr>
                  <a:t> </a:t>
                </a:r>
                <a:r>
                  <a:rPr lang="en-US" sz="2800" b="1" dirty="0" err="1">
                    <a:solidFill>
                      <a:prstClr val="white"/>
                    </a:solidFill>
                    <a:latin typeface="UTM Avo" panose="02040603050506020204" pitchFamily="18"/>
                    <a:cs typeface="Arial" panose="020B0604020202020204" pitchFamily="34" charset="0"/>
                  </a:rPr>
                  <a:t>độ</a:t>
                </a:r>
                <a:r>
                  <a:rPr lang="en-US" sz="2800" b="1" dirty="0">
                    <a:solidFill>
                      <a:prstClr val="white"/>
                    </a:solidFill>
                    <a:latin typeface="UTM Avo" panose="02040603050506020204" pitchFamily="18"/>
                    <a:cs typeface="Arial" panose="020B0604020202020204" pitchFamily="34" charset="0"/>
                  </a:rPr>
                  <a:t> </a:t>
                </a:r>
                <a:r>
                  <a:rPr lang="en-US" sz="2800" b="1" dirty="0" err="1">
                    <a:solidFill>
                      <a:prstClr val="white"/>
                    </a:solidFill>
                    <a:latin typeface="UTM Avo" panose="02040603050506020204" pitchFamily="18"/>
                    <a:cs typeface="Arial" panose="020B0604020202020204" pitchFamily="34" charset="0"/>
                  </a:rPr>
                  <a:t>mạnh</a:t>
                </a:r>
                <a:r>
                  <a:rPr lang="en-US" sz="2800" b="1" dirty="0">
                    <a:solidFill>
                      <a:prstClr val="white"/>
                    </a:solidFill>
                    <a:latin typeface="UTM Avo" panose="02040603050506020204" pitchFamily="18"/>
                    <a:cs typeface="Arial" panose="020B0604020202020204" pitchFamily="34" charset="0"/>
                  </a:rPr>
                  <a:t> </a:t>
                </a:r>
                <a:r>
                  <a:rPr lang="en-US" sz="2800" b="1" dirty="0" err="1">
                    <a:solidFill>
                      <a:prstClr val="white"/>
                    </a:solidFill>
                    <a:latin typeface="UTM Avo" panose="02040603050506020204" pitchFamily="18"/>
                    <a:cs typeface="Arial" panose="020B0604020202020204" pitchFamily="34" charset="0"/>
                  </a:rPr>
                  <a:t>của</a:t>
                </a:r>
                <a:r>
                  <a:rPr lang="en-US" sz="2800" b="1" dirty="0">
                    <a:solidFill>
                      <a:prstClr val="white"/>
                    </a:solidFill>
                    <a:latin typeface="UTM Avo" panose="02040603050506020204" pitchFamily="18"/>
                    <a:cs typeface="Arial" panose="020B0604020202020204" pitchFamily="34" charset="0"/>
                  </a:rPr>
                  <a:t> </a:t>
                </a:r>
                <a:r>
                  <a:rPr lang="en-US" sz="2800" b="1" dirty="0" err="1">
                    <a:solidFill>
                      <a:prstClr val="white"/>
                    </a:solidFill>
                    <a:latin typeface="UTM Avo" panose="02040603050506020204" pitchFamily="18"/>
                    <a:cs typeface="Arial" panose="020B0604020202020204" pitchFamily="34" charset="0"/>
                  </a:rPr>
                  <a:t>gió</a:t>
                </a:r>
                <a:endParaRPr lang="en-US" sz="2800" dirty="0">
                  <a:solidFill>
                    <a:prstClr val="white"/>
                  </a:solidFill>
                  <a:latin typeface="UTM Avo" panose="02040603050506020204" pitchFamily="18"/>
                  <a:cs typeface="Arial" panose="020B0604020202020204" pitchFamily="34" charset="0"/>
                </a:endParaRPr>
              </a:p>
            </p:txBody>
          </p:sp>
          <p:grpSp>
            <p:nvGrpSpPr>
              <p:cNvPr id="56" name="Group 22">
                <a:extLst>
                  <a:ext uri="{FF2B5EF4-FFF2-40B4-BE49-F238E27FC236}">
                    <a16:creationId xmlns:a16="http://schemas.microsoft.com/office/drawing/2014/main" id="{06A6247D-20AB-77D5-8FE6-1B0CF0448EBD}"/>
                  </a:ext>
                </a:extLst>
              </p:cNvPr>
              <p:cNvGrpSpPr/>
              <p:nvPr/>
            </p:nvGrpSpPr>
            <p:grpSpPr>
              <a:xfrm>
                <a:off x="1983044" y="6396076"/>
                <a:ext cx="1675738" cy="1675737"/>
                <a:chOff x="1813" y="0"/>
                <a:chExt cx="747576" cy="747576"/>
              </a:xfrm>
            </p:grpSpPr>
            <p:sp>
              <p:nvSpPr>
                <p:cNvPr id="57" name="Freeform 23">
                  <a:extLst>
                    <a:ext uri="{FF2B5EF4-FFF2-40B4-BE49-F238E27FC236}">
                      <a16:creationId xmlns:a16="http://schemas.microsoft.com/office/drawing/2014/main" id="{77E38DE2-5A0A-BBFD-CAD7-7C0F3603E48C}"/>
                    </a:ext>
                  </a:extLst>
                </p:cNvPr>
                <p:cNvSpPr>
                  <a:spLocks noChangeAspect="1"/>
                </p:cNvSpPr>
                <p:nvPr/>
              </p:nvSpPr>
              <p:spPr>
                <a:xfrm>
                  <a:off x="1813" y="0"/>
                  <a:ext cx="747576" cy="747576"/>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95324"/>
                </a:solidFill>
              </p:spPr>
              <p:txBody>
                <a:bodyPr/>
                <a:lstStyle/>
                <a:p>
                  <a:pPr defTabSz="609660"/>
                  <a:endParaRPr lang="en-US" sz="800" dirty="0">
                    <a:solidFill>
                      <a:prstClr val="black"/>
                    </a:solidFill>
                    <a:latin typeface="Calibri"/>
                  </a:endParaRPr>
                </a:p>
              </p:txBody>
            </p:sp>
            <p:sp>
              <p:nvSpPr>
                <p:cNvPr id="58" name="TextBox 24">
                  <a:extLst>
                    <a:ext uri="{FF2B5EF4-FFF2-40B4-BE49-F238E27FC236}">
                      <a16:creationId xmlns:a16="http://schemas.microsoft.com/office/drawing/2014/main" id="{DEA7BEA6-E033-5894-CEF0-751F029EDFEF}"/>
                    </a:ext>
                  </a:extLst>
                </p:cNvPr>
                <p:cNvSpPr txBox="1"/>
                <p:nvPr/>
              </p:nvSpPr>
              <p:spPr>
                <a:xfrm>
                  <a:off x="76200" y="28575"/>
                  <a:ext cx="660400" cy="708025"/>
                </a:xfrm>
                <a:prstGeom prst="rect">
                  <a:avLst/>
                </a:prstGeom>
              </p:spPr>
              <p:txBody>
                <a:bodyPr lIns="33867" tIns="33867" rIns="33867" bIns="33867" rtlCol="0" anchor="ctr"/>
                <a:lstStyle/>
                <a:p>
                  <a:pPr algn="ctr" defTabSz="609660">
                    <a:lnSpc>
                      <a:spcPts val="1773"/>
                    </a:lnSpc>
                  </a:pPr>
                  <a:endParaRPr sz="800">
                    <a:solidFill>
                      <a:prstClr val="black"/>
                    </a:solidFill>
                    <a:latin typeface="Calibri"/>
                  </a:endParaRPr>
                </a:p>
              </p:txBody>
            </p:sp>
          </p:grpSp>
        </p:grpSp>
        <p:sp>
          <p:nvSpPr>
            <p:cNvPr id="61" name="TextBox 25">
              <a:extLst>
                <a:ext uri="{FF2B5EF4-FFF2-40B4-BE49-F238E27FC236}">
                  <a16:creationId xmlns:a16="http://schemas.microsoft.com/office/drawing/2014/main" id="{A4F22705-DC16-CD42-DE81-7D2DA9B99990}"/>
                </a:ext>
              </a:extLst>
            </p:cNvPr>
            <p:cNvSpPr txBox="1"/>
            <p:nvPr/>
          </p:nvSpPr>
          <p:spPr>
            <a:xfrm>
              <a:off x="1442857" y="4638337"/>
              <a:ext cx="879779" cy="501612"/>
            </a:xfrm>
            <a:prstGeom prst="rect">
              <a:avLst/>
            </a:prstGeom>
          </p:spPr>
          <p:txBody>
            <a:bodyPr lIns="0" tIns="0" rIns="0" bIns="0" rtlCol="0" anchor="t">
              <a:spAutoFit/>
            </a:bodyPr>
            <a:lstStyle/>
            <a:p>
              <a:pPr algn="ctr" defTabSz="609660">
                <a:lnSpc>
                  <a:spcPts val="3944"/>
                </a:lnSpc>
              </a:pPr>
              <a:r>
                <a:rPr lang="en-US" sz="4334" b="1" dirty="0">
                  <a:solidFill>
                    <a:srgbClr val="FEF3C6"/>
                  </a:solidFill>
                  <a:latin typeface="UTM Avo" panose="02040603050506020204" pitchFamily="18"/>
                  <a:cs typeface="Arial" panose="020B0604020202020204" pitchFamily="34" charset="0"/>
                </a:rPr>
                <a:t>2</a:t>
              </a:r>
            </a:p>
          </p:txBody>
        </p:sp>
      </p:grpSp>
    </p:spTree>
    <p:custDataLst>
      <p:tags r:id="rId1"/>
    </p:custDataLst>
    <p:extLst>
      <p:ext uri="{BB962C8B-B14F-4D97-AF65-F5344CB8AC3E}">
        <p14:creationId xmlns:p14="http://schemas.microsoft.com/office/powerpoint/2010/main" val="4253832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129"/>
        <p:cNvGrpSpPr/>
        <p:nvPr/>
      </p:nvGrpSpPr>
      <p:grpSpPr>
        <a:xfrm>
          <a:off x="0" y="0"/>
          <a:ext cx="0" cy="0"/>
          <a:chOff x="0" y="0"/>
          <a:chExt cx="0" cy="0"/>
        </a:xfrm>
      </p:grpSpPr>
    </p:spTree>
    <p:custDataLst>
      <p:tags r:id="rId1"/>
    </p:custData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856099A-FA44-A101-3A1B-0AEE0350359A}"/>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973B7C4-E93F-005D-97C1-FFA36D6FB195}"/>
              </a:ext>
            </a:extLst>
          </p:cNvPr>
          <p:cNvSpPr txBox="1"/>
          <p:nvPr/>
        </p:nvSpPr>
        <p:spPr>
          <a:xfrm>
            <a:off x="454403" y="574846"/>
            <a:ext cx="11367083" cy="1411990"/>
          </a:xfrm>
          <a:prstGeom prst="rect">
            <a:avLst/>
          </a:prstGeom>
          <a:noFill/>
        </p:spPr>
        <p:txBody>
          <a:bodyPr wrap="square" rtlCol="0">
            <a:spAutoFit/>
          </a:bodyPr>
          <a:lstStyle/>
          <a:p>
            <a:pPr algn="ctr">
              <a:lnSpc>
                <a:spcPct val="150000"/>
              </a:lnSpc>
            </a:pPr>
            <a:r>
              <a:rPr lang="en-US" sz="2000" b="1">
                <a:solidFill>
                  <a:schemeClr val="accent2">
                    <a:lumMod val="50000"/>
                  </a:schemeClr>
                </a:solidFill>
                <a:latin typeface="UTM Avo" panose="02040603050506020204" pitchFamily="18" charset="0"/>
              </a:rPr>
              <a:t>Để kết nối cộng đồng giáo viên và nhận thêm nhiều tài liệu giảng dạy, </a:t>
            </a:r>
          </a:p>
          <a:p>
            <a:pPr algn="ctr">
              <a:lnSpc>
                <a:spcPct val="150000"/>
              </a:lnSpc>
            </a:pPr>
            <a:r>
              <a:rPr lang="en-US" sz="2000">
                <a:solidFill>
                  <a:schemeClr val="accent2">
                    <a:lumMod val="50000"/>
                  </a:schemeClr>
                </a:solidFill>
                <a:latin typeface="UTM Avo" panose="02040603050506020204" pitchFamily="18" charset="0"/>
              </a:rPr>
              <a:t>mời quý thầy cô tham gia Group Facebook</a:t>
            </a:r>
          </a:p>
          <a:p>
            <a:pPr algn="ctr">
              <a:lnSpc>
                <a:spcPct val="150000"/>
              </a:lnSpc>
            </a:pPr>
            <a:r>
              <a:rPr lang="en-US" sz="2000">
                <a:solidFill>
                  <a:schemeClr val="accent2">
                    <a:lumMod val="50000"/>
                  </a:schemeClr>
                </a:solidFill>
                <a:latin typeface="UTM Avo" panose="02040603050506020204" pitchFamily="18" charset="0"/>
              </a:rPr>
              <a:t>theo đường link:  </a:t>
            </a:r>
          </a:p>
        </p:txBody>
      </p:sp>
      <p:sp>
        <p:nvSpPr>
          <p:cNvPr id="5" name="Rectangle: Rounded Corners 4">
            <a:extLst>
              <a:ext uri="{FF2B5EF4-FFF2-40B4-BE49-F238E27FC236}">
                <a16:creationId xmlns:a16="http://schemas.microsoft.com/office/drawing/2014/main" id="{1873DF6E-0B24-D8E3-B911-EF8F68CE6E6F}"/>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hlinkClick r:id="rId3"/>
            <a:extLst>
              <a:ext uri="{FF2B5EF4-FFF2-40B4-BE49-F238E27FC236}">
                <a16:creationId xmlns:a16="http://schemas.microsoft.com/office/drawing/2014/main" id="{514FF621-BF31-89D0-19D4-906FB3D1BE28}"/>
              </a:ext>
            </a:extLst>
          </p:cNvPr>
          <p:cNvSpPr txBox="1"/>
          <p:nvPr/>
        </p:nvSpPr>
        <p:spPr>
          <a:xfrm>
            <a:off x="2644617" y="2000034"/>
            <a:ext cx="7122253" cy="461665"/>
          </a:xfrm>
          <a:prstGeom prst="rect">
            <a:avLst/>
          </a:prstGeom>
          <a:noFill/>
        </p:spPr>
        <p:txBody>
          <a:bodyPr wrap="square" rtlCol="0">
            <a:spAutoFit/>
          </a:bodyPr>
          <a:lstStyle/>
          <a:p>
            <a:r>
              <a:rPr lang="en-US" sz="2400" b="1" u="sng">
                <a:solidFill>
                  <a:schemeClr val="accent2">
                    <a:lumMod val="50000"/>
                  </a:schemeClr>
                </a:solidFill>
                <a:latin typeface="UTM Avo" panose="02040603050506020204" pitchFamily="18" charset="0"/>
              </a:rPr>
              <a:t>Hoc10 – Đồng hành cùng giáo viên tiểu học</a:t>
            </a:r>
          </a:p>
        </p:txBody>
      </p:sp>
      <p:sp>
        <p:nvSpPr>
          <p:cNvPr id="9" name="TextBox 8">
            <a:extLst>
              <a:ext uri="{FF2B5EF4-FFF2-40B4-BE49-F238E27FC236}">
                <a16:creationId xmlns:a16="http://schemas.microsoft.com/office/drawing/2014/main" id="{B872354A-D4BB-B5B5-111A-F13E7611898C}"/>
              </a:ext>
            </a:extLst>
          </p:cNvPr>
          <p:cNvSpPr txBox="1"/>
          <p:nvPr/>
        </p:nvSpPr>
        <p:spPr>
          <a:xfrm>
            <a:off x="4011326" y="2381351"/>
            <a:ext cx="4321723" cy="488660"/>
          </a:xfrm>
          <a:prstGeom prst="rect">
            <a:avLst/>
          </a:prstGeom>
          <a:noFill/>
        </p:spPr>
        <p:txBody>
          <a:bodyPr wrap="square" rtlCol="0">
            <a:spAutoFit/>
          </a:bodyPr>
          <a:lstStyle/>
          <a:p>
            <a:pPr algn="ctr">
              <a:lnSpc>
                <a:spcPct val="150000"/>
              </a:lnSpc>
            </a:pPr>
            <a:r>
              <a:rPr lang="en-US" sz="2000">
                <a:solidFill>
                  <a:schemeClr val="accent2">
                    <a:lumMod val="50000"/>
                  </a:schemeClr>
                </a:solidFill>
                <a:latin typeface="UTM Avo" panose="02040603050506020204" pitchFamily="18" charset="0"/>
              </a:rPr>
              <a:t>Hoặc truy cập qua QR code</a:t>
            </a:r>
          </a:p>
        </p:txBody>
      </p:sp>
      <p:pic>
        <p:nvPicPr>
          <p:cNvPr id="12" name="Picture 2" descr="Ngón Trỏ, ngón tay, Máy tính Biểu tượng Tay - tay png tải về - Miễn phí  trong suốt Tay png Tải về.">
            <a:extLst>
              <a:ext uri="{FF2B5EF4-FFF2-40B4-BE49-F238E27FC236}">
                <a16:creationId xmlns:a16="http://schemas.microsoft.com/office/drawing/2014/main" id="{47B32CF6-A60B-7BB7-A52D-9C23C63D8C0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681A7A0-E5B5-C881-6D14-34AAD99952F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custDataLst>
      <p:tags r:id="rId1"/>
    </p:custDataLst>
    <p:extLst>
      <p:ext uri="{BB962C8B-B14F-4D97-AF65-F5344CB8AC3E}">
        <p14:creationId xmlns:p14="http://schemas.microsoft.com/office/powerpoint/2010/main" val="247533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7"/>
                                        </p:tgtEl>
                                        <p:attrNameLst>
                                          <p:attrName>style.color</p:attrName>
                                        </p:attrNameLst>
                                      </p:cBhvr>
                                      <p:by>
                                        <p:hsl h="7200000" s="0" l="0"/>
                                      </p:by>
                                    </p:animClr>
                                    <p:animClr clrSpc="hsl" dir="cw">
                                      <p:cBhvr>
                                        <p:cTn id="7" dur="1000" fill="hold"/>
                                        <p:tgtEl>
                                          <p:spTgt spid="7"/>
                                        </p:tgtEl>
                                        <p:attrNameLst>
                                          <p:attrName>fillcolor</p:attrName>
                                        </p:attrNameLst>
                                      </p:cBhvr>
                                      <p:by>
                                        <p:hsl h="7200000" s="0" l="0"/>
                                      </p:by>
                                    </p:animClr>
                                    <p:animClr clrSpc="hsl" dir="cw">
                                      <p:cBhvr>
                                        <p:cTn id="8" dur="1000" fill="hold"/>
                                        <p:tgtEl>
                                          <p:spTgt spid="7"/>
                                        </p:tgtEl>
                                        <p:attrNameLst>
                                          <p:attrName>stroke.color</p:attrName>
                                        </p:attrNameLst>
                                      </p:cBhvr>
                                      <p:by>
                                        <p:hsl h="7200000" s="0" l="0"/>
                                      </p:by>
                                    </p:animClr>
                                    <p:set>
                                      <p:cBhvr>
                                        <p:cTn id="9" dur="1000" fill="hold"/>
                                        <p:tgtEl>
                                          <p:spTgt spid="7"/>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5"/>
                                        </p:tgtEl>
                                        <p:attrNameLst>
                                          <p:attrName>fillcolor</p:attrName>
                                        </p:attrNameLst>
                                      </p:cBhvr>
                                      <p:to>
                                        <a:srgbClr val="C5E0B3"/>
                                      </p:to>
                                    </p:animClr>
                                    <p:set>
                                      <p:cBhvr>
                                        <p:cTn id="12" dur="1000" fill="hold"/>
                                        <p:tgtEl>
                                          <p:spTgt spid="5"/>
                                        </p:tgtEl>
                                        <p:attrNameLst>
                                          <p:attrName>fill.type</p:attrName>
                                        </p:attrNameLst>
                                      </p:cBhvr>
                                      <p:to>
                                        <p:strVal val="solid"/>
                                      </p:to>
                                    </p:set>
                                    <p:set>
                                      <p:cBhvr>
                                        <p:cTn id="13" dur="1000" fill="hold"/>
                                        <p:tgtEl>
                                          <p:spTgt spid="5"/>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3"/>
                                        </p:tgtEl>
                                        <p:attrNameLst>
                                          <p:attrName>style.color</p:attrName>
                                        </p:attrNameLst>
                                      </p:cBhvr>
                                      <p:by>
                                        <p:hsl h="7200000" s="0" l="0"/>
                                      </p:by>
                                    </p:animClr>
                                    <p:animClr clrSpc="hsl" dir="cw">
                                      <p:cBhvr>
                                        <p:cTn id="16" dur="1000" fill="hold"/>
                                        <p:tgtEl>
                                          <p:spTgt spid="3"/>
                                        </p:tgtEl>
                                        <p:attrNameLst>
                                          <p:attrName>fillcolor</p:attrName>
                                        </p:attrNameLst>
                                      </p:cBhvr>
                                      <p:by>
                                        <p:hsl h="7200000" s="0" l="0"/>
                                      </p:by>
                                    </p:animClr>
                                    <p:animClr clrSpc="hsl" dir="cw">
                                      <p:cBhvr>
                                        <p:cTn id="17" dur="1000" fill="hold"/>
                                        <p:tgtEl>
                                          <p:spTgt spid="3"/>
                                        </p:tgtEl>
                                        <p:attrNameLst>
                                          <p:attrName>stroke.color</p:attrName>
                                        </p:attrNameLst>
                                      </p:cBhvr>
                                      <p:by>
                                        <p:hsl h="7200000" s="0" l="0"/>
                                      </p:by>
                                    </p:animClr>
                                    <p:set>
                                      <p:cBhvr>
                                        <p:cTn id="18" dur="10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8E756E35-C8EC-1A07-5623-FCB7DFD2D32A}"/>
              </a:ext>
            </a:extLst>
          </p:cNvPr>
          <p:cNvPicPr>
            <a:picLocks noChangeAspect="1"/>
          </p:cNvPicPr>
          <p:nvPr/>
        </p:nvPicPr>
        <p:blipFill>
          <a:blip r:embed="rId4"/>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59000387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C2AF565-E324-7412-351D-B4EF288CCB93}"/>
              </a:ext>
            </a:extLst>
          </p:cNvPr>
          <p:cNvPicPr>
            <a:picLocks noChangeAspect="1"/>
          </p:cNvPicPr>
          <p:nvPr/>
        </p:nvPicPr>
        <p:blipFill>
          <a:blip r:embed="rId3"/>
          <a:stretch>
            <a:fillRect/>
          </a:stretch>
        </p:blipFill>
        <p:spPr>
          <a:xfrm>
            <a:off x="1298332" y="1512883"/>
            <a:ext cx="10720674" cy="4770112"/>
          </a:xfrm>
          <a:prstGeom prst="rect">
            <a:avLst/>
          </a:prstGeom>
        </p:spPr>
      </p:pic>
      <p:pic>
        <p:nvPicPr>
          <p:cNvPr id="19" name="Picture 18">
            <a:extLst>
              <a:ext uri="{FF2B5EF4-FFF2-40B4-BE49-F238E27FC236}">
                <a16:creationId xmlns:a16="http://schemas.microsoft.com/office/drawing/2014/main" id="{5DBFF771-4F75-B445-DF0F-8807068D50D9}"/>
              </a:ext>
            </a:extLst>
          </p:cNvPr>
          <p:cNvPicPr>
            <a:picLocks noChangeAspect="1"/>
          </p:cNvPicPr>
          <p:nvPr/>
        </p:nvPicPr>
        <p:blipFill>
          <a:blip r:embed="rId4"/>
          <a:stretch>
            <a:fillRect/>
          </a:stretch>
        </p:blipFill>
        <p:spPr>
          <a:xfrm>
            <a:off x="529242" y="1512882"/>
            <a:ext cx="5167317" cy="5167317"/>
          </a:xfrm>
          <a:prstGeom prst="rect">
            <a:avLst/>
          </a:prstGeom>
        </p:spPr>
      </p:pic>
      <p:sp>
        <p:nvSpPr>
          <p:cNvPr id="20" name="Oval 19">
            <a:extLst>
              <a:ext uri="{FF2B5EF4-FFF2-40B4-BE49-F238E27FC236}">
                <a16:creationId xmlns:a16="http://schemas.microsoft.com/office/drawing/2014/main" id="{9BCC1D78-074C-C34C-C569-A3B8DF5517E8}"/>
              </a:ext>
            </a:extLst>
          </p:cNvPr>
          <p:cNvSpPr/>
          <p:nvPr/>
        </p:nvSpPr>
        <p:spPr>
          <a:xfrm>
            <a:off x="7925594" y="1512883"/>
            <a:ext cx="1930400" cy="1930400"/>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vi-VN" sz="7667" b="1" dirty="0">
                <a:solidFill>
                  <a:schemeClr val="bg1"/>
                </a:solidFill>
                <a:latin typeface="Arial" panose="020B0604020202020204" pitchFamily="34" charset="0"/>
                <a:cs typeface="Arial" panose="020B0604020202020204" pitchFamily="34" charset="0"/>
              </a:rPr>
              <a:t>01</a:t>
            </a:r>
            <a:endParaRPr lang="en-US" sz="7667" b="1" dirty="0">
              <a:solidFill>
                <a:schemeClr val="bg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4D81B30C-A91D-219D-E748-9D221E0C69A5}"/>
              </a:ext>
            </a:extLst>
          </p:cNvPr>
          <p:cNvSpPr/>
          <p:nvPr/>
        </p:nvSpPr>
        <p:spPr>
          <a:xfrm>
            <a:off x="5944394" y="3443283"/>
            <a:ext cx="5892800" cy="2171428"/>
          </a:xfrm>
          <a:prstGeom prst="rect">
            <a:avLst/>
          </a:prstGeom>
        </p:spPr>
        <p:txBody>
          <a:bodyPr wrap="square">
            <a:spAutoFit/>
          </a:bodyPr>
          <a:lstStyle/>
          <a:p>
            <a:pPr algn="ctr">
              <a:lnSpc>
                <a:spcPct val="150000"/>
              </a:lnSpc>
            </a:pPr>
            <a:r>
              <a:rPr lang="en-US" sz="4800" b="1" dirty="0">
                <a:solidFill>
                  <a:schemeClr val="accent6">
                    <a:lumMod val="75000"/>
                  </a:schemeClr>
                </a:solidFill>
                <a:latin typeface="UTM Avo" panose="02040603050506020204" pitchFamily="18"/>
                <a:cs typeface="Arial" panose="020B0604020202020204" pitchFamily="34" charset="0"/>
              </a:rPr>
              <a:t>SỰ CHUYỂN ĐỘNG CỦA KHÔNG KHÍ</a:t>
            </a:r>
          </a:p>
        </p:txBody>
      </p:sp>
      <p:pic>
        <p:nvPicPr>
          <p:cNvPr id="22" name="Picture 21">
            <a:extLst>
              <a:ext uri="{FF2B5EF4-FFF2-40B4-BE49-F238E27FC236}">
                <a16:creationId xmlns:a16="http://schemas.microsoft.com/office/drawing/2014/main" id="{6DAD0259-3C31-69C7-2772-FC02F1CDB511}"/>
              </a:ext>
            </a:extLst>
          </p:cNvPr>
          <p:cNvPicPr>
            <a:picLocks noChangeAspect="1"/>
          </p:cNvPicPr>
          <p:nvPr/>
        </p:nvPicPr>
        <p:blipFill>
          <a:blip r:embed="rId5"/>
          <a:stretch>
            <a:fillRect/>
          </a:stretch>
        </p:blipFill>
        <p:spPr>
          <a:xfrm>
            <a:off x="5649424" y="789356"/>
            <a:ext cx="1861473" cy="1556647"/>
          </a:xfrm>
          <a:prstGeom prst="rect">
            <a:avLst/>
          </a:prstGeom>
        </p:spPr>
      </p:pic>
    </p:spTree>
    <p:custDataLst>
      <p:tags r:id="rId1"/>
    </p:custDataLst>
    <p:extLst>
      <p:ext uri="{BB962C8B-B14F-4D97-AF65-F5344CB8AC3E}">
        <p14:creationId xmlns:p14="http://schemas.microsoft.com/office/powerpoint/2010/main" val="319589335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Pentagon 1">
            <a:extLst>
              <a:ext uri="{FF2B5EF4-FFF2-40B4-BE49-F238E27FC236}">
                <a16:creationId xmlns:a16="http://schemas.microsoft.com/office/drawing/2014/main" id="{DDBE6D0C-6EE9-E909-002B-FC581B7C3636}"/>
              </a:ext>
            </a:extLst>
          </p:cNvPr>
          <p:cNvSpPr/>
          <p:nvPr/>
        </p:nvSpPr>
        <p:spPr>
          <a:xfrm>
            <a:off x="0" y="1491070"/>
            <a:ext cx="2811780" cy="671666"/>
          </a:xfrm>
          <a:prstGeom prst="homePlat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933" b="1" dirty="0">
                <a:latin typeface="UTM Avo" panose="02040603050506020204" pitchFamily="18"/>
                <a:cs typeface="Arial" panose="020B0604020202020204" pitchFamily="34" charset="0"/>
              </a:rPr>
              <a:t>THÍ NGHIỆM</a:t>
            </a:r>
            <a:endParaRPr lang="en-US" sz="2933" b="1" dirty="0">
              <a:latin typeface="UTM Avo" panose="02040603050506020204" pitchFamily="18"/>
              <a:cs typeface="Arial" panose="020B0604020202020204" pitchFamily="34" charset="0"/>
            </a:endParaRPr>
          </a:p>
        </p:txBody>
      </p:sp>
      <p:sp>
        <p:nvSpPr>
          <p:cNvPr id="3" name="Rectangle 2">
            <a:extLst>
              <a:ext uri="{FF2B5EF4-FFF2-40B4-BE49-F238E27FC236}">
                <a16:creationId xmlns:a16="http://schemas.microsoft.com/office/drawing/2014/main" id="{3D2804E8-247F-BF14-3D70-199D80D4396B}"/>
              </a:ext>
            </a:extLst>
          </p:cNvPr>
          <p:cNvSpPr/>
          <p:nvPr/>
        </p:nvSpPr>
        <p:spPr>
          <a:xfrm>
            <a:off x="762794" y="2278442"/>
            <a:ext cx="9124155" cy="523220"/>
          </a:xfrm>
          <a:prstGeom prst="rect">
            <a:avLst/>
          </a:prstGeom>
        </p:spPr>
        <p:txBody>
          <a:bodyPr wrap="square">
            <a:spAutoFit/>
          </a:bodyPr>
          <a:lstStyle/>
          <a:p>
            <a:r>
              <a:rPr lang="vi-VN" sz="2800" b="1" dirty="0">
                <a:solidFill>
                  <a:srgbClr val="C00000"/>
                </a:solidFill>
                <a:latin typeface="UTM Avo" panose="02040603050506020204" pitchFamily="18"/>
                <a:cs typeface="Arial" panose="020B0604020202020204" pitchFamily="34" charset="0"/>
              </a:rPr>
              <a:t>1. N</a:t>
            </a:r>
            <a:r>
              <a:rPr lang="en-US" sz="2800" b="1" dirty="0" err="1">
                <a:solidFill>
                  <a:srgbClr val="C00000"/>
                </a:solidFill>
                <a:latin typeface="UTM Avo" panose="02040603050506020204" pitchFamily="18"/>
                <a:cs typeface="Arial" panose="020B0604020202020204" pitchFamily="34" charset="0"/>
              </a:rPr>
              <a:t>hận</a:t>
            </a:r>
            <a:r>
              <a:rPr lang="en-US" sz="2800" b="1" dirty="0">
                <a:solidFill>
                  <a:srgbClr val="C00000"/>
                </a:solidFill>
                <a:latin typeface="UTM Avo" panose="02040603050506020204" pitchFamily="18"/>
                <a:cs typeface="Arial" panose="020B0604020202020204" pitchFamily="34" charset="0"/>
              </a:rPr>
              <a:t> </a:t>
            </a:r>
            <a:r>
              <a:rPr lang="en-US" sz="2800" b="1" dirty="0" err="1">
                <a:solidFill>
                  <a:srgbClr val="C00000"/>
                </a:solidFill>
                <a:latin typeface="UTM Avo" panose="02040603050506020204" pitchFamily="18"/>
                <a:cs typeface="Arial" panose="020B0604020202020204" pitchFamily="34" charset="0"/>
              </a:rPr>
              <a:t>biết</a:t>
            </a:r>
            <a:r>
              <a:rPr lang="en-US" sz="2800" b="1" dirty="0">
                <a:solidFill>
                  <a:srgbClr val="C00000"/>
                </a:solidFill>
                <a:latin typeface="UTM Avo" panose="02040603050506020204" pitchFamily="18"/>
                <a:cs typeface="Arial" panose="020B0604020202020204" pitchFamily="34" charset="0"/>
              </a:rPr>
              <a:t> </a:t>
            </a:r>
            <a:r>
              <a:rPr lang="en-US" sz="2800" b="1" dirty="0" err="1">
                <a:solidFill>
                  <a:srgbClr val="C00000"/>
                </a:solidFill>
                <a:latin typeface="UTM Avo" panose="02040603050506020204" pitchFamily="18"/>
                <a:cs typeface="Arial" panose="020B0604020202020204" pitchFamily="34" charset="0"/>
              </a:rPr>
              <a:t>không</a:t>
            </a:r>
            <a:r>
              <a:rPr lang="en-US" sz="2800" b="1" dirty="0">
                <a:solidFill>
                  <a:srgbClr val="C00000"/>
                </a:solidFill>
                <a:latin typeface="UTM Avo" panose="02040603050506020204" pitchFamily="18"/>
                <a:cs typeface="Arial" panose="020B0604020202020204" pitchFamily="34" charset="0"/>
              </a:rPr>
              <a:t> </a:t>
            </a:r>
            <a:r>
              <a:rPr lang="en-US" sz="2800" b="1" dirty="0" err="1">
                <a:solidFill>
                  <a:srgbClr val="C00000"/>
                </a:solidFill>
                <a:latin typeface="UTM Avo" panose="02040603050506020204" pitchFamily="18"/>
                <a:cs typeface="Arial" panose="020B0604020202020204" pitchFamily="34" charset="0"/>
              </a:rPr>
              <a:t>khí</a:t>
            </a:r>
            <a:r>
              <a:rPr lang="en-US" sz="2800" b="1" dirty="0">
                <a:solidFill>
                  <a:srgbClr val="C00000"/>
                </a:solidFill>
                <a:latin typeface="UTM Avo" panose="02040603050506020204" pitchFamily="18"/>
                <a:cs typeface="Arial" panose="020B0604020202020204" pitchFamily="34" charset="0"/>
              </a:rPr>
              <a:t> </a:t>
            </a:r>
            <a:r>
              <a:rPr lang="en-US" sz="2800" b="1" dirty="0" err="1">
                <a:solidFill>
                  <a:srgbClr val="C00000"/>
                </a:solidFill>
                <a:latin typeface="UTM Avo" panose="02040603050506020204" pitchFamily="18"/>
                <a:cs typeface="Arial" panose="020B0604020202020204" pitchFamily="34" charset="0"/>
              </a:rPr>
              <a:t>chuyển</a:t>
            </a:r>
            <a:r>
              <a:rPr lang="en-US" sz="2800" b="1" dirty="0">
                <a:solidFill>
                  <a:srgbClr val="C00000"/>
                </a:solidFill>
                <a:latin typeface="UTM Avo" panose="02040603050506020204" pitchFamily="18"/>
                <a:cs typeface="Arial" panose="020B0604020202020204" pitchFamily="34" charset="0"/>
              </a:rPr>
              <a:t> </a:t>
            </a:r>
            <a:r>
              <a:rPr lang="en-US" sz="2800" b="1" dirty="0" err="1">
                <a:solidFill>
                  <a:srgbClr val="C00000"/>
                </a:solidFill>
                <a:latin typeface="UTM Avo" panose="02040603050506020204" pitchFamily="18"/>
                <a:cs typeface="Arial" panose="020B0604020202020204" pitchFamily="34" charset="0"/>
              </a:rPr>
              <a:t>động</a:t>
            </a:r>
            <a:r>
              <a:rPr lang="en-US" sz="2800" b="1" dirty="0">
                <a:solidFill>
                  <a:srgbClr val="C00000"/>
                </a:solidFill>
                <a:latin typeface="UTM Avo" panose="02040603050506020204" pitchFamily="18"/>
                <a:cs typeface="Arial" panose="020B0604020202020204" pitchFamily="34" charset="0"/>
              </a:rPr>
              <a:t> </a:t>
            </a:r>
            <a:r>
              <a:rPr lang="en-US" sz="2800" b="1" dirty="0" err="1">
                <a:solidFill>
                  <a:srgbClr val="C00000"/>
                </a:solidFill>
                <a:latin typeface="UTM Avo" panose="02040603050506020204" pitchFamily="18"/>
                <a:cs typeface="Arial" panose="020B0604020202020204" pitchFamily="34" charset="0"/>
              </a:rPr>
              <a:t>gây</a:t>
            </a:r>
            <a:r>
              <a:rPr lang="en-US" sz="2800" b="1" dirty="0">
                <a:solidFill>
                  <a:srgbClr val="C00000"/>
                </a:solidFill>
                <a:latin typeface="UTM Avo" panose="02040603050506020204" pitchFamily="18"/>
                <a:cs typeface="Arial" panose="020B0604020202020204" pitchFamily="34" charset="0"/>
              </a:rPr>
              <a:t> </a:t>
            </a:r>
            <a:r>
              <a:rPr lang="en-US" sz="2800" b="1" dirty="0" err="1">
                <a:solidFill>
                  <a:srgbClr val="C00000"/>
                </a:solidFill>
                <a:latin typeface="UTM Avo" panose="02040603050506020204" pitchFamily="18"/>
                <a:cs typeface="Arial" panose="020B0604020202020204" pitchFamily="34" charset="0"/>
              </a:rPr>
              <a:t>ra</a:t>
            </a:r>
            <a:r>
              <a:rPr lang="en-US" sz="2800" b="1" dirty="0">
                <a:solidFill>
                  <a:srgbClr val="C00000"/>
                </a:solidFill>
                <a:latin typeface="UTM Avo" panose="02040603050506020204" pitchFamily="18"/>
                <a:cs typeface="Arial" panose="020B0604020202020204" pitchFamily="34" charset="0"/>
              </a:rPr>
              <a:t> </a:t>
            </a:r>
            <a:r>
              <a:rPr lang="en-US" sz="2800" b="1" dirty="0" err="1">
                <a:solidFill>
                  <a:srgbClr val="C00000"/>
                </a:solidFill>
                <a:latin typeface="UTM Avo" panose="02040603050506020204" pitchFamily="18"/>
                <a:cs typeface="Arial" panose="020B0604020202020204" pitchFamily="34" charset="0"/>
              </a:rPr>
              <a:t>gió</a:t>
            </a:r>
            <a:endParaRPr lang="en-US" sz="2800" b="1" dirty="0">
              <a:solidFill>
                <a:srgbClr val="C00000"/>
              </a:solidFill>
              <a:latin typeface="UTM Avo" panose="02040603050506020204" pitchFamily="18"/>
              <a:cs typeface="Arial" panose="020B0604020202020204" pitchFamily="34" charset="0"/>
            </a:endParaRPr>
          </a:p>
        </p:txBody>
      </p:sp>
      <p:grpSp>
        <p:nvGrpSpPr>
          <p:cNvPr id="5" name="Group 4">
            <a:extLst>
              <a:ext uri="{FF2B5EF4-FFF2-40B4-BE49-F238E27FC236}">
                <a16:creationId xmlns:a16="http://schemas.microsoft.com/office/drawing/2014/main" id="{A0D7B232-7932-C413-3F2E-3F9F145A3FBF}"/>
              </a:ext>
            </a:extLst>
          </p:cNvPr>
          <p:cNvGrpSpPr/>
          <p:nvPr/>
        </p:nvGrpSpPr>
        <p:grpSpPr>
          <a:xfrm>
            <a:off x="9079360" y="647700"/>
            <a:ext cx="2748316" cy="2049780"/>
            <a:chOff x="13411200" y="971550"/>
            <a:chExt cx="4343400" cy="2990924"/>
          </a:xfrm>
        </p:grpSpPr>
        <p:sp>
          <p:nvSpPr>
            <p:cNvPr id="6" name="Cloud 5">
              <a:extLst>
                <a:ext uri="{FF2B5EF4-FFF2-40B4-BE49-F238E27FC236}">
                  <a16:creationId xmlns:a16="http://schemas.microsoft.com/office/drawing/2014/main" id="{10876A9C-2E86-207C-7DDC-38EEB83DACF3}"/>
                </a:ext>
              </a:extLst>
            </p:cNvPr>
            <p:cNvSpPr/>
            <p:nvPr/>
          </p:nvSpPr>
          <p:spPr>
            <a:xfrm>
              <a:off x="13411200" y="971550"/>
              <a:ext cx="4343400" cy="2990924"/>
            </a:xfrm>
            <a:prstGeom prst="cloud">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7" name="TextBox 6">
              <a:extLst>
                <a:ext uri="{FF2B5EF4-FFF2-40B4-BE49-F238E27FC236}">
                  <a16:creationId xmlns:a16="http://schemas.microsoft.com/office/drawing/2014/main" id="{CD36D992-48E2-AC81-9BFB-9D69D9CC6370}"/>
                </a:ext>
              </a:extLst>
            </p:cNvPr>
            <p:cNvSpPr txBox="1"/>
            <p:nvPr/>
          </p:nvSpPr>
          <p:spPr>
            <a:xfrm>
              <a:off x="13812550" y="1367319"/>
              <a:ext cx="3505200" cy="1814886"/>
            </a:xfrm>
            <a:prstGeom prst="rect">
              <a:avLst/>
            </a:prstGeom>
            <a:noFill/>
          </p:spPr>
          <p:txBody>
            <a:bodyPr wrap="square" rtlCol="0">
              <a:spAutoFit/>
            </a:bodyPr>
            <a:lstStyle/>
            <a:p>
              <a:pPr algn="ctr">
                <a:lnSpc>
                  <a:spcPct val="150000"/>
                </a:lnSpc>
              </a:pPr>
              <a:r>
                <a:rPr lang="vi-VN" sz="2667" b="1" dirty="0">
                  <a:latin typeface="UTM Avo" panose="02040603050506020204" pitchFamily="18"/>
                  <a:cs typeface="Arial" panose="020B0604020202020204" pitchFamily="34" charset="0"/>
                </a:rPr>
                <a:t>Thực hành nhóm 8HS</a:t>
              </a:r>
              <a:endParaRPr lang="en-US" sz="2667" b="1" dirty="0">
                <a:latin typeface="UTM Avo" panose="02040603050506020204" pitchFamily="18"/>
                <a:cs typeface="Arial" panose="020B0604020202020204" pitchFamily="34" charset="0"/>
              </a:endParaRPr>
            </a:p>
          </p:txBody>
        </p:sp>
      </p:grpSp>
      <p:sp>
        <p:nvSpPr>
          <p:cNvPr id="8" name="Rectangle 7">
            <a:extLst>
              <a:ext uri="{FF2B5EF4-FFF2-40B4-BE49-F238E27FC236}">
                <a16:creationId xmlns:a16="http://schemas.microsoft.com/office/drawing/2014/main" id="{13D9236E-34EF-7A35-BBBB-80C566CEC4C9}"/>
              </a:ext>
            </a:extLst>
          </p:cNvPr>
          <p:cNvSpPr/>
          <p:nvPr/>
        </p:nvSpPr>
        <p:spPr>
          <a:xfrm>
            <a:off x="762794" y="2797857"/>
            <a:ext cx="2997675" cy="502766"/>
          </a:xfrm>
          <a:prstGeom prst="rect">
            <a:avLst/>
          </a:prstGeom>
        </p:spPr>
        <p:txBody>
          <a:bodyPr wrap="square">
            <a:spAutoFit/>
          </a:bodyPr>
          <a:lstStyle/>
          <a:p>
            <a:pPr marL="381019" indent="-381019">
              <a:buFont typeface="Wingdings" panose="05000000000000000000" pitchFamily="2" charset="2"/>
              <a:buChar char="v"/>
            </a:pPr>
            <a:r>
              <a:rPr lang="en-US" sz="2667" b="1" dirty="0" err="1">
                <a:latin typeface="UTM Avo" panose="02040603050506020204" pitchFamily="18"/>
                <a:cs typeface="Arial" panose="020B0604020202020204" pitchFamily="34" charset="0"/>
              </a:rPr>
              <a:t>Chuẩn</a:t>
            </a:r>
            <a:r>
              <a:rPr lang="en-US" sz="2667" b="1" dirty="0">
                <a:latin typeface="UTM Avo" panose="02040603050506020204" pitchFamily="18"/>
                <a:cs typeface="Arial" panose="020B0604020202020204" pitchFamily="34" charset="0"/>
              </a:rPr>
              <a:t> </a:t>
            </a:r>
            <a:r>
              <a:rPr lang="en-US" sz="2667" b="1" dirty="0" err="1">
                <a:latin typeface="UTM Avo" panose="02040603050506020204" pitchFamily="18"/>
                <a:cs typeface="Arial" panose="020B0604020202020204" pitchFamily="34" charset="0"/>
              </a:rPr>
              <a:t>bị</a:t>
            </a:r>
            <a:r>
              <a:rPr lang="en-US" sz="2667" b="1" dirty="0">
                <a:latin typeface="UTM Avo" panose="02040603050506020204" pitchFamily="18"/>
                <a:cs typeface="Arial" panose="020B0604020202020204" pitchFamily="34" charset="0"/>
              </a:rPr>
              <a:t>: </a:t>
            </a:r>
          </a:p>
        </p:txBody>
      </p:sp>
      <p:grpSp>
        <p:nvGrpSpPr>
          <p:cNvPr id="9" name="Group 8">
            <a:extLst>
              <a:ext uri="{FF2B5EF4-FFF2-40B4-BE49-F238E27FC236}">
                <a16:creationId xmlns:a16="http://schemas.microsoft.com/office/drawing/2014/main" id="{93FE8BC5-433F-153A-6623-6050AA157A9C}"/>
              </a:ext>
            </a:extLst>
          </p:cNvPr>
          <p:cNvGrpSpPr/>
          <p:nvPr/>
        </p:nvGrpSpPr>
        <p:grpSpPr>
          <a:xfrm>
            <a:off x="1537840" y="3086883"/>
            <a:ext cx="4902200" cy="3539041"/>
            <a:chOff x="1790700" y="4630325"/>
            <a:chExt cx="7353300" cy="5308562"/>
          </a:xfrm>
        </p:grpSpPr>
        <p:pic>
          <p:nvPicPr>
            <p:cNvPr id="10" name="Picture 9">
              <a:extLst>
                <a:ext uri="{FF2B5EF4-FFF2-40B4-BE49-F238E27FC236}">
                  <a16:creationId xmlns:a16="http://schemas.microsoft.com/office/drawing/2014/main" id="{814B9E52-998F-743F-B15A-A8B34F8942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0700" y="4630325"/>
              <a:ext cx="7353300" cy="4162674"/>
            </a:xfrm>
            <a:prstGeom prst="rect">
              <a:avLst/>
            </a:prstGeom>
          </p:spPr>
        </p:pic>
        <p:sp>
          <p:nvSpPr>
            <p:cNvPr id="11" name="TextBox 10">
              <a:extLst>
                <a:ext uri="{FF2B5EF4-FFF2-40B4-BE49-F238E27FC236}">
                  <a16:creationId xmlns:a16="http://schemas.microsoft.com/office/drawing/2014/main" id="{70B5080B-87BA-B151-316E-765F3A4DA6B8}"/>
                </a:ext>
              </a:extLst>
            </p:cNvPr>
            <p:cNvSpPr txBox="1"/>
            <p:nvPr/>
          </p:nvSpPr>
          <p:spPr>
            <a:xfrm>
              <a:off x="3105150" y="9184738"/>
              <a:ext cx="4724400" cy="754149"/>
            </a:xfrm>
            <a:prstGeom prst="rect">
              <a:avLst/>
            </a:prstGeom>
            <a:noFill/>
          </p:spPr>
          <p:txBody>
            <a:bodyPr wrap="square" rtlCol="0">
              <a:spAutoFit/>
            </a:bodyPr>
            <a:lstStyle/>
            <a:p>
              <a:pPr algn="ctr"/>
              <a:r>
                <a:rPr lang="vi-VN" sz="2667" dirty="0">
                  <a:latin typeface="UTM Avo" panose="02040603050506020204" pitchFamily="18"/>
                  <a:cs typeface="Arial" panose="020B0604020202020204" pitchFamily="34" charset="0"/>
                </a:rPr>
                <a:t>1 chiếc quạt</a:t>
              </a:r>
              <a:endParaRPr lang="en-US" sz="2667" dirty="0">
                <a:latin typeface="UTM Avo" panose="02040603050506020204" pitchFamily="18"/>
                <a:cs typeface="Arial" panose="020B0604020202020204" pitchFamily="34" charset="0"/>
              </a:endParaRPr>
            </a:p>
          </p:txBody>
        </p:sp>
      </p:grpSp>
      <p:grpSp>
        <p:nvGrpSpPr>
          <p:cNvPr id="12" name="Group 11">
            <a:extLst>
              <a:ext uri="{FF2B5EF4-FFF2-40B4-BE49-F238E27FC236}">
                <a16:creationId xmlns:a16="http://schemas.microsoft.com/office/drawing/2014/main" id="{E76477CE-322D-0734-11D8-CA036A657A5B}"/>
              </a:ext>
            </a:extLst>
          </p:cNvPr>
          <p:cNvGrpSpPr/>
          <p:nvPr/>
        </p:nvGrpSpPr>
        <p:grpSpPr>
          <a:xfrm>
            <a:off x="7301360" y="3268950"/>
            <a:ext cx="3556000" cy="3356975"/>
            <a:chOff x="10397084" y="4903424"/>
            <a:chExt cx="5334000" cy="5035463"/>
          </a:xfrm>
        </p:grpSpPr>
        <p:sp>
          <p:nvSpPr>
            <p:cNvPr id="13" name="Rectangle 12">
              <a:extLst>
                <a:ext uri="{FF2B5EF4-FFF2-40B4-BE49-F238E27FC236}">
                  <a16:creationId xmlns:a16="http://schemas.microsoft.com/office/drawing/2014/main" id="{309D110F-BD24-6A17-2055-6AE6ED597A23}"/>
                </a:ext>
              </a:extLst>
            </p:cNvPr>
            <p:cNvSpPr/>
            <p:nvPr/>
          </p:nvSpPr>
          <p:spPr>
            <a:xfrm>
              <a:off x="10397084" y="4903424"/>
              <a:ext cx="5334000" cy="3724313"/>
            </a:xfrm>
            <a:prstGeom prst="rect">
              <a:avLst/>
            </a:prstGeom>
            <a:solidFill>
              <a:schemeClr val="bg1"/>
            </a:solidFill>
            <a:ln>
              <a:solidFill>
                <a:schemeClr val="bg1">
                  <a:lumMod val="75000"/>
                </a:scheme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14" name="TextBox 13">
              <a:extLst>
                <a:ext uri="{FF2B5EF4-FFF2-40B4-BE49-F238E27FC236}">
                  <a16:creationId xmlns:a16="http://schemas.microsoft.com/office/drawing/2014/main" id="{E5A54606-CB5A-88C7-5F86-52E366770BBE}"/>
                </a:ext>
              </a:extLst>
            </p:cNvPr>
            <p:cNvSpPr txBox="1"/>
            <p:nvPr/>
          </p:nvSpPr>
          <p:spPr>
            <a:xfrm>
              <a:off x="10701884" y="9184738"/>
              <a:ext cx="4724400" cy="754149"/>
            </a:xfrm>
            <a:prstGeom prst="rect">
              <a:avLst/>
            </a:prstGeom>
            <a:noFill/>
          </p:spPr>
          <p:txBody>
            <a:bodyPr wrap="square" rtlCol="0">
              <a:spAutoFit/>
            </a:bodyPr>
            <a:lstStyle/>
            <a:p>
              <a:pPr algn="ctr"/>
              <a:r>
                <a:rPr lang="vi-VN" sz="2667" dirty="0">
                  <a:latin typeface="UTM Avo" panose="02040603050506020204" pitchFamily="18"/>
                  <a:cs typeface="Arial" panose="020B0604020202020204" pitchFamily="34" charset="0"/>
                </a:rPr>
                <a:t>1 tờ giấy</a:t>
              </a:r>
              <a:endParaRPr lang="en-US" sz="2667" dirty="0">
                <a:latin typeface="UTM Avo" panose="02040603050506020204" pitchFamily="18"/>
                <a:cs typeface="Arial" panose="020B0604020202020204" pitchFamily="34" charset="0"/>
              </a:endParaRPr>
            </a:p>
          </p:txBody>
        </p:sp>
      </p:grpSp>
    </p:spTree>
    <p:custDataLst>
      <p:tags r:id="rId1"/>
    </p:custDataLst>
    <p:extLst>
      <p:ext uri="{BB962C8B-B14F-4D97-AF65-F5344CB8AC3E}">
        <p14:creationId xmlns:p14="http://schemas.microsoft.com/office/powerpoint/2010/main" val="1905098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par>
                          <p:cTn id="27" fill="hold">
                            <p:stCondLst>
                              <p:cond delay="500"/>
                            </p:stCondLst>
                            <p:childTnLst>
                              <p:par>
                                <p:cTn id="28" presetID="53" presetClass="entr" presetSubtype="16"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par>
                          <p:cTn id="33" fill="hold">
                            <p:stCondLst>
                              <p:cond delay="1000"/>
                            </p:stCondLst>
                            <p:childTnLst>
                              <p:par>
                                <p:cTn id="34" presetID="53" presetClass="entr" presetSubtype="16"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Pentagon 1">
            <a:extLst>
              <a:ext uri="{FF2B5EF4-FFF2-40B4-BE49-F238E27FC236}">
                <a16:creationId xmlns:a16="http://schemas.microsoft.com/office/drawing/2014/main" id="{DDBE6D0C-6EE9-E909-002B-FC581B7C3636}"/>
              </a:ext>
            </a:extLst>
          </p:cNvPr>
          <p:cNvSpPr/>
          <p:nvPr/>
        </p:nvSpPr>
        <p:spPr>
          <a:xfrm>
            <a:off x="0" y="1491070"/>
            <a:ext cx="2811780" cy="671666"/>
          </a:xfrm>
          <a:prstGeom prst="homePlat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933" b="1" dirty="0">
                <a:latin typeface="UTM Avo" panose="02040603050506020204" pitchFamily="18"/>
                <a:cs typeface="Arial" panose="020B0604020202020204" pitchFamily="34" charset="0"/>
              </a:rPr>
              <a:t>THÍ NGHIỆM</a:t>
            </a:r>
            <a:endParaRPr lang="en-US" sz="2933" b="1" dirty="0">
              <a:latin typeface="UTM Avo" panose="02040603050506020204" pitchFamily="18"/>
              <a:cs typeface="Arial" panose="020B0604020202020204" pitchFamily="34" charset="0"/>
            </a:endParaRPr>
          </a:p>
        </p:txBody>
      </p:sp>
      <p:sp>
        <p:nvSpPr>
          <p:cNvPr id="3" name="Rectangle 2">
            <a:extLst>
              <a:ext uri="{FF2B5EF4-FFF2-40B4-BE49-F238E27FC236}">
                <a16:creationId xmlns:a16="http://schemas.microsoft.com/office/drawing/2014/main" id="{3D2804E8-247F-BF14-3D70-199D80D4396B}"/>
              </a:ext>
            </a:extLst>
          </p:cNvPr>
          <p:cNvSpPr/>
          <p:nvPr/>
        </p:nvSpPr>
        <p:spPr>
          <a:xfrm>
            <a:off x="762794" y="2278442"/>
            <a:ext cx="9124155" cy="523220"/>
          </a:xfrm>
          <a:prstGeom prst="rect">
            <a:avLst/>
          </a:prstGeom>
        </p:spPr>
        <p:txBody>
          <a:bodyPr wrap="square">
            <a:spAutoFit/>
          </a:bodyPr>
          <a:lstStyle/>
          <a:p>
            <a:r>
              <a:rPr lang="vi-VN" sz="2800" b="1" dirty="0">
                <a:solidFill>
                  <a:srgbClr val="C00000"/>
                </a:solidFill>
                <a:latin typeface="UTM Avo" panose="02040603050506020204" pitchFamily="18"/>
                <a:cs typeface="Arial" panose="020B0604020202020204" pitchFamily="34" charset="0"/>
              </a:rPr>
              <a:t>1. N</a:t>
            </a:r>
            <a:r>
              <a:rPr lang="en-US" sz="2800" b="1" dirty="0" err="1">
                <a:solidFill>
                  <a:srgbClr val="C00000"/>
                </a:solidFill>
                <a:latin typeface="UTM Avo" panose="02040603050506020204" pitchFamily="18"/>
                <a:cs typeface="Arial" panose="020B0604020202020204" pitchFamily="34" charset="0"/>
              </a:rPr>
              <a:t>hận</a:t>
            </a:r>
            <a:r>
              <a:rPr lang="en-US" sz="2800" b="1" dirty="0">
                <a:solidFill>
                  <a:srgbClr val="C00000"/>
                </a:solidFill>
                <a:latin typeface="UTM Avo" panose="02040603050506020204" pitchFamily="18"/>
                <a:cs typeface="Arial" panose="020B0604020202020204" pitchFamily="34" charset="0"/>
              </a:rPr>
              <a:t> </a:t>
            </a:r>
            <a:r>
              <a:rPr lang="en-US" sz="2800" b="1" dirty="0" err="1">
                <a:solidFill>
                  <a:srgbClr val="C00000"/>
                </a:solidFill>
                <a:latin typeface="UTM Avo" panose="02040603050506020204" pitchFamily="18"/>
                <a:cs typeface="Arial" panose="020B0604020202020204" pitchFamily="34" charset="0"/>
              </a:rPr>
              <a:t>biết</a:t>
            </a:r>
            <a:r>
              <a:rPr lang="en-US" sz="2800" b="1" dirty="0">
                <a:solidFill>
                  <a:srgbClr val="C00000"/>
                </a:solidFill>
                <a:latin typeface="UTM Avo" panose="02040603050506020204" pitchFamily="18"/>
                <a:cs typeface="Arial" panose="020B0604020202020204" pitchFamily="34" charset="0"/>
              </a:rPr>
              <a:t> </a:t>
            </a:r>
            <a:r>
              <a:rPr lang="en-US" sz="2800" b="1" dirty="0" err="1">
                <a:solidFill>
                  <a:srgbClr val="C00000"/>
                </a:solidFill>
                <a:latin typeface="UTM Avo" panose="02040603050506020204" pitchFamily="18"/>
                <a:cs typeface="Arial" panose="020B0604020202020204" pitchFamily="34" charset="0"/>
              </a:rPr>
              <a:t>không</a:t>
            </a:r>
            <a:r>
              <a:rPr lang="en-US" sz="2800" b="1" dirty="0">
                <a:solidFill>
                  <a:srgbClr val="C00000"/>
                </a:solidFill>
                <a:latin typeface="UTM Avo" panose="02040603050506020204" pitchFamily="18"/>
                <a:cs typeface="Arial" panose="020B0604020202020204" pitchFamily="34" charset="0"/>
              </a:rPr>
              <a:t> </a:t>
            </a:r>
            <a:r>
              <a:rPr lang="en-US" sz="2800" b="1" dirty="0" err="1">
                <a:solidFill>
                  <a:srgbClr val="C00000"/>
                </a:solidFill>
                <a:latin typeface="UTM Avo" panose="02040603050506020204" pitchFamily="18"/>
                <a:cs typeface="Arial" panose="020B0604020202020204" pitchFamily="34" charset="0"/>
              </a:rPr>
              <a:t>khí</a:t>
            </a:r>
            <a:r>
              <a:rPr lang="en-US" sz="2800" b="1" dirty="0">
                <a:solidFill>
                  <a:srgbClr val="C00000"/>
                </a:solidFill>
                <a:latin typeface="UTM Avo" panose="02040603050506020204" pitchFamily="18"/>
                <a:cs typeface="Arial" panose="020B0604020202020204" pitchFamily="34" charset="0"/>
              </a:rPr>
              <a:t> </a:t>
            </a:r>
            <a:r>
              <a:rPr lang="en-US" sz="2800" b="1" dirty="0" err="1">
                <a:solidFill>
                  <a:srgbClr val="C00000"/>
                </a:solidFill>
                <a:latin typeface="UTM Avo" panose="02040603050506020204" pitchFamily="18"/>
                <a:cs typeface="Arial" panose="020B0604020202020204" pitchFamily="34" charset="0"/>
              </a:rPr>
              <a:t>chuyển</a:t>
            </a:r>
            <a:r>
              <a:rPr lang="en-US" sz="2800" b="1" dirty="0">
                <a:solidFill>
                  <a:srgbClr val="C00000"/>
                </a:solidFill>
                <a:latin typeface="UTM Avo" panose="02040603050506020204" pitchFamily="18"/>
                <a:cs typeface="Arial" panose="020B0604020202020204" pitchFamily="34" charset="0"/>
              </a:rPr>
              <a:t> </a:t>
            </a:r>
            <a:r>
              <a:rPr lang="en-US" sz="2800" b="1" dirty="0" err="1">
                <a:solidFill>
                  <a:srgbClr val="C00000"/>
                </a:solidFill>
                <a:latin typeface="UTM Avo" panose="02040603050506020204" pitchFamily="18"/>
                <a:cs typeface="Arial" panose="020B0604020202020204" pitchFamily="34" charset="0"/>
              </a:rPr>
              <a:t>động</a:t>
            </a:r>
            <a:r>
              <a:rPr lang="en-US" sz="2800" b="1" dirty="0">
                <a:solidFill>
                  <a:srgbClr val="C00000"/>
                </a:solidFill>
                <a:latin typeface="UTM Avo" panose="02040603050506020204" pitchFamily="18"/>
                <a:cs typeface="Arial" panose="020B0604020202020204" pitchFamily="34" charset="0"/>
              </a:rPr>
              <a:t> </a:t>
            </a:r>
            <a:r>
              <a:rPr lang="en-US" sz="2800" b="1" dirty="0" err="1">
                <a:solidFill>
                  <a:srgbClr val="C00000"/>
                </a:solidFill>
                <a:latin typeface="UTM Avo" panose="02040603050506020204" pitchFamily="18"/>
                <a:cs typeface="Arial" panose="020B0604020202020204" pitchFamily="34" charset="0"/>
              </a:rPr>
              <a:t>gây</a:t>
            </a:r>
            <a:r>
              <a:rPr lang="en-US" sz="2800" b="1" dirty="0">
                <a:solidFill>
                  <a:srgbClr val="C00000"/>
                </a:solidFill>
                <a:latin typeface="UTM Avo" panose="02040603050506020204" pitchFamily="18"/>
                <a:cs typeface="Arial" panose="020B0604020202020204" pitchFamily="34" charset="0"/>
              </a:rPr>
              <a:t> </a:t>
            </a:r>
            <a:r>
              <a:rPr lang="en-US" sz="2800" b="1" dirty="0" err="1">
                <a:solidFill>
                  <a:srgbClr val="C00000"/>
                </a:solidFill>
                <a:latin typeface="UTM Avo" panose="02040603050506020204" pitchFamily="18"/>
                <a:cs typeface="Arial" panose="020B0604020202020204" pitchFamily="34" charset="0"/>
              </a:rPr>
              <a:t>ra</a:t>
            </a:r>
            <a:r>
              <a:rPr lang="en-US" sz="2800" b="1" dirty="0">
                <a:solidFill>
                  <a:srgbClr val="C00000"/>
                </a:solidFill>
                <a:latin typeface="UTM Avo" panose="02040603050506020204" pitchFamily="18"/>
                <a:cs typeface="Arial" panose="020B0604020202020204" pitchFamily="34" charset="0"/>
              </a:rPr>
              <a:t> </a:t>
            </a:r>
            <a:r>
              <a:rPr lang="en-US" sz="2800" b="1" dirty="0" err="1">
                <a:solidFill>
                  <a:srgbClr val="C00000"/>
                </a:solidFill>
                <a:latin typeface="UTM Avo" panose="02040603050506020204" pitchFamily="18"/>
                <a:cs typeface="Arial" panose="020B0604020202020204" pitchFamily="34" charset="0"/>
              </a:rPr>
              <a:t>gió</a:t>
            </a:r>
            <a:endParaRPr lang="en-US" sz="2800" b="1" dirty="0">
              <a:solidFill>
                <a:srgbClr val="C00000"/>
              </a:solidFill>
              <a:latin typeface="UTM Avo" panose="02040603050506020204" pitchFamily="18"/>
              <a:cs typeface="Arial" panose="020B0604020202020204" pitchFamily="34" charset="0"/>
            </a:endParaRPr>
          </a:p>
        </p:txBody>
      </p:sp>
      <p:grpSp>
        <p:nvGrpSpPr>
          <p:cNvPr id="5" name="Group 4">
            <a:extLst>
              <a:ext uri="{FF2B5EF4-FFF2-40B4-BE49-F238E27FC236}">
                <a16:creationId xmlns:a16="http://schemas.microsoft.com/office/drawing/2014/main" id="{A0D7B232-7932-C413-3F2E-3F9F145A3FBF}"/>
              </a:ext>
            </a:extLst>
          </p:cNvPr>
          <p:cNvGrpSpPr/>
          <p:nvPr/>
        </p:nvGrpSpPr>
        <p:grpSpPr>
          <a:xfrm>
            <a:off x="9079360" y="647700"/>
            <a:ext cx="2748316" cy="2049780"/>
            <a:chOff x="13411200" y="971550"/>
            <a:chExt cx="4343400" cy="2990924"/>
          </a:xfrm>
        </p:grpSpPr>
        <p:sp>
          <p:nvSpPr>
            <p:cNvPr id="6" name="Cloud 5">
              <a:extLst>
                <a:ext uri="{FF2B5EF4-FFF2-40B4-BE49-F238E27FC236}">
                  <a16:creationId xmlns:a16="http://schemas.microsoft.com/office/drawing/2014/main" id="{10876A9C-2E86-207C-7DDC-38EEB83DACF3}"/>
                </a:ext>
              </a:extLst>
            </p:cNvPr>
            <p:cNvSpPr/>
            <p:nvPr/>
          </p:nvSpPr>
          <p:spPr>
            <a:xfrm>
              <a:off x="13411200" y="971550"/>
              <a:ext cx="4343400" cy="2990924"/>
            </a:xfrm>
            <a:prstGeom prst="cloud">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7" name="TextBox 6">
              <a:extLst>
                <a:ext uri="{FF2B5EF4-FFF2-40B4-BE49-F238E27FC236}">
                  <a16:creationId xmlns:a16="http://schemas.microsoft.com/office/drawing/2014/main" id="{CD36D992-48E2-AC81-9BFB-9D69D9CC6370}"/>
                </a:ext>
              </a:extLst>
            </p:cNvPr>
            <p:cNvSpPr txBox="1"/>
            <p:nvPr/>
          </p:nvSpPr>
          <p:spPr>
            <a:xfrm>
              <a:off x="13812550" y="1367319"/>
              <a:ext cx="3505200" cy="1814886"/>
            </a:xfrm>
            <a:prstGeom prst="rect">
              <a:avLst/>
            </a:prstGeom>
            <a:noFill/>
          </p:spPr>
          <p:txBody>
            <a:bodyPr wrap="square" rtlCol="0">
              <a:spAutoFit/>
            </a:bodyPr>
            <a:lstStyle/>
            <a:p>
              <a:pPr algn="ctr">
                <a:lnSpc>
                  <a:spcPct val="150000"/>
                </a:lnSpc>
              </a:pPr>
              <a:r>
                <a:rPr lang="vi-VN" sz="2667" b="1" dirty="0">
                  <a:latin typeface="UTM Avo" panose="02040603050506020204" pitchFamily="18"/>
                  <a:cs typeface="Arial" panose="020B0604020202020204" pitchFamily="34" charset="0"/>
                </a:rPr>
                <a:t>Thực hành nhóm 8HS</a:t>
              </a:r>
              <a:endParaRPr lang="en-US" sz="2667" b="1" dirty="0">
                <a:latin typeface="UTM Avo" panose="02040603050506020204" pitchFamily="18"/>
                <a:cs typeface="Arial" panose="020B0604020202020204" pitchFamily="34" charset="0"/>
              </a:endParaRPr>
            </a:p>
          </p:txBody>
        </p:sp>
      </p:grpSp>
      <p:sp>
        <p:nvSpPr>
          <p:cNvPr id="4" name="Rectangle 3">
            <a:extLst>
              <a:ext uri="{FF2B5EF4-FFF2-40B4-BE49-F238E27FC236}">
                <a16:creationId xmlns:a16="http://schemas.microsoft.com/office/drawing/2014/main" id="{52A145B4-9FEF-93F5-4A3D-AB37D8E17A2D}"/>
              </a:ext>
            </a:extLst>
          </p:cNvPr>
          <p:cNvSpPr/>
          <p:nvPr/>
        </p:nvSpPr>
        <p:spPr>
          <a:xfrm>
            <a:off x="762794" y="2788920"/>
            <a:ext cx="2483372" cy="502766"/>
          </a:xfrm>
          <a:prstGeom prst="rect">
            <a:avLst/>
          </a:prstGeom>
        </p:spPr>
        <p:txBody>
          <a:bodyPr wrap="none">
            <a:spAutoFit/>
          </a:bodyPr>
          <a:lstStyle/>
          <a:p>
            <a:pPr marL="381019" indent="-381019">
              <a:buFont typeface="Wingdings" panose="05000000000000000000" pitchFamily="2" charset="2"/>
              <a:buChar char="v"/>
            </a:pPr>
            <a:r>
              <a:rPr lang="vi-VN" sz="2667" b="1" dirty="0">
                <a:latin typeface="UTM Avo" panose="02040603050506020204" pitchFamily="18"/>
                <a:cs typeface="Arial" panose="020B0604020202020204" pitchFamily="34" charset="0"/>
              </a:rPr>
              <a:t>Tiến hành</a:t>
            </a:r>
            <a:r>
              <a:rPr lang="en-US" sz="2667" b="1" dirty="0">
                <a:latin typeface="UTM Avo" panose="02040603050506020204" pitchFamily="18"/>
                <a:cs typeface="Arial" panose="020B0604020202020204" pitchFamily="34" charset="0"/>
              </a:rPr>
              <a:t>: </a:t>
            </a:r>
          </a:p>
        </p:txBody>
      </p:sp>
      <p:sp>
        <p:nvSpPr>
          <p:cNvPr id="16" name="Rectangle 15">
            <a:extLst>
              <a:ext uri="{FF2B5EF4-FFF2-40B4-BE49-F238E27FC236}">
                <a16:creationId xmlns:a16="http://schemas.microsoft.com/office/drawing/2014/main" id="{F2DF1E97-DFA2-0326-F9FF-A2CF4505D3AE}"/>
              </a:ext>
            </a:extLst>
          </p:cNvPr>
          <p:cNvSpPr/>
          <p:nvPr/>
        </p:nvSpPr>
        <p:spPr>
          <a:xfrm>
            <a:off x="5956196" y="3169458"/>
            <a:ext cx="5979280" cy="3202672"/>
          </a:xfrm>
          <a:prstGeom prst="rect">
            <a:avLst/>
          </a:prstGeom>
        </p:spPr>
        <p:txBody>
          <a:bodyPr wrap="square">
            <a:spAutoFit/>
          </a:bodyPr>
          <a:lstStyle/>
          <a:p>
            <a:pPr marL="381019" indent="-381019" algn="just">
              <a:lnSpc>
                <a:spcPct val="150000"/>
              </a:lnSpc>
              <a:buFont typeface="Wingdings" panose="05000000000000000000" pitchFamily="2" charset="2"/>
              <a:buChar char="§"/>
            </a:pPr>
            <a:r>
              <a:rPr lang="vi-VN" sz="2300" dirty="0">
                <a:latin typeface="UTM Avo" panose="02040603050506020204" pitchFamily="18"/>
                <a:cs typeface="Arial" panose="020B0604020202020204" pitchFamily="34" charset="0"/>
              </a:rPr>
              <a:t>Đặt tờ giấy lên bàn. Đứng ra xa và quạt về phía tờ giấy (hình 2). Quan sát tờ giấy.</a:t>
            </a:r>
          </a:p>
          <a:p>
            <a:pPr marL="381019" indent="-381019" algn="just">
              <a:lnSpc>
                <a:spcPct val="150000"/>
              </a:lnSpc>
              <a:buFont typeface="Wingdings" panose="05000000000000000000" pitchFamily="2" charset="2"/>
              <a:buChar char="§"/>
            </a:pPr>
            <a:r>
              <a:rPr lang="vi-VN" sz="2300" dirty="0">
                <a:latin typeface="UTM Avo" panose="02040603050506020204" pitchFamily="18"/>
                <a:cs typeface="Arial" panose="020B0604020202020204" pitchFamily="34" charset="0"/>
              </a:rPr>
              <a:t>Hãy dùng cụm từ </a:t>
            </a:r>
            <a:r>
              <a:rPr lang="vi-VN" sz="2300" b="1" dirty="0">
                <a:solidFill>
                  <a:schemeClr val="accent5">
                    <a:lumMod val="75000"/>
                  </a:schemeClr>
                </a:solidFill>
                <a:latin typeface="UTM Avo" panose="02040603050506020204" pitchFamily="18"/>
                <a:cs typeface="Arial" panose="020B0604020202020204" pitchFamily="34" charset="0"/>
              </a:rPr>
              <a:t>không khí chuyển động</a:t>
            </a:r>
            <a:r>
              <a:rPr lang="vi-VN" sz="2300" dirty="0">
                <a:latin typeface="UTM Avo" panose="02040603050506020204" pitchFamily="18"/>
                <a:cs typeface="Arial" panose="020B0604020202020204" pitchFamily="34" charset="0"/>
              </a:rPr>
              <a:t> và từ </a:t>
            </a:r>
            <a:r>
              <a:rPr lang="vi-VN" sz="2300" b="1" dirty="0">
                <a:solidFill>
                  <a:schemeClr val="accent5">
                    <a:lumMod val="75000"/>
                  </a:schemeClr>
                </a:solidFill>
                <a:latin typeface="UTM Avo" panose="02040603050506020204" pitchFamily="18"/>
                <a:cs typeface="Arial" panose="020B0604020202020204" pitchFamily="34" charset="0"/>
              </a:rPr>
              <a:t>gió</a:t>
            </a:r>
            <a:r>
              <a:rPr lang="vi-VN" sz="2300" dirty="0">
                <a:latin typeface="UTM Avo" panose="02040603050506020204" pitchFamily="18"/>
                <a:cs typeface="Arial" panose="020B0604020202020204" pitchFamily="34" charset="0"/>
              </a:rPr>
              <a:t> để giải thích kết quả quan sát được khi quạt.</a:t>
            </a:r>
          </a:p>
        </p:txBody>
      </p:sp>
      <p:pic>
        <p:nvPicPr>
          <p:cNvPr id="17" name="Picture 16">
            <a:extLst>
              <a:ext uri="{FF2B5EF4-FFF2-40B4-BE49-F238E27FC236}">
                <a16:creationId xmlns:a16="http://schemas.microsoft.com/office/drawing/2014/main" id="{9D1AA0C9-152B-71FB-7CE6-29F8F35605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936" y="3276230"/>
            <a:ext cx="5204460" cy="3095900"/>
          </a:xfrm>
          <a:prstGeom prst="rect">
            <a:avLst/>
          </a:prstGeom>
        </p:spPr>
      </p:pic>
    </p:spTree>
    <p:custDataLst>
      <p:tags r:id="rId1"/>
    </p:custDataLst>
    <p:extLst>
      <p:ext uri="{BB962C8B-B14F-4D97-AF65-F5344CB8AC3E}">
        <p14:creationId xmlns:p14="http://schemas.microsoft.com/office/powerpoint/2010/main" val="13587270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strVal val="#ppt_x"/>
                                          </p:val>
                                        </p:tav>
                                        <p:tav tm="100000">
                                          <p:val>
                                            <p:strVal val="#ppt_x"/>
                                          </p:val>
                                        </p:tav>
                                      </p:tavLst>
                                    </p:anim>
                                    <p:anim calcmode="lin" valueType="num">
                                      <p:cBhvr>
                                        <p:cTn id="27" dur="500" fill="hold"/>
                                        <p:tgtEl>
                                          <p:spTgt spid="1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anim calcmode="lin" valueType="num">
                                      <p:cBhvr>
                                        <p:cTn id="31" dur="500" fill="hold"/>
                                        <p:tgtEl>
                                          <p:spTgt spid="16"/>
                                        </p:tgtEl>
                                        <p:attrNameLst>
                                          <p:attrName>ppt_x</p:attrName>
                                        </p:attrNameLst>
                                      </p:cBhvr>
                                      <p:tavLst>
                                        <p:tav tm="0">
                                          <p:val>
                                            <p:strVal val="#ppt_x"/>
                                          </p:val>
                                        </p:tav>
                                        <p:tav tm="100000">
                                          <p:val>
                                            <p:strVal val="#ppt_x"/>
                                          </p:val>
                                        </p:tav>
                                      </p:tavLst>
                                    </p:anim>
                                    <p:anim calcmode="lin" valueType="num">
                                      <p:cBhvr>
                                        <p:cTn id="32"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E941DC-B501-97CF-D551-0FE6B5D604BE}"/>
              </a:ext>
            </a:extLst>
          </p:cNvPr>
          <p:cNvPicPr>
            <a:picLocks noChangeAspect="1"/>
          </p:cNvPicPr>
          <p:nvPr/>
        </p:nvPicPr>
        <p:blipFill>
          <a:blip r:embed="rId3"/>
          <a:stretch>
            <a:fillRect/>
          </a:stretch>
        </p:blipFill>
        <p:spPr>
          <a:xfrm>
            <a:off x="-835862" y="1301694"/>
            <a:ext cx="14432515" cy="6421677"/>
          </a:xfrm>
          <a:prstGeom prst="rect">
            <a:avLst/>
          </a:prstGeom>
        </p:spPr>
      </p:pic>
      <p:pic>
        <p:nvPicPr>
          <p:cNvPr id="3" name="Picture 2">
            <a:extLst>
              <a:ext uri="{FF2B5EF4-FFF2-40B4-BE49-F238E27FC236}">
                <a16:creationId xmlns:a16="http://schemas.microsoft.com/office/drawing/2014/main" id="{AEEE8267-0E5F-F6D7-482A-FE0A46F6FE7E}"/>
              </a:ext>
            </a:extLst>
          </p:cNvPr>
          <p:cNvPicPr>
            <a:picLocks noChangeAspect="1"/>
          </p:cNvPicPr>
          <p:nvPr/>
        </p:nvPicPr>
        <p:blipFill>
          <a:blip r:embed="rId4"/>
          <a:stretch>
            <a:fillRect/>
          </a:stretch>
        </p:blipFill>
        <p:spPr>
          <a:xfrm>
            <a:off x="407194" y="3270396"/>
            <a:ext cx="2216955" cy="3587604"/>
          </a:xfrm>
          <a:prstGeom prst="rect">
            <a:avLst/>
          </a:prstGeom>
        </p:spPr>
      </p:pic>
      <p:grpSp>
        <p:nvGrpSpPr>
          <p:cNvPr id="4" name="Group 3">
            <a:extLst>
              <a:ext uri="{FF2B5EF4-FFF2-40B4-BE49-F238E27FC236}">
                <a16:creationId xmlns:a16="http://schemas.microsoft.com/office/drawing/2014/main" id="{253AC943-2825-5CB1-C661-FE136A89FFF9}"/>
              </a:ext>
            </a:extLst>
          </p:cNvPr>
          <p:cNvGrpSpPr/>
          <p:nvPr/>
        </p:nvGrpSpPr>
        <p:grpSpPr>
          <a:xfrm>
            <a:off x="2699400" y="1434719"/>
            <a:ext cx="8867760" cy="2273279"/>
            <a:chOff x="3581400" y="848893"/>
            <a:chExt cx="11506200" cy="4056701"/>
          </a:xfrm>
        </p:grpSpPr>
        <p:grpSp>
          <p:nvGrpSpPr>
            <p:cNvPr id="5" name="Group 11">
              <a:extLst>
                <a:ext uri="{FF2B5EF4-FFF2-40B4-BE49-F238E27FC236}">
                  <a16:creationId xmlns:a16="http://schemas.microsoft.com/office/drawing/2014/main" id="{011DA513-2690-58F5-8DC4-1198564C8964}"/>
                </a:ext>
              </a:extLst>
            </p:cNvPr>
            <p:cNvGrpSpPr/>
            <p:nvPr/>
          </p:nvGrpSpPr>
          <p:grpSpPr>
            <a:xfrm flipH="1">
              <a:off x="3581400" y="952500"/>
              <a:ext cx="11506200" cy="3953094"/>
              <a:chOff x="0" y="0"/>
              <a:chExt cx="6238240" cy="2012950"/>
            </a:xfrm>
            <a:solidFill>
              <a:schemeClr val="accent3">
                <a:lumMod val="40000"/>
                <a:lumOff val="60000"/>
              </a:schemeClr>
            </a:solidFill>
          </p:grpSpPr>
          <p:sp>
            <p:nvSpPr>
              <p:cNvPr id="7" name="Freeform 12">
                <a:extLst>
                  <a:ext uri="{FF2B5EF4-FFF2-40B4-BE49-F238E27FC236}">
                    <a16:creationId xmlns:a16="http://schemas.microsoft.com/office/drawing/2014/main" id="{5600D129-91CA-5B1B-7ABF-1AC2102494DC}"/>
                  </a:ext>
                </a:extLst>
              </p:cNvPr>
              <p:cNvSpPr/>
              <p:nvPr/>
            </p:nvSpPr>
            <p:spPr>
              <a:xfrm>
                <a:off x="0" y="0"/>
                <a:ext cx="6238240" cy="2112010"/>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solidFill>
                <a:schemeClr val="accent5">
                  <a:lumMod val="75000"/>
                </a:schemeClr>
              </a:solidFill>
            </p:spPr>
            <p:txBody>
              <a:bodyPr/>
              <a:lstStyle/>
              <a:p>
                <a:endParaRPr lang="en-US" sz="2400">
                  <a:latin typeface="UTM Avo" panose="02040603050506020204" pitchFamily="18"/>
                </a:endParaRPr>
              </a:p>
            </p:txBody>
          </p:sp>
        </p:grpSp>
        <p:sp>
          <p:nvSpPr>
            <p:cNvPr id="6" name="Rectangle 5">
              <a:extLst>
                <a:ext uri="{FF2B5EF4-FFF2-40B4-BE49-F238E27FC236}">
                  <a16:creationId xmlns:a16="http://schemas.microsoft.com/office/drawing/2014/main" id="{16775E98-8A17-E3C2-E8F1-FA5FC64637C7}"/>
                </a:ext>
              </a:extLst>
            </p:cNvPr>
            <p:cNvSpPr/>
            <p:nvPr/>
          </p:nvSpPr>
          <p:spPr>
            <a:xfrm>
              <a:off x="5208057" y="848893"/>
              <a:ext cx="9524999" cy="3979185"/>
            </a:xfrm>
            <a:prstGeom prst="rect">
              <a:avLst/>
            </a:prstGeom>
          </p:spPr>
          <p:txBody>
            <a:bodyPr wrap="square">
              <a:spAutoFit/>
            </a:bodyPr>
            <a:lstStyle/>
            <a:p>
              <a:pPr algn="just">
                <a:lnSpc>
                  <a:spcPct val="150000"/>
                </a:lnSpc>
              </a:pPr>
              <a:r>
                <a:rPr lang="vi-VN" sz="2400" dirty="0">
                  <a:solidFill>
                    <a:schemeClr val="bg1"/>
                  </a:solidFill>
                  <a:latin typeface="UTM Avo" panose="02040603050506020204" pitchFamily="18"/>
                </a:rPr>
                <a:t>Vì sao khi đứng cách tờ giấy một khoảng cách như vậy, dùng quạt để quạt lại làm cho tờ giấy chuyển động được? Cái gì làm cho tờ giấy chuyển động?</a:t>
              </a:r>
              <a:endParaRPr lang="en-US" sz="2400" dirty="0">
                <a:solidFill>
                  <a:schemeClr val="bg1"/>
                </a:solidFill>
                <a:latin typeface="UTM Avo" panose="02040603050506020204" pitchFamily="18"/>
              </a:endParaRPr>
            </a:p>
          </p:txBody>
        </p:sp>
      </p:grpSp>
      <p:sp>
        <p:nvSpPr>
          <p:cNvPr id="8" name="Rectangle 7">
            <a:extLst>
              <a:ext uri="{FF2B5EF4-FFF2-40B4-BE49-F238E27FC236}">
                <a16:creationId xmlns:a16="http://schemas.microsoft.com/office/drawing/2014/main" id="{CF4C45EA-C3C3-2125-515E-6578AD94BDE6}"/>
              </a:ext>
            </a:extLst>
          </p:cNvPr>
          <p:cNvSpPr/>
          <p:nvPr/>
        </p:nvSpPr>
        <p:spPr>
          <a:xfrm>
            <a:off x="5870145" y="3719825"/>
            <a:ext cx="4144735" cy="1131848"/>
          </a:xfrm>
          <a:prstGeom prst="rect">
            <a:avLst/>
          </a:prstGeom>
        </p:spPr>
        <p:txBody>
          <a:bodyPr wrap="square">
            <a:spAutoFit/>
          </a:bodyPr>
          <a:lstStyle/>
          <a:p>
            <a:pPr algn="just">
              <a:lnSpc>
                <a:spcPct val="150000"/>
              </a:lnSpc>
            </a:pPr>
            <a:r>
              <a:rPr lang="en-US" sz="2400" dirty="0" err="1">
                <a:latin typeface="UTM Avo" panose="02040603050506020204" pitchFamily="18"/>
                <a:cs typeface="Arial" panose="020B0604020202020204" pitchFamily="34" charset="0"/>
              </a:rPr>
              <a:t>Khi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quạt</a:t>
            </a:r>
            <a:r>
              <a:rPr lang="en-US" sz="2400" dirty="0">
                <a:latin typeface="UTM Avo" panose="02040603050506020204" pitchFamily="18"/>
                <a:cs typeface="Arial" panose="020B0604020202020204" pitchFamily="34" charset="0"/>
              </a:rPr>
              <a:t>, ta </a:t>
            </a:r>
            <a:r>
              <a:rPr lang="en-US" sz="2400" dirty="0" err="1">
                <a:latin typeface="UTM Avo" panose="02040603050506020204" pitchFamily="18"/>
                <a:cs typeface="Arial" panose="020B0604020202020204" pitchFamily="34" charset="0"/>
              </a:rPr>
              <a:t>đã</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làm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không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khí</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chuyển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động</a:t>
            </a:r>
            <a:endParaRPr lang="en-US" sz="2400" dirty="0">
              <a:latin typeface="UTM Avo" panose="02040603050506020204" pitchFamily="18"/>
              <a:cs typeface="Arial" panose="020B0604020202020204" pitchFamily="34" charset="0"/>
            </a:endParaRPr>
          </a:p>
        </p:txBody>
      </p:sp>
      <p:sp>
        <p:nvSpPr>
          <p:cNvPr id="9" name="Rectangle 8">
            <a:extLst>
              <a:ext uri="{FF2B5EF4-FFF2-40B4-BE49-F238E27FC236}">
                <a16:creationId xmlns:a16="http://schemas.microsoft.com/office/drawing/2014/main" id="{5F872A83-2D34-475A-CFC4-0E1C62A4E82C}"/>
              </a:ext>
            </a:extLst>
          </p:cNvPr>
          <p:cNvSpPr/>
          <p:nvPr/>
        </p:nvSpPr>
        <p:spPr>
          <a:xfrm>
            <a:off x="6596913" y="5368027"/>
            <a:ext cx="4753993" cy="1131848"/>
          </a:xfrm>
          <a:prstGeom prst="rect">
            <a:avLst/>
          </a:prstGeom>
        </p:spPr>
        <p:txBody>
          <a:bodyPr wrap="square">
            <a:spAutoFit/>
          </a:bodyPr>
          <a:lstStyle/>
          <a:p>
            <a:pPr algn="just">
              <a:lnSpc>
                <a:spcPct val="150000"/>
              </a:lnSpc>
            </a:pPr>
            <a:r>
              <a:rPr lang="vi-VN" sz="2400" dirty="0" err="1">
                <a:latin typeface="UTM Avo" panose="02040603050506020204" pitchFamily="18"/>
                <a:cs typeface="Arial" panose="020B0604020202020204" pitchFamily="34" charset="0"/>
              </a:rPr>
              <a:t>K</a:t>
            </a:r>
            <a:r>
              <a:rPr lang="en-US" sz="2400" dirty="0" err="1">
                <a:latin typeface="UTM Avo" panose="02040603050506020204" pitchFamily="18"/>
                <a:cs typeface="Arial" panose="020B0604020202020204" pitchFamily="34" charset="0"/>
              </a:rPr>
              <a:t>hông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khí</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chuyển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động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gây</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ra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gió</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làm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tờ</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giấy</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chuyển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động</a:t>
            </a:r>
            <a:endParaRPr lang="en-US" sz="2400" dirty="0">
              <a:latin typeface="UTM Avo" panose="02040603050506020204" pitchFamily="18"/>
              <a:cs typeface="Arial" panose="020B0604020202020204" pitchFamily="34" charset="0"/>
            </a:endParaRPr>
          </a:p>
        </p:txBody>
      </p:sp>
      <p:pic>
        <p:nvPicPr>
          <p:cNvPr id="10" name="Picture 9">
            <a:extLst>
              <a:ext uri="{FF2B5EF4-FFF2-40B4-BE49-F238E27FC236}">
                <a16:creationId xmlns:a16="http://schemas.microsoft.com/office/drawing/2014/main" id="{B8571192-B3B3-B44C-0DEC-9944D348E4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033429" y="3748149"/>
            <a:ext cx="876517" cy="778132"/>
          </a:xfrm>
          <a:prstGeom prst="rect">
            <a:avLst/>
          </a:prstGeom>
        </p:spPr>
      </p:pic>
      <p:pic>
        <p:nvPicPr>
          <p:cNvPr id="11" name="Picture 10">
            <a:extLst>
              <a:ext uri="{FF2B5EF4-FFF2-40B4-BE49-F238E27FC236}">
                <a16:creationId xmlns:a16="http://schemas.microsoft.com/office/drawing/2014/main" id="{184D3982-2041-3545-2952-CD7BBEC26A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096000" y="4807449"/>
            <a:ext cx="876300" cy="777939"/>
          </a:xfrm>
          <a:prstGeom prst="rect">
            <a:avLst/>
          </a:prstGeom>
        </p:spPr>
      </p:pic>
    </p:spTree>
    <p:custDataLst>
      <p:tags r:id="rId1"/>
    </p:custDataLst>
    <p:extLst>
      <p:ext uri="{BB962C8B-B14F-4D97-AF65-F5344CB8AC3E}">
        <p14:creationId xmlns:p14="http://schemas.microsoft.com/office/powerpoint/2010/main" val="331305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strips(downRight)">
                                      <p:cBhvr>
                                        <p:cTn id="28" dur="500"/>
                                        <p:tgtEl>
                                          <p:spTgt spid="11"/>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Pentagon 1">
            <a:extLst>
              <a:ext uri="{FF2B5EF4-FFF2-40B4-BE49-F238E27FC236}">
                <a16:creationId xmlns:a16="http://schemas.microsoft.com/office/drawing/2014/main" id="{DDBE6D0C-6EE9-E909-002B-FC581B7C3636}"/>
              </a:ext>
            </a:extLst>
          </p:cNvPr>
          <p:cNvSpPr/>
          <p:nvPr/>
        </p:nvSpPr>
        <p:spPr>
          <a:xfrm>
            <a:off x="0" y="1491070"/>
            <a:ext cx="2811780" cy="671666"/>
          </a:xfrm>
          <a:prstGeom prst="homePlat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933" b="1" dirty="0">
                <a:latin typeface="UTM Avo" panose="02040603050506020204" pitchFamily="18"/>
                <a:cs typeface="Arial" panose="020B0604020202020204" pitchFamily="34" charset="0"/>
              </a:rPr>
              <a:t>THÍ NGHIỆM</a:t>
            </a:r>
            <a:endParaRPr lang="en-US" sz="2933" b="1" dirty="0">
              <a:latin typeface="UTM Avo" panose="02040603050506020204" pitchFamily="18"/>
              <a:cs typeface="Arial" panose="020B0604020202020204" pitchFamily="34" charset="0"/>
            </a:endParaRPr>
          </a:p>
        </p:txBody>
      </p:sp>
      <p:sp>
        <p:nvSpPr>
          <p:cNvPr id="8" name="Rectangle 7">
            <a:extLst>
              <a:ext uri="{FF2B5EF4-FFF2-40B4-BE49-F238E27FC236}">
                <a16:creationId xmlns:a16="http://schemas.microsoft.com/office/drawing/2014/main" id="{D5DD0776-5B11-A24B-AACF-72C49F60FF70}"/>
              </a:ext>
            </a:extLst>
          </p:cNvPr>
          <p:cNvSpPr/>
          <p:nvPr/>
        </p:nvSpPr>
        <p:spPr>
          <a:xfrm>
            <a:off x="764263" y="2133883"/>
            <a:ext cx="8908208" cy="543675"/>
          </a:xfrm>
          <a:prstGeom prst="rect">
            <a:avLst/>
          </a:prstGeom>
        </p:spPr>
        <p:txBody>
          <a:bodyPr wrap="none">
            <a:spAutoFit/>
          </a:bodyPr>
          <a:lstStyle/>
          <a:p>
            <a:r>
              <a:rPr lang="en-US" sz="2933" b="1" dirty="0">
                <a:solidFill>
                  <a:srgbClr val="C00000"/>
                </a:solidFill>
                <a:latin typeface="UTM Avo" panose="02040603050506020204" pitchFamily="18"/>
                <a:cs typeface="Arial" panose="020B0604020202020204" pitchFamily="34" charset="0"/>
              </a:rPr>
              <a:t>2</a:t>
            </a:r>
            <a:r>
              <a:rPr lang="vi-VN" sz="2933" b="1" dirty="0">
                <a:solidFill>
                  <a:srgbClr val="C00000"/>
                </a:solidFill>
                <a:latin typeface="UTM Avo" panose="02040603050506020204" pitchFamily="18"/>
                <a:cs typeface="Arial" panose="020B0604020202020204" pitchFamily="34" charset="0"/>
              </a:rPr>
              <a:t>.</a:t>
            </a:r>
            <a:r>
              <a:rPr lang="en-US" sz="2933" b="1" dirty="0">
                <a:solidFill>
                  <a:srgbClr val="C00000"/>
                </a:solidFill>
                <a:latin typeface="UTM Avo" panose="02040603050506020204" pitchFamily="18"/>
                <a:cs typeface="Arial" panose="020B0604020202020204" pitchFamily="34" charset="0"/>
              </a:rPr>
              <a:t> </a:t>
            </a:r>
            <a:r>
              <a:rPr lang="en-US" sz="2933" b="1" dirty="0" err="1">
                <a:solidFill>
                  <a:srgbClr val="C00000"/>
                </a:solidFill>
                <a:latin typeface="UTM Avo" panose="02040603050506020204" pitchFamily="18"/>
                <a:cs typeface="Arial" panose="020B0604020202020204" pitchFamily="34" charset="0"/>
              </a:rPr>
              <a:t>Tìm</a:t>
            </a:r>
            <a:r>
              <a:rPr lang="en-US" sz="2933" b="1" dirty="0">
                <a:solidFill>
                  <a:srgbClr val="C00000"/>
                </a:solidFill>
                <a:latin typeface="UTM Avo" panose="02040603050506020204" pitchFamily="18"/>
                <a:cs typeface="Arial" panose="020B0604020202020204" pitchFamily="34" charset="0"/>
              </a:rPr>
              <a:t> </a:t>
            </a:r>
            <a:r>
              <a:rPr lang="en-US" sz="2933" b="1" dirty="0" err="1">
                <a:solidFill>
                  <a:srgbClr val="C00000"/>
                </a:solidFill>
                <a:latin typeface="UTM Avo" panose="02040603050506020204" pitchFamily="18"/>
                <a:cs typeface="Arial" panose="020B0604020202020204" pitchFamily="34" charset="0"/>
              </a:rPr>
              <a:t>hiểu</a:t>
            </a:r>
            <a:r>
              <a:rPr lang="en-US" sz="2933" b="1" dirty="0">
                <a:solidFill>
                  <a:srgbClr val="C00000"/>
                </a:solidFill>
                <a:latin typeface="UTM Avo" panose="02040603050506020204" pitchFamily="18"/>
                <a:cs typeface="Arial" panose="020B0604020202020204" pitchFamily="34" charset="0"/>
              </a:rPr>
              <a:t> </a:t>
            </a:r>
            <a:r>
              <a:rPr lang="en-US" sz="2933" b="1" dirty="0" err="1">
                <a:solidFill>
                  <a:srgbClr val="C00000"/>
                </a:solidFill>
                <a:latin typeface="UTM Avo" panose="02040603050506020204" pitchFamily="18"/>
                <a:cs typeface="Arial" panose="020B0604020202020204" pitchFamily="34" charset="0"/>
              </a:rPr>
              <a:t>về</a:t>
            </a:r>
            <a:r>
              <a:rPr lang="en-US" sz="2933" b="1" dirty="0">
                <a:solidFill>
                  <a:srgbClr val="C00000"/>
                </a:solidFill>
                <a:latin typeface="UTM Avo" panose="02040603050506020204" pitchFamily="18"/>
                <a:cs typeface="Arial" panose="020B0604020202020204" pitchFamily="34" charset="0"/>
              </a:rPr>
              <a:t> </a:t>
            </a:r>
            <a:r>
              <a:rPr lang="en-US" sz="2933" b="1" dirty="0" err="1">
                <a:solidFill>
                  <a:srgbClr val="C00000"/>
                </a:solidFill>
                <a:latin typeface="UTM Avo" panose="02040603050506020204" pitchFamily="18"/>
                <a:cs typeface="Arial" panose="020B0604020202020204" pitchFamily="34" charset="0"/>
              </a:rPr>
              <a:t>sự</a:t>
            </a:r>
            <a:r>
              <a:rPr lang="en-US" sz="2933" b="1" dirty="0">
                <a:solidFill>
                  <a:srgbClr val="C00000"/>
                </a:solidFill>
                <a:latin typeface="UTM Avo" panose="02040603050506020204" pitchFamily="18"/>
                <a:cs typeface="Arial" panose="020B0604020202020204" pitchFamily="34" charset="0"/>
              </a:rPr>
              <a:t> </a:t>
            </a:r>
            <a:r>
              <a:rPr lang="en-US" sz="2933" b="1" dirty="0" err="1">
                <a:solidFill>
                  <a:srgbClr val="C00000"/>
                </a:solidFill>
                <a:latin typeface="UTM Avo" panose="02040603050506020204" pitchFamily="18"/>
                <a:cs typeface="Arial" panose="020B0604020202020204" pitchFamily="34" charset="0"/>
              </a:rPr>
              <a:t>chuyển</a:t>
            </a:r>
            <a:r>
              <a:rPr lang="en-US" sz="2933" b="1" dirty="0">
                <a:solidFill>
                  <a:srgbClr val="C00000"/>
                </a:solidFill>
                <a:latin typeface="UTM Avo" panose="02040603050506020204" pitchFamily="18"/>
                <a:cs typeface="Arial" panose="020B0604020202020204" pitchFamily="34" charset="0"/>
              </a:rPr>
              <a:t> </a:t>
            </a:r>
            <a:r>
              <a:rPr lang="en-US" sz="2933" b="1" dirty="0" err="1">
                <a:solidFill>
                  <a:srgbClr val="C00000"/>
                </a:solidFill>
                <a:latin typeface="UTM Avo" panose="02040603050506020204" pitchFamily="18"/>
                <a:cs typeface="Arial" panose="020B0604020202020204" pitchFamily="34" charset="0"/>
              </a:rPr>
              <a:t>động</a:t>
            </a:r>
            <a:r>
              <a:rPr lang="en-US" sz="2933" b="1" dirty="0">
                <a:solidFill>
                  <a:srgbClr val="C00000"/>
                </a:solidFill>
                <a:latin typeface="UTM Avo" panose="02040603050506020204" pitchFamily="18"/>
                <a:cs typeface="Arial" panose="020B0604020202020204" pitchFamily="34" charset="0"/>
              </a:rPr>
              <a:t> </a:t>
            </a:r>
            <a:r>
              <a:rPr lang="en-US" sz="2933" b="1" dirty="0" err="1">
                <a:solidFill>
                  <a:srgbClr val="C00000"/>
                </a:solidFill>
                <a:latin typeface="UTM Avo" panose="02040603050506020204" pitchFamily="18"/>
                <a:cs typeface="Arial" panose="020B0604020202020204" pitchFamily="34" charset="0"/>
              </a:rPr>
              <a:t>của</a:t>
            </a:r>
            <a:r>
              <a:rPr lang="en-US" sz="2933" b="1" dirty="0">
                <a:solidFill>
                  <a:srgbClr val="C00000"/>
                </a:solidFill>
                <a:latin typeface="UTM Avo" panose="02040603050506020204" pitchFamily="18"/>
                <a:cs typeface="Arial" panose="020B0604020202020204" pitchFamily="34" charset="0"/>
              </a:rPr>
              <a:t> </a:t>
            </a:r>
            <a:r>
              <a:rPr lang="en-US" sz="2933" b="1" dirty="0" err="1">
                <a:solidFill>
                  <a:srgbClr val="C00000"/>
                </a:solidFill>
                <a:latin typeface="UTM Avo" panose="02040603050506020204" pitchFamily="18"/>
                <a:cs typeface="Arial" panose="020B0604020202020204" pitchFamily="34" charset="0"/>
              </a:rPr>
              <a:t>không</a:t>
            </a:r>
            <a:r>
              <a:rPr lang="en-US" sz="2933" b="1" dirty="0">
                <a:solidFill>
                  <a:srgbClr val="C00000"/>
                </a:solidFill>
                <a:latin typeface="UTM Avo" panose="02040603050506020204" pitchFamily="18"/>
                <a:cs typeface="Arial" panose="020B0604020202020204" pitchFamily="34" charset="0"/>
              </a:rPr>
              <a:t> </a:t>
            </a:r>
            <a:r>
              <a:rPr lang="en-US" sz="2933" b="1" dirty="0" err="1">
                <a:solidFill>
                  <a:srgbClr val="C00000"/>
                </a:solidFill>
                <a:latin typeface="UTM Avo" panose="02040603050506020204" pitchFamily="18"/>
                <a:cs typeface="Arial" panose="020B0604020202020204" pitchFamily="34" charset="0"/>
              </a:rPr>
              <a:t>khí</a:t>
            </a:r>
            <a:endParaRPr lang="en-US" sz="2933" dirty="0">
              <a:solidFill>
                <a:srgbClr val="C00000"/>
              </a:solidFill>
              <a:latin typeface="UTM Avo" panose="02040603050506020204" pitchFamily="18"/>
              <a:cs typeface="Arial" panose="020B0604020202020204" pitchFamily="34" charset="0"/>
            </a:endParaRPr>
          </a:p>
        </p:txBody>
      </p:sp>
      <p:grpSp>
        <p:nvGrpSpPr>
          <p:cNvPr id="9" name="Group 8">
            <a:extLst>
              <a:ext uri="{FF2B5EF4-FFF2-40B4-BE49-F238E27FC236}">
                <a16:creationId xmlns:a16="http://schemas.microsoft.com/office/drawing/2014/main" id="{CD4F9D94-CB5B-7B61-36DE-56DC6E18870B}"/>
              </a:ext>
            </a:extLst>
          </p:cNvPr>
          <p:cNvGrpSpPr/>
          <p:nvPr/>
        </p:nvGrpSpPr>
        <p:grpSpPr>
          <a:xfrm>
            <a:off x="9079360" y="647700"/>
            <a:ext cx="2895600" cy="1905000"/>
            <a:chOff x="13411200" y="971550"/>
            <a:chExt cx="4343400" cy="2857500"/>
          </a:xfrm>
        </p:grpSpPr>
        <p:sp>
          <p:nvSpPr>
            <p:cNvPr id="10" name="Cloud 9">
              <a:extLst>
                <a:ext uri="{FF2B5EF4-FFF2-40B4-BE49-F238E27FC236}">
                  <a16:creationId xmlns:a16="http://schemas.microsoft.com/office/drawing/2014/main" id="{A99341C2-2502-2960-288A-0DE59F25F35D}"/>
                </a:ext>
              </a:extLst>
            </p:cNvPr>
            <p:cNvSpPr/>
            <p:nvPr/>
          </p:nvSpPr>
          <p:spPr>
            <a:xfrm>
              <a:off x="13411200" y="971550"/>
              <a:ext cx="4343400" cy="2857500"/>
            </a:xfrm>
            <a:prstGeom prst="cloud">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11" name="TextBox 10">
              <a:extLst>
                <a:ext uri="{FF2B5EF4-FFF2-40B4-BE49-F238E27FC236}">
                  <a16:creationId xmlns:a16="http://schemas.microsoft.com/office/drawing/2014/main" id="{167DA420-30B6-4E60-4810-B741DA4C5268}"/>
                </a:ext>
              </a:extLst>
            </p:cNvPr>
            <p:cNvSpPr txBox="1"/>
            <p:nvPr/>
          </p:nvSpPr>
          <p:spPr>
            <a:xfrm>
              <a:off x="13771835" y="1430804"/>
              <a:ext cx="3505200" cy="1871474"/>
            </a:xfrm>
            <a:prstGeom prst="rect">
              <a:avLst/>
            </a:prstGeom>
            <a:noFill/>
          </p:spPr>
          <p:txBody>
            <a:bodyPr wrap="square" rtlCol="0">
              <a:spAutoFit/>
            </a:bodyPr>
            <a:lstStyle/>
            <a:p>
              <a:pPr algn="ctr">
                <a:lnSpc>
                  <a:spcPct val="150000"/>
                </a:lnSpc>
              </a:pPr>
              <a:r>
                <a:rPr lang="vi-VN" sz="2667" b="1" dirty="0">
                  <a:latin typeface="UTM Avo" panose="02040603050506020204" pitchFamily="18"/>
                  <a:cs typeface="Arial" panose="020B0604020202020204" pitchFamily="34" charset="0"/>
                </a:rPr>
                <a:t>Thực hành nhóm 4HS</a:t>
              </a:r>
              <a:endParaRPr lang="en-US" sz="2667" b="1" dirty="0">
                <a:latin typeface="UTM Avo" panose="02040603050506020204" pitchFamily="18"/>
                <a:cs typeface="Arial" panose="020B0604020202020204" pitchFamily="34" charset="0"/>
              </a:endParaRPr>
            </a:p>
          </p:txBody>
        </p:sp>
      </p:grpSp>
      <p:sp>
        <p:nvSpPr>
          <p:cNvPr id="12" name="Rectangle 11">
            <a:extLst>
              <a:ext uri="{FF2B5EF4-FFF2-40B4-BE49-F238E27FC236}">
                <a16:creationId xmlns:a16="http://schemas.microsoft.com/office/drawing/2014/main" id="{29F3613A-B96E-2F04-79AF-9B94ED60C7D4}"/>
              </a:ext>
            </a:extLst>
          </p:cNvPr>
          <p:cNvSpPr/>
          <p:nvPr/>
        </p:nvSpPr>
        <p:spPr>
          <a:xfrm>
            <a:off x="764263" y="2764200"/>
            <a:ext cx="2396810" cy="502766"/>
          </a:xfrm>
          <a:prstGeom prst="rect">
            <a:avLst/>
          </a:prstGeom>
        </p:spPr>
        <p:txBody>
          <a:bodyPr wrap="none">
            <a:spAutoFit/>
          </a:bodyPr>
          <a:lstStyle/>
          <a:p>
            <a:pPr marL="381019" indent="-381019">
              <a:buFont typeface="Wingdings" panose="05000000000000000000" pitchFamily="2" charset="2"/>
              <a:buChar char="v"/>
            </a:pPr>
            <a:r>
              <a:rPr lang="en-US" sz="2667" b="1" dirty="0" err="1">
                <a:latin typeface="UTM Avo" panose="02040603050506020204" pitchFamily="18"/>
                <a:cs typeface="Arial" panose="020B0604020202020204" pitchFamily="34" charset="0"/>
              </a:rPr>
              <a:t>Chuẩn</a:t>
            </a:r>
            <a:r>
              <a:rPr lang="en-US" sz="2667" b="1" dirty="0">
                <a:latin typeface="UTM Avo" panose="02040603050506020204" pitchFamily="18"/>
                <a:cs typeface="Arial" panose="020B0604020202020204" pitchFamily="34" charset="0"/>
              </a:rPr>
              <a:t> </a:t>
            </a:r>
            <a:r>
              <a:rPr lang="en-US" sz="2667" b="1" dirty="0" err="1">
                <a:latin typeface="UTM Avo" panose="02040603050506020204" pitchFamily="18"/>
                <a:cs typeface="Arial" panose="020B0604020202020204" pitchFamily="34" charset="0"/>
              </a:rPr>
              <a:t>bị</a:t>
            </a:r>
            <a:r>
              <a:rPr lang="en-US" sz="2667" b="1" dirty="0">
                <a:latin typeface="UTM Avo" panose="02040603050506020204" pitchFamily="18"/>
                <a:cs typeface="Arial" panose="020B0604020202020204" pitchFamily="34" charset="0"/>
              </a:rPr>
              <a:t>: </a:t>
            </a:r>
          </a:p>
        </p:txBody>
      </p:sp>
      <p:sp>
        <p:nvSpPr>
          <p:cNvPr id="13" name="Rectangle 12">
            <a:extLst>
              <a:ext uri="{FF2B5EF4-FFF2-40B4-BE49-F238E27FC236}">
                <a16:creationId xmlns:a16="http://schemas.microsoft.com/office/drawing/2014/main" id="{AA2CDCEE-60E0-A60B-CA68-6149F1067BBC}"/>
              </a:ext>
            </a:extLst>
          </p:cNvPr>
          <p:cNvSpPr/>
          <p:nvPr/>
        </p:nvSpPr>
        <p:spPr>
          <a:xfrm>
            <a:off x="764263" y="3136256"/>
            <a:ext cx="4977606" cy="3094693"/>
          </a:xfrm>
          <a:prstGeom prst="rect">
            <a:avLst/>
          </a:prstGeom>
        </p:spPr>
        <p:txBody>
          <a:bodyPr wrap="square">
            <a:spAutoFit/>
          </a:bodyPr>
          <a:lstStyle/>
          <a:p>
            <a:pPr algn="just">
              <a:lnSpc>
                <a:spcPct val="150000"/>
              </a:lnSpc>
            </a:pPr>
            <a:r>
              <a:rPr lang="vi-VN" sz="2667" dirty="0">
                <a:latin typeface="UTM Avo" panose="02040603050506020204" pitchFamily="18"/>
                <a:cs typeface="Arial" panose="020B0604020202020204" pitchFamily="34" charset="0"/>
              </a:rPr>
              <a:t>Một chiếc hộp có nắp kéo trong suốt ở mặt trước, mặt trên có gắn hai ống A, B; một cốc nến; một đĩa sứ có vài mẩu hương (hình 3). </a:t>
            </a:r>
            <a:endParaRPr lang="en-US" sz="2667" dirty="0">
              <a:latin typeface="UTM Avo" panose="02040603050506020204" pitchFamily="18"/>
              <a:cs typeface="Arial" panose="020B0604020202020204" pitchFamily="34" charset="0"/>
            </a:endParaRPr>
          </a:p>
        </p:txBody>
      </p:sp>
      <p:pic>
        <p:nvPicPr>
          <p:cNvPr id="14" name="Picture 13">
            <a:extLst>
              <a:ext uri="{FF2B5EF4-FFF2-40B4-BE49-F238E27FC236}">
                <a16:creationId xmlns:a16="http://schemas.microsoft.com/office/drawing/2014/main" id="{ED022BDF-702C-23CA-5BED-CBF7385AE2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447" y="2764200"/>
            <a:ext cx="5196290" cy="3608852"/>
          </a:xfrm>
          <a:prstGeom prst="rect">
            <a:avLst/>
          </a:prstGeom>
        </p:spPr>
      </p:pic>
      <p:sp>
        <p:nvSpPr>
          <p:cNvPr id="3" name="TextBox 2">
            <a:extLst>
              <a:ext uri="{FF2B5EF4-FFF2-40B4-BE49-F238E27FC236}">
                <a16:creationId xmlns:a16="http://schemas.microsoft.com/office/drawing/2014/main" id="{9E76B77E-BAFF-9034-DAF9-B4FFEB460F7F}"/>
              </a:ext>
            </a:extLst>
          </p:cNvPr>
          <p:cNvSpPr txBox="1"/>
          <p:nvPr/>
        </p:nvSpPr>
        <p:spPr>
          <a:xfrm>
            <a:off x="13837024" y="1842247"/>
            <a:ext cx="184731" cy="307777"/>
          </a:xfrm>
          <a:prstGeom prst="rect">
            <a:avLst/>
          </a:prstGeom>
          <a:noFill/>
        </p:spPr>
        <p:txBody>
          <a:bodyPr wrap="none" rtlCol="0">
            <a:spAutoFit/>
          </a:bodyPr>
          <a:lstStyle/>
          <a:p>
            <a:endParaRPr lang="en-VN"/>
          </a:p>
        </p:txBody>
      </p:sp>
    </p:spTree>
    <p:custDataLst>
      <p:tags r:id="rId1"/>
    </p:custDataLst>
    <p:extLst>
      <p:ext uri="{BB962C8B-B14F-4D97-AF65-F5344CB8AC3E}">
        <p14:creationId xmlns:p14="http://schemas.microsoft.com/office/powerpoint/2010/main" val="22619424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anim calcmode="lin" valueType="num">
                                      <p:cBhvr>
                                        <p:cTn id="24" dur="500" fill="hold"/>
                                        <p:tgtEl>
                                          <p:spTgt spid="13"/>
                                        </p:tgtEl>
                                        <p:attrNameLst>
                                          <p:attrName>ppt_x</p:attrName>
                                        </p:attrNameLst>
                                      </p:cBhvr>
                                      <p:tavLst>
                                        <p:tav tm="0">
                                          <p:val>
                                            <p:strVal val="#ppt_x"/>
                                          </p:val>
                                        </p:tav>
                                        <p:tav tm="100000">
                                          <p:val>
                                            <p:strVal val="#ppt_x"/>
                                          </p:val>
                                        </p:tav>
                                      </p:tavLst>
                                    </p:anim>
                                    <p:anim calcmode="lin" valueType="num">
                                      <p:cBhvr>
                                        <p:cTn id="25" dur="5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BkUTYClu"/>
  <p:tag name="ARTICULATE_SLIDE_THUMBNAIL_REFRESH" val="1"/>
  <p:tag name="ARTICULATE_SLIDE_COUNT" val="3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298</TotalTime>
  <Words>1253</Words>
  <Application>Microsoft Office PowerPoint</Application>
  <PresentationFormat>Widescreen</PresentationFormat>
  <Paragraphs>112</Paragraphs>
  <Slides>32</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Calibri Light</vt:lpstr>
      <vt:lpstr>UTM Avo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Quý trọng thời gian</dc:title>
  <dc:subject>9Slide.vn</dc:subject>
  <dc:creator>admin</dc:creator>
  <dc:description>9Slide.vn</dc:description>
  <cp:lastModifiedBy>sontungdigi@outlook.com</cp:lastModifiedBy>
  <cp:revision>81</cp:revision>
  <dcterms:modified xsi:type="dcterms:W3CDTF">2025-11-04T12:58:01Z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61827CDC-00CA-47E7-AC7F-0E4B5A38CF56</vt:lpwstr>
  </property>
  <property fmtid="{D5CDD505-2E9C-101B-9397-08002B2CF9AE}" pid="3" name="ArticulatePath">
    <vt:lpwstr>Template_Công nghệ 3.potm</vt:lpwstr>
  </property>
</Properties>
</file>