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FD05-35DB-4593-B964-4A01CC31A6AB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356A-15A2-421B-B6FF-F0DDC39D5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49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FD05-35DB-4593-B964-4A01CC31A6AB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356A-15A2-421B-B6FF-F0DDC39D5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71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FD05-35DB-4593-B964-4A01CC31A6AB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356A-15A2-421B-B6FF-F0DDC39D5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8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FD05-35DB-4593-B964-4A01CC31A6AB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356A-15A2-421B-B6FF-F0DDC39D5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7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FD05-35DB-4593-B964-4A01CC31A6AB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356A-15A2-421B-B6FF-F0DDC39D5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42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FD05-35DB-4593-B964-4A01CC31A6AB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356A-15A2-421B-B6FF-F0DDC39D5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28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FD05-35DB-4593-B964-4A01CC31A6AB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356A-15A2-421B-B6FF-F0DDC39D5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6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FD05-35DB-4593-B964-4A01CC31A6AB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356A-15A2-421B-B6FF-F0DDC39D5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1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FD05-35DB-4593-B964-4A01CC31A6AB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356A-15A2-421B-B6FF-F0DDC39D5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46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FD05-35DB-4593-B964-4A01CC31A6AB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356A-15A2-421B-B6FF-F0DDC39D5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40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FD05-35DB-4593-B964-4A01CC31A6AB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356A-15A2-421B-B6FF-F0DDC39D5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8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EFD05-35DB-4593-B964-4A01CC31A6AB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F356A-15A2-421B-B6FF-F0DDC39D5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5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904" y="466311"/>
            <a:ext cx="12231807" cy="592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04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41" y="304364"/>
            <a:ext cx="12222281" cy="624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67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7" y="309127"/>
            <a:ext cx="12107965" cy="623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95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77" y="323416"/>
            <a:ext cx="12212754" cy="621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52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193" y="280548"/>
            <a:ext cx="12260386" cy="629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491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56" y="280548"/>
            <a:ext cx="12269912" cy="629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30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1" y="313890"/>
            <a:ext cx="12127017" cy="623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20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009" y="318653"/>
            <a:ext cx="12308018" cy="622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11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1" y="332943"/>
            <a:ext cx="12127017" cy="619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25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193" y="318653"/>
            <a:ext cx="12260386" cy="622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65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8" y="323416"/>
            <a:ext cx="12165123" cy="621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90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4" y="323416"/>
            <a:ext cx="12117491" cy="621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77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sontungdigi@outlook.com</dc:creator>
  <cp:lastModifiedBy>sontungdigi@outlook.com</cp:lastModifiedBy>
  <cp:revision>1</cp:revision>
  <dcterms:created xsi:type="dcterms:W3CDTF">2025-11-06T08:09:51Z</dcterms:created>
  <dcterms:modified xsi:type="dcterms:W3CDTF">2025-11-06T08:09:56Z</dcterms:modified>
</cp:coreProperties>
</file>