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67" r:id="rId5"/>
    <p:sldId id="266" r:id="rId6"/>
    <p:sldId id="265" r:id="rId7"/>
    <p:sldId id="264" r:id="rId8"/>
    <p:sldId id="270" r:id="rId9"/>
    <p:sldId id="263" r:id="rId10"/>
    <p:sldId id="262" r:id="rId11"/>
    <p:sldId id="261" r:id="rId12"/>
    <p:sldId id="260" r:id="rId13"/>
    <p:sldId id="259" r:id="rId14"/>
    <p:sldId id="258" r:id="rId15"/>
    <p:sldId id="257" r:id="rId16"/>
    <p:sldId id="271" r:id="rId17"/>
    <p:sldId id="274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6CE-0858-45EB-8154-08734738014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76F9-BF4B-446F-AF8B-E09AE489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7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6CE-0858-45EB-8154-08734738014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76F9-BF4B-446F-AF8B-E09AE489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6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6CE-0858-45EB-8154-08734738014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76F9-BF4B-446F-AF8B-E09AE489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6CE-0858-45EB-8154-08734738014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76F9-BF4B-446F-AF8B-E09AE489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6CE-0858-45EB-8154-08734738014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76F9-BF4B-446F-AF8B-E09AE489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7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6CE-0858-45EB-8154-08734738014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76F9-BF4B-446F-AF8B-E09AE489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4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6CE-0858-45EB-8154-08734738014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76F9-BF4B-446F-AF8B-E09AE489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1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6CE-0858-45EB-8154-08734738014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76F9-BF4B-446F-AF8B-E09AE489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5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6CE-0858-45EB-8154-08734738014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76F9-BF4B-446F-AF8B-E09AE489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9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6CE-0858-45EB-8154-08734738014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76F9-BF4B-446F-AF8B-E09AE489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6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6CE-0858-45EB-8154-08734738014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76F9-BF4B-446F-AF8B-E09AE489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4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96CE-0858-45EB-8154-08734738014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76F9-BF4B-446F-AF8B-E09AE489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8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535" y="585390"/>
            <a:ext cx="12327070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6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246" y="323416"/>
            <a:ext cx="12298491" cy="62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1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77" y="-48110"/>
            <a:ext cx="12212754" cy="69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1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" y="304364"/>
            <a:ext cx="12174649" cy="62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5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342469"/>
            <a:ext cx="12184175" cy="6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92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720" y="266258"/>
            <a:ext cx="12279439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82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04" y="294837"/>
            <a:ext cx="12231807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8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30" y="328180"/>
            <a:ext cx="12250860" cy="62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18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04" y="304364"/>
            <a:ext cx="12231807" cy="62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20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7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299" y="309127"/>
            <a:ext cx="12336597" cy="62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3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30" y="332943"/>
            <a:ext cx="12250860" cy="61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5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67" y="266258"/>
            <a:ext cx="12241333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14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83" y="309127"/>
            <a:ext cx="12288965" cy="62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7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41" y="318653"/>
            <a:ext cx="12222281" cy="62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3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04" y="251969"/>
            <a:ext cx="12231807" cy="63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22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351" y="266258"/>
            <a:ext cx="12374702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56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" y="261495"/>
            <a:ext cx="12155596" cy="63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40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sontungdigi@outlook.com</dc:creator>
  <cp:lastModifiedBy>sontungdigi@outlook.com</cp:lastModifiedBy>
  <cp:revision>1</cp:revision>
  <dcterms:created xsi:type="dcterms:W3CDTF">2025-11-06T08:24:30Z</dcterms:created>
  <dcterms:modified xsi:type="dcterms:W3CDTF">2025-11-06T08:24:34Z</dcterms:modified>
</cp:coreProperties>
</file>