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1"/>
  </p:notesMasterIdLst>
  <p:sldIdLst>
    <p:sldId id="256" r:id="rId2"/>
    <p:sldId id="273" r:id="rId3"/>
    <p:sldId id="300" r:id="rId4"/>
    <p:sldId id="302" r:id="rId5"/>
    <p:sldId id="304" r:id="rId6"/>
    <p:sldId id="560" r:id="rId7"/>
    <p:sldId id="260" r:id="rId8"/>
    <p:sldId id="306" r:id="rId9"/>
    <p:sldId id="562" r:id="rId10"/>
    <p:sldId id="305" r:id="rId11"/>
    <p:sldId id="556" r:id="rId12"/>
    <p:sldId id="558" r:id="rId13"/>
    <p:sldId id="563" r:id="rId14"/>
    <p:sldId id="566" r:id="rId15"/>
    <p:sldId id="564" r:id="rId16"/>
    <p:sldId id="565" r:id="rId17"/>
    <p:sldId id="557" r:id="rId18"/>
    <p:sldId id="559" r:id="rId19"/>
    <p:sldId id="258" r:id="rId20"/>
  </p:sldIdLst>
  <p:sldSz cx="9144000" cy="5143500" type="screen16x9"/>
  <p:notesSz cx="6858000" cy="9144000"/>
  <p:embeddedFontLst>
    <p:embeddedFont>
      <p:font typeface="Lato" panose="020F0502020204030203" pitchFamily="34" charset="0"/>
      <p:regular r:id="rId22"/>
      <p:bold r:id="rId23"/>
      <p:italic r:id="rId24"/>
      <p:boldItalic r:id="rId25"/>
    </p:embeddedFont>
    <p:embeddedFont>
      <p:font typeface="Amasis MT Pro Medium" panose="020B0604020202020204" charset="0"/>
      <p:regular r:id="rId26"/>
      <p:italic r:id="rId27"/>
    </p:embeddedFont>
    <p:embeddedFont>
      <p:font typeface="Harrington" panose="04040505050A02020702" pitchFamily="82" charset="0"/>
      <p:regular r:id="rId28"/>
    </p:embeddedFont>
    <p:embeddedFont>
      <p:font typeface="#9Slide05 Great Vibes" panose="020B0604020202020204" charset="0"/>
      <p:regular r:id="rId29"/>
    </p:embeddedFont>
    <p:embeddedFont>
      <p:font typeface="Lato Black" panose="020F0A02020204030203" pitchFamily="34" charset="0"/>
      <p:bold r:id="rId30"/>
      <p:boldItalic r:id="rId31"/>
    </p:embeddedFont>
    <p:embeddedFont>
      <p:font typeface="#9Slide06 SVNClementine" panose="020B0604020202020204" charset="0"/>
      <p:regular r:id="rId32"/>
    </p:embeddedFont>
    <p:embeddedFont>
      <p:font typeface="Calibri"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Playfair Display Regular" panose="020B0604020202020204" charset="0"/>
      <p:regular r:id="rId41"/>
      <p:bold r:id="rId42"/>
      <p:italic r:id="rId43"/>
      <p:boldItalic r:id="rId44"/>
    </p:embeddedFont>
    <p:embeddedFont>
      <p:font typeface="等线" panose="020B0604020202020204" charset="-122"/>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4D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899102-1BE7-46BA-8BE9-BA516F2A9438}">
  <a:tblStyle styleId="{28899102-1BE7-46BA-8BE9-BA516F2A94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950446a0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950446a0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b1e7e2b2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b1e7e2b2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b1e7e2b2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b1e7e2b2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44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b1e7e2b2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b1e7e2b2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4500000">
            <a:off x="2081874" y="-676141"/>
            <a:ext cx="4916746" cy="5304733"/>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314925" y="4383575"/>
            <a:ext cx="6524633" cy="43122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038101" y="299805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88591" y="2404838"/>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41565" y="2392136"/>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80571" y="18900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364779">
            <a:off x="6133825" y="2654689"/>
            <a:ext cx="662874" cy="450367"/>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64779">
            <a:off x="6308599" y="2958863"/>
            <a:ext cx="478996" cy="207380"/>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80575" y="2668474"/>
            <a:ext cx="552628" cy="38157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44525" y="3023977"/>
            <a:ext cx="489389" cy="14670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60525" y="3201219"/>
            <a:ext cx="159448" cy="804328"/>
          </a:xfrm>
          <a:custGeom>
            <a:avLst/>
            <a:gdLst/>
            <a:ahLst/>
            <a:cxnLst/>
            <a:rect l="l" t="t" r="r" b="b"/>
            <a:pathLst>
              <a:path w="1481" h="7471" extrusionOk="0">
                <a:moveTo>
                  <a:pt x="552" y="0"/>
                </a:moveTo>
                <a:cubicBezTo>
                  <a:pt x="488" y="0"/>
                  <a:pt x="422" y="13"/>
                  <a:pt x="358" y="40"/>
                </a:cubicBezTo>
                <a:cubicBezTo>
                  <a:pt x="112" y="147"/>
                  <a:pt x="0" y="432"/>
                  <a:pt x="107" y="679"/>
                </a:cubicBezTo>
                <a:cubicBezTo>
                  <a:pt x="329" y="1201"/>
                  <a:pt x="508" y="1738"/>
                  <a:pt x="644" y="2285"/>
                </a:cubicBezTo>
                <a:cubicBezTo>
                  <a:pt x="789" y="2846"/>
                  <a:pt x="905" y="3412"/>
                  <a:pt x="992" y="3983"/>
                </a:cubicBezTo>
                <a:cubicBezTo>
                  <a:pt x="1079" y="4558"/>
                  <a:pt x="1137" y="5139"/>
                  <a:pt x="1161" y="5719"/>
                </a:cubicBezTo>
                <a:cubicBezTo>
                  <a:pt x="1195" y="6304"/>
                  <a:pt x="1176" y="6890"/>
                  <a:pt x="1108" y="7470"/>
                </a:cubicBezTo>
                <a:cubicBezTo>
                  <a:pt x="1253" y="6899"/>
                  <a:pt x="1355" y="6314"/>
                  <a:pt x="1403" y="5724"/>
                </a:cubicBezTo>
                <a:cubicBezTo>
                  <a:pt x="1461" y="5129"/>
                  <a:pt x="1481" y="4534"/>
                  <a:pt x="1476" y="3939"/>
                </a:cubicBezTo>
                <a:cubicBezTo>
                  <a:pt x="1466" y="3344"/>
                  <a:pt x="1427" y="2744"/>
                  <a:pt x="1360" y="2149"/>
                </a:cubicBezTo>
                <a:cubicBezTo>
                  <a:pt x="1292" y="1545"/>
                  <a:pt x="1181" y="945"/>
                  <a:pt x="1021" y="355"/>
                </a:cubicBezTo>
                <a:cubicBezTo>
                  <a:pt x="1011" y="331"/>
                  <a:pt x="1006" y="311"/>
                  <a:pt x="997" y="292"/>
                </a:cubicBezTo>
                <a:cubicBezTo>
                  <a:pt x="918" y="109"/>
                  <a:pt x="740"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52201" y="3232871"/>
            <a:ext cx="236535" cy="375841"/>
          </a:xfrm>
          <a:custGeom>
            <a:avLst/>
            <a:gdLst/>
            <a:ahLst/>
            <a:cxnLst/>
            <a:rect l="l" t="t" r="r" b="b"/>
            <a:pathLst>
              <a:path w="2197" h="3491" extrusionOk="0">
                <a:moveTo>
                  <a:pt x="468" y="1"/>
                </a:moveTo>
                <a:cubicBezTo>
                  <a:pt x="358" y="1"/>
                  <a:pt x="248" y="43"/>
                  <a:pt x="165" y="129"/>
                </a:cubicBezTo>
                <a:cubicBezTo>
                  <a:pt x="1" y="298"/>
                  <a:pt x="5" y="564"/>
                  <a:pt x="175" y="728"/>
                </a:cubicBezTo>
                <a:cubicBezTo>
                  <a:pt x="591" y="1139"/>
                  <a:pt x="1002" y="1541"/>
                  <a:pt x="1360" y="1986"/>
                </a:cubicBezTo>
                <a:cubicBezTo>
                  <a:pt x="1539" y="2208"/>
                  <a:pt x="1698" y="2445"/>
                  <a:pt x="1843" y="2692"/>
                </a:cubicBezTo>
                <a:cubicBezTo>
                  <a:pt x="1984" y="2949"/>
                  <a:pt x="2105" y="3215"/>
                  <a:pt x="2197" y="3490"/>
                </a:cubicBezTo>
                <a:cubicBezTo>
                  <a:pt x="2172" y="3195"/>
                  <a:pt x="2114" y="2900"/>
                  <a:pt x="2032" y="2615"/>
                </a:cubicBezTo>
                <a:cubicBezTo>
                  <a:pt x="1950" y="2325"/>
                  <a:pt x="1843" y="2039"/>
                  <a:pt x="1718" y="1768"/>
                </a:cubicBezTo>
                <a:cubicBezTo>
                  <a:pt x="1461" y="1217"/>
                  <a:pt x="1142" y="699"/>
                  <a:pt x="833" y="201"/>
                </a:cubicBezTo>
                <a:cubicBezTo>
                  <a:pt x="813" y="172"/>
                  <a:pt x="794" y="148"/>
                  <a:pt x="770" y="124"/>
                </a:cubicBezTo>
                <a:cubicBezTo>
                  <a:pt x="686" y="42"/>
                  <a:pt x="577" y="1"/>
                  <a:pt x="468" y="1"/>
                </a:cubicBez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77677" y="3127365"/>
            <a:ext cx="127149" cy="409431"/>
          </a:xfrm>
          <a:custGeom>
            <a:avLst/>
            <a:gdLst/>
            <a:ahLst/>
            <a:cxnLst/>
            <a:rect l="l" t="t" r="r" b="b"/>
            <a:pathLst>
              <a:path w="1181" h="3803" extrusionOk="0">
                <a:moveTo>
                  <a:pt x="685" y="1"/>
                </a:moveTo>
                <a:cubicBezTo>
                  <a:pt x="505" y="1"/>
                  <a:pt x="334" y="115"/>
                  <a:pt x="276" y="301"/>
                </a:cubicBezTo>
                <a:lnTo>
                  <a:pt x="276" y="306"/>
                </a:lnTo>
                <a:cubicBezTo>
                  <a:pt x="97" y="881"/>
                  <a:pt x="5" y="1481"/>
                  <a:pt x="0" y="2081"/>
                </a:cubicBezTo>
                <a:cubicBezTo>
                  <a:pt x="0" y="2656"/>
                  <a:pt x="39" y="3232"/>
                  <a:pt x="117" y="3803"/>
                </a:cubicBezTo>
                <a:cubicBezTo>
                  <a:pt x="179" y="3242"/>
                  <a:pt x="276" y="2685"/>
                  <a:pt x="416" y="2139"/>
                </a:cubicBezTo>
                <a:cubicBezTo>
                  <a:pt x="552" y="1616"/>
                  <a:pt x="765" y="1113"/>
                  <a:pt x="1045" y="649"/>
                </a:cubicBezTo>
                <a:cubicBezTo>
                  <a:pt x="1181" y="431"/>
                  <a:pt x="1094" y="146"/>
                  <a:pt x="861" y="40"/>
                </a:cubicBezTo>
                <a:cubicBezTo>
                  <a:pt x="804" y="13"/>
                  <a:pt x="744" y="1"/>
                  <a:pt x="68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1784123" y="1348152"/>
            <a:ext cx="514452" cy="550088"/>
            <a:chOff x="2106473" y="1676890"/>
            <a:chExt cx="514452" cy="550088"/>
          </a:xfrm>
        </p:grpSpPr>
        <p:sp>
          <p:nvSpPr>
            <p:cNvPr id="23" name="Google Shape;23;p2"/>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1574788" y="3260449"/>
            <a:ext cx="5930448" cy="1360829"/>
            <a:chOff x="1626038" y="3260449"/>
            <a:chExt cx="5930448" cy="1360829"/>
          </a:xfrm>
        </p:grpSpPr>
        <p:sp>
          <p:nvSpPr>
            <p:cNvPr id="26" name="Google Shape;26;p2"/>
            <p:cNvSpPr/>
            <p:nvPr/>
          </p:nvSpPr>
          <p:spPr>
            <a:xfrm>
              <a:off x="1749201" y="3677273"/>
              <a:ext cx="2857844" cy="813656"/>
            </a:xfrm>
            <a:custGeom>
              <a:avLst/>
              <a:gdLst/>
              <a:ahLst/>
              <a:cxnLst/>
              <a:rect l="l" t="t" r="r" b="b"/>
              <a:pathLst>
                <a:path w="19862" h="5655" extrusionOk="0">
                  <a:moveTo>
                    <a:pt x="10342" y="0"/>
                  </a:moveTo>
                  <a:cubicBezTo>
                    <a:pt x="6845" y="0"/>
                    <a:pt x="2632" y="759"/>
                    <a:pt x="2632" y="759"/>
                  </a:cubicBezTo>
                  <a:cubicBezTo>
                    <a:pt x="2008" y="2148"/>
                    <a:pt x="726" y="4295"/>
                    <a:pt x="0" y="5655"/>
                  </a:cubicBezTo>
                  <a:cubicBezTo>
                    <a:pt x="3173" y="5200"/>
                    <a:pt x="6438" y="4474"/>
                    <a:pt x="9703" y="4387"/>
                  </a:cubicBezTo>
                  <a:cubicBezTo>
                    <a:pt x="10360" y="4368"/>
                    <a:pt x="11047" y="4356"/>
                    <a:pt x="11752" y="4356"/>
                  </a:cubicBezTo>
                  <a:cubicBezTo>
                    <a:pt x="14458" y="4356"/>
                    <a:pt x="17417" y="4541"/>
                    <a:pt x="19861" y="5263"/>
                  </a:cubicBezTo>
                  <a:cubicBezTo>
                    <a:pt x="19411" y="1272"/>
                    <a:pt x="14095" y="0"/>
                    <a:pt x="103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78209" y="3677273"/>
              <a:ext cx="2858563" cy="813656"/>
            </a:xfrm>
            <a:custGeom>
              <a:avLst/>
              <a:gdLst/>
              <a:ahLst/>
              <a:cxnLst/>
              <a:rect l="l" t="t" r="r" b="b"/>
              <a:pathLst>
                <a:path w="19867" h="5655" extrusionOk="0">
                  <a:moveTo>
                    <a:pt x="9525" y="0"/>
                  </a:moveTo>
                  <a:cubicBezTo>
                    <a:pt x="5771" y="0"/>
                    <a:pt x="456" y="1272"/>
                    <a:pt x="1" y="5263"/>
                  </a:cubicBezTo>
                  <a:cubicBezTo>
                    <a:pt x="2449" y="4541"/>
                    <a:pt x="5409" y="4356"/>
                    <a:pt x="8112" y="4356"/>
                  </a:cubicBezTo>
                  <a:cubicBezTo>
                    <a:pt x="8816" y="4356"/>
                    <a:pt x="9503" y="4368"/>
                    <a:pt x="10159" y="4387"/>
                  </a:cubicBezTo>
                  <a:cubicBezTo>
                    <a:pt x="13424" y="4474"/>
                    <a:pt x="16689" y="5200"/>
                    <a:pt x="19867" y="5655"/>
                  </a:cubicBezTo>
                  <a:cubicBezTo>
                    <a:pt x="19141" y="4295"/>
                    <a:pt x="17854" y="2148"/>
                    <a:pt x="17235" y="759"/>
                  </a:cubicBezTo>
                  <a:cubicBezTo>
                    <a:pt x="17235" y="759"/>
                    <a:pt x="13017" y="0"/>
                    <a:pt x="952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96674" y="3523032"/>
              <a:ext cx="2429067" cy="834950"/>
            </a:xfrm>
            <a:custGeom>
              <a:avLst/>
              <a:gdLst/>
              <a:ahLst/>
              <a:cxnLst/>
              <a:rect l="l" t="t" r="r" b="b"/>
              <a:pathLst>
                <a:path w="16882" h="5803" extrusionOk="0">
                  <a:moveTo>
                    <a:pt x="6208" y="0"/>
                  </a:moveTo>
                  <a:cubicBezTo>
                    <a:pt x="4170" y="0"/>
                    <a:pt x="2130" y="191"/>
                    <a:pt x="363" y="356"/>
                  </a:cubicBezTo>
                  <a:lnTo>
                    <a:pt x="1" y="390"/>
                  </a:lnTo>
                  <a:lnTo>
                    <a:pt x="30" y="690"/>
                  </a:lnTo>
                  <a:lnTo>
                    <a:pt x="392" y="656"/>
                  </a:lnTo>
                  <a:cubicBezTo>
                    <a:pt x="2163" y="492"/>
                    <a:pt x="4198" y="302"/>
                    <a:pt x="6221" y="302"/>
                  </a:cubicBezTo>
                  <a:cubicBezTo>
                    <a:pt x="7530" y="302"/>
                    <a:pt x="8833" y="381"/>
                    <a:pt x="10057" y="598"/>
                  </a:cubicBezTo>
                  <a:cubicBezTo>
                    <a:pt x="13675" y="1236"/>
                    <a:pt x="15813" y="2939"/>
                    <a:pt x="16587" y="5803"/>
                  </a:cubicBezTo>
                  <a:lnTo>
                    <a:pt x="16882" y="5720"/>
                  </a:lnTo>
                  <a:cubicBezTo>
                    <a:pt x="15606" y="1018"/>
                    <a:pt x="10914" y="0"/>
                    <a:pt x="62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84539" y="3462602"/>
              <a:ext cx="2409642" cy="834806"/>
            </a:xfrm>
            <a:custGeom>
              <a:avLst/>
              <a:gdLst/>
              <a:ahLst/>
              <a:cxnLst/>
              <a:rect l="l" t="t" r="r" b="b"/>
              <a:pathLst>
                <a:path w="16747" h="5802" extrusionOk="0">
                  <a:moveTo>
                    <a:pt x="11042" y="0"/>
                  </a:moveTo>
                  <a:cubicBezTo>
                    <a:pt x="6307" y="0"/>
                    <a:pt x="1863" y="1619"/>
                    <a:pt x="0" y="5676"/>
                  </a:cubicBezTo>
                  <a:lnTo>
                    <a:pt x="271" y="5802"/>
                  </a:lnTo>
                  <a:cubicBezTo>
                    <a:pt x="1456" y="3243"/>
                    <a:pt x="3822" y="1487"/>
                    <a:pt x="7121" y="728"/>
                  </a:cubicBezTo>
                  <a:cubicBezTo>
                    <a:pt x="8351" y="447"/>
                    <a:pt x="9686" y="307"/>
                    <a:pt x="11073" y="307"/>
                  </a:cubicBezTo>
                  <a:cubicBezTo>
                    <a:pt x="12887" y="307"/>
                    <a:pt x="14791" y="546"/>
                    <a:pt x="16674" y="1023"/>
                  </a:cubicBezTo>
                  <a:lnTo>
                    <a:pt x="16746" y="733"/>
                  </a:lnTo>
                  <a:cubicBezTo>
                    <a:pt x="14897" y="262"/>
                    <a:pt x="12946" y="0"/>
                    <a:pt x="110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83101" y="3260449"/>
              <a:ext cx="2302448" cy="1015379"/>
            </a:xfrm>
            <a:custGeom>
              <a:avLst/>
              <a:gdLst/>
              <a:ahLst/>
              <a:cxnLst/>
              <a:rect l="l" t="t" r="r" b="b"/>
              <a:pathLst>
                <a:path w="16002" h="7057" extrusionOk="0">
                  <a:moveTo>
                    <a:pt x="12475" y="0"/>
                  </a:moveTo>
                  <a:cubicBezTo>
                    <a:pt x="9605" y="0"/>
                    <a:pt x="6304" y="672"/>
                    <a:pt x="3720" y="2254"/>
                  </a:cubicBezTo>
                  <a:cubicBezTo>
                    <a:pt x="1723" y="3473"/>
                    <a:pt x="436" y="5112"/>
                    <a:pt x="1" y="6989"/>
                  </a:cubicBezTo>
                  <a:lnTo>
                    <a:pt x="296" y="7057"/>
                  </a:lnTo>
                  <a:cubicBezTo>
                    <a:pt x="717" y="5238"/>
                    <a:pt x="1921" y="3705"/>
                    <a:pt x="3875" y="2510"/>
                  </a:cubicBezTo>
                  <a:cubicBezTo>
                    <a:pt x="6410" y="960"/>
                    <a:pt x="9645" y="300"/>
                    <a:pt x="12458" y="300"/>
                  </a:cubicBezTo>
                  <a:cubicBezTo>
                    <a:pt x="13735" y="300"/>
                    <a:pt x="14926" y="436"/>
                    <a:pt x="15924" y="686"/>
                  </a:cubicBezTo>
                  <a:lnTo>
                    <a:pt x="16002" y="391"/>
                  </a:lnTo>
                  <a:cubicBezTo>
                    <a:pt x="14986" y="138"/>
                    <a:pt x="13775" y="0"/>
                    <a:pt x="1247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30340" y="3292535"/>
              <a:ext cx="2283599" cy="993077"/>
            </a:xfrm>
            <a:custGeom>
              <a:avLst/>
              <a:gdLst/>
              <a:ahLst/>
              <a:cxnLst/>
              <a:rect l="l" t="t" r="r" b="b"/>
              <a:pathLst>
                <a:path w="15871" h="6902" extrusionOk="0">
                  <a:moveTo>
                    <a:pt x="1708" y="0"/>
                  </a:moveTo>
                  <a:cubicBezTo>
                    <a:pt x="1362" y="0"/>
                    <a:pt x="1034" y="2"/>
                    <a:pt x="726" y="4"/>
                  </a:cubicBezTo>
                  <a:lnTo>
                    <a:pt x="0" y="4"/>
                  </a:lnTo>
                  <a:lnTo>
                    <a:pt x="0" y="304"/>
                  </a:lnTo>
                  <a:lnTo>
                    <a:pt x="726" y="304"/>
                  </a:lnTo>
                  <a:cubicBezTo>
                    <a:pt x="1003" y="303"/>
                    <a:pt x="1297" y="301"/>
                    <a:pt x="1604" y="301"/>
                  </a:cubicBezTo>
                  <a:cubicBezTo>
                    <a:pt x="3907" y="301"/>
                    <a:pt x="6990" y="373"/>
                    <a:pt x="9670" y="1107"/>
                  </a:cubicBezTo>
                  <a:cubicBezTo>
                    <a:pt x="13249" y="2089"/>
                    <a:pt x="15237" y="4038"/>
                    <a:pt x="15571" y="6902"/>
                  </a:cubicBezTo>
                  <a:lnTo>
                    <a:pt x="15871" y="6863"/>
                  </a:lnTo>
                  <a:cubicBezTo>
                    <a:pt x="15517" y="3864"/>
                    <a:pt x="13457" y="1832"/>
                    <a:pt x="9747" y="817"/>
                  </a:cubicBezTo>
                  <a:cubicBezTo>
                    <a:pt x="7071" y="85"/>
                    <a:pt x="4015" y="0"/>
                    <a:pt x="17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799643" y="3903022"/>
              <a:ext cx="2273095" cy="274672"/>
            </a:xfrm>
            <a:custGeom>
              <a:avLst/>
              <a:gdLst/>
              <a:ahLst/>
              <a:cxnLst/>
              <a:rect l="l" t="t" r="r" b="b"/>
              <a:pathLst>
                <a:path w="15798" h="1909" extrusionOk="0">
                  <a:moveTo>
                    <a:pt x="8965" y="0"/>
                  </a:moveTo>
                  <a:cubicBezTo>
                    <a:pt x="8582" y="0"/>
                    <a:pt x="8199" y="9"/>
                    <a:pt x="7817" y="27"/>
                  </a:cubicBezTo>
                  <a:cubicBezTo>
                    <a:pt x="6467" y="90"/>
                    <a:pt x="5127" y="274"/>
                    <a:pt x="3812" y="579"/>
                  </a:cubicBezTo>
                  <a:lnTo>
                    <a:pt x="2835" y="835"/>
                  </a:lnTo>
                  <a:cubicBezTo>
                    <a:pt x="2510" y="932"/>
                    <a:pt x="2186" y="1033"/>
                    <a:pt x="1867" y="1135"/>
                  </a:cubicBezTo>
                  <a:cubicBezTo>
                    <a:pt x="1553" y="1251"/>
                    <a:pt x="1238" y="1372"/>
                    <a:pt x="924" y="1493"/>
                  </a:cubicBezTo>
                  <a:cubicBezTo>
                    <a:pt x="614" y="1628"/>
                    <a:pt x="305" y="1769"/>
                    <a:pt x="0" y="1909"/>
                  </a:cubicBezTo>
                  <a:lnTo>
                    <a:pt x="938" y="1541"/>
                  </a:lnTo>
                  <a:cubicBezTo>
                    <a:pt x="1258" y="1435"/>
                    <a:pt x="1577" y="1324"/>
                    <a:pt x="1896" y="1222"/>
                  </a:cubicBezTo>
                  <a:lnTo>
                    <a:pt x="2864" y="946"/>
                  </a:lnTo>
                  <a:lnTo>
                    <a:pt x="3841" y="714"/>
                  </a:lnTo>
                  <a:cubicBezTo>
                    <a:pt x="5152" y="443"/>
                    <a:pt x="6482" y="274"/>
                    <a:pt x="7822" y="211"/>
                  </a:cubicBezTo>
                  <a:cubicBezTo>
                    <a:pt x="8155" y="197"/>
                    <a:pt x="8489" y="187"/>
                    <a:pt x="8828" y="182"/>
                  </a:cubicBezTo>
                  <a:cubicBezTo>
                    <a:pt x="8894" y="181"/>
                    <a:pt x="8961" y="181"/>
                    <a:pt x="9028" y="181"/>
                  </a:cubicBezTo>
                  <a:cubicBezTo>
                    <a:pt x="9295" y="181"/>
                    <a:pt x="9562" y="187"/>
                    <a:pt x="9829" y="187"/>
                  </a:cubicBezTo>
                  <a:cubicBezTo>
                    <a:pt x="9916" y="187"/>
                    <a:pt x="9998" y="192"/>
                    <a:pt x="10080" y="197"/>
                  </a:cubicBezTo>
                  <a:lnTo>
                    <a:pt x="10332" y="206"/>
                  </a:lnTo>
                  <a:lnTo>
                    <a:pt x="10835" y="230"/>
                  </a:lnTo>
                  <a:cubicBezTo>
                    <a:pt x="10917" y="235"/>
                    <a:pt x="10999" y="240"/>
                    <a:pt x="11087" y="250"/>
                  </a:cubicBezTo>
                  <a:lnTo>
                    <a:pt x="11333" y="269"/>
                  </a:lnTo>
                  <a:lnTo>
                    <a:pt x="11836" y="313"/>
                  </a:lnTo>
                  <a:lnTo>
                    <a:pt x="11962" y="322"/>
                  </a:lnTo>
                  <a:lnTo>
                    <a:pt x="12088" y="337"/>
                  </a:lnTo>
                  <a:lnTo>
                    <a:pt x="12334" y="366"/>
                  </a:lnTo>
                  <a:lnTo>
                    <a:pt x="12833" y="424"/>
                  </a:lnTo>
                  <a:cubicBezTo>
                    <a:pt x="12915" y="434"/>
                    <a:pt x="13002" y="448"/>
                    <a:pt x="13084" y="463"/>
                  </a:cubicBezTo>
                  <a:lnTo>
                    <a:pt x="13331" y="501"/>
                  </a:lnTo>
                  <a:lnTo>
                    <a:pt x="13829" y="583"/>
                  </a:lnTo>
                  <a:cubicBezTo>
                    <a:pt x="13911" y="593"/>
                    <a:pt x="13994" y="613"/>
                    <a:pt x="14076" y="627"/>
                  </a:cubicBezTo>
                  <a:lnTo>
                    <a:pt x="14323" y="675"/>
                  </a:lnTo>
                  <a:lnTo>
                    <a:pt x="14816" y="772"/>
                  </a:lnTo>
                  <a:lnTo>
                    <a:pt x="15798" y="1004"/>
                  </a:lnTo>
                  <a:cubicBezTo>
                    <a:pt x="15479" y="908"/>
                    <a:pt x="15154" y="811"/>
                    <a:pt x="14830" y="724"/>
                  </a:cubicBezTo>
                  <a:lnTo>
                    <a:pt x="14337" y="608"/>
                  </a:lnTo>
                  <a:lnTo>
                    <a:pt x="14090" y="550"/>
                  </a:lnTo>
                  <a:cubicBezTo>
                    <a:pt x="14013" y="525"/>
                    <a:pt x="13931" y="506"/>
                    <a:pt x="13848" y="492"/>
                  </a:cubicBezTo>
                  <a:lnTo>
                    <a:pt x="13350" y="400"/>
                  </a:lnTo>
                  <a:lnTo>
                    <a:pt x="13104" y="351"/>
                  </a:lnTo>
                  <a:cubicBezTo>
                    <a:pt x="13021" y="337"/>
                    <a:pt x="12939" y="322"/>
                    <a:pt x="12852" y="313"/>
                  </a:cubicBezTo>
                  <a:lnTo>
                    <a:pt x="12354" y="235"/>
                  </a:lnTo>
                  <a:lnTo>
                    <a:pt x="12102" y="201"/>
                  </a:lnTo>
                  <a:lnTo>
                    <a:pt x="11977" y="182"/>
                  </a:lnTo>
                  <a:lnTo>
                    <a:pt x="11851" y="168"/>
                  </a:lnTo>
                  <a:cubicBezTo>
                    <a:pt x="10892" y="57"/>
                    <a:pt x="9928" y="0"/>
                    <a:pt x="8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263087" y="4041292"/>
              <a:ext cx="1896692" cy="206040"/>
            </a:xfrm>
            <a:custGeom>
              <a:avLst/>
              <a:gdLst/>
              <a:ahLst/>
              <a:cxnLst/>
              <a:rect l="l" t="t" r="r" b="b"/>
              <a:pathLst>
                <a:path w="13182" h="1432" extrusionOk="0">
                  <a:moveTo>
                    <a:pt x="5860" y="1"/>
                  </a:moveTo>
                  <a:cubicBezTo>
                    <a:pt x="5003" y="1"/>
                    <a:pt x="4149" y="49"/>
                    <a:pt x="3295" y="145"/>
                  </a:cubicBezTo>
                  <a:cubicBezTo>
                    <a:pt x="2182" y="266"/>
                    <a:pt x="1079" y="474"/>
                    <a:pt x="1" y="764"/>
                  </a:cubicBezTo>
                  <a:cubicBezTo>
                    <a:pt x="1094" y="542"/>
                    <a:pt x="2197" y="382"/>
                    <a:pt x="3309" y="285"/>
                  </a:cubicBezTo>
                  <a:lnTo>
                    <a:pt x="4141" y="227"/>
                  </a:lnTo>
                  <a:cubicBezTo>
                    <a:pt x="4422" y="213"/>
                    <a:pt x="4697" y="203"/>
                    <a:pt x="4978" y="193"/>
                  </a:cubicBezTo>
                  <a:cubicBezTo>
                    <a:pt x="5254" y="179"/>
                    <a:pt x="5534" y="184"/>
                    <a:pt x="5810" y="179"/>
                  </a:cubicBezTo>
                  <a:cubicBezTo>
                    <a:pt x="5838" y="178"/>
                    <a:pt x="5866" y="177"/>
                    <a:pt x="5894" y="177"/>
                  </a:cubicBezTo>
                  <a:cubicBezTo>
                    <a:pt x="6006" y="177"/>
                    <a:pt x="6118" y="184"/>
                    <a:pt x="6231" y="184"/>
                  </a:cubicBezTo>
                  <a:lnTo>
                    <a:pt x="6647" y="193"/>
                  </a:lnTo>
                  <a:cubicBezTo>
                    <a:pt x="6787" y="198"/>
                    <a:pt x="6922" y="203"/>
                    <a:pt x="7063" y="213"/>
                  </a:cubicBezTo>
                  <a:lnTo>
                    <a:pt x="7479" y="237"/>
                  </a:lnTo>
                  <a:cubicBezTo>
                    <a:pt x="7551" y="242"/>
                    <a:pt x="7619" y="242"/>
                    <a:pt x="7687" y="251"/>
                  </a:cubicBezTo>
                  <a:lnTo>
                    <a:pt x="7895" y="271"/>
                  </a:lnTo>
                  <a:lnTo>
                    <a:pt x="8311" y="309"/>
                  </a:lnTo>
                  <a:cubicBezTo>
                    <a:pt x="8867" y="363"/>
                    <a:pt x="9418" y="440"/>
                    <a:pt x="9965" y="537"/>
                  </a:cubicBezTo>
                  <a:cubicBezTo>
                    <a:pt x="10033" y="551"/>
                    <a:pt x="10100" y="561"/>
                    <a:pt x="10168" y="571"/>
                  </a:cubicBezTo>
                  <a:lnTo>
                    <a:pt x="10376" y="614"/>
                  </a:lnTo>
                  <a:lnTo>
                    <a:pt x="10782" y="701"/>
                  </a:lnTo>
                  <a:cubicBezTo>
                    <a:pt x="10850" y="721"/>
                    <a:pt x="10918" y="730"/>
                    <a:pt x="10985" y="750"/>
                  </a:cubicBezTo>
                  <a:lnTo>
                    <a:pt x="11189" y="803"/>
                  </a:lnTo>
                  <a:lnTo>
                    <a:pt x="11595" y="904"/>
                  </a:lnTo>
                  <a:cubicBezTo>
                    <a:pt x="11730" y="938"/>
                    <a:pt x="11861" y="982"/>
                    <a:pt x="11992" y="1025"/>
                  </a:cubicBezTo>
                  <a:lnTo>
                    <a:pt x="12393" y="1146"/>
                  </a:lnTo>
                  <a:cubicBezTo>
                    <a:pt x="12461" y="1161"/>
                    <a:pt x="12524" y="1190"/>
                    <a:pt x="12591" y="1214"/>
                  </a:cubicBezTo>
                  <a:lnTo>
                    <a:pt x="12785" y="1286"/>
                  </a:lnTo>
                  <a:lnTo>
                    <a:pt x="13181" y="1432"/>
                  </a:lnTo>
                  <a:cubicBezTo>
                    <a:pt x="12161" y="958"/>
                    <a:pt x="11092" y="614"/>
                    <a:pt x="9989" y="396"/>
                  </a:cubicBezTo>
                  <a:cubicBezTo>
                    <a:pt x="9442" y="280"/>
                    <a:pt x="8886" y="193"/>
                    <a:pt x="8330" y="135"/>
                  </a:cubicBezTo>
                  <a:cubicBezTo>
                    <a:pt x="7774" y="72"/>
                    <a:pt x="7213" y="34"/>
                    <a:pt x="6651" y="14"/>
                  </a:cubicBezTo>
                  <a:cubicBezTo>
                    <a:pt x="6387" y="5"/>
                    <a:pt x="6124" y="1"/>
                    <a:pt x="58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56962" y="3869642"/>
              <a:ext cx="2106189" cy="221147"/>
            </a:xfrm>
            <a:custGeom>
              <a:avLst/>
              <a:gdLst/>
              <a:ahLst/>
              <a:cxnLst/>
              <a:rect l="l" t="t" r="r" b="b"/>
              <a:pathLst>
                <a:path w="14638" h="1537" extrusionOk="0">
                  <a:moveTo>
                    <a:pt x="7751" y="0"/>
                  </a:moveTo>
                  <a:cubicBezTo>
                    <a:pt x="7630" y="0"/>
                    <a:pt x="7508" y="1"/>
                    <a:pt x="7387" y="3"/>
                  </a:cubicBezTo>
                  <a:cubicBezTo>
                    <a:pt x="6139" y="27"/>
                    <a:pt x="4896" y="133"/>
                    <a:pt x="3662" y="317"/>
                  </a:cubicBezTo>
                  <a:cubicBezTo>
                    <a:pt x="2429" y="501"/>
                    <a:pt x="1210" y="743"/>
                    <a:pt x="1" y="1053"/>
                  </a:cubicBezTo>
                  <a:cubicBezTo>
                    <a:pt x="1225" y="815"/>
                    <a:pt x="2448" y="612"/>
                    <a:pt x="3682" y="453"/>
                  </a:cubicBezTo>
                  <a:cubicBezTo>
                    <a:pt x="4296" y="380"/>
                    <a:pt x="4915" y="312"/>
                    <a:pt x="5534" y="269"/>
                  </a:cubicBezTo>
                  <a:cubicBezTo>
                    <a:pt x="6154" y="221"/>
                    <a:pt x="6773" y="187"/>
                    <a:pt x="7392" y="182"/>
                  </a:cubicBezTo>
                  <a:cubicBezTo>
                    <a:pt x="7516" y="180"/>
                    <a:pt x="7639" y="179"/>
                    <a:pt x="7763" y="179"/>
                  </a:cubicBezTo>
                  <a:cubicBezTo>
                    <a:pt x="8259" y="179"/>
                    <a:pt x="8754" y="194"/>
                    <a:pt x="9249" y="225"/>
                  </a:cubicBezTo>
                  <a:cubicBezTo>
                    <a:pt x="9868" y="264"/>
                    <a:pt x="10483" y="332"/>
                    <a:pt x="11092" y="433"/>
                  </a:cubicBezTo>
                  <a:cubicBezTo>
                    <a:pt x="11706" y="535"/>
                    <a:pt x="12311" y="670"/>
                    <a:pt x="12901" y="854"/>
                  </a:cubicBezTo>
                  <a:cubicBezTo>
                    <a:pt x="13496" y="1028"/>
                    <a:pt x="14077" y="1261"/>
                    <a:pt x="14638" y="1536"/>
                  </a:cubicBezTo>
                  <a:cubicBezTo>
                    <a:pt x="14091" y="1227"/>
                    <a:pt x="13525" y="970"/>
                    <a:pt x="12935" y="767"/>
                  </a:cubicBezTo>
                  <a:cubicBezTo>
                    <a:pt x="12340" y="569"/>
                    <a:pt x="11735" y="409"/>
                    <a:pt x="11121" y="293"/>
                  </a:cubicBezTo>
                  <a:cubicBezTo>
                    <a:pt x="10008" y="83"/>
                    <a:pt x="8878" y="0"/>
                    <a:pt x="7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92074" y="4117405"/>
              <a:ext cx="2383887" cy="207910"/>
            </a:xfrm>
            <a:custGeom>
              <a:avLst/>
              <a:gdLst/>
              <a:ahLst/>
              <a:cxnLst/>
              <a:rect l="l" t="t" r="r" b="b"/>
              <a:pathLst>
                <a:path w="16568" h="1445" extrusionOk="0">
                  <a:moveTo>
                    <a:pt x="8922" y="1"/>
                  </a:moveTo>
                  <a:cubicBezTo>
                    <a:pt x="8697" y="1"/>
                    <a:pt x="8472" y="3"/>
                    <a:pt x="8248" y="8"/>
                  </a:cubicBezTo>
                  <a:cubicBezTo>
                    <a:pt x="6840" y="27"/>
                    <a:pt x="5442" y="143"/>
                    <a:pt x="4054" y="356"/>
                  </a:cubicBezTo>
                  <a:cubicBezTo>
                    <a:pt x="3357" y="462"/>
                    <a:pt x="2671" y="598"/>
                    <a:pt x="1989" y="772"/>
                  </a:cubicBezTo>
                  <a:cubicBezTo>
                    <a:pt x="1819" y="820"/>
                    <a:pt x="1650" y="859"/>
                    <a:pt x="1481" y="912"/>
                  </a:cubicBezTo>
                  <a:lnTo>
                    <a:pt x="1229" y="990"/>
                  </a:lnTo>
                  <a:cubicBezTo>
                    <a:pt x="1147" y="1014"/>
                    <a:pt x="1065" y="1043"/>
                    <a:pt x="982" y="1072"/>
                  </a:cubicBezTo>
                  <a:cubicBezTo>
                    <a:pt x="649" y="1178"/>
                    <a:pt x="320" y="1309"/>
                    <a:pt x="0" y="1444"/>
                  </a:cubicBezTo>
                  <a:cubicBezTo>
                    <a:pt x="653" y="1202"/>
                    <a:pt x="1326" y="1004"/>
                    <a:pt x="2008" y="854"/>
                  </a:cubicBezTo>
                  <a:cubicBezTo>
                    <a:pt x="2690" y="704"/>
                    <a:pt x="3377" y="583"/>
                    <a:pt x="4073" y="491"/>
                  </a:cubicBezTo>
                  <a:cubicBezTo>
                    <a:pt x="4765" y="399"/>
                    <a:pt x="5461" y="327"/>
                    <a:pt x="6158" y="279"/>
                  </a:cubicBezTo>
                  <a:cubicBezTo>
                    <a:pt x="6855" y="230"/>
                    <a:pt x="7551" y="196"/>
                    <a:pt x="8248" y="187"/>
                  </a:cubicBezTo>
                  <a:cubicBezTo>
                    <a:pt x="8511" y="181"/>
                    <a:pt x="8775" y="178"/>
                    <a:pt x="9039" y="178"/>
                  </a:cubicBezTo>
                  <a:cubicBezTo>
                    <a:pt x="10173" y="178"/>
                    <a:pt x="11306" y="229"/>
                    <a:pt x="12436" y="327"/>
                  </a:cubicBezTo>
                  <a:cubicBezTo>
                    <a:pt x="13133" y="390"/>
                    <a:pt x="13825" y="472"/>
                    <a:pt x="14516" y="588"/>
                  </a:cubicBezTo>
                  <a:cubicBezTo>
                    <a:pt x="15203" y="699"/>
                    <a:pt x="15890" y="845"/>
                    <a:pt x="16567" y="1023"/>
                  </a:cubicBezTo>
                  <a:cubicBezTo>
                    <a:pt x="15900" y="806"/>
                    <a:pt x="15218" y="632"/>
                    <a:pt x="14531" y="501"/>
                  </a:cubicBezTo>
                  <a:cubicBezTo>
                    <a:pt x="13839" y="370"/>
                    <a:pt x="13148" y="269"/>
                    <a:pt x="12451" y="187"/>
                  </a:cubicBezTo>
                  <a:cubicBezTo>
                    <a:pt x="11750" y="109"/>
                    <a:pt x="11053" y="61"/>
                    <a:pt x="10352" y="27"/>
                  </a:cubicBezTo>
                  <a:cubicBezTo>
                    <a:pt x="9875" y="11"/>
                    <a:pt x="9399" y="1"/>
                    <a:pt x="8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05149" y="3991077"/>
              <a:ext cx="983598" cy="99711"/>
            </a:xfrm>
            <a:custGeom>
              <a:avLst/>
              <a:gdLst/>
              <a:ahLst/>
              <a:cxnLst/>
              <a:rect l="l" t="t" r="r" b="b"/>
              <a:pathLst>
                <a:path w="6836" h="693" extrusionOk="0">
                  <a:moveTo>
                    <a:pt x="2888" y="1"/>
                  </a:moveTo>
                  <a:cubicBezTo>
                    <a:pt x="2498" y="1"/>
                    <a:pt x="2107" y="15"/>
                    <a:pt x="1718" y="44"/>
                  </a:cubicBezTo>
                  <a:cubicBezTo>
                    <a:pt x="1142" y="83"/>
                    <a:pt x="567" y="155"/>
                    <a:pt x="1" y="267"/>
                  </a:cubicBezTo>
                  <a:cubicBezTo>
                    <a:pt x="576" y="228"/>
                    <a:pt x="1152" y="199"/>
                    <a:pt x="1723" y="184"/>
                  </a:cubicBezTo>
                  <a:cubicBezTo>
                    <a:pt x="2013" y="175"/>
                    <a:pt x="2298" y="175"/>
                    <a:pt x="2584" y="175"/>
                  </a:cubicBezTo>
                  <a:lnTo>
                    <a:pt x="3014" y="179"/>
                  </a:lnTo>
                  <a:lnTo>
                    <a:pt x="3445" y="194"/>
                  </a:lnTo>
                  <a:lnTo>
                    <a:pt x="3870" y="213"/>
                  </a:lnTo>
                  <a:lnTo>
                    <a:pt x="4301" y="242"/>
                  </a:lnTo>
                  <a:cubicBezTo>
                    <a:pt x="4441" y="252"/>
                    <a:pt x="4586" y="267"/>
                    <a:pt x="4726" y="281"/>
                  </a:cubicBezTo>
                  <a:cubicBezTo>
                    <a:pt x="4872" y="296"/>
                    <a:pt x="5012" y="320"/>
                    <a:pt x="5152" y="334"/>
                  </a:cubicBezTo>
                  <a:cubicBezTo>
                    <a:pt x="5723" y="407"/>
                    <a:pt x="6284" y="523"/>
                    <a:pt x="6835" y="692"/>
                  </a:cubicBezTo>
                  <a:cubicBezTo>
                    <a:pt x="6303" y="455"/>
                    <a:pt x="5747" y="291"/>
                    <a:pt x="5176" y="194"/>
                  </a:cubicBezTo>
                  <a:cubicBezTo>
                    <a:pt x="4606" y="92"/>
                    <a:pt x="4030" y="30"/>
                    <a:pt x="3449" y="10"/>
                  </a:cubicBezTo>
                  <a:cubicBezTo>
                    <a:pt x="3263" y="4"/>
                    <a:pt x="3075" y="1"/>
                    <a:pt x="28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50271" y="4160857"/>
              <a:ext cx="1017699" cy="87193"/>
            </a:xfrm>
            <a:custGeom>
              <a:avLst/>
              <a:gdLst/>
              <a:ahLst/>
              <a:cxnLst/>
              <a:rect l="l" t="t" r="r" b="b"/>
              <a:pathLst>
                <a:path w="7073" h="606" extrusionOk="0">
                  <a:moveTo>
                    <a:pt x="2221" y="1"/>
                  </a:moveTo>
                  <a:cubicBezTo>
                    <a:pt x="2071" y="6"/>
                    <a:pt x="1921" y="10"/>
                    <a:pt x="1776" y="15"/>
                  </a:cubicBezTo>
                  <a:cubicBezTo>
                    <a:pt x="1181" y="39"/>
                    <a:pt x="586" y="93"/>
                    <a:pt x="0" y="175"/>
                  </a:cubicBezTo>
                  <a:cubicBezTo>
                    <a:pt x="591" y="165"/>
                    <a:pt x="1186" y="160"/>
                    <a:pt x="1776" y="160"/>
                  </a:cubicBezTo>
                  <a:lnTo>
                    <a:pt x="2221" y="165"/>
                  </a:lnTo>
                  <a:lnTo>
                    <a:pt x="2661" y="175"/>
                  </a:lnTo>
                  <a:lnTo>
                    <a:pt x="3106" y="189"/>
                  </a:lnTo>
                  <a:lnTo>
                    <a:pt x="3546" y="209"/>
                  </a:lnTo>
                  <a:lnTo>
                    <a:pt x="3991" y="238"/>
                  </a:lnTo>
                  <a:lnTo>
                    <a:pt x="4431" y="272"/>
                  </a:lnTo>
                  <a:cubicBezTo>
                    <a:pt x="4581" y="286"/>
                    <a:pt x="4726" y="296"/>
                    <a:pt x="4871" y="310"/>
                  </a:cubicBezTo>
                  <a:lnTo>
                    <a:pt x="5312" y="359"/>
                  </a:lnTo>
                  <a:cubicBezTo>
                    <a:pt x="5902" y="422"/>
                    <a:pt x="6487" y="509"/>
                    <a:pt x="7072" y="605"/>
                  </a:cubicBezTo>
                  <a:cubicBezTo>
                    <a:pt x="6501" y="436"/>
                    <a:pt x="5921" y="310"/>
                    <a:pt x="5331" y="218"/>
                  </a:cubicBezTo>
                  <a:cubicBezTo>
                    <a:pt x="5186" y="194"/>
                    <a:pt x="5036" y="170"/>
                    <a:pt x="4891" y="151"/>
                  </a:cubicBezTo>
                  <a:cubicBezTo>
                    <a:pt x="4746" y="131"/>
                    <a:pt x="4596" y="117"/>
                    <a:pt x="4446" y="97"/>
                  </a:cubicBezTo>
                  <a:cubicBezTo>
                    <a:pt x="4301" y="83"/>
                    <a:pt x="4151" y="73"/>
                    <a:pt x="4006" y="59"/>
                  </a:cubicBezTo>
                  <a:lnTo>
                    <a:pt x="3556" y="30"/>
                  </a:lnTo>
                  <a:lnTo>
                    <a:pt x="3111" y="10"/>
                  </a:lnTo>
                  <a:cubicBezTo>
                    <a:pt x="2966" y="6"/>
                    <a:pt x="2816" y="1"/>
                    <a:pt x="2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49844" y="3785040"/>
              <a:ext cx="827627" cy="62157"/>
            </a:xfrm>
            <a:custGeom>
              <a:avLst/>
              <a:gdLst/>
              <a:ahLst/>
              <a:cxnLst/>
              <a:rect l="l" t="t" r="r" b="b"/>
              <a:pathLst>
                <a:path w="5752" h="432" extrusionOk="0">
                  <a:moveTo>
                    <a:pt x="2869" y="1"/>
                  </a:moveTo>
                  <a:lnTo>
                    <a:pt x="2506" y="15"/>
                  </a:lnTo>
                  <a:cubicBezTo>
                    <a:pt x="2385" y="25"/>
                    <a:pt x="2264" y="30"/>
                    <a:pt x="2143" y="39"/>
                  </a:cubicBezTo>
                  <a:lnTo>
                    <a:pt x="1780" y="78"/>
                  </a:lnTo>
                  <a:cubicBezTo>
                    <a:pt x="1659" y="93"/>
                    <a:pt x="1539" y="107"/>
                    <a:pt x="1418" y="127"/>
                  </a:cubicBezTo>
                  <a:cubicBezTo>
                    <a:pt x="939" y="194"/>
                    <a:pt x="465" y="296"/>
                    <a:pt x="0" y="431"/>
                  </a:cubicBezTo>
                  <a:cubicBezTo>
                    <a:pt x="479" y="368"/>
                    <a:pt x="958" y="310"/>
                    <a:pt x="1442" y="267"/>
                  </a:cubicBezTo>
                  <a:lnTo>
                    <a:pt x="1800" y="238"/>
                  </a:lnTo>
                  <a:lnTo>
                    <a:pt x="2158" y="214"/>
                  </a:lnTo>
                  <a:lnTo>
                    <a:pt x="2516" y="194"/>
                  </a:lnTo>
                  <a:lnTo>
                    <a:pt x="2874" y="185"/>
                  </a:lnTo>
                  <a:lnTo>
                    <a:pt x="3232" y="180"/>
                  </a:lnTo>
                  <a:lnTo>
                    <a:pt x="3594" y="180"/>
                  </a:lnTo>
                  <a:lnTo>
                    <a:pt x="3952" y="185"/>
                  </a:lnTo>
                  <a:cubicBezTo>
                    <a:pt x="4068" y="189"/>
                    <a:pt x="4189" y="194"/>
                    <a:pt x="4310" y="194"/>
                  </a:cubicBezTo>
                  <a:cubicBezTo>
                    <a:pt x="4789" y="209"/>
                    <a:pt x="5268" y="233"/>
                    <a:pt x="5752" y="252"/>
                  </a:cubicBezTo>
                  <a:cubicBezTo>
                    <a:pt x="5278" y="160"/>
                    <a:pt x="4799" y="93"/>
                    <a:pt x="4320" y="49"/>
                  </a:cubicBezTo>
                  <a:cubicBezTo>
                    <a:pt x="4199" y="39"/>
                    <a:pt x="4078" y="30"/>
                    <a:pt x="3957" y="25"/>
                  </a:cubicBezTo>
                  <a:lnTo>
                    <a:pt x="3594" y="6"/>
                  </a:lnTo>
                  <a:lnTo>
                    <a:pt x="3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339980" y="3767630"/>
              <a:ext cx="939713" cy="105322"/>
            </a:xfrm>
            <a:custGeom>
              <a:avLst/>
              <a:gdLst/>
              <a:ahLst/>
              <a:cxnLst/>
              <a:rect l="l" t="t" r="r" b="b"/>
              <a:pathLst>
                <a:path w="6531" h="732" extrusionOk="0">
                  <a:moveTo>
                    <a:pt x="5020" y="0"/>
                  </a:moveTo>
                  <a:cubicBezTo>
                    <a:pt x="4974" y="0"/>
                    <a:pt x="4928" y="0"/>
                    <a:pt x="4882" y="1"/>
                  </a:cubicBezTo>
                  <a:cubicBezTo>
                    <a:pt x="4606" y="1"/>
                    <a:pt x="4330" y="15"/>
                    <a:pt x="4054" y="30"/>
                  </a:cubicBezTo>
                  <a:cubicBezTo>
                    <a:pt x="3784" y="40"/>
                    <a:pt x="3508" y="59"/>
                    <a:pt x="3232" y="88"/>
                  </a:cubicBezTo>
                  <a:cubicBezTo>
                    <a:pt x="2956" y="117"/>
                    <a:pt x="2681" y="146"/>
                    <a:pt x="2415" y="189"/>
                  </a:cubicBezTo>
                  <a:cubicBezTo>
                    <a:pt x="2144" y="228"/>
                    <a:pt x="1868" y="272"/>
                    <a:pt x="1597" y="330"/>
                  </a:cubicBezTo>
                  <a:cubicBezTo>
                    <a:pt x="1055" y="431"/>
                    <a:pt x="523" y="567"/>
                    <a:pt x="1" y="731"/>
                  </a:cubicBezTo>
                  <a:cubicBezTo>
                    <a:pt x="543" y="639"/>
                    <a:pt x="1080" y="547"/>
                    <a:pt x="1621" y="465"/>
                  </a:cubicBezTo>
                  <a:lnTo>
                    <a:pt x="2028" y="412"/>
                  </a:lnTo>
                  <a:lnTo>
                    <a:pt x="2434" y="359"/>
                  </a:lnTo>
                  <a:lnTo>
                    <a:pt x="2840" y="310"/>
                  </a:lnTo>
                  <a:cubicBezTo>
                    <a:pt x="2981" y="296"/>
                    <a:pt x="3116" y="281"/>
                    <a:pt x="3251" y="272"/>
                  </a:cubicBezTo>
                  <a:lnTo>
                    <a:pt x="3658" y="233"/>
                  </a:lnTo>
                  <a:lnTo>
                    <a:pt x="4069" y="199"/>
                  </a:lnTo>
                  <a:lnTo>
                    <a:pt x="4475" y="170"/>
                  </a:lnTo>
                  <a:lnTo>
                    <a:pt x="4886" y="146"/>
                  </a:lnTo>
                  <a:cubicBezTo>
                    <a:pt x="5433" y="112"/>
                    <a:pt x="5980" y="93"/>
                    <a:pt x="6531" y="69"/>
                  </a:cubicBezTo>
                  <a:cubicBezTo>
                    <a:pt x="6026" y="24"/>
                    <a:pt x="5525"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26038" y="4282005"/>
              <a:ext cx="3042880" cy="325750"/>
            </a:xfrm>
            <a:custGeom>
              <a:avLst/>
              <a:gdLst/>
              <a:ahLst/>
              <a:cxnLst/>
              <a:rect l="l" t="t" r="r" b="b"/>
              <a:pathLst>
                <a:path w="21148" h="2264" extrusionOk="0">
                  <a:moveTo>
                    <a:pt x="12331" y="0"/>
                  </a:moveTo>
                  <a:cubicBezTo>
                    <a:pt x="11829" y="0"/>
                    <a:pt x="11328" y="8"/>
                    <a:pt x="10825" y="25"/>
                  </a:cubicBezTo>
                  <a:cubicBezTo>
                    <a:pt x="9563" y="63"/>
                    <a:pt x="8305" y="160"/>
                    <a:pt x="7048" y="305"/>
                  </a:cubicBezTo>
                  <a:cubicBezTo>
                    <a:pt x="5930" y="441"/>
                    <a:pt x="4813" y="610"/>
                    <a:pt x="3701" y="799"/>
                  </a:cubicBezTo>
                  <a:cubicBezTo>
                    <a:pt x="2714" y="968"/>
                    <a:pt x="1727" y="1152"/>
                    <a:pt x="735" y="1321"/>
                  </a:cubicBezTo>
                  <a:lnTo>
                    <a:pt x="387" y="1379"/>
                  </a:lnTo>
                  <a:cubicBezTo>
                    <a:pt x="155" y="1418"/>
                    <a:pt x="0" y="1722"/>
                    <a:pt x="73" y="1940"/>
                  </a:cubicBezTo>
                  <a:cubicBezTo>
                    <a:pt x="143" y="2155"/>
                    <a:pt x="316" y="2264"/>
                    <a:pt x="521" y="2264"/>
                  </a:cubicBezTo>
                  <a:cubicBezTo>
                    <a:pt x="556" y="2264"/>
                    <a:pt x="592" y="2261"/>
                    <a:pt x="629" y="2254"/>
                  </a:cubicBezTo>
                  <a:lnTo>
                    <a:pt x="629" y="2250"/>
                  </a:lnTo>
                  <a:cubicBezTo>
                    <a:pt x="1606" y="2090"/>
                    <a:pt x="2578" y="1911"/>
                    <a:pt x="3551" y="1737"/>
                  </a:cubicBezTo>
                  <a:cubicBezTo>
                    <a:pt x="4068" y="1650"/>
                    <a:pt x="4586" y="1563"/>
                    <a:pt x="5103" y="1481"/>
                  </a:cubicBezTo>
                  <a:cubicBezTo>
                    <a:pt x="5374" y="1442"/>
                    <a:pt x="5645" y="1398"/>
                    <a:pt x="5916" y="1360"/>
                  </a:cubicBezTo>
                  <a:lnTo>
                    <a:pt x="6105" y="1335"/>
                  </a:lnTo>
                  <a:lnTo>
                    <a:pt x="6206" y="1321"/>
                  </a:lnTo>
                  <a:lnTo>
                    <a:pt x="6237" y="1314"/>
                  </a:lnTo>
                  <a:lnTo>
                    <a:pt x="6237" y="1314"/>
                  </a:lnTo>
                  <a:lnTo>
                    <a:pt x="6656" y="1263"/>
                  </a:lnTo>
                  <a:cubicBezTo>
                    <a:pt x="7865" y="1108"/>
                    <a:pt x="9089" y="1002"/>
                    <a:pt x="10308" y="948"/>
                  </a:cubicBezTo>
                  <a:cubicBezTo>
                    <a:pt x="10967" y="920"/>
                    <a:pt x="11626" y="906"/>
                    <a:pt x="12286" y="906"/>
                  </a:cubicBezTo>
                  <a:cubicBezTo>
                    <a:pt x="13080" y="906"/>
                    <a:pt x="13874" y="926"/>
                    <a:pt x="14666" y="963"/>
                  </a:cubicBezTo>
                  <a:cubicBezTo>
                    <a:pt x="15503" y="1007"/>
                    <a:pt x="16335" y="1065"/>
                    <a:pt x="17167" y="1147"/>
                  </a:cubicBezTo>
                  <a:cubicBezTo>
                    <a:pt x="17612" y="1185"/>
                    <a:pt x="18062" y="1234"/>
                    <a:pt x="18507" y="1287"/>
                  </a:cubicBezTo>
                  <a:cubicBezTo>
                    <a:pt x="18734" y="1316"/>
                    <a:pt x="18957" y="1340"/>
                    <a:pt x="19184" y="1369"/>
                  </a:cubicBezTo>
                  <a:lnTo>
                    <a:pt x="19527" y="1413"/>
                  </a:lnTo>
                  <a:lnTo>
                    <a:pt x="19581" y="1422"/>
                  </a:lnTo>
                  <a:lnTo>
                    <a:pt x="19614" y="1427"/>
                  </a:lnTo>
                  <a:lnTo>
                    <a:pt x="19832" y="1456"/>
                  </a:lnTo>
                  <a:cubicBezTo>
                    <a:pt x="20064" y="1490"/>
                    <a:pt x="20301" y="1524"/>
                    <a:pt x="20538" y="1558"/>
                  </a:cubicBezTo>
                  <a:cubicBezTo>
                    <a:pt x="20575" y="1567"/>
                    <a:pt x="20612" y="1571"/>
                    <a:pt x="20650" y="1571"/>
                  </a:cubicBezTo>
                  <a:cubicBezTo>
                    <a:pt x="20732" y="1571"/>
                    <a:pt x="20814" y="1551"/>
                    <a:pt x="20887" y="1514"/>
                  </a:cubicBezTo>
                  <a:cubicBezTo>
                    <a:pt x="20988" y="1452"/>
                    <a:pt x="21065" y="1355"/>
                    <a:pt x="21094" y="1239"/>
                  </a:cubicBezTo>
                  <a:cubicBezTo>
                    <a:pt x="21148" y="1026"/>
                    <a:pt x="21032" y="721"/>
                    <a:pt x="20780" y="682"/>
                  </a:cubicBezTo>
                  <a:cubicBezTo>
                    <a:pt x="18957" y="412"/>
                    <a:pt x="17128" y="204"/>
                    <a:pt x="15285" y="92"/>
                  </a:cubicBezTo>
                  <a:cubicBezTo>
                    <a:pt x="14301" y="31"/>
                    <a:pt x="13317" y="0"/>
                    <a:pt x="12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19793" y="4281861"/>
              <a:ext cx="3036693" cy="325750"/>
            </a:xfrm>
            <a:custGeom>
              <a:avLst/>
              <a:gdLst/>
              <a:ahLst/>
              <a:cxnLst/>
              <a:rect l="l" t="t" r="r" b="b"/>
              <a:pathLst>
                <a:path w="21105" h="2264" extrusionOk="0">
                  <a:moveTo>
                    <a:pt x="1545" y="1422"/>
                  </a:moveTo>
                  <a:cubicBezTo>
                    <a:pt x="1533" y="1424"/>
                    <a:pt x="1523" y="1425"/>
                    <a:pt x="1523" y="1425"/>
                  </a:cubicBezTo>
                  <a:cubicBezTo>
                    <a:pt x="1524" y="1425"/>
                    <a:pt x="1530" y="1424"/>
                    <a:pt x="1545" y="1422"/>
                  </a:cubicBezTo>
                  <a:close/>
                  <a:moveTo>
                    <a:pt x="8813" y="0"/>
                  </a:moveTo>
                  <a:cubicBezTo>
                    <a:pt x="8018" y="0"/>
                    <a:pt x="7222" y="20"/>
                    <a:pt x="6429" y="59"/>
                  </a:cubicBezTo>
                  <a:cubicBezTo>
                    <a:pt x="4630" y="151"/>
                    <a:pt x="2840" y="335"/>
                    <a:pt x="1060" y="582"/>
                  </a:cubicBezTo>
                  <a:cubicBezTo>
                    <a:pt x="823" y="616"/>
                    <a:pt x="586" y="650"/>
                    <a:pt x="349" y="683"/>
                  </a:cubicBezTo>
                  <a:cubicBezTo>
                    <a:pt x="242" y="698"/>
                    <a:pt x="131" y="804"/>
                    <a:pt x="78" y="891"/>
                  </a:cubicBezTo>
                  <a:cubicBezTo>
                    <a:pt x="15" y="998"/>
                    <a:pt x="1" y="1124"/>
                    <a:pt x="34" y="1240"/>
                  </a:cubicBezTo>
                  <a:cubicBezTo>
                    <a:pt x="106" y="1463"/>
                    <a:pt x="281" y="1565"/>
                    <a:pt x="494" y="1565"/>
                  </a:cubicBezTo>
                  <a:cubicBezTo>
                    <a:pt x="526" y="1565"/>
                    <a:pt x="558" y="1563"/>
                    <a:pt x="591" y="1559"/>
                  </a:cubicBezTo>
                  <a:cubicBezTo>
                    <a:pt x="847" y="1520"/>
                    <a:pt x="1089" y="1486"/>
                    <a:pt x="1336" y="1453"/>
                  </a:cubicBezTo>
                  <a:lnTo>
                    <a:pt x="1490" y="1428"/>
                  </a:lnTo>
                  <a:lnTo>
                    <a:pt x="1568" y="1419"/>
                  </a:lnTo>
                  <a:lnTo>
                    <a:pt x="1568" y="1419"/>
                  </a:lnTo>
                  <a:cubicBezTo>
                    <a:pt x="1559" y="1420"/>
                    <a:pt x="1551" y="1421"/>
                    <a:pt x="1545" y="1422"/>
                  </a:cubicBezTo>
                  <a:lnTo>
                    <a:pt x="1545" y="1422"/>
                  </a:lnTo>
                  <a:cubicBezTo>
                    <a:pt x="1558" y="1420"/>
                    <a:pt x="1574" y="1419"/>
                    <a:pt x="1582" y="1419"/>
                  </a:cubicBezTo>
                  <a:lnTo>
                    <a:pt x="1945" y="1370"/>
                  </a:lnTo>
                  <a:cubicBezTo>
                    <a:pt x="2405" y="1312"/>
                    <a:pt x="2859" y="1259"/>
                    <a:pt x="3319" y="1211"/>
                  </a:cubicBezTo>
                  <a:cubicBezTo>
                    <a:pt x="4170" y="1124"/>
                    <a:pt x="5021" y="1051"/>
                    <a:pt x="5873" y="998"/>
                  </a:cubicBezTo>
                  <a:cubicBezTo>
                    <a:pt x="6852" y="940"/>
                    <a:pt x="7831" y="908"/>
                    <a:pt x="8810" y="908"/>
                  </a:cubicBezTo>
                  <a:cubicBezTo>
                    <a:pt x="9316" y="908"/>
                    <a:pt x="9822" y="917"/>
                    <a:pt x="10328" y="935"/>
                  </a:cubicBezTo>
                  <a:cubicBezTo>
                    <a:pt x="11576" y="974"/>
                    <a:pt x="12819" y="1066"/>
                    <a:pt x="14057" y="1215"/>
                  </a:cubicBezTo>
                  <a:cubicBezTo>
                    <a:pt x="14319" y="1242"/>
                    <a:pt x="14577" y="1277"/>
                    <a:pt x="14839" y="1313"/>
                  </a:cubicBezTo>
                  <a:lnTo>
                    <a:pt x="14839" y="1313"/>
                  </a:lnTo>
                  <a:cubicBezTo>
                    <a:pt x="14849" y="1314"/>
                    <a:pt x="14867" y="1317"/>
                    <a:pt x="14884" y="1319"/>
                  </a:cubicBezTo>
                  <a:lnTo>
                    <a:pt x="14884" y="1319"/>
                  </a:lnTo>
                  <a:cubicBezTo>
                    <a:pt x="14892" y="1320"/>
                    <a:pt x="14900" y="1321"/>
                    <a:pt x="14908" y="1322"/>
                  </a:cubicBezTo>
                  <a:cubicBezTo>
                    <a:pt x="14903" y="1321"/>
                    <a:pt x="14897" y="1320"/>
                    <a:pt x="14892" y="1320"/>
                  </a:cubicBezTo>
                  <a:lnTo>
                    <a:pt x="14892" y="1320"/>
                  </a:lnTo>
                  <a:cubicBezTo>
                    <a:pt x="14905" y="1321"/>
                    <a:pt x="14916" y="1322"/>
                    <a:pt x="14923" y="1322"/>
                  </a:cubicBezTo>
                  <a:lnTo>
                    <a:pt x="15015" y="1332"/>
                  </a:lnTo>
                  <a:lnTo>
                    <a:pt x="15237" y="1365"/>
                  </a:lnTo>
                  <a:cubicBezTo>
                    <a:pt x="15368" y="1385"/>
                    <a:pt x="15503" y="1404"/>
                    <a:pt x="15634" y="1423"/>
                  </a:cubicBezTo>
                  <a:cubicBezTo>
                    <a:pt x="16156" y="1501"/>
                    <a:pt x="16683" y="1588"/>
                    <a:pt x="17206" y="1680"/>
                  </a:cubicBezTo>
                  <a:cubicBezTo>
                    <a:pt x="18188" y="1844"/>
                    <a:pt x="19170" y="2028"/>
                    <a:pt x="20152" y="2197"/>
                  </a:cubicBezTo>
                  <a:cubicBezTo>
                    <a:pt x="20268" y="2217"/>
                    <a:pt x="20384" y="2236"/>
                    <a:pt x="20500" y="2255"/>
                  </a:cubicBezTo>
                  <a:cubicBezTo>
                    <a:pt x="20533" y="2261"/>
                    <a:pt x="20566" y="2264"/>
                    <a:pt x="20600" y="2264"/>
                  </a:cubicBezTo>
                  <a:cubicBezTo>
                    <a:pt x="20803" y="2264"/>
                    <a:pt x="21006" y="2161"/>
                    <a:pt x="21056" y="1941"/>
                  </a:cubicBezTo>
                  <a:cubicBezTo>
                    <a:pt x="21105" y="1723"/>
                    <a:pt x="20988" y="1423"/>
                    <a:pt x="20742" y="1385"/>
                  </a:cubicBezTo>
                  <a:lnTo>
                    <a:pt x="20742" y="1380"/>
                  </a:lnTo>
                  <a:cubicBezTo>
                    <a:pt x="19760" y="1215"/>
                    <a:pt x="18778" y="1032"/>
                    <a:pt x="17796" y="862"/>
                  </a:cubicBezTo>
                  <a:cubicBezTo>
                    <a:pt x="16698" y="669"/>
                    <a:pt x="15600" y="500"/>
                    <a:pt x="14497" y="359"/>
                  </a:cubicBezTo>
                  <a:cubicBezTo>
                    <a:pt x="13269" y="205"/>
                    <a:pt x="12030" y="98"/>
                    <a:pt x="10792" y="40"/>
                  </a:cubicBezTo>
                  <a:cubicBezTo>
                    <a:pt x="10134" y="14"/>
                    <a:pt x="9473" y="0"/>
                    <a:pt x="8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340947" y="4411498"/>
              <a:ext cx="504749" cy="209781"/>
            </a:xfrm>
            <a:custGeom>
              <a:avLst/>
              <a:gdLst/>
              <a:ahLst/>
              <a:cxnLst/>
              <a:rect l="l" t="t" r="r" b="b"/>
              <a:pathLst>
                <a:path w="3508" h="1458" extrusionOk="0">
                  <a:moveTo>
                    <a:pt x="0" y="0"/>
                  </a:moveTo>
                  <a:cubicBezTo>
                    <a:pt x="60" y="950"/>
                    <a:pt x="972" y="1457"/>
                    <a:pt x="1850" y="1457"/>
                  </a:cubicBezTo>
                  <a:cubicBezTo>
                    <a:pt x="2694" y="1457"/>
                    <a:pt x="3507" y="990"/>
                    <a:pt x="3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86126" y="4343298"/>
              <a:ext cx="413669" cy="172083"/>
            </a:xfrm>
            <a:custGeom>
              <a:avLst/>
              <a:gdLst/>
              <a:ahLst/>
              <a:cxnLst/>
              <a:rect l="l" t="t" r="r" b="b"/>
              <a:pathLst>
                <a:path w="2875" h="1196" extrusionOk="0">
                  <a:moveTo>
                    <a:pt x="1" y="0"/>
                  </a:moveTo>
                  <a:cubicBezTo>
                    <a:pt x="50" y="780"/>
                    <a:pt x="797" y="1196"/>
                    <a:pt x="1517" y="1196"/>
                  </a:cubicBezTo>
                  <a:cubicBezTo>
                    <a:pt x="2208" y="1196"/>
                    <a:pt x="2874" y="813"/>
                    <a:pt x="2874" y="0"/>
                  </a:cubicBezTo>
                  <a:close/>
                </a:path>
              </a:pathLst>
            </a:custGeom>
            <a:solidFill>
              <a:srgbClr val="FFE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530435" flipH="1">
            <a:off x="2324182" y="2125230"/>
            <a:ext cx="450048" cy="671762"/>
            <a:chOff x="-536575" y="-610175"/>
            <a:chExt cx="256250" cy="382500"/>
          </a:xfrm>
        </p:grpSpPr>
        <p:sp>
          <p:nvSpPr>
            <p:cNvPr id="45" name="Google Shape;45;p2"/>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2472094">
            <a:off x="6730707" y="1787569"/>
            <a:ext cx="460957" cy="774761"/>
            <a:chOff x="-3487875" y="-1884325"/>
            <a:chExt cx="252400" cy="424225"/>
          </a:xfrm>
        </p:grpSpPr>
        <p:sp>
          <p:nvSpPr>
            <p:cNvPr id="60" name="Google Shape;60;p2"/>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2"/>
          <p:cNvSpPr txBox="1">
            <a:spLocks noGrp="1"/>
          </p:cNvSpPr>
          <p:nvPr>
            <p:ph type="ctrTitle"/>
          </p:nvPr>
        </p:nvSpPr>
        <p:spPr>
          <a:xfrm>
            <a:off x="2410800" y="349663"/>
            <a:ext cx="4322400" cy="172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Playfair Display Regular"/>
                <a:ea typeface="Playfair Display Regular"/>
                <a:cs typeface="Playfair Display Regular"/>
                <a:sym typeface="Playfair Display Regula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1" name="Google Shape;121;p2"/>
          <p:cNvSpPr txBox="1">
            <a:spLocks noGrp="1"/>
          </p:cNvSpPr>
          <p:nvPr>
            <p:ph type="subTitle" idx="1"/>
          </p:nvPr>
        </p:nvSpPr>
        <p:spPr>
          <a:xfrm>
            <a:off x="2855200" y="2104138"/>
            <a:ext cx="3433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3_2">
    <p:spTree>
      <p:nvGrpSpPr>
        <p:cNvPr id="1" name="Shape 1460"/>
        <p:cNvGrpSpPr/>
        <p:nvPr/>
      </p:nvGrpSpPr>
      <p:grpSpPr>
        <a:xfrm>
          <a:off x="0" y="0"/>
          <a:ext cx="0" cy="0"/>
          <a:chOff x="0" y="0"/>
          <a:chExt cx="0" cy="0"/>
        </a:xfrm>
      </p:grpSpPr>
      <p:sp>
        <p:nvSpPr>
          <p:cNvPr id="1461" name="Google Shape;1461;p26"/>
          <p:cNvSpPr/>
          <p:nvPr/>
        </p:nvSpPr>
        <p:spPr>
          <a:xfrm>
            <a:off x="970258" y="11133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6"/>
          <p:cNvSpPr/>
          <p:nvPr/>
        </p:nvSpPr>
        <p:spPr>
          <a:xfrm>
            <a:off x="676851" y="10018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6"/>
          <p:cNvSpPr/>
          <p:nvPr/>
        </p:nvSpPr>
        <p:spPr>
          <a:xfrm>
            <a:off x="347445" y="30868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6"/>
          <p:cNvSpPr/>
          <p:nvPr/>
        </p:nvSpPr>
        <p:spPr>
          <a:xfrm>
            <a:off x="629273" y="2875774"/>
            <a:ext cx="95151" cy="9270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6"/>
          <p:cNvSpPr/>
          <p:nvPr/>
        </p:nvSpPr>
        <p:spPr>
          <a:xfrm rot="1770869">
            <a:off x="7902023" y="110853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6"/>
          <p:cNvSpPr/>
          <p:nvPr/>
        </p:nvSpPr>
        <p:spPr>
          <a:xfrm rot="899970">
            <a:off x="8296059" y="1482442"/>
            <a:ext cx="140721" cy="146846"/>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6"/>
          <p:cNvSpPr/>
          <p:nvPr/>
        </p:nvSpPr>
        <p:spPr>
          <a:xfrm rot="1770869">
            <a:off x="8318848" y="11502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6"/>
          <p:cNvSpPr/>
          <p:nvPr/>
        </p:nvSpPr>
        <p:spPr>
          <a:xfrm rot="1770869">
            <a:off x="370248" y="2880893"/>
            <a:ext cx="95144"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9" name="Google Shape;1469;p26"/>
          <p:cNvGrpSpPr/>
          <p:nvPr/>
        </p:nvGrpSpPr>
        <p:grpSpPr>
          <a:xfrm rot="5821322">
            <a:off x="8428977" y="2975416"/>
            <a:ext cx="517254" cy="618089"/>
            <a:chOff x="-2727738" y="2878591"/>
            <a:chExt cx="727675" cy="869530"/>
          </a:xfrm>
        </p:grpSpPr>
        <p:sp>
          <p:nvSpPr>
            <p:cNvPr id="1470" name="Google Shape;1470;p2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3_1">
    <p:spTree>
      <p:nvGrpSpPr>
        <p:cNvPr id="1" name="Shape 1476"/>
        <p:cNvGrpSpPr/>
        <p:nvPr/>
      </p:nvGrpSpPr>
      <p:grpSpPr>
        <a:xfrm>
          <a:off x="0" y="0"/>
          <a:ext cx="0" cy="0"/>
          <a:chOff x="0" y="0"/>
          <a:chExt cx="0" cy="0"/>
        </a:xfrm>
      </p:grpSpPr>
      <p:sp>
        <p:nvSpPr>
          <p:cNvPr id="1477" name="Google Shape;1477;p27"/>
          <p:cNvSpPr/>
          <p:nvPr/>
        </p:nvSpPr>
        <p:spPr>
          <a:xfrm>
            <a:off x="1465625" y="633002"/>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7"/>
          <p:cNvSpPr/>
          <p:nvPr/>
        </p:nvSpPr>
        <p:spPr>
          <a:xfrm>
            <a:off x="4306634" y="633002"/>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7"/>
          <p:cNvSpPr/>
          <p:nvPr/>
        </p:nvSpPr>
        <p:spPr>
          <a:xfrm>
            <a:off x="1661414" y="839756"/>
            <a:ext cx="5765410" cy="3667746"/>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7"/>
          <p:cNvSpPr/>
          <p:nvPr/>
        </p:nvSpPr>
        <p:spPr>
          <a:xfrm>
            <a:off x="1848910" y="471312"/>
            <a:ext cx="2721237" cy="3824093"/>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7"/>
          <p:cNvSpPr/>
          <p:nvPr/>
        </p:nvSpPr>
        <p:spPr>
          <a:xfrm>
            <a:off x="4520571" y="480784"/>
            <a:ext cx="2734596" cy="382281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7"/>
          <p:cNvSpPr/>
          <p:nvPr/>
        </p:nvSpPr>
        <p:spPr>
          <a:xfrm>
            <a:off x="4543000" y="756875"/>
            <a:ext cx="47450" cy="3531441"/>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7"/>
          <p:cNvSpPr/>
          <p:nvPr/>
        </p:nvSpPr>
        <p:spPr>
          <a:xfrm>
            <a:off x="4564225" y="467675"/>
            <a:ext cx="1494100" cy="3827723"/>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27"/>
          <p:cNvGrpSpPr/>
          <p:nvPr/>
        </p:nvGrpSpPr>
        <p:grpSpPr>
          <a:xfrm rot="-10666625">
            <a:off x="1126732" y="486170"/>
            <a:ext cx="967993" cy="761963"/>
            <a:chOff x="6433246" y="1743436"/>
            <a:chExt cx="960254" cy="755871"/>
          </a:xfrm>
        </p:grpSpPr>
        <p:sp>
          <p:nvSpPr>
            <p:cNvPr id="1485" name="Google Shape;1485;p2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27"/>
          <p:cNvSpPr/>
          <p:nvPr/>
        </p:nvSpPr>
        <p:spPr>
          <a:xfrm>
            <a:off x="466421" y="295926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7"/>
          <p:cNvSpPr/>
          <p:nvPr/>
        </p:nvSpPr>
        <p:spPr>
          <a:xfrm>
            <a:off x="7994919" y="12042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7"/>
          <p:cNvSpPr/>
          <p:nvPr/>
        </p:nvSpPr>
        <p:spPr>
          <a:xfrm>
            <a:off x="711933" y="24983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7"/>
          <p:cNvSpPr/>
          <p:nvPr/>
        </p:nvSpPr>
        <p:spPr>
          <a:xfrm rot="-704494">
            <a:off x="7820650" y="1413584"/>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7"/>
          <p:cNvSpPr/>
          <p:nvPr/>
        </p:nvSpPr>
        <p:spPr>
          <a:xfrm rot="-704494">
            <a:off x="8038587" y="17478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7"/>
          <p:cNvSpPr/>
          <p:nvPr/>
        </p:nvSpPr>
        <p:spPr>
          <a:xfrm rot="1240352">
            <a:off x="685422" y="32960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7"/>
          <p:cNvSpPr/>
          <p:nvPr/>
        </p:nvSpPr>
        <p:spPr>
          <a:xfrm rot="1240352">
            <a:off x="660300" y="36942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7"/>
          <p:cNvSpPr/>
          <p:nvPr/>
        </p:nvSpPr>
        <p:spPr>
          <a:xfrm>
            <a:off x="8285089" y="23378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7"/>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7"/>
          <p:cNvSpPr/>
          <p:nvPr/>
        </p:nvSpPr>
        <p:spPr>
          <a:xfrm>
            <a:off x="8638364" y="1195330"/>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7"/>
          <p:cNvSpPr/>
          <p:nvPr/>
        </p:nvSpPr>
        <p:spPr>
          <a:xfrm>
            <a:off x="8262308" y="9230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7"/>
          <p:cNvSpPr/>
          <p:nvPr/>
        </p:nvSpPr>
        <p:spPr>
          <a:xfrm>
            <a:off x="1043401" y="41205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7"/>
          <p:cNvSpPr/>
          <p:nvPr/>
        </p:nvSpPr>
        <p:spPr>
          <a:xfrm>
            <a:off x="744619" y="40558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7"/>
          <p:cNvSpPr/>
          <p:nvPr/>
        </p:nvSpPr>
        <p:spPr>
          <a:xfrm>
            <a:off x="8619709" y="198791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a:xfrm>
            <a:off x="628650" y="4767263"/>
            <a:ext cx="2057400" cy="273844"/>
          </a:xfrm>
          <a:prstGeom prst="rect">
            <a:avLst/>
          </a:prstGeom>
        </p:spPr>
        <p:txBody>
          <a:bodyPr/>
          <a:lstStyle/>
          <a:p>
            <a:fld id="{FE3666F3-27B8-41CD-B032-F2C458595DFC}" type="datetimeFigureOut">
              <a:rPr lang="zh-CN" altLang="en-US" smtClean="0"/>
              <a:t>2025/11/6</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a:xfrm>
            <a:off x="6457950" y="4767263"/>
            <a:ext cx="2057400" cy="273844"/>
          </a:xfrm>
          <a:prstGeom prst="rect">
            <a:avLst/>
          </a:prstGeom>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37303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p3"/>
          <p:cNvSpPr/>
          <p:nvPr/>
        </p:nvSpPr>
        <p:spPr>
          <a:xfrm rot="4499996">
            <a:off x="1792808" y="-314292"/>
            <a:ext cx="5317834" cy="573748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3"/>
          <p:cNvGrpSpPr/>
          <p:nvPr/>
        </p:nvGrpSpPr>
        <p:grpSpPr>
          <a:xfrm>
            <a:off x="2625436" y="540026"/>
            <a:ext cx="3509213" cy="4028856"/>
            <a:chOff x="2637374" y="540025"/>
            <a:chExt cx="3026488" cy="4028856"/>
          </a:xfrm>
        </p:grpSpPr>
        <p:sp>
          <p:nvSpPr>
            <p:cNvPr id="125" name="Google Shape;125;p3"/>
            <p:cNvSpPr/>
            <p:nvPr/>
          </p:nvSpPr>
          <p:spPr>
            <a:xfrm>
              <a:off x="2637374" y="923843"/>
              <a:ext cx="3026488" cy="3645038"/>
            </a:xfrm>
            <a:custGeom>
              <a:avLst/>
              <a:gdLst/>
              <a:ahLst/>
              <a:cxnLst/>
              <a:rect l="l" t="t" r="r" b="b"/>
              <a:pathLst>
                <a:path w="8587" h="10342" extrusionOk="0">
                  <a:moveTo>
                    <a:pt x="494" y="0"/>
                  </a:moveTo>
                  <a:cubicBezTo>
                    <a:pt x="223" y="0"/>
                    <a:pt x="1" y="218"/>
                    <a:pt x="1" y="489"/>
                  </a:cubicBezTo>
                  <a:lnTo>
                    <a:pt x="1" y="9848"/>
                  </a:lnTo>
                  <a:cubicBezTo>
                    <a:pt x="1" y="10119"/>
                    <a:pt x="223" y="10342"/>
                    <a:pt x="494" y="10342"/>
                  </a:cubicBezTo>
                  <a:lnTo>
                    <a:pt x="8098" y="10342"/>
                  </a:lnTo>
                  <a:cubicBezTo>
                    <a:pt x="8369" y="10342"/>
                    <a:pt x="8586" y="10119"/>
                    <a:pt x="8586" y="9848"/>
                  </a:cubicBezTo>
                  <a:lnTo>
                    <a:pt x="8586" y="489"/>
                  </a:lnTo>
                  <a:cubicBezTo>
                    <a:pt x="8586" y="218"/>
                    <a:pt x="8369" y="0"/>
                    <a:pt x="8098"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637374" y="540025"/>
              <a:ext cx="3026488" cy="3643628"/>
            </a:xfrm>
            <a:custGeom>
              <a:avLst/>
              <a:gdLst/>
              <a:ahLst/>
              <a:cxnLst/>
              <a:rect l="l" t="t" r="r" b="b"/>
              <a:pathLst>
                <a:path w="8587" h="10338" extrusionOk="0">
                  <a:moveTo>
                    <a:pt x="494" y="1"/>
                  </a:moveTo>
                  <a:cubicBezTo>
                    <a:pt x="223" y="1"/>
                    <a:pt x="1" y="219"/>
                    <a:pt x="1" y="489"/>
                  </a:cubicBezTo>
                  <a:lnTo>
                    <a:pt x="1" y="9849"/>
                  </a:lnTo>
                  <a:cubicBezTo>
                    <a:pt x="1" y="10120"/>
                    <a:pt x="223" y="10338"/>
                    <a:pt x="494" y="10338"/>
                  </a:cubicBezTo>
                  <a:lnTo>
                    <a:pt x="818" y="10338"/>
                  </a:lnTo>
                  <a:lnTo>
                    <a:pt x="818" y="10038"/>
                  </a:lnTo>
                  <a:lnTo>
                    <a:pt x="8552" y="10038"/>
                  </a:lnTo>
                  <a:cubicBezTo>
                    <a:pt x="8577" y="9980"/>
                    <a:pt x="8586" y="9917"/>
                    <a:pt x="8586" y="9849"/>
                  </a:cubicBezTo>
                  <a:lnTo>
                    <a:pt x="8586" y="489"/>
                  </a:lnTo>
                  <a:cubicBezTo>
                    <a:pt x="8586" y="219"/>
                    <a:pt x="8369" y="1"/>
                    <a:pt x="8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637374" y="540025"/>
              <a:ext cx="320729" cy="4028856"/>
            </a:xfrm>
            <a:custGeom>
              <a:avLst/>
              <a:gdLst/>
              <a:ahLst/>
              <a:cxnLst/>
              <a:rect l="l" t="t" r="r" b="b"/>
              <a:pathLst>
                <a:path w="910" h="11431" extrusionOk="0">
                  <a:moveTo>
                    <a:pt x="494" y="1"/>
                  </a:moveTo>
                  <a:cubicBezTo>
                    <a:pt x="223" y="1"/>
                    <a:pt x="1" y="219"/>
                    <a:pt x="1" y="489"/>
                  </a:cubicBezTo>
                  <a:lnTo>
                    <a:pt x="1" y="10937"/>
                  </a:lnTo>
                  <a:cubicBezTo>
                    <a:pt x="1" y="11208"/>
                    <a:pt x="223" y="11431"/>
                    <a:pt x="494" y="11431"/>
                  </a:cubicBezTo>
                  <a:lnTo>
                    <a:pt x="910" y="11431"/>
                  </a:lnTo>
                  <a:lnTo>
                    <a:pt x="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744872" y="4077567"/>
              <a:ext cx="2803035" cy="363728"/>
            </a:xfrm>
            <a:custGeom>
              <a:avLst/>
              <a:gdLst/>
              <a:ahLst/>
              <a:cxnLst/>
              <a:rect l="l" t="t" r="r" b="b"/>
              <a:pathLst>
                <a:path w="7953" h="1032" extrusionOk="0">
                  <a:moveTo>
                    <a:pt x="513" y="1"/>
                  </a:moveTo>
                  <a:cubicBezTo>
                    <a:pt x="228" y="1"/>
                    <a:pt x="0" y="233"/>
                    <a:pt x="0" y="513"/>
                  </a:cubicBezTo>
                  <a:cubicBezTo>
                    <a:pt x="0" y="799"/>
                    <a:pt x="228" y="1031"/>
                    <a:pt x="513" y="1031"/>
                  </a:cubicBezTo>
                  <a:lnTo>
                    <a:pt x="7952" y="1031"/>
                  </a:lnTo>
                  <a:lnTo>
                    <a:pt x="7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txBox="1">
            <a:spLocks noGrp="1"/>
          </p:cNvSpPr>
          <p:nvPr>
            <p:ph type="title" hasCustomPrompt="1"/>
          </p:nvPr>
        </p:nvSpPr>
        <p:spPr>
          <a:xfrm>
            <a:off x="3220776" y="760100"/>
            <a:ext cx="27024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000">
                <a:solidFill>
                  <a:schemeClr val="lt1"/>
                </a:solidFill>
                <a:latin typeface="Playfair Display Regular"/>
                <a:ea typeface="Playfair Display Regular"/>
                <a:cs typeface="Playfair Display Regular"/>
                <a:sym typeface="Playfair Display Regular"/>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30" name="Google Shape;130;p3"/>
          <p:cNvSpPr txBox="1">
            <a:spLocks noGrp="1"/>
          </p:cNvSpPr>
          <p:nvPr>
            <p:ph type="title" idx="2"/>
          </p:nvPr>
        </p:nvSpPr>
        <p:spPr>
          <a:xfrm>
            <a:off x="2817456" y="1794213"/>
            <a:ext cx="3509100" cy="64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b="1">
                <a:solidFill>
                  <a:schemeClr val="lt1"/>
                </a:solidFill>
                <a:latin typeface="Lato"/>
                <a:ea typeface="Lato"/>
                <a:cs typeface="Lato"/>
                <a:sym typeface="Lato"/>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31" name="Google Shape;131;p3"/>
          <p:cNvSpPr txBox="1">
            <a:spLocks noGrp="1"/>
          </p:cNvSpPr>
          <p:nvPr>
            <p:ph type="subTitle" idx="1"/>
          </p:nvPr>
        </p:nvSpPr>
        <p:spPr>
          <a:xfrm>
            <a:off x="3462756" y="2513388"/>
            <a:ext cx="2218500" cy="11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2" name="Google Shape;132;p3"/>
          <p:cNvSpPr/>
          <p:nvPr/>
        </p:nvSpPr>
        <p:spPr>
          <a:xfrm>
            <a:off x="7270026" y="143252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809916" y="215156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71153" y="1648667"/>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7725740" y="1641923"/>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988469" y="16530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473170" y="19737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449371" y="188745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364784">
            <a:off x="7089593" y="2461108"/>
            <a:ext cx="1173580" cy="79736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64784">
            <a:off x="7399021" y="2999641"/>
            <a:ext cx="848034" cy="36716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042925" y="2401202"/>
            <a:ext cx="978390" cy="675563"/>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154895" y="3121180"/>
            <a:ext cx="866430" cy="25973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505857" y="3717504"/>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681039" y="350210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07446" y="3545170"/>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917203" y="3754242"/>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a:off x="1373864" y="640598"/>
            <a:ext cx="541101" cy="578582"/>
            <a:chOff x="2106473" y="1676890"/>
            <a:chExt cx="514452" cy="550088"/>
          </a:xfrm>
        </p:grpSpPr>
        <p:sp>
          <p:nvSpPr>
            <p:cNvPr id="148" name="Google Shape;148;p3"/>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rot="5821322">
            <a:off x="6818477" y="3739679"/>
            <a:ext cx="517254" cy="618089"/>
            <a:chOff x="-2727738" y="2878591"/>
            <a:chExt cx="727675" cy="869530"/>
          </a:xfrm>
        </p:grpSpPr>
        <p:sp>
          <p:nvSpPr>
            <p:cNvPr id="151" name="Google Shape;151;p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8"/>
        <p:cNvGrpSpPr/>
        <p:nvPr/>
      </p:nvGrpSpPr>
      <p:grpSpPr>
        <a:xfrm>
          <a:off x="0" y="0"/>
          <a:ext cx="0" cy="0"/>
          <a:chOff x="0" y="0"/>
          <a:chExt cx="0" cy="0"/>
        </a:xfrm>
      </p:grpSpPr>
      <p:sp>
        <p:nvSpPr>
          <p:cNvPr id="169" name="Google Shape;169;p5"/>
          <p:cNvSpPr/>
          <p:nvPr/>
        </p:nvSpPr>
        <p:spPr>
          <a:xfrm>
            <a:off x="1465625" y="633002"/>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4306634" y="633002"/>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661414" y="839756"/>
            <a:ext cx="5765410" cy="3667746"/>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848910" y="471312"/>
            <a:ext cx="2721237" cy="3824093"/>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4520571" y="480784"/>
            <a:ext cx="2734596" cy="382281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4543000" y="756875"/>
            <a:ext cx="47450" cy="3531441"/>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4564225" y="467675"/>
            <a:ext cx="1494100" cy="3827723"/>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5"/>
          <p:cNvGrpSpPr/>
          <p:nvPr/>
        </p:nvGrpSpPr>
        <p:grpSpPr>
          <a:xfrm rot="-10666625">
            <a:off x="1126732" y="486170"/>
            <a:ext cx="967993" cy="761963"/>
            <a:chOff x="6433246" y="1743436"/>
            <a:chExt cx="960254" cy="755871"/>
          </a:xfrm>
        </p:grpSpPr>
        <p:sp>
          <p:nvSpPr>
            <p:cNvPr id="177" name="Google Shape;177;p5"/>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5"/>
          <p:cNvSpPr txBox="1">
            <a:spLocks noGrp="1"/>
          </p:cNvSpPr>
          <p:nvPr>
            <p:ph type="subTitle" idx="1"/>
          </p:nvPr>
        </p:nvSpPr>
        <p:spPr>
          <a:xfrm>
            <a:off x="2109125" y="2203938"/>
            <a:ext cx="2200800" cy="13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4" name="Google Shape;184;p5"/>
          <p:cNvSpPr txBox="1">
            <a:spLocks noGrp="1"/>
          </p:cNvSpPr>
          <p:nvPr>
            <p:ph type="subTitle" idx="2"/>
          </p:nvPr>
        </p:nvSpPr>
        <p:spPr>
          <a:xfrm>
            <a:off x="4806325" y="2203938"/>
            <a:ext cx="2200800" cy="13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5" name="Google Shape;185;p5"/>
          <p:cNvSpPr txBox="1">
            <a:spLocks noGrp="1"/>
          </p:cNvSpPr>
          <p:nvPr>
            <p:ph type="title"/>
          </p:nvPr>
        </p:nvSpPr>
        <p:spPr>
          <a:xfrm>
            <a:off x="2109125" y="1480988"/>
            <a:ext cx="2200800" cy="58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5"/>
          <p:cNvSpPr txBox="1">
            <a:spLocks noGrp="1"/>
          </p:cNvSpPr>
          <p:nvPr>
            <p:ph type="title" idx="3"/>
          </p:nvPr>
        </p:nvSpPr>
        <p:spPr>
          <a:xfrm>
            <a:off x="4806325" y="1480988"/>
            <a:ext cx="2200800" cy="58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5"/>
          <p:cNvSpPr/>
          <p:nvPr/>
        </p:nvSpPr>
        <p:spPr>
          <a:xfrm>
            <a:off x="466421" y="295926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7994919" y="120422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711933" y="24983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rot="-704494">
            <a:off x="7820650" y="1413584"/>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rot="-704494">
            <a:off x="8038587" y="17478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rot="1240352">
            <a:off x="685422" y="32960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rot="1240352">
            <a:off x="660300" y="36942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8285089" y="23378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8638364" y="1195330"/>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8262308" y="92305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043401" y="4120518"/>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744619" y="40558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619709" y="1987911"/>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3"/>
        <p:cNvGrpSpPr/>
        <p:nvPr/>
      </p:nvGrpSpPr>
      <p:grpSpPr>
        <a:xfrm>
          <a:off x="0" y="0"/>
          <a:ext cx="0" cy="0"/>
          <a:chOff x="0" y="0"/>
          <a:chExt cx="0" cy="0"/>
        </a:xfrm>
      </p:grpSpPr>
      <p:sp>
        <p:nvSpPr>
          <p:cNvPr id="414" name="Google Shape;414;p9"/>
          <p:cNvSpPr/>
          <p:nvPr/>
        </p:nvSpPr>
        <p:spPr>
          <a:xfrm>
            <a:off x="161349" y="4442500"/>
            <a:ext cx="8831812" cy="252722"/>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rot="4899399">
            <a:off x="2741114" y="-1013711"/>
            <a:ext cx="3552949" cy="523719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9"/>
          <p:cNvGrpSpPr/>
          <p:nvPr/>
        </p:nvGrpSpPr>
        <p:grpSpPr>
          <a:xfrm>
            <a:off x="7462970" y="895324"/>
            <a:ext cx="1225780" cy="3657666"/>
            <a:chOff x="7462859" y="635000"/>
            <a:chExt cx="1326314" cy="3958085"/>
          </a:xfrm>
        </p:grpSpPr>
        <p:grpSp>
          <p:nvGrpSpPr>
            <p:cNvPr id="417" name="Google Shape;417;p9"/>
            <p:cNvGrpSpPr/>
            <p:nvPr/>
          </p:nvGrpSpPr>
          <p:grpSpPr>
            <a:xfrm>
              <a:off x="7462859" y="635000"/>
              <a:ext cx="1326314" cy="3958085"/>
              <a:chOff x="-2405225" y="-1911776"/>
              <a:chExt cx="160150" cy="477926"/>
            </a:xfrm>
          </p:grpSpPr>
          <p:sp>
            <p:nvSpPr>
              <p:cNvPr id="418" name="Google Shape;418;p9"/>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9"/>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a:off x="102081" y="1562876"/>
            <a:ext cx="1785351" cy="3000756"/>
            <a:chOff x="-3487875" y="-1884325"/>
            <a:chExt cx="252400" cy="424225"/>
          </a:xfrm>
        </p:grpSpPr>
        <p:sp>
          <p:nvSpPr>
            <p:cNvPr id="452" name="Google Shape;452;p9"/>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9"/>
          <p:cNvGrpSpPr/>
          <p:nvPr/>
        </p:nvGrpSpPr>
        <p:grpSpPr>
          <a:xfrm rot="5821213">
            <a:off x="6555907" y="2584289"/>
            <a:ext cx="685882" cy="819589"/>
            <a:chOff x="-2727738" y="2878591"/>
            <a:chExt cx="727675" cy="869530"/>
          </a:xfrm>
        </p:grpSpPr>
        <p:sp>
          <p:nvSpPr>
            <p:cNvPr id="513" name="Google Shape;513;p9"/>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9"/>
          <p:cNvSpPr/>
          <p:nvPr/>
        </p:nvSpPr>
        <p:spPr>
          <a:xfrm>
            <a:off x="6976401" y="235690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6851259" y="3462424"/>
            <a:ext cx="95151" cy="9321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956965" y="2776436"/>
            <a:ext cx="100698" cy="86882"/>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2232695" y="2944371"/>
            <a:ext cx="115938" cy="99416"/>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887421" y="1099495"/>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9"/>
          <p:cNvGrpSpPr/>
          <p:nvPr/>
        </p:nvGrpSpPr>
        <p:grpSpPr>
          <a:xfrm>
            <a:off x="2669987" y="3129000"/>
            <a:ext cx="3814537" cy="1434617"/>
            <a:chOff x="2635662" y="3129000"/>
            <a:chExt cx="3814537" cy="1434617"/>
          </a:xfrm>
        </p:grpSpPr>
        <p:grpSp>
          <p:nvGrpSpPr>
            <p:cNvPr id="525" name="Google Shape;525;p9"/>
            <p:cNvGrpSpPr/>
            <p:nvPr/>
          </p:nvGrpSpPr>
          <p:grpSpPr>
            <a:xfrm>
              <a:off x="2635662" y="3129000"/>
              <a:ext cx="3814537" cy="1434617"/>
              <a:chOff x="970520" y="3147757"/>
              <a:chExt cx="3778640" cy="1421117"/>
            </a:xfrm>
          </p:grpSpPr>
          <p:sp>
            <p:nvSpPr>
              <p:cNvPr id="526" name="Google Shape;526;p9"/>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9"/>
            <p:cNvSpPr/>
            <p:nvPr/>
          </p:nvSpPr>
          <p:spPr>
            <a:xfrm>
              <a:off x="3710175" y="3301850"/>
              <a:ext cx="1434900" cy="252600"/>
            </a:xfrm>
            <a:prstGeom prst="roundRect">
              <a:avLst>
                <a:gd name="adj" fmla="val 50000"/>
              </a:avLst>
            </a:pr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545625"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9"/>
          <p:cNvSpPr txBox="1">
            <a:spLocks noGrp="1"/>
          </p:cNvSpPr>
          <p:nvPr>
            <p:ph type="title"/>
          </p:nvPr>
        </p:nvSpPr>
        <p:spPr>
          <a:xfrm>
            <a:off x="2393900" y="846025"/>
            <a:ext cx="4356600" cy="9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200">
                <a:latin typeface="Playfair Display Regular"/>
                <a:ea typeface="Playfair Display Regular"/>
                <a:cs typeface="Playfair Display Regular"/>
                <a:sym typeface="Playfair Display Regular"/>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1" name="Google Shape;541;p9"/>
          <p:cNvSpPr txBox="1">
            <a:spLocks noGrp="1"/>
          </p:cNvSpPr>
          <p:nvPr>
            <p:ph type="subTitle" idx="1"/>
          </p:nvPr>
        </p:nvSpPr>
        <p:spPr>
          <a:xfrm>
            <a:off x="2693900" y="1855300"/>
            <a:ext cx="3756300" cy="93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BLANK_1_3">
    <p:spTree>
      <p:nvGrpSpPr>
        <p:cNvPr id="1" name="Shape 905"/>
        <p:cNvGrpSpPr/>
        <p:nvPr/>
      </p:nvGrpSpPr>
      <p:grpSpPr>
        <a:xfrm>
          <a:off x="0" y="0"/>
          <a:ext cx="0" cy="0"/>
          <a:chOff x="0" y="0"/>
          <a:chExt cx="0" cy="0"/>
        </a:xfrm>
      </p:grpSpPr>
      <p:sp>
        <p:nvSpPr>
          <p:cNvPr id="906" name="Google Shape;906;p14"/>
          <p:cNvSpPr txBox="1">
            <a:spLocks noGrp="1"/>
          </p:cNvSpPr>
          <p:nvPr>
            <p:ph type="subTitle" idx="1"/>
          </p:nvPr>
        </p:nvSpPr>
        <p:spPr>
          <a:xfrm>
            <a:off x="661833" y="204120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07" name="Google Shape;907;p14"/>
          <p:cNvSpPr txBox="1">
            <a:spLocks noGrp="1"/>
          </p:cNvSpPr>
          <p:nvPr>
            <p:ph type="subTitle" idx="2"/>
          </p:nvPr>
        </p:nvSpPr>
        <p:spPr>
          <a:xfrm>
            <a:off x="661833" y="1695125"/>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08" name="Google Shape;908;p14"/>
          <p:cNvSpPr txBox="1">
            <a:spLocks noGrp="1"/>
          </p:cNvSpPr>
          <p:nvPr>
            <p:ph type="subTitle" idx="3"/>
          </p:nvPr>
        </p:nvSpPr>
        <p:spPr>
          <a:xfrm>
            <a:off x="3395230" y="204120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09" name="Google Shape;909;p14"/>
          <p:cNvSpPr txBox="1">
            <a:spLocks noGrp="1"/>
          </p:cNvSpPr>
          <p:nvPr>
            <p:ph type="subTitle" idx="4"/>
          </p:nvPr>
        </p:nvSpPr>
        <p:spPr>
          <a:xfrm>
            <a:off x="3395230" y="16951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0" name="Google Shape;910;p14"/>
          <p:cNvSpPr txBox="1">
            <a:spLocks noGrp="1"/>
          </p:cNvSpPr>
          <p:nvPr>
            <p:ph type="subTitle" idx="5"/>
          </p:nvPr>
        </p:nvSpPr>
        <p:spPr>
          <a:xfrm>
            <a:off x="6199027" y="204120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1" name="Google Shape;911;p14"/>
          <p:cNvSpPr txBox="1">
            <a:spLocks noGrp="1"/>
          </p:cNvSpPr>
          <p:nvPr>
            <p:ph type="subTitle" idx="6"/>
          </p:nvPr>
        </p:nvSpPr>
        <p:spPr>
          <a:xfrm>
            <a:off x="6199027" y="16951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2" name="Google Shape;912;p14"/>
          <p:cNvSpPr txBox="1">
            <a:spLocks noGrp="1"/>
          </p:cNvSpPr>
          <p:nvPr>
            <p:ph type="subTitle" idx="7"/>
          </p:nvPr>
        </p:nvSpPr>
        <p:spPr>
          <a:xfrm>
            <a:off x="661833" y="368405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3" name="Google Shape;913;p14"/>
          <p:cNvSpPr txBox="1">
            <a:spLocks noGrp="1"/>
          </p:cNvSpPr>
          <p:nvPr>
            <p:ph type="subTitle" idx="8"/>
          </p:nvPr>
        </p:nvSpPr>
        <p:spPr>
          <a:xfrm>
            <a:off x="661833" y="3339150"/>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4" name="Google Shape;914;p14"/>
          <p:cNvSpPr txBox="1">
            <a:spLocks noGrp="1"/>
          </p:cNvSpPr>
          <p:nvPr>
            <p:ph type="subTitle" idx="9"/>
          </p:nvPr>
        </p:nvSpPr>
        <p:spPr>
          <a:xfrm>
            <a:off x="3395230" y="3684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5" name="Google Shape;915;p14"/>
          <p:cNvSpPr txBox="1">
            <a:spLocks noGrp="1"/>
          </p:cNvSpPr>
          <p:nvPr>
            <p:ph type="subTitle" idx="13"/>
          </p:nvPr>
        </p:nvSpPr>
        <p:spPr>
          <a:xfrm>
            <a:off x="3395230" y="333915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6" name="Google Shape;916;p14"/>
          <p:cNvSpPr txBox="1">
            <a:spLocks noGrp="1"/>
          </p:cNvSpPr>
          <p:nvPr>
            <p:ph type="subTitle" idx="14"/>
          </p:nvPr>
        </p:nvSpPr>
        <p:spPr>
          <a:xfrm>
            <a:off x="6199027" y="3684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917" name="Google Shape;917;p14"/>
          <p:cNvSpPr txBox="1">
            <a:spLocks noGrp="1"/>
          </p:cNvSpPr>
          <p:nvPr>
            <p:ph type="subTitle" idx="15"/>
          </p:nvPr>
        </p:nvSpPr>
        <p:spPr>
          <a:xfrm>
            <a:off x="6199027" y="333915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918" name="Google Shape;918;p14"/>
          <p:cNvSpPr/>
          <p:nvPr/>
        </p:nvSpPr>
        <p:spPr>
          <a:xfrm rot="-704494">
            <a:off x="8349063" y="2542547"/>
            <a:ext cx="750881" cy="510168"/>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rot="-704494">
            <a:off x="8562912" y="2934977"/>
            <a:ext cx="542590" cy="234916"/>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8229644" y="2765291"/>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8547314" y="3524955"/>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8524533" y="2290429"/>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rot="1240352">
            <a:off x="182822" y="3219825"/>
            <a:ext cx="626002" cy="432232"/>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rot="1240352">
            <a:off x="157700" y="3618094"/>
            <a:ext cx="554367" cy="166181"/>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501670" y="2203341"/>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300376" y="2493543"/>
            <a:ext cx="95143" cy="82467"/>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668319" y="2783979"/>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49"/>
        <p:cNvGrpSpPr/>
        <p:nvPr/>
      </p:nvGrpSpPr>
      <p:grpSpPr>
        <a:xfrm>
          <a:off x="0" y="0"/>
          <a:ext cx="0" cy="0"/>
          <a:chOff x="0" y="0"/>
          <a:chExt cx="0" cy="0"/>
        </a:xfrm>
      </p:grpSpPr>
      <p:grpSp>
        <p:nvGrpSpPr>
          <p:cNvPr id="1250" name="Google Shape;1250;p19"/>
          <p:cNvGrpSpPr/>
          <p:nvPr/>
        </p:nvGrpSpPr>
        <p:grpSpPr>
          <a:xfrm rot="5399693">
            <a:off x="-26564" y="232359"/>
            <a:ext cx="4497418" cy="4032680"/>
            <a:chOff x="-1211800" y="3902875"/>
            <a:chExt cx="4015552" cy="3590030"/>
          </a:xfrm>
        </p:grpSpPr>
        <p:sp>
          <p:nvSpPr>
            <p:cNvPr id="1251" name="Google Shape;1251;p19"/>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19"/>
          <p:cNvSpPr txBox="1">
            <a:spLocks noGrp="1"/>
          </p:cNvSpPr>
          <p:nvPr>
            <p:ph type="title"/>
          </p:nvPr>
        </p:nvSpPr>
        <p:spPr>
          <a:xfrm flipH="1">
            <a:off x="647550" y="1318233"/>
            <a:ext cx="3391500" cy="150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7" name="Google Shape;1257;p19"/>
          <p:cNvSpPr txBox="1">
            <a:spLocks noGrp="1"/>
          </p:cNvSpPr>
          <p:nvPr>
            <p:ph type="subTitle" idx="1"/>
          </p:nvPr>
        </p:nvSpPr>
        <p:spPr>
          <a:xfrm flipH="1">
            <a:off x="647400" y="2979450"/>
            <a:ext cx="2945400" cy="12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8" name="Google Shape;1258;p19"/>
          <p:cNvSpPr/>
          <p:nvPr/>
        </p:nvSpPr>
        <p:spPr>
          <a:xfrm>
            <a:off x="4029944" y="40097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3196321" y="6308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3518664" y="958825"/>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3782646" y="364993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276"/>
        <p:cNvGrpSpPr/>
        <p:nvPr/>
      </p:nvGrpSpPr>
      <p:grpSpPr>
        <a:xfrm>
          <a:off x="0" y="0"/>
          <a:ext cx="0" cy="0"/>
          <a:chOff x="0" y="0"/>
          <a:chExt cx="0" cy="0"/>
        </a:xfrm>
      </p:grpSpPr>
      <p:sp>
        <p:nvSpPr>
          <p:cNvPr id="1277" name="Google Shape;1277;p21"/>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278" name="Google Shape;1278;p21"/>
          <p:cNvSpPr/>
          <p:nvPr/>
        </p:nvSpPr>
        <p:spPr>
          <a:xfrm>
            <a:off x="8171921" y="3424783"/>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8534914" y="376160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759453" y="3738029"/>
            <a:ext cx="75351" cy="7340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1085921" y="388680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724414" y="4220650"/>
            <a:ext cx="145421" cy="125196"/>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1283"/>
        <p:cNvGrpSpPr/>
        <p:nvPr/>
      </p:nvGrpSpPr>
      <p:grpSpPr>
        <a:xfrm>
          <a:off x="0" y="0"/>
          <a:ext cx="0" cy="0"/>
          <a:chOff x="0" y="0"/>
          <a:chExt cx="0" cy="0"/>
        </a:xfrm>
      </p:grpSpPr>
      <p:sp>
        <p:nvSpPr>
          <p:cNvPr id="1284" name="Google Shape;1284;p22"/>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1451"/>
        <p:cNvGrpSpPr/>
        <p:nvPr/>
      </p:nvGrpSpPr>
      <p:grpSpPr>
        <a:xfrm>
          <a:off x="0" y="0"/>
          <a:ext cx="0" cy="0"/>
          <a:chOff x="0" y="0"/>
          <a:chExt cx="0" cy="0"/>
        </a:xfrm>
      </p:grpSpPr>
      <p:sp>
        <p:nvSpPr>
          <p:cNvPr id="1452" name="Google Shape;1452;p25"/>
          <p:cNvSpPr/>
          <p:nvPr/>
        </p:nvSpPr>
        <p:spPr>
          <a:xfrm rot="5776103">
            <a:off x="78162" y="-538883"/>
            <a:ext cx="4916744" cy="530473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3" name="Google Shape;1453;p25"/>
          <p:cNvGrpSpPr/>
          <p:nvPr/>
        </p:nvGrpSpPr>
        <p:grpSpPr>
          <a:xfrm rot="1324108" flipH="1">
            <a:off x="6312784" y="429540"/>
            <a:ext cx="514433" cy="550066"/>
            <a:chOff x="2106473" y="1676890"/>
            <a:chExt cx="514452" cy="550088"/>
          </a:xfrm>
        </p:grpSpPr>
        <p:sp>
          <p:nvSpPr>
            <p:cNvPr id="1454" name="Google Shape;1454;p25"/>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5"/>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6" name="Google Shape;1456;p25"/>
          <p:cNvSpPr/>
          <p:nvPr/>
        </p:nvSpPr>
        <p:spPr>
          <a:xfrm>
            <a:off x="5675429" y="385063"/>
            <a:ext cx="136590" cy="117077"/>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5"/>
          <p:cNvSpPr/>
          <p:nvPr/>
        </p:nvSpPr>
        <p:spPr>
          <a:xfrm>
            <a:off x="6150573" y="605865"/>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5"/>
          <p:cNvSpPr/>
          <p:nvPr/>
        </p:nvSpPr>
        <p:spPr>
          <a:xfrm>
            <a:off x="487946" y="3965408"/>
            <a:ext cx="165504" cy="172340"/>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5"/>
          <p:cNvSpPr/>
          <p:nvPr/>
        </p:nvSpPr>
        <p:spPr>
          <a:xfrm>
            <a:off x="776448" y="4212090"/>
            <a:ext cx="77726" cy="67076"/>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4425" y="445025"/>
            <a:ext cx="7695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1pPr>
            <a:lvl2pPr lvl="1">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2pPr>
            <a:lvl3pPr lvl="2">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3pPr>
            <a:lvl4pPr lvl="3">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4pPr>
            <a:lvl5pPr lvl="4">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5pPr>
            <a:lvl6pPr lvl="5">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6pPr>
            <a:lvl7pPr lvl="6">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7pPr>
            <a:lvl8pPr lvl="7">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8pPr>
            <a:lvl9pPr lvl="8">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724425" y="1152475"/>
            <a:ext cx="7695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60" r:id="rId5"/>
    <p:sldLayoutId id="2147483665" r:id="rId6"/>
    <p:sldLayoutId id="2147483667" r:id="rId7"/>
    <p:sldLayoutId id="2147483668" r:id="rId8"/>
    <p:sldLayoutId id="2147483671" r:id="rId9"/>
    <p:sldLayoutId id="2147483672" r:id="rId10"/>
    <p:sldLayoutId id="2147483673"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spreadsheets/d/1RZNK1wZh1dHlqSu0_jwcq1xrl_J8SYZJGdC094WRh4U/copy"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30"/>
          <p:cNvSpPr txBox="1">
            <a:spLocks noGrp="1"/>
          </p:cNvSpPr>
          <p:nvPr>
            <p:ph type="subTitle" idx="1"/>
          </p:nvPr>
        </p:nvSpPr>
        <p:spPr>
          <a:xfrm>
            <a:off x="2855250" y="2571750"/>
            <a:ext cx="3433500" cy="4676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FFC000"/>
                </a:solidFill>
                <a:latin typeface="Harrington" panose="04040505050A02020702" pitchFamily="82" charset="0"/>
              </a:rPr>
              <a:t>L</a:t>
            </a:r>
            <a:r>
              <a:rPr lang="en" sz="3200" dirty="0">
                <a:solidFill>
                  <a:srgbClr val="FFC000"/>
                </a:solidFill>
                <a:latin typeface="Harrington" panose="04040505050A02020702" pitchFamily="82" charset="0"/>
              </a:rPr>
              <a:t>Ớ</a:t>
            </a:r>
            <a:r>
              <a:rPr lang="en" sz="3200" b="1" dirty="0">
                <a:solidFill>
                  <a:srgbClr val="FFC000"/>
                </a:solidFill>
                <a:latin typeface="Harrington" panose="04040505050A02020702" pitchFamily="82" charset="0"/>
              </a:rPr>
              <a:t>P 4</a:t>
            </a:r>
            <a:endParaRPr sz="3200" b="1" dirty="0">
              <a:solidFill>
                <a:srgbClr val="FFC000"/>
              </a:solidFill>
              <a:latin typeface="Harrington" panose="04040505050A02020702" pitchFamily="82" charset="0"/>
            </a:endParaRPr>
          </a:p>
        </p:txBody>
      </p:sp>
      <p:sp>
        <p:nvSpPr>
          <p:cNvPr id="1514" name="Google Shape;1514;p30"/>
          <p:cNvSpPr txBox="1">
            <a:spLocks noGrp="1"/>
          </p:cNvSpPr>
          <p:nvPr>
            <p:ph type="ctrTitle"/>
          </p:nvPr>
        </p:nvSpPr>
        <p:spPr>
          <a:xfrm>
            <a:off x="2410800" y="843750"/>
            <a:ext cx="4322400" cy="172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LÀM QUEN VỚI </a:t>
            </a:r>
            <a:br>
              <a:rPr lang="vi-VN" sz="2800" dirty="0"/>
            </a:br>
            <a:r>
              <a:rPr lang="vi-VN" sz="2800" dirty="0"/>
              <a:t>PHƯƠNG TIỆN HỌC TẬP </a:t>
            </a:r>
            <a:br>
              <a:rPr lang="vi-VN" sz="2800" dirty="0"/>
            </a:br>
            <a:r>
              <a:rPr lang="vi-VN" sz="2800" dirty="0"/>
              <a:t>MÔN LỊCH SỬ VÀ ĐỊA LÝ</a:t>
            </a:r>
            <a:r>
              <a:rPr lang="en-US" sz="2800" dirty="0"/>
              <a:t/>
            </a:r>
            <a:br>
              <a:rPr lang="en-US" sz="2800" dirty="0"/>
            </a:br>
            <a:r>
              <a:rPr lang="en-US" sz="2800" dirty="0"/>
              <a:t>(</a:t>
            </a:r>
            <a:r>
              <a:rPr lang="en-US" sz="2800" dirty="0" err="1"/>
              <a:t>Tiết</a:t>
            </a:r>
            <a:r>
              <a:rPr lang="en-US" sz="2800" dirty="0"/>
              <a:t> 1)</a:t>
            </a:r>
            <a:endParaRPr sz="2800" dirty="0"/>
          </a:p>
        </p:txBody>
      </p:sp>
      <p:sp>
        <p:nvSpPr>
          <p:cNvPr id="1515" name="Google Shape;1515;p30"/>
          <p:cNvSpPr/>
          <p:nvPr/>
        </p:nvSpPr>
        <p:spPr>
          <a:xfrm>
            <a:off x="7097084" y="2901886"/>
            <a:ext cx="132460" cy="129042"/>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a:off x="7125644" y="1383366"/>
            <a:ext cx="75345" cy="64663"/>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7633670" y="2105704"/>
            <a:ext cx="140721" cy="14684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4" name="Rectangle 3">
            <a:extLst>
              <a:ext uri="{FF2B5EF4-FFF2-40B4-BE49-F238E27FC236}">
                <a16:creationId xmlns:a16="http://schemas.microsoft.com/office/drawing/2014/main" id="{93D0A95D-33A0-8E1F-5A1B-420B62118B0F}"/>
              </a:ext>
            </a:extLst>
          </p:cNvPr>
          <p:cNvSpPr/>
          <p:nvPr/>
        </p:nvSpPr>
        <p:spPr>
          <a:xfrm>
            <a:off x="2401502" y="869114"/>
            <a:ext cx="391645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KHÁM PHÁ</a:t>
            </a:r>
          </a:p>
        </p:txBody>
      </p:sp>
      <p:sp>
        <p:nvSpPr>
          <p:cNvPr id="10" name="Google Shape;1553;p34">
            <a:extLst>
              <a:ext uri="{FF2B5EF4-FFF2-40B4-BE49-F238E27FC236}">
                <a16:creationId xmlns:a16="http://schemas.microsoft.com/office/drawing/2014/main" id="{EF9FA4D6-C1C8-0F40-652A-31E820A0CE4E}"/>
              </a:ext>
            </a:extLst>
          </p:cNvPr>
          <p:cNvSpPr txBox="1">
            <a:spLocks/>
          </p:cNvSpPr>
          <p:nvPr/>
        </p:nvSpPr>
        <p:spPr>
          <a:xfrm>
            <a:off x="4773668" y="2384636"/>
            <a:ext cx="2361917" cy="58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1pPr>
            <a:lvl2pPr marR="0" lvl="1"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2pPr>
            <a:lvl3pPr marR="0" lvl="2"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3pPr>
            <a:lvl4pPr marR="0" lvl="3"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4pPr>
            <a:lvl5pPr marR="0" lvl="4"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5pPr>
            <a:lvl6pPr marR="0" lvl="5"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6pPr>
            <a:lvl7pPr marR="0" lvl="6"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7pPr>
            <a:lvl8pPr marR="0" lvl="7"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8pPr>
            <a:lvl9pPr marR="0" lvl="8" algn="l" rtl="0">
              <a:lnSpc>
                <a:spcPct val="100000"/>
              </a:lnSpc>
              <a:spcBef>
                <a:spcPts val="0"/>
              </a:spcBef>
              <a:spcAft>
                <a:spcPts val="0"/>
              </a:spcAft>
              <a:buClr>
                <a:schemeClr val="dk1"/>
              </a:buClr>
              <a:buSzPts val="3000"/>
              <a:buFont typeface="Playfair Display Regular"/>
              <a:buNone/>
              <a:defRPr sz="3000" b="0" i="0" u="none" strike="noStrike" cap="none">
                <a:solidFill>
                  <a:schemeClr val="dk1"/>
                </a:solidFill>
                <a:latin typeface="Playfair Display Regular"/>
                <a:ea typeface="Playfair Display Regular"/>
                <a:cs typeface="Playfair Display Regular"/>
                <a:sym typeface="Playfair Display Regular"/>
              </a:defRPr>
            </a:lvl9pPr>
          </a:lstStyle>
          <a:p>
            <a:r>
              <a:rPr lang="vi-VN" sz="2400" u="sng" dirty="0">
                <a:solidFill>
                  <a:srgbClr val="FF0000"/>
                </a:solidFill>
              </a:rPr>
              <a:t>Nhiệm vụ</a:t>
            </a:r>
            <a:r>
              <a:rPr lang="vi-VN" sz="2400" dirty="0"/>
              <a:t/>
            </a:r>
            <a:br>
              <a:rPr lang="vi-VN" sz="2400" dirty="0"/>
            </a:br>
            <a:r>
              <a:rPr lang="en-US" sz="2400" dirty="0" err="1"/>
              <a:t>Tìm</a:t>
            </a:r>
            <a:r>
              <a:rPr lang="en-US" sz="2400" dirty="0"/>
              <a:t> </a:t>
            </a:r>
            <a:r>
              <a:rPr lang="en-US" sz="2400" dirty="0" err="1"/>
              <a:t>hiểu</a:t>
            </a:r>
            <a:r>
              <a:rPr lang="en-US" sz="2400" dirty="0"/>
              <a:t> </a:t>
            </a:r>
            <a:r>
              <a:rPr lang="en-US" sz="2400" dirty="0" err="1"/>
              <a:t>về</a:t>
            </a:r>
            <a:r>
              <a:rPr lang="en-US" sz="2400" dirty="0"/>
              <a:t> </a:t>
            </a:r>
            <a:r>
              <a:rPr lang="en-US" sz="2400" dirty="0" err="1"/>
              <a:t>bản</a:t>
            </a:r>
            <a:r>
              <a:rPr lang="en-US" sz="2400" dirty="0"/>
              <a:t> </a:t>
            </a:r>
            <a:r>
              <a:rPr lang="en-US" sz="2400" dirty="0" err="1"/>
              <a:t>đồ</a:t>
            </a:r>
            <a:r>
              <a:rPr lang="en-US" sz="2400" dirty="0"/>
              <a:t>, </a:t>
            </a:r>
            <a:r>
              <a:rPr lang="en-US" sz="2400" dirty="0" err="1"/>
              <a:t>lược</a:t>
            </a:r>
            <a:r>
              <a:rPr lang="en-US" sz="2400" dirty="0"/>
              <a:t> </a:t>
            </a:r>
            <a:r>
              <a:rPr lang="en-US" sz="2400" dirty="0" err="1"/>
              <a:t>đồ</a:t>
            </a:r>
            <a:endParaRPr lang="vi-VN" sz="2400" dirty="0"/>
          </a:p>
        </p:txBody>
      </p:sp>
      <p:sp>
        <p:nvSpPr>
          <p:cNvPr id="11" name="Rectangle 10">
            <a:extLst>
              <a:ext uri="{FF2B5EF4-FFF2-40B4-BE49-F238E27FC236}">
                <a16:creationId xmlns:a16="http://schemas.microsoft.com/office/drawing/2014/main" id="{BB1C967A-6ABB-0A63-7C07-33B3C6EA8230}"/>
              </a:ext>
            </a:extLst>
          </p:cNvPr>
          <p:cNvSpPr/>
          <p:nvPr/>
        </p:nvSpPr>
        <p:spPr>
          <a:xfrm>
            <a:off x="1857795" y="2273839"/>
            <a:ext cx="2714205" cy="1077218"/>
          </a:xfrm>
          <a:prstGeom prst="rect">
            <a:avLst/>
          </a:prstGeom>
          <a:noFill/>
        </p:spPr>
        <p:txBody>
          <a:bodyPr wrap="none" lIns="91440" tIns="45720" rIns="91440" bIns="45720">
            <a:spAutoFit/>
          </a:bodyPr>
          <a:lstStyle/>
          <a:p>
            <a:pPr algn="ctr"/>
            <a:r>
              <a:rPr lang="en-US" sz="3200" b="1" cap="none" spc="0" dirty="0">
                <a:ln w="12700" cmpd="sng">
                  <a:solidFill>
                    <a:schemeClr val="accent4"/>
                  </a:solidFill>
                  <a:prstDash val="solid"/>
                </a:ln>
                <a:solidFill>
                  <a:schemeClr val="bg1"/>
                </a:solidFill>
                <a:effectLst/>
              </a:rPr>
              <a:t>THẢO LUẬN </a:t>
            </a:r>
          </a:p>
          <a:p>
            <a:pPr algn="ctr"/>
            <a:r>
              <a:rPr lang="en-US" sz="3200" b="1" cap="none" spc="0" dirty="0">
                <a:ln w="12700" cmpd="sng">
                  <a:solidFill>
                    <a:schemeClr val="accent4"/>
                  </a:solidFill>
                  <a:prstDash val="solid"/>
                </a:ln>
                <a:solidFill>
                  <a:schemeClr val="bg1"/>
                </a:solidFill>
                <a:effectLst/>
              </a:rPr>
              <a:t>NHÓM 4</a:t>
            </a:r>
          </a:p>
        </p:txBody>
      </p:sp>
    </p:spTree>
    <p:extLst>
      <p:ext uri="{BB962C8B-B14F-4D97-AF65-F5344CB8AC3E}">
        <p14:creationId xmlns:p14="http://schemas.microsoft.com/office/powerpoint/2010/main" val="73285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79815A-C175-49A9-AEB3-D2750900A213}"/>
              </a:ext>
            </a:extLst>
          </p:cNvPr>
          <p:cNvSpPr/>
          <p:nvPr/>
        </p:nvSpPr>
        <p:spPr>
          <a:xfrm>
            <a:off x="262816" y="283856"/>
            <a:ext cx="8607486" cy="4635638"/>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49">
              <a:buClrTx/>
              <a:defRPr/>
            </a:pPr>
            <a:endParaRPr lang="en-US" sz="1350" kern="1200" dirty="0">
              <a:solidFill>
                <a:prstClr val="white"/>
              </a:solidFill>
              <a:latin typeface="等线" panose="020F0502020204030204"/>
            </a:endParaRPr>
          </a:p>
        </p:txBody>
      </p:sp>
      <p:grpSp>
        <p:nvGrpSpPr>
          <p:cNvPr id="42" name="Nhóm 14">
            <a:extLst>
              <a:ext uri="{FF2B5EF4-FFF2-40B4-BE49-F238E27FC236}">
                <a16:creationId xmlns:a16="http://schemas.microsoft.com/office/drawing/2014/main" id="{910F639E-E09B-4168-9C37-25E762C7AD4E}"/>
              </a:ext>
            </a:extLst>
          </p:cNvPr>
          <p:cNvGrpSpPr/>
          <p:nvPr/>
        </p:nvGrpSpPr>
        <p:grpSpPr>
          <a:xfrm>
            <a:off x="351311" y="81393"/>
            <a:ext cx="4535519" cy="1629583"/>
            <a:chOff x="145882" y="1562100"/>
            <a:chExt cx="9074318" cy="3260345"/>
          </a:xfrm>
        </p:grpSpPr>
        <p:pic>
          <p:nvPicPr>
            <p:cNvPr id="43" name="Picture 2">
              <a:extLst>
                <a:ext uri="{FF2B5EF4-FFF2-40B4-BE49-F238E27FC236}">
                  <a16:creationId xmlns:a16="http://schemas.microsoft.com/office/drawing/2014/main" id="{14900D17-F798-4AA9-8FE1-450E6AB2A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82" y="1562100"/>
              <a:ext cx="9074318" cy="3260345"/>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11">
              <a:extLst>
                <a:ext uri="{FF2B5EF4-FFF2-40B4-BE49-F238E27FC236}">
                  <a16:creationId xmlns:a16="http://schemas.microsoft.com/office/drawing/2014/main" id="{AFF6FA97-7AC2-4F80-919B-288B32B0BEC1}"/>
                </a:ext>
              </a:extLst>
            </p:cNvPr>
            <p:cNvSpPr/>
            <p:nvPr/>
          </p:nvSpPr>
          <p:spPr>
            <a:xfrm>
              <a:off x="982158" y="2756236"/>
              <a:ext cx="6987062" cy="1015741"/>
            </a:xfrm>
            <a:prstGeom prst="rect">
              <a:avLst/>
            </a:prstGeom>
            <a:noFill/>
          </p:spPr>
          <p:txBody>
            <a:bodyPr wrap="none" lIns="45703" tIns="22852" rIns="45703" bIns="22852">
              <a:spAutoFit/>
            </a:bodyPr>
            <a:lstStyle/>
            <a:p>
              <a:pPr algn="ctr" defTabSz="457032"/>
              <a:r>
                <a:rPr lang="en-US" sz="2999" b="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1. Bản đồ, lược đồ</a:t>
              </a:r>
              <a:endParaRPr lang="vi-VN" sz="2999" b="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sp>
        <p:nvSpPr>
          <p:cNvPr id="45" name="Hình chữ nhật 15">
            <a:extLst>
              <a:ext uri="{FF2B5EF4-FFF2-40B4-BE49-F238E27FC236}">
                <a16:creationId xmlns:a16="http://schemas.microsoft.com/office/drawing/2014/main" id="{4D66E00A-A513-4DFA-A45E-E304809764B5}"/>
              </a:ext>
            </a:extLst>
          </p:cNvPr>
          <p:cNvSpPr/>
          <p:nvPr/>
        </p:nvSpPr>
        <p:spPr>
          <a:xfrm>
            <a:off x="1486084" y="1783929"/>
            <a:ext cx="2265971" cy="461520"/>
          </a:xfrm>
          <a:prstGeom prst="rect">
            <a:avLst/>
          </a:prstGeom>
          <a:noFill/>
        </p:spPr>
        <p:txBody>
          <a:bodyPr wrap="none" lIns="45703" tIns="22852" rIns="45703" bIns="22852">
            <a:spAutoFit/>
          </a:bodyPr>
          <a:lstStyle/>
          <a:p>
            <a:pPr algn="ctr" defTabSz="457032"/>
            <a:r>
              <a:rPr lang="en-US" sz="2699" b="1" dirty="0" err="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a:t>
            </a:r>
            <a:r>
              <a:rPr lang="en-US" sz="2699" b="1" dirty="0">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r>
              <a:rPr lang="en-US" sz="2699" b="1" dirty="0">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699" b="1" dirty="0">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2699" b="1" dirty="0">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2699" b="1" dirty="0">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190CFD07-0A6E-49B4-9C93-AB191EE99A2B}"/>
              </a:ext>
            </a:extLst>
          </p:cNvPr>
          <p:cNvGrpSpPr/>
          <p:nvPr/>
        </p:nvGrpSpPr>
        <p:grpSpPr>
          <a:xfrm>
            <a:off x="196660" y="2515512"/>
            <a:ext cx="4844817" cy="1838859"/>
            <a:chOff x="257956" y="3233043"/>
            <a:chExt cx="6461251" cy="2452381"/>
          </a:xfrm>
        </p:grpSpPr>
        <p:sp>
          <p:nvSpPr>
            <p:cNvPr id="49" name="Rectangle: Rounded Corners 48">
              <a:extLst>
                <a:ext uri="{FF2B5EF4-FFF2-40B4-BE49-F238E27FC236}">
                  <a16:creationId xmlns:a16="http://schemas.microsoft.com/office/drawing/2014/main" id="{14394CEC-AE87-4C3F-BC92-32BF01908F8E}"/>
                </a:ext>
              </a:extLst>
            </p:cNvPr>
            <p:cNvSpPr/>
            <p:nvPr/>
          </p:nvSpPr>
          <p:spPr>
            <a:xfrm>
              <a:off x="257956" y="3233043"/>
              <a:ext cx="6461251" cy="245238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Hình chữ nhật 16">
              <a:extLst>
                <a:ext uri="{FF2B5EF4-FFF2-40B4-BE49-F238E27FC236}">
                  <a16:creationId xmlns:a16="http://schemas.microsoft.com/office/drawing/2014/main" id="{0990785D-A446-41A5-840D-9A0B39534EF5}"/>
                </a:ext>
              </a:extLst>
            </p:cNvPr>
            <p:cNvSpPr/>
            <p:nvPr/>
          </p:nvSpPr>
          <p:spPr>
            <a:xfrm>
              <a:off x="360697" y="3373153"/>
              <a:ext cx="6289133" cy="2277369"/>
            </a:xfrm>
            <a:prstGeom prst="rect">
              <a:avLst/>
            </a:prstGeom>
            <a:noFill/>
          </p:spPr>
          <p:txBody>
            <a:bodyPr wrap="square" lIns="45703" tIns="22852" rIns="45703" bIns="22852">
              <a:spAutoFit/>
            </a:bodyPr>
            <a:lstStyle/>
            <a:p>
              <a:pPr algn="just" defTabSz="457032"/>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vẽ</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nhỏ</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bộ</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bề</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mặt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Trái</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hay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vực</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tỉ</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lệ</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định</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grpSp>
      <p:pic>
        <p:nvPicPr>
          <p:cNvPr id="3" name="Picture 2">
            <a:extLst>
              <a:ext uri="{FF2B5EF4-FFF2-40B4-BE49-F238E27FC236}">
                <a16:creationId xmlns:a16="http://schemas.microsoft.com/office/drawing/2014/main" id="{0F98AA67-BEB9-2CB1-2F86-8C42B1A50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701" y="14781"/>
            <a:ext cx="3904902" cy="511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1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out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ppt_x"/>
                                          </p:val>
                                        </p:tav>
                                        <p:tav tm="100000">
                                          <p:val>
                                            <p:strVal val="#ppt_x"/>
                                          </p:val>
                                        </p:tav>
                                      </p:tavLst>
                                    </p:anim>
                                    <p:anim calcmode="lin" valueType="num">
                                      <p:cBhvr additive="base">
                                        <p:cTn id="1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79815A-C175-49A9-AEB3-D2750900A213}"/>
              </a:ext>
            </a:extLst>
          </p:cNvPr>
          <p:cNvSpPr/>
          <p:nvPr/>
        </p:nvSpPr>
        <p:spPr>
          <a:xfrm>
            <a:off x="262816" y="283856"/>
            <a:ext cx="8607486" cy="4635638"/>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49">
              <a:buClrTx/>
              <a:defRPr/>
            </a:pPr>
            <a:r>
              <a:rPr lang="en-US" sz="1350" kern="1200" dirty="0">
                <a:solidFill>
                  <a:prstClr val="white"/>
                </a:solidFill>
                <a:latin typeface="等线" panose="020F0502020204030204"/>
              </a:rPr>
              <a:t>v</a:t>
            </a:r>
          </a:p>
        </p:txBody>
      </p:sp>
      <p:grpSp>
        <p:nvGrpSpPr>
          <p:cNvPr id="19" name="Nhóm 14">
            <a:extLst>
              <a:ext uri="{FF2B5EF4-FFF2-40B4-BE49-F238E27FC236}">
                <a16:creationId xmlns:a16="http://schemas.microsoft.com/office/drawing/2014/main" id="{5E8BA2BF-9BCD-4F5F-B62B-672DDD7858EA}"/>
              </a:ext>
            </a:extLst>
          </p:cNvPr>
          <p:cNvGrpSpPr/>
          <p:nvPr/>
        </p:nvGrpSpPr>
        <p:grpSpPr>
          <a:xfrm>
            <a:off x="629128" y="113392"/>
            <a:ext cx="4535519" cy="1629583"/>
            <a:chOff x="145882" y="1562100"/>
            <a:chExt cx="9074318" cy="3260345"/>
          </a:xfrm>
        </p:grpSpPr>
        <p:pic>
          <p:nvPicPr>
            <p:cNvPr id="20" name="Picture 2">
              <a:extLst>
                <a:ext uri="{FF2B5EF4-FFF2-40B4-BE49-F238E27FC236}">
                  <a16:creationId xmlns:a16="http://schemas.microsoft.com/office/drawing/2014/main" id="{1371ED42-9319-4F20-8C10-30FD1D811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82" y="1562100"/>
              <a:ext cx="9074318" cy="3260345"/>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11">
              <a:extLst>
                <a:ext uri="{FF2B5EF4-FFF2-40B4-BE49-F238E27FC236}">
                  <a16:creationId xmlns:a16="http://schemas.microsoft.com/office/drawing/2014/main" id="{791469E5-CCF6-4540-B3E7-6541BB89D48D}"/>
                </a:ext>
              </a:extLst>
            </p:cNvPr>
            <p:cNvSpPr/>
            <p:nvPr/>
          </p:nvSpPr>
          <p:spPr>
            <a:xfrm>
              <a:off x="982158" y="2756236"/>
              <a:ext cx="6987062" cy="1015741"/>
            </a:xfrm>
            <a:prstGeom prst="rect">
              <a:avLst/>
            </a:prstGeom>
            <a:noFill/>
          </p:spPr>
          <p:txBody>
            <a:bodyPr wrap="none" lIns="45703" tIns="22852" rIns="45703" bIns="22852">
              <a:spAutoFit/>
            </a:bodyPr>
            <a:lstStyle/>
            <a:p>
              <a:pPr algn="ctr" defTabSz="457032"/>
              <a:r>
                <a:rPr lang="en-US" sz="2999" b="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1. Bản đồ, lược đồ</a:t>
              </a:r>
              <a:endParaRPr lang="vi-VN" sz="2999" b="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sp>
        <p:nvSpPr>
          <p:cNvPr id="22" name="Hình chữ nhật 15">
            <a:extLst>
              <a:ext uri="{FF2B5EF4-FFF2-40B4-BE49-F238E27FC236}">
                <a16:creationId xmlns:a16="http://schemas.microsoft.com/office/drawing/2014/main" id="{E19CF6AA-F932-4195-A132-DB92FDB8A6E9}"/>
              </a:ext>
            </a:extLst>
          </p:cNvPr>
          <p:cNvSpPr/>
          <p:nvPr/>
        </p:nvSpPr>
        <p:spPr>
          <a:xfrm>
            <a:off x="1515598" y="1930041"/>
            <a:ext cx="2512833" cy="461520"/>
          </a:xfrm>
          <a:prstGeom prst="rect">
            <a:avLst/>
          </a:prstGeom>
          <a:noFill/>
        </p:spPr>
        <p:txBody>
          <a:bodyPr wrap="none" lIns="45703" tIns="22852" rIns="45703" bIns="22852">
            <a:spAutoFit/>
          </a:bodyPr>
          <a:lstStyle/>
          <a:p>
            <a:pPr defTabSz="457032"/>
            <a:r>
              <a:rPr lang="en-US" sz="2699" b="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Lược đồ là gì?</a:t>
            </a:r>
            <a:endParaRPr lang="vi-VN" sz="2699" b="1">
              <a:ln w="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03C407D-E280-4A25-BB8E-08281ECDC9A8}"/>
              </a:ext>
            </a:extLst>
          </p:cNvPr>
          <p:cNvGrpSpPr/>
          <p:nvPr/>
        </p:nvGrpSpPr>
        <p:grpSpPr>
          <a:xfrm>
            <a:off x="349727" y="2571750"/>
            <a:ext cx="4844817" cy="1838859"/>
            <a:chOff x="464205" y="3429794"/>
            <a:chExt cx="6461251" cy="2452380"/>
          </a:xfrm>
        </p:grpSpPr>
        <p:sp>
          <p:nvSpPr>
            <p:cNvPr id="5" name="Rectangle: Rounded Corners 4">
              <a:extLst>
                <a:ext uri="{FF2B5EF4-FFF2-40B4-BE49-F238E27FC236}">
                  <a16:creationId xmlns:a16="http://schemas.microsoft.com/office/drawing/2014/main" id="{D9A1EB30-D1AE-4701-BE7C-BFC70079C889}"/>
                </a:ext>
              </a:extLst>
            </p:cNvPr>
            <p:cNvSpPr/>
            <p:nvPr/>
          </p:nvSpPr>
          <p:spPr>
            <a:xfrm>
              <a:off x="464205" y="3429794"/>
              <a:ext cx="6461251" cy="2452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Hình chữ nhật 16">
              <a:extLst>
                <a:ext uri="{FF2B5EF4-FFF2-40B4-BE49-F238E27FC236}">
                  <a16:creationId xmlns:a16="http://schemas.microsoft.com/office/drawing/2014/main" id="{05C3E737-78A9-4F4A-9D6D-479666A28313}"/>
                </a:ext>
              </a:extLst>
            </p:cNvPr>
            <p:cNvSpPr/>
            <p:nvPr/>
          </p:nvSpPr>
          <p:spPr>
            <a:xfrm>
              <a:off x="565316" y="3483871"/>
              <a:ext cx="6289133" cy="2277369"/>
            </a:xfrm>
            <a:prstGeom prst="rect">
              <a:avLst/>
            </a:prstGeom>
            <a:noFill/>
          </p:spPr>
          <p:txBody>
            <a:bodyPr wrap="square" lIns="45703" tIns="22852" rIns="45703" bIns="22852">
              <a:spAutoFit/>
            </a:bodyPr>
            <a:lstStyle/>
            <a:p>
              <a:pPr algn="just" defTabSz="457032"/>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Lược</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vẽ</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nhỏ</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vực</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tỉ</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lệ</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định</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nội</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dung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giản</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lược</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hơn</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dirty="0" err="1">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r>
                <a:rPr lang="en-US"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2699"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3" name="Picture 4">
            <a:extLst>
              <a:ext uri="{FF2B5EF4-FFF2-40B4-BE49-F238E27FC236}">
                <a16:creationId xmlns:a16="http://schemas.microsoft.com/office/drawing/2014/main" id="{F31A7BA6-2720-9018-0A4B-5BE3D959D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959" y="63791"/>
            <a:ext cx="3415159" cy="501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3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F2BE486-E36D-6322-E13A-9D5663FD0EE5}"/>
              </a:ext>
            </a:extLst>
          </p:cNvPr>
          <p:cNvSpPr/>
          <p:nvPr/>
        </p:nvSpPr>
        <p:spPr>
          <a:xfrm>
            <a:off x="187779" y="163286"/>
            <a:ext cx="4882242" cy="4751614"/>
          </a:xfrm>
          <a:prstGeom prst="roundRect">
            <a:avLst/>
          </a:prstGeom>
          <a:solidFill>
            <a:srgbClr val="74D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vi-VN" sz="2400" b="1" i="0" dirty="0">
                <a:solidFill>
                  <a:srgbClr val="333333"/>
                </a:solidFill>
                <a:effectLst/>
                <a:latin typeface="Roboto" panose="02000000000000000000" pitchFamily="2" charset="0"/>
              </a:rPr>
              <a:t>Câu 1</a:t>
            </a:r>
            <a:r>
              <a:rPr lang="vi-VN" sz="2400" b="0" i="0" dirty="0">
                <a:solidFill>
                  <a:srgbClr val="333333"/>
                </a:solidFill>
                <a:effectLst/>
                <a:latin typeface="Roboto" panose="02000000000000000000" pitchFamily="2" charset="0"/>
              </a:rPr>
              <a:t>. </a:t>
            </a:r>
            <a:r>
              <a:rPr lang="vi-VN" sz="2400" b="1" i="1" dirty="0">
                <a:solidFill>
                  <a:srgbClr val="333333"/>
                </a:solidFill>
                <a:effectLst/>
                <a:latin typeface="Roboto" panose="02000000000000000000" pitchFamily="2" charset="0"/>
              </a:rPr>
              <a:t>Đọc thông tin và quan sát hình 1, em hãy:</a:t>
            </a:r>
          </a:p>
          <a:p>
            <a:pPr algn="l"/>
            <a:r>
              <a:rPr lang="vi-VN" sz="2400" dirty="0">
                <a:solidFill>
                  <a:srgbClr val="333333"/>
                </a:solidFill>
                <a:effectLst/>
                <a:latin typeface="Roboto" panose="02000000000000000000" pitchFamily="2" charset="0"/>
              </a:rPr>
              <a:t>- Cho biết nội d</a:t>
            </a:r>
            <a:r>
              <a:rPr lang="en-US" sz="2400" dirty="0">
                <a:solidFill>
                  <a:srgbClr val="333333"/>
                </a:solidFill>
                <a:effectLst/>
                <a:latin typeface="Roboto" panose="02000000000000000000" pitchFamily="2" charset="0"/>
              </a:rPr>
              <a:t>u</a:t>
            </a:r>
            <a:r>
              <a:rPr lang="vi-VN" sz="2400" dirty="0">
                <a:solidFill>
                  <a:srgbClr val="333333"/>
                </a:solidFill>
                <a:effectLst/>
                <a:latin typeface="Roboto" panose="02000000000000000000" pitchFamily="2" charset="0"/>
              </a:rPr>
              <a:t>ng thể hiện trên lược đồ.</a:t>
            </a:r>
          </a:p>
          <a:p>
            <a:pPr algn="l"/>
            <a:r>
              <a:rPr lang="vi-VN" sz="2400" b="0" i="0" dirty="0">
                <a:solidFill>
                  <a:srgbClr val="333333"/>
                </a:solidFill>
                <a:effectLst/>
                <a:latin typeface="Roboto" panose="02000000000000000000" pitchFamily="2" charset="0"/>
              </a:rPr>
              <a:t>- Đọc bảng chú giải và nêu một số kí hiệu được sử dụng trong lược đồ; kể tên các địa điểm nghĩa quân Lam Sơn tấn công quân Minh.</a:t>
            </a:r>
          </a:p>
        </p:txBody>
      </p:sp>
      <p:pic>
        <p:nvPicPr>
          <p:cNvPr id="5" name="Picture 4">
            <a:extLst>
              <a:ext uri="{FF2B5EF4-FFF2-40B4-BE49-F238E27FC236}">
                <a16:creationId xmlns:a16="http://schemas.microsoft.com/office/drawing/2014/main" id="{04E5B621-4037-8F76-34A6-A2580F320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965" y="63791"/>
            <a:ext cx="3680154" cy="501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7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F11D3-314C-AB57-9344-A5AC74473FF8}"/>
              </a:ext>
            </a:extLst>
          </p:cNvPr>
          <p:cNvSpPr txBox="1"/>
          <p:nvPr/>
        </p:nvSpPr>
        <p:spPr>
          <a:xfrm>
            <a:off x="73479" y="94447"/>
            <a:ext cx="8882742" cy="4893647"/>
          </a:xfrm>
          <a:prstGeom prst="rect">
            <a:avLst/>
          </a:prstGeom>
          <a:noFill/>
        </p:spPr>
        <p:txBody>
          <a:bodyPr wrap="square">
            <a:spAutoFit/>
          </a:bodyPr>
          <a:lstStyle/>
          <a:p>
            <a:pPr algn="just"/>
            <a:r>
              <a:rPr lang="vi-VN" sz="2400" b="1" i="0" dirty="0">
                <a:solidFill>
                  <a:srgbClr val="333333"/>
                </a:solidFill>
                <a:effectLst/>
                <a:latin typeface="Roboto" panose="02000000000000000000" pitchFamily="2" charset="0"/>
              </a:rPr>
              <a:t>Câu 1</a:t>
            </a:r>
            <a:r>
              <a:rPr lang="vi-VN" sz="2400" b="0" i="0" dirty="0">
                <a:solidFill>
                  <a:srgbClr val="333333"/>
                </a:solidFill>
                <a:effectLst/>
                <a:latin typeface="Roboto" panose="02000000000000000000" pitchFamily="2" charset="0"/>
              </a:rPr>
              <a:t>. </a:t>
            </a:r>
          </a:p>
          <a:p>
            <a:pPr algn="just"/>
            <a:r>
              <a:rPr lang="vi-VN" sz="2400" b="0" i="0" dirty="0">
                <a:solidFill>
                  <a:srgbClr val="333333"/>
                </a:solidFill>
                <a:effectLst/>
                <a:latin typeface="Roboto" panose="02000000000000000000" pitchFamily="2" charset="0"/>
              </a:rPr>
              <a:t>- Nội d</a:t>
            </a:r>
            <a:r>
              <a:rPr lang="en-US" sz="2400" b="0" i="0" dirty="0">
                <a:solidFill>
                  <a:srgbClr val="333333"/>
                </a:solidFill>
                <a:effectLst/>
                <a:latin typeface="Roboto" panose="02000000000000000000" pitchFamily="2" charset="0"/>
              </a:rPr>
              <a:t>u</a:t>
            </a:r>
            <a:r>
              <a:rPr lang="vi-VN" sz="2400" b="0" i="0" dirty="0">
                <a:solidFill>
                  <a:srgbClr val="333333"/>
                </a:solidFill>
                <a:effectLst/>
                <a:latin typeface="Roboto" panose="02000000000000000000" pitchFamily="2" charset="0"/>
              </a:rPr>
              <a:t>ng của lược đồ là trận Chi Lăng - Xương Giang (năm 1427) của quân Lam Sơn.</a:t>
            </a:r>
          </a:p>
          <a:p>
            <a:pPr marL="342900" indent="-342900" algn="just">
              <a:buFontTx/>
              <a:buChar char="-"/>
            </a:pPr>
            <a:r>
              <a:rPr lang="vi-VN" sz="2400" b="0" i="0" dirty="0">
                <a:solidFill>
                  <a:srgbClr val="333333"/>
                </a:solidFill>
                <a:effectLst/>
                <a:latin typeface="Roboto" panose="02000000000000000000" pitchFamily="2" charset="0"/>
              </a:rPr>
              <a:t>Các kí hiệu được sử dụng trong lược đồ bao gồm:</a:t>
            </a:r>
            <a:endParaRPr lang="en-US" sz="2400" b="0" i="0" dirty="0">
              <a:solidFill>
                <a:srgbClr val="333333"/>
              </a:solidFill>
              <a:effectLst/>
              <a:latin typeface="Roboto" panose="02000000000000000000" pitchFamily="2" charset="0"/>
            </a:endParaRPr>
          </a:p>
          <a:p>
            <a:pPr marL="342900" indent="-342900" algn="just">
              <a:buFontTx/>
              <a:buChar char="-"/>
            </a:pPr>
            <a:endParaRPr lang="en-US" sz="2400" dirty="0">
              <a:solidFill>
                <a:srgbClr val="333333"/>
              </a:solidFill>
              <a:latin typeface="Roboto" panose="02000000000000000000" pitchFamily="2" charset="0"/>
            </a:endParaRPr>
          </a:p>
          <a:p>
            <a:pPr marL="342900" indent="-342900" algn="just">
              <a:buFontTx/>
              <a:buChar char="-"/>
            </a:pPr>
            <a:endParaRPr lang="en-US" sz="2400" b="0" i="0" dirty="0">
              <a:solidFill>
                <a:srgbClr val="333333"/>
              </a:solidFill>
              <a:effectLst/>
              <a:latin typeface="Roboto" panose="02000000000000000000" pitchFamily="2" charset="0"/>
            </a:endParaRPr>
          </a:p>
          <a:p>
            <a:pPr marL="342900" indent="-342900" algn="just">
              <a:buFontTx/>
              <a:buChar char="-"/>
            </a:pPr>
            <a:endParaRPr lang="en-US" sz="2400" dirty="0">
              <a:solidFill>
                <a:srgbClr val="333333"/>
              </a:solidFill>
              <a:latin typeface="Roboto" panose="02000000000000000000" pitchFamily="2" charset="0"/>
            </a:endParaRPr>
          </a:p>
          <a:p>
            <a:pPr marL="342900" indent="-342900" algn="just">
              <a:buFontTx/>
              <a:buChar char="-"/>
            </a:pPr>
            <a:endParaRPr lang="en-US" sz="2400" b="0" i="0" dirty="0">
              <a:solidFill>
                <a:srgbClr val="333333"/>
              </a:solidFill>
              <a:effectLst/>
              <a:latin typeface="Roboto" panose="02000000000000000000" pitchFamily="2" charset="0"/>
            </a:endParaRPr>
          </a:p>
          <a:p>
            <a:pPr marL="342900" indent="-342900" algn="just">
              <a:buFontTx/>
              <a:buChar char="-"/>
            </a:pPr>
            <a:endParaRPr lang="en-US" sz="2400" dirty="0">
              <a:solidFill>
                <a:srgbClr val="333333"/>
              </a:solidFill>
              <a:latin typeface="Roboto" panose="02000000000000000000" pitchFamily="2" charset="0"/>
            </a:endParaRPr>
          </a:p>
          <a:p>
            <a:pPr marL="342900" indent="-342900" algn="just">
              <a:buFontTx/>
              <a:buChar char="-"/>
            </a:pPr>
            <a:endParaRPr lang="en-US" sz="2400" b="0" i="0" dirty="0">
              <a:solidFill>
                <a:srgbClr val="333333"/>
              </a:solidFill>
              <a:effectLst/>
              <a:latin typeface="Roboto" panose="02000000000000000000" pitchFamily="2" charset="0"/>
            </a:endParaRPr>
          </a:p>
          <a:p>
            <a:pPr algn="just"/>
            <a:endParaRPr lang="en-US" sz="2400" b="0" i="0" dirty="0">
              <a:solidFill>
                <a:srgbClr val="333333"/>
              </a:solidFill>
              <a:effectLst/>
              <a:latin typeface="Roboto" panose="02000000000000000000" pitchFamily="2" charset="0"/>
            </a:endParaRPr>
          </a:p>
          <a:p>
            <a:pPr algn="just"/>
            <a:r>
              <a:rPr lang="en-US" sz="2400" dirty="0">
                <a:solidFill>
                  <a:srgbClr val="333333"/>
                </a:solidFill>
                <a:latin typeface="Roboto" panose="02000000000000000000" pitchFamily="2" charset="0"/>
              </a:rPr>
              <a:t>-</a:t>
            </a:r>
            <a:r>
              <a:rPr lang="vi-VN" sz="2400" b="0" i="0" dirty="0">
                <a:solidFill>
                  <a:srgbClr val="333333"/>
                </a:solidFill>
                <a:effectLst/>
                <a:latin typeface="Roboto" panose="02000000000000000000" pitchFamily="2" charset="0"/>
              </a:rPr>
              <a:t> Các địa điểm nghĩa quân Lam Sơn tấn công quân Minh là: </a:t>
            </a:r>
            <a:r>
              <a:rPr lang="vi-VN" sz="2400" b="1" i="0" dirty="0">
                <a:solidFill>
                  <a:srgbClr val="FF0000"/>
                </a:solidFill>
                <a:effectLst/>
                <a:latin typeface="Roboto" panose="02000000000000000000" pitchFamily="2" charset="0"/>
              </a:rPr>
              <a:t>Pha Lũy, Ải Lưu, Cần Trạm, Phố Cát, Xương Giang.</a:t>
            </a:r>
          </a:p>
        </p:txBody>
      </p:sp>
      <p:pic>
        <p:nvPicPr>
          <p:cNvPr id="3074" name="Picture 2">
            <a:extLst>
              <a:ext uri="{FF2B5EF4-FFF2-40B4-BE49-F238E27FC236}">
                <a16:creationId xmlns:a16="http://schemas.microsoft.com/office/drawing/2014/main" id="{6E7BCF68-D7B2-13D9-874B-C81C89C9C4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302" r="4477" b="35843"/>
          <a:stretch/>
        </p:blipFill>
        <p:spPr bwMode="auto">
          <a:xfrm>
            <a:off x="998312" y="1692184"/>
            <a:ext cx="3345088" cy="22102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92B9A95-94FA-E95A-3A22-48F1087D6BC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63406" r="4477" b="-1"/>
          <a:stretch/>
        </p:blipFill>
        <p:spPr bwMode="auto">
          <a:xfrm>
            <a:off x="4452476" y="2434992"/>
            <a:ext cx="3693212" cy="146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4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58BC8D-9DD9-DE0D-0F45-2A5A5DA7D7AC}"/>
              </a:ext>
            </a:extLst>
          </p:cNvPr>
          <p:cNvSpPr/>
          <p:nvPr/>
        </p:nvSpPr>
        <p:spPr>
          <a:xfrm>
            <a:off x="187779" y="163286"/>
            <a:ext cx="4882242" cy="4751614"/>
          </a:xfrm>
          <a:prstGeom prst="roundRect">
            <a:avLst/>
          </a:prstGeom>
          <a:solidFill>
            <a:srgbClr val="74D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i="0" dirty="0">
                <a:solidFill>
                  <a:srgbClr val="333333"/>
                </a:solidFill>
                <a:effectLst/>
                <a:latin typeface="Roboto" panose="02000000000000000000" pitchFamily="2" charset="0"/>
              </a:rPr>
              <a:t>Câu 2</a:t>
            </a:r>
            <a:r>
              <a:rPr lang="vi-VN" sz="2400" b="0" i="0" dirty="0">
                <a:solidFill>
                  <a:srgbClr val="333333"/>
                </a:solidFill>
                <a:effectLst/>
                <a:latin typeface="Roboto" panose="02000000000000000000" pitchFamily="2" charset="0"/>
              </a:rPr>
              <a:t>. </a:t>
            </a:r>
            <a:r>
              <a:rPr lang="vi-VN" sz="2400" b="1" i="1" dirty="0">
                <a:solidFill>
                  <a:srgbClr val="333333"/>
                </a:solidFill>
                <a:effectLst/>
                <a:latin typeface="Roboto" panose="02000000000000000000" pitchFamily="2" charset="0"/>
              </a:rPr>
              <a:t>Đọc thông tin và quan sát hình 2, em hãy:</a:t>
            </a:r>
          </a:p>
          <a:p>
            <a:pPr algn="just"/>
            <a:r>
              <a:rPr lang="vi-VN" sz="2400" b="0" i="0" dirty="0">
                <a:solidFill>
                  <a:srgbClr val="333333"/>
                </a:solidFill>
                <a:effectLst/>
                <a:latin typeface="Roboto" panose="02000000000000000000" pitchFamily="2" charset="0"/>
              </a:rPr>
              <a:t>- Cho biết nội dung thể hiện trên bản đồ.</a:t>
            </a:r>
          </a:p>
          <a:p>
            <a:pPr algn="just"/>
            <a:r>
              <a:rPr lang="vi-VN" sz="2400" b="0" i="0" dirty="0">
                <a:solidFill>
                  <a:srgbClr val="333333"/>
                </a:solidFill>
                <a:effectLst/>
                <a:latin typeface="Roboto" panose="02000000000000000000" pitchFamily="2" charset="0"/>
              </a:rPr>
              <a:t>- Đọc bảng chú giải và nêu một số kí hiệu được sử dụng trong bản đồ và các thành phố trực thuộc Trung ương của Việt Nam.</a:t>
            </a:r>
          </a:p>
          <a:p>
            <a:pPr algn="l"/>
            <a:endParaRPr lang="vi-VN" sz="1800" b="0" i="0" dirty="0">
              <a:solidFill>
                <a:srgbClr val="333333"/>
              </a:solidFill>
              <a:effectLst/>
              <a:latin typeface="Roboto" panose="02000000000000000000" pitchFamily="2" charset="0"/>
            </a:endParaRPr>
          </a:p>
        </p:txBody>
      </p:sp>
      <p:pic>
        <p:nvPicPr>
          <p:cNvPr id="3" name="Picture 2">
            <a:extLst>
              <a:ext uri="{FF2B5EF4-FFF2-40B4-BE49-F238E27FC236}">
                <a16:creationId xmlns:a16="http://schemas.microsoft.com/office/drawing/2014/main" id="{CDAC1746-8CBA-BC3D-1FED-082DFA02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701" y="14781"/>
            <a:ext cx="3904902" cy="511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5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296DE-757B-C5D0-048E-C52ABF8BD0BD}"/>
              </a:ext>
            </a:extLst>
          </p:cNvPr>
          <p:cNvSpPr txBox="1"/>
          <p:nvPr/>
        </p:nvSpPr>
        <p:spPr>
          <a:xfrm>
            <a:off x="106136" y="86282"/>
            <a:ext cx="8858250" cy="5047536"/>
          </a:xfrm>
          <a:prstGeom prst="rect">
            <a:avLst/>
          </a:prstGeom>
          <a:noFill/>
        </p:spPr>
        <p:txBody>
          <a:bodyPr wrap="square">
            <a:spAutoFit/>
          </a:bodyPr>
          <a:lstStyle/>
          <a:p>
            <a:pPr algn="just"/>
            <a:r>
              <a:rPr lang="vi-VN" sz="2300" b="1" i="0" dirty="0">
                <a:solidFill>
                  <a:srgbClr val="333333"/>
                </a:solidFill>
                <a:effectLst/>
                <a:latin typeface="Roboto" panose="02000000000000000000" pitchFamily="2" charset="0"/>
              </a:rPr>
              <a:t>Câu 2</a:t>
            </a:r>
            <a:r>
              <a:rPr lang="vi-VN" sz="2300" b="0" i="0" dirty="0">
                <a:solidFill>
                  <a:srgbClr val="333333"/>
                </a:solidFill>
                <a:effectLst/>
                <a:latin typeface="Roboto" panose="02000000000000000000" pitchFamily="2" charset="0"/>
              </a:rPr>
              <a:t>. </a:t>
            </a:r>
          </a:p>
          <a:p>
            <a:pPr algn="just"/>
            <a:r>
              <a:rPr lang="vi-VN" sz="2300" b="0" i="0" dirty="0">
                <a:solidFill>
                  <a:srgbClr val="333333"/>
                </a:solidFill>
                <a:effectLst/>
                <a:latin typeface="Roboto" panose="02000000000000000000" pitchFamily="2" charset="0"/>
              </a:rPr>
              <a:t>- Hình vẽ thể hiện bản đồ hành chính của Việt Nam.</a:t>
            </a:r>
          </a:p>
          <a:p>
            <a:pPr marL="342900" indent="-342900" algn="just">
              <a:buFontTx/>
              <a:buChar char="-"/>
            </a:pPr>
            <a:r>
              <a:rPr lang="vi-VN" sz="2300" b="0" i="0" dirty="0">
                <a:solidFill>
                  <a:srgbClr val="333333"/>
                </a:solidFill>
                <a:effectLst/>
                <a:latin typeface="Roboto" panose="02000000000000000000" pitchFamily="2" charset="0"/>
              </a:rPr>
              <a:t>Một số kí hiệu được sử dụng trong bản đồ và các thành phố trực thuộc Trung ương của Việt Nam.</a:t>
            </a:r>
            <a:endParaRPr lang="en-US" sz="2300" b="0" i="0" dirty="0">
              <a:solidFill>
                <a:srgbClr val="333333"/>
              </a:solidFill>
              <a:effectLst/>
              <a:latin typeface="Roboto" panose="02000000000000000000" pitchFamily="2" charset="0"/>
            </a:endParaRPr>
          </a:p>
          <a:p>
            <a:pPr marL="342900" indent="-342900" algn="just">
              <a:buFontTx/>
              <a:buChar char="-"/>
            </a:pPr>
            <a:endParaRPr lang="en-US" sz="2300" dirty="0">
              <a:solidFill>
                <a:srgbClr val="333333"/>
              </a:solidFill>
              <a:latin typeface="Roboto" panose="02000000000000000000" pitchFamily="2" charset="0"/>
            </a:endParaRPr>
          </a:p>
          <a:p>
            <a:pPr marL="342900" indent="-342900" algn="just">
              <a:buFontTx/>
              <a:buChar char="-"/>
            </a:pPr>
            <a:endParaRPr lang="en-US" sz="2300" b="0" i="0" dirty="0">
              <a:solidFill>
                <a:srgbClr val="333333"/>
              </a:solidFill>
              <a:effectLst/>
              <a:latin typeface="Roboto" panose="02000000000000000000" pitchFamily="2" charset="0"/>
            </a:endParaRPr>
          </a:p>
          <a:p>
            <a:pPr marL="342900" indent="-342900" algn="just">
              <a:buFontTx/>
              <a:buChar char="-"/>
            </a:pPr>
            <a:endParaRPr lang="en-US" sz="2300" dirty="0">
              <a:solidFill>
                <a:srgbClr val="333333"/>
              </a:solidFill>
              <a:latin typeface="Roboto" panose="02000000000000000000" pitchFamily="2" charset="0"/>
            </a:endParaRPr>
          </a:p>
          <a:p>
            <a:pPr marL="342900" indent="-342900" algn="just">
              <a:buFontTx/>
              <a:buChar char="-"/>
            </a:pPr>
            <a:endParaRPr lang="en-US" sz="2300" b="0" i="0" dirty="0">
              <a:solidFill>
                <a:srgbClr val="333333"/>
              </a:solidFill>
              <a:effectLst/>
              <a:latin typeface="Roboto" panose="02000000000000000000" pitchFamily="2" charset="0"/>
            </a:endParaRPr>
          </a:p>
          <a:p>
            <a:pPr marL="342900" indent="-342900" algn="just">
              <a:buFontTx/>
              <a:buChar char="-"/>
            </a:pPr>
            <a:endParaRPr lang="en-US" sz="2300" dirty="0">
              <a:solidFill>
                <a:srgbClr val="333333"/>
              </a:solidFill>
              <a:latin typeface="Roboto" panose="02000000000000000000" pitchFamily="2" charset="0"/>
            </a:endParaRPr>
          </a:p>
          <a:p>
            <a:pPr marL="342900" indent="-342900" algn="just">
              <a:buFontTx/>
              <a:buChar char="-"/>
            </a:pPr>
            <a:endParaRPr lang="en-US" sz="2300" b="0" i="0" dirty="0">
              <a:solidFill>
                <a:srgbClr val="333333"/>
              </a:solidFill>
              <a:effectLst/>
              <a:latin typeface="Roboto" panose="02000000000000000000" pitchFamily="2" charset="0"/>
            </a:endParaRPr>
          </a:p>
          <a:p>
            <a:pPr algn="just"/>
            <a:endParaRPr lang="en-US" sz="2300" b="0" i="0" dirty="0">
              <a:solidFill>
                <a:srgbClr val="333333"/>
              </a:solidFill>
              <a:effectLst/>
              <a:latin typeface="Roboto" panose="02000000000000000000" pitchFamily="2" charset="0"/>
            </a:endParaRPr>
          </a:p>
          <a:p>
            <a:pPr algn="just"/>
            <a:r>
              <a:rPr lang="en-US" sz="2300" dirty="0">
                <a:solidFill>
                  <a:srgbClr val="333333"/>
                </a:solidFill>
                <a:latin typeface="Roboto" panose="02000000000000000000" pitchFamily="2" charset="0"/>
              </a:rPr>
              <a:t>-</a:t>
            </a:r>
            <a:r>
              <a:rPr lang="vi-VN" sz="2300" b="0" i="0" dirty="0">
                <a:solidFill>
                  <a:srgbClr val="333333"/>
                </a:solidFill>
                <a:effectLst/>
                <a:latin typeface="Roboto" panose="02000000000000000000" pitchFamily="2" charset="0"/>
              </a:rPr>
              <a:t> Thủ đô của Việt Nam là: thành phố Hà Nội.</a:t>
            </a:r>
          </a:p>
          <a:p>
            <a:pPr algn="just"/>
            <a:r>
              <a:rPr lang="en-US" sz="2300" dirty="0">
                <a:solidFill>
                  <a:srgbClr val="333333"/>
                </a:solidFill>
                <a:latin typeface="Roboto" panose="02000000000000000000" pitchFamily="2" charset="0"/>
              </a:rPr>
              <a:t>-</a:t>
            </a:r>
            <a:r>
              <a:rPr lang="vi-VN" sz="2300" b="0" i="0" dirty="0">
                <a:solidFill>
                  <a:srgbClr val="333333"/>
                </a:solidFill>
                <a:effectLst/>
                <a:latin typeface="Roboto" panose="02000000000000000000" pitchFamily="2" charset="0"/>
              </a:rPr>
              <a:t> Các thành phố trực thuộc Trung ương của Việt Nam là: </a:t>
            </a:r>
            <a:r>
              <a:rPr lang="vi-VN" sz="2300" b="1" i="0" dirty="0">
                <a:solidFill>
                  <a:srgbClr val="FF0000"/>
                </a:solidFill>
                <a:effectLst/>
                <a:latin typeface="Roboto" panose="02000000000000000000" pitchFamily="2" charset="0"/>
              </a:rPr>
              <a:t>Hà Nội; Hải Phòng; Đà Nẵng; Thành phố Hồ Chí Minh và Cần Thơ.</a:t>
            </a:r>
          </a:p>
        </p:txBody>
      </p:sp>
      <p:pic>
        <p:nvPicPr>
          <p:cNvPr id="1026" name="Picture 2">
            <a:extLst>
              <a:ext uri="{FF2B5EF4-FFF2-40B4-BE49-F238E27FC236}">
                <a16:creationId xmlns:a16="http://schemas.microsoft.com/office/drawing/2014/main" id="{C92DFB1A-D1B3-CCF0-FA14-A50ED3A2DA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42291"/>
          <a:stretch/>
        </p:blipFill>
        <p:spPr bwMode="auto">
          <a:xfrm>
            <a:off x="564696" y="1543049"/>
            <a:ext cx="3256190" cy="2346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6EF548D-5D0F-1E3F-851B-5DF08A14180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9732"/>
          <a:stretch/>
        </p:blipFill>
        <p:spPr bwMode="auto">
          <a:xfrm>
            <a:off x="4019549" y="1640564"/>
            <a:ext cx="4385695" cy="22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577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nam học sinh đeo balo đi học - PNG">
            <a:extLst>
              <a:ext uri="{FF2B5EF4-FFF2-40B4-BE49-F238E27FC236}">
                <a16:creationId xmlns:a16="http://schemas.microsoft.com/office/drawing/2014/main" id="{65129FF9-1400-5B93-0A7F-03875CE96B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93" b="95256" l="10000" r="90000">
                        <a14:foregroundMark x1="51667" y1="21632" x2="51667" y2="78937"/>
                        <a14:foregroundMark x1="31500" y1="35294" x2="42333" y2="54649"/>
                        <a14:foregroundMark x1="27333" y1="71727" x2="35667" y2="85199"/>
                        <a14:foregroundMark x1="61667" y1="85199" x2="62000" y2="92600"/>
                        <a14:foregroundMark x1="47500" y1="48767" x2="58833" y2="56736"/>
                        <a14:foregroundMark x1="41833" y1="25047" x2="58000" y2="29981"/>
                        <a14:foregroundMark x1="48333" y1="10247" x2="54333" y2="10247"/>
                        <a14:foregroundMark x1="49167" y1="6072" x2="56667" y2="8918"/>
                        <a14:foregroundMark x1="52167" y1="5693" x2="59667" y2="30171"/>
                        <a14:foregroundMark x1="54833" y1="20873" x2="55833" y2="32638"/>
                        <a14:foregroundMark x1="44333" y1="22960" x2="49167" y2="66603"/>
                        <a14:foregroundMark x1="38833" y1="51992" x2="50667" y2="79696"/>
                        <a14:foregroundMark x1="31500" y1="77419" x2="46667" y2="65844"/>
                        <a14:foregroundMark x1="51000" y1="77989" x2="58333" y2="91082"/>
                        <a14:foregroundMark x1="52000" y1="66603" x2="62167" y2="87287"/>
                        <a14:foregroundMark x1="51167" y1="50854" x2="62167" y2="59203"/>
                        <a14:foregroundMark x1="54333" y1="50474" x2="61667" y2="64326"/>
                        <a14:foregroundMark x1="54333" y1="53131" x2="57167" y2="64326"/>
                        <a14:foregroundMark x1="38333" y1="45351" x2="48833" y2="55028"/>
                        <a14:foregroundMark x1="38833" y1="46869" x2="49667" y2="62239"/>
                        <a14:foregroundMark x1="42500" y1="54459" x2="54667" y2="74763"/>
                        <a14:foregroundMark x1="52500" y1="58254" x2="56667" y2="71157"/>
                        <a14:foregroundMark x1="54333" y1="62429" x2="57500" y2="85199"/>
                        <a14:foregroundMark x1="59833" y1="91461" x2="60333" y2="92979"/>
                        <a14:foregroundMark x1="59000" y1="87287" x2="59333" y2="94687"/>
                        <a14:foregroundMark x1="57500" y1="86907" x2="58333" y2="95256"/>
                        <a14:foregroundMark x1="62167" y1="85199" x2="64000" y2="90323"/>
                        <a14:foregroundMark x1="64000" y1="84250" x2="64833" y2="87287"/>
                        <a14:foregroundMark x1="64833" y1="83302" x2="59667" y2="95256"/>
                        <a14:foregroundMark x1="59667" y1="95256" x2="55833" y2="93738"/>
                        <a14:foregroundMark x1="48500" y1="14042" x2="52833" y2="60721"/>
                        <a14:foregroundMark x1="30667" y1="77419" x2="30667" y2="774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853294"/>
            <a:ext cx="3457061" cy="3036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BF5C80-76AE-A655-A777-53B937FFCF85}"/>
              </a:ext>
            </a:extLst>
          </p:cNvPr>
          <p:cNvSpPr txBox="1"/>
          <p:nvPr/>
        </p:nvSpPr>
        <p:spPr>
          <a:xfrm>
            <a:off x="2699088" y="1167493"/>
            <a:ext cx="6172200" cy="1815882"/>
          </a:xfrm>
          <a:prstGeom prst="rect">
            <a:avLst/>
          </a:prstGeom>
          <a:noFill/>
        </p:spPr>
        <p:txBody>
          <a:bodyPr wrap="square" rtlCol="0">
            <a:spAutoFit/>
          </a:bodyPr>
          <a:lstStyle/>
          <a:p>
            <a:pPr algn="just"/>
            <a:r>
              <a:rPr lang="en-US" sz="2800" dirty="0"/>
              <a:t>- </a:t>
            </a:r>
            <a:r>
              <a:rPr lang="en-US" sz="2800" dirty="0" err="1"/>
              <a:t>Mỗi</a:t>
            </a:r>
            <a:r>
              <a:rPr lang="en-US" sz="2800" dirty="0"/>
              <a:t> </a:t>
            </a:r>
            <a:r>
              <a:rPr lang="en-US" sz="2800" dirty="0" err="1"/>
              <a:t>loại</a:t>
            </a:r>
            <a:r>
              <a:rPr lang="en-US" sz="2800" dirty="0"/>
              <a:t> </a:t>
            </a:r>
            <a:r>
              <a:rPr lang="en-US" sz="2800" dirty="0" err="1"/>
              <a:t>bản</a:t>
            </a:r>
            <a:r>
              <a:rPr lang="en-US" sz="2800" dirty="0"/>
              <a:t> </a:t>
            </a:r>
            <a:r>
              <a:rPr lang="en-US" sz="2800" dirty="0" err="1"/>
              <a:t>đồ</a:t>
            </a:r>
            <a:r>
              <a:rPr lang="en-US" sz="2800" dirty="0"/>
              <a:t>, </a:t>
            </a:r>
            <a:r>
              <a:rPr lang="en-US" sz="2800" dirty="0" err="1"/>
              <a:t>lược</a:t>
            </a:r>
            <a:r>
              <a:rPr lang="en-US" sz="2800" dirty="0"/>
              <a:t> </a:t>
            </a:r>
            <a:r>
              <a:rPr lang="en-US" sz="2800" dirty="0" err="1"/>
              <a:t>đồ</a:t>
            </a:r>
            <a:r>
              <a:rPr lang="en-US" sz="2800" dirty="0"/>
              <a:t> </a:t>
            </a:r>
            <a:r>
              <a:rPr lang="en-US" sz="2800" dirty="0" err="1"/>
              <a:t>có</a:t>
            </a:r>
            <a:r>
              <a:rPr lang="en-US" sz="2800" dirty="0"/>
              <a:t> </a:t>
            </a:r>
            <a:r>
              <a:rPr lang="en-US" sz="2800" dirty="0" err="1"/>
              <a:t>những</a:t>
            </a:r>
            <a:r>
              <a:rPr lang="en-US" sz="2800" dirty="0"/>
              <a:t> </a:t>
            </a:r>
            <a:r>
              <a:rPr lang="en-US" sz="2800" dirty="0" err="1"/>
              <a:t>thông</a:t>
            </a:r>
            <a:r>
              <a:rPr lang="en-US" sz="2800" dirty="0"/>
              <a:t> tin </a:t>
            </a:r>
            <a:r>
              <a:rPr lang="en-US" sz="2800" dirty="0" err="1"/>
              <a:t>riêng</a:t>
            </a:r>
            <a:r>
              <a:rPr lang="en-US" sz="2800" dirty="0"/>
              <a:t>. </a:t>
            </a:r>
          </a:p>
          <a:p>
            <a:pPr algn="just"/>
            <a:r>
              <a:rPr lang="en-US" sz="2800" dirty="0"/>
              <a:t>- </a:t>
            </a:r>
            <a:r>
              <a:rPr lang="en-US" sz="2800" dirty="0" err="1"/>
              <a:t>Các</a:t>
            </a:r>
            <a:r>
              <a:rPr lang="en-US" sz="2800" dirty="0"/>
              <a:t> </a:t>
            </a:r>
            <a:r>
              <a:rPr lang="en-US" sz="2800" dirty="0" err="1"/>
              <a:t>bước</a:t>
            </a:r>
            <a:r>
              <a:rPr lang="en-US" sz="2800" dirty="0"/>
              <a:t> </a:t>
            </a:r>
            <a:r>
              <a:rPr lang="en-US" sz="2800" dirty="0" err="1"/>
              <a:t>cơ</a:t>
            </a:r>
            <a:r>
              <a:rPr lang="en-US" sz="2800" dirty="0"/>
              <a:t> </a:t>
            </a:r>
            <a:r>
              <a:rPr lang="en-US" sz="2800" dirty="0" err="1"/>
              <a:t>bản</a:t>
            </a:r>
            <a:r>
              <a:rPr lang="en-US" sz="2800" dirty="0"/>
              <a:t> </a:t>
            </a:r>
            <a:r>
              <a:rPr lang="en-US" sz="2800" dirty="0" err="1"/>
              <a:t>để</a:t>
            </a:r>
            <a:r>
              <a:rPr lang="en-US" sz="2800" dirty="0"/>
              <a:t> </a:t>
            </a:r>
            <a:r>
              <a:rPr lang="en-US" sz="2800" dirty="0" err="1"/>
              <a:t>sử</a:t>
            </a:r>
            <a:r>
              <a:rPr lang="en-US" sz="2800" dirty="0"/>
              <a:t> </a:t>
            </a:r>
            <a:r>
              <a:rPr lang="en-US" sz="2800" dirty="0" err="1"/>
              <a:t>dụng</a:t>
            </a:r>
            <a:r>
              <a:rPr lang="en-US" sz="2800" dirty="0"/>
              <a:t> </a:t>
            </a:r>
            <a:r>
              <a:rPr lang="en-US" sz="2800" dirty="0" err="1"/>
              <a:t>hiệu</a:t>
            </a:r>
            <a:r>
              <a:rPr lang="en-US" sz="2800" dirty="0"/>
              <a:t> </a:t>
            </a:r>
            <a:r>
              <a:rPr lang="en-US" sz="2800" dirty="0" err="1"/>
              <a:t>quả</a:t>
            </a:r>
            <a:r>
              <a:rPr lang="en-US" sz="2800" dirty="0"/>
              <a:t> </a:t>
            </a:r>
            <a:r>
              <a:rPr lang="en-US" sz="2800" dirty="0" err="1"/>
              <a:t>bản</a:t>
            </a:r>
            <a:r>
              <a:rPr lang="en-US" sz="2800" dirty="0"/>
              <a:t> </a:t>
            </a:r>
            <a:r>
              <a:rPr lang="en-US" sz="2800" dirty="0" err="1"/>
              <a:t>đồ</a:t>
            </a:r>
            <a:r>
              <a:rPr lang="en-US" sz="2800" dirty="0"/>
              <a:t> </a:t>
            </a:r>
          </a:p>
        </p:txBody>
      </p:sp>
      <p:sp>
        <p:nvSpPr>
          <p:cNvPr id="6" name="Action Button: Go Forward or Next 5">
            <a:hlinkClick r:id="" action="ppaction://hlinkshowjump?jump=nextslide" highlightClick="1"/>
            <a:extLst>
              <a:ext uri="{FF2B5EF4-FFF2-40B4-BE49-F238E27FC236}">
                <a16:creationId xmlns:a16="http://schemas.microsoft.com/office/drawing/2014/main" id="{12C8579B-BE21-2AD8-0563-9902AF00BFC7}"/>
              </a:ext>
            </a:extLst>
          </p:cNvPr>
          <p:cNvSpPr/>
          <p:nvPr/>
        </p:nvSpPr>
        <p:spPr>
          <a:xfrm>
            <a:off x="4759780" y="2571751"/>
            <a:ext cx="465364"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39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79815A-C175-49A9-AEB3-D2750900A213}"/>
              </a:ext>
            </a:extLst>
          </p:cNvPr>
          <p:cNvSpPr/>
          <p:nvPr/>
        </p:nvSpPr>
        <p:spPr>
          <a:xfrm>
            <a:off x="240515" y="192453"/>
            <a:ext cx="8607486" cy="4635638"/>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49">
              <a:buClrTx/>
              <a:defRPr/>
            </a:pPr>
            <a:endParaRPr lang="en-US" sz="1350" kern="1200" dirty="0">
              <a:solidFill>
                <a:prstClr val="white"/>
              </a:solidFill>
              <a:latin typeface="等线" panose="020F0502020204030204"/>
            </a:endParaRPr>
          </a:p>
        </p:txBody>
      </p:sp>
      <p:sp>
        <p:nvSpPr>
          <p:cNvPr id="15" name="Hình chữ nhật 15">
            <a:extLst>
              <a:ext uri="{FF2B5EF4-FFF2-40B4-BE49-F238E27FC236}">
                <a16:creationId xmlns:a16="http://schemas.microsoft.com/office/drawing/2014/main" id="{20A50BFF-3522-496F-8B04-0CABB92C368E}"/>
              </a:ext>
            </a:extLst>
          </p:cNvPr>
          <p:cNvSpPr/>
          <p:nvPr/>
        </p:nvSpPr>
        <p:spPr>
          <a:xfrm>
            <a:off x="452345" y="441306"/>
            <a:ext cx="5160963" cy="876891"/>
          </a:xfrm>
          <a:prstGeom prst="rect">
            <a:avLst/>
          </a:prstGeom>
          <a:noFill/>
        </p:spPr>
        <p:txBody>
          <a:bodyPr wrap="square" lIns="45703" tIns="22852" rIns="45703" bIns="22852">
            <a:spAutoFit/>
          </a:bodyPr>
          <a:lstStyle/>
          <a:p>
            <a:pPr algn="ctr" defTabSz="457032"/>
            <a:r>
              <a:rPr lang="en-US" sz="2699" b="1" dirty="0">
                <a:ln w="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bước</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sử</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defTabSz="457032"/>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lược</a:t>
            </a:r>
            <a:r>
              <a:rPr lang="en-US"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99" b="1" dirty="0" err="1">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a:t>
            </a:r>
            <a:endParaRPr lang="vi-VN" sz="2699" b="1" dirty="0">
              <a:ln w="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Mũi tên: Cong Hướng lên 23">
            <a:extLst>
              <a:ext uri="{FF2B5EF4-FFF2-40B4-BE49-F238E27FC236}">
                <a16:creationId xmlns:a16="http://schemas.microsoft.com/office/drawing/2014/main" id="{9E8BFE31-8119-43B6-B355-5781A9598F30}"/>
              </a:ext>
            </a:extLst>
          </p:cNvPr>
          <p:cNvSpPr/>
          <p:nvPr/>
        </p:nvSpPr>
        <p:spPr>
          <a:xfrm rot="5400000">
            <a:off x="507134" y="2131088"/>
            <a:ext cx="665248" cy="757362"/>
          </a:xfrm>
          <a:prstGeom prst="bentUpArrow">
            <a:avLst>
              <a:gd name="adj1" fmla="val 32840"/>
              <a:gd name="adj2" fmla="val 25000"/>
              <a:gd name="adj3" fmla="val 35780"/>
            </a:avLst>
          </a:prstGeom>
          <a:solidFill>
            <a:srgbClr val="CCFFCC"/>
          </a:solidFill>
          <a:ln>
            <a:solidFill>
              <a:srgbClr val="FF0000"/>
            </a:solidFill>
          </a:ln>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050"/>
          </a:p>
        </p:txBody>
      </p:sp>
      <p:sp>
        <p:nvSpPr>
          <p:cNvPr id="17" name="Hình tự do: Hình 24">
            <a:extLst>
              <a:ext uri="{FF2B5EF4-FFF2-40B4-BE49-F238E27FC236}">
                <a16:creationId xmlns:a16="http://schemas.microsoft.com/office/drawing/2014/main" id="{BB0198D0-529C-402F-8540-6C6125B1C285}"/>
              </a:ext>
            </a:extLst>
          </p:cNvPr>
          <p:cNvSpPr/>
          <p:nvPr/>
        </p:nvSpPr>
        <p:spPr>
          <a:xfrm>
            <a:off x="415027" y="1353006"/>
            <a:ext cx="1119887" cy="783884"/>
          </a:xfrm>
          <a:custGeom>
            <a:avLst/>
            <a:gdLst>
              <a:gd name="connsiteX0" fmla="*/ 0 w 2240584"/>
              <a:gd name="connsiteY0" fmla="*/ 261442 h 1568336"/>
              <a:gd name="connsiteX1" fmla="*/ 261442 w 2240584"/>
              <a:gd name="connsiteY1" fmla="*/ 0 h 1568336"/>
              <a:gd name="connsiteX2" fmla="*/ 1979142 w 2240584"/>
              <a:gd name="connsiteY2" fmla="*/ 0 h 1568336"/>
              <a:gd name="connsiteX3" fmla="*/ 2240584 w 2240584"/>
              <a:gd name="connsiteY3" fmla="*/ 261442 h 1568336"/>
              <a:gd name="connsiteX4" fmla="*/ 2240584 w 2240584"/>
              <a:gd name="connsiteY4" fmla="*/ 1306894 h 1568336"/>
              <a:gd name="connsiteX5" fmla="*/ 1979142 w 2240584"/>
              <a:gd name="connsiteY5" fmla="*/ 1568336 h 1568336"/>
              <a:gd name="connsiteX6" fmla="*/ 261442 w 2240584"/>
              <a:gd name="connsiteY6" fmla="*/ 1568336 h 1568336"/>
              <a:gd name="connsiteX7" fmla="*/ 0 w 2240584"/>
              <a:gd name="connsiteY7" fmla="*/ 1306894 h 1568336"/>
              <a:gd name="connsiteX8" fmla="*/ 0 w 2240584"/>
              <a:gd name="connsiteY8" fmla="*/ 261442 h 15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584" h="1568336">
                <a:moveTo>
                  <a:pt x="0" y="261442"/>
                </a:moveTo>
                <a:cubicBezTo>
                  <a:pt x="0" y="117052"/>
                  <a:pt x="117052" y="0"/>
                  <a:pt x="261442" y="0"/>
                </a:cubicBezTo>
                <a:lnTo>
                  <a:pt x="1979142" y="0"/>
                </a:lnTo>
                <a:cubicBezTo>
                  <a:pt x="2123532" y="0"/>
                  <a:pt x="2240584" y="117052"/>
                  <a:pt x="2240584" y="261442"/>
                </a:cubicBezTo>
                <a:lnTo>
                  <a:pt x="2240584" y="1306894"/>
                </a:lnTo>
                <a:cubicBezTo>
                  <a:pt x="2240584" y="1451284"/>
                  <a:pt x="2123532" y="1568336"/>
                  <a:pt x="1979142" y="1568336"/>
                </a:cubicBezTo>
                <a:lnTo>
                  <a:pt x="261442" y="1568336"/>
                </a:lnTo>
                <a:cubicBezTo>
                  <a:pt x="117052" y="1568336"/>
                  <a:pt x="0" y="1451284"/>
                  <a:pt x="0" y="1306894"/>
                </a:cubicBezTo>
                <a:lnTo>
                  <a:pt x="0" y="261442"/>
                </a:lnTo>
                <a:close/>
              </a:path>
            </a:pathLst>
          </a:custGeom>
          <a:solidFill>
            <a:schemeClr val="accent4">
              <a:lumMod val="20000"/>
              <a:lumOff val="80000"/>
            </a:schemeClr>
          </a:solidFill>
          <a:ln>
            <a:solidFill>
              <a:srgbClr val="1B1B3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7776" tIns="127776" rIns="127776" bIns="127776" numCol="1" spcCol="1270" anchor="ctr" anchorCtr="0">
            <a:noAutofit/>
          </a:bodyPr>
          <a:lstStyle/>
          <a:p>
            <a:pPr algn="ctr" defTabSz="1044192">
              <a:lnSpc>
                <a:spcPct val="90000"/>
              </a:lnSpc>
              <a:spcBef>
                <a:spcPct val="0"/>
              </a:spcBef>
              <a:spcAft>
                <a:spcPct val="35000"/>
              </a:spcAft>
            </a:pPr>
            <a:r>
              <a:rPr lang="en-US" sz="2349" b="1" spc="-70">
                <a:solidFill>
                  <a:srgbClr val="FF0000"/>
                </a:solidFill>
                <a:latin typeface="Calibri"/>
              </a:rPr>
              <a:t>Bước 1</a:t>
            </a:r>
            <a:endParaRPr lang="vi-VN" sz="2349" b="1" spc="-70">
              <a:solidFill>
                <a:srgbClr val="FF0000"/>
              </a:solidFill>
              <a:latin typeface="Arial" panose="020B0604020202020204" pitchFamily="34" charset="0"/>
            </a:endParaRPr>
          </a:p>
        </p:txBody>
      </p:sp>
      <p:sp>
        <p:nvSpPr>
          <p:cNvPr id="18" name="Hình tự do: Hình 25">
            <a:extLst>
              <a:ext uri="{FF2B5EF4-FFF2-40B4-BE49-F238E27FC236}">
                <a16:creationId xmlns:a16="http://schemas.microsoft.com/office/drawing/2014/main" id="{9ECBC6D4-5B9C-4C13-A034-CDF26C58D838}"/>
              </a:ext>
            </a:extLst>
          </p:cNvPr>
          <p:cNvSpPr/>
          <p:nvPr/>
        </p:nvSpPr>
        <p:spPr>
          <a:xfrm>
            <a:off x="1459229" y="1518967"/>
            <a:ext cx="5708785" cy="633570"/>
          </a:xfrm>
          <a:custGeom>
            <a:avLst/>
            <a:gdLst>
              <a:gd name="connsiteX0" fmla="*/ 0 w 11421700"/>
              <a:gd name="connsiteY0" fmla="*/ 0 h 1267598"/>
              <a:gd name="connsiteX1" fmla="*/ 11421700 w 11421700"/>
              <a:gd name="connsiteY1" fmla="*/ 0 h 1267598"/>
              <a:gd name="connsiteX2" fmla="*/ 11421700 w 11421700"/>
              <a:gd name="connsiteY2" fmla="*/ 1267598 h 1267598"/>
              <a:gd name="connsiteX3" fmla="*/ 0 w 11421700"/>
              <a:gd name="connsiteY3" fmla="*/ 1267598 h 1267598"/>
              <a:gd name="connsiteX4" fmla="*/ 0 w 11421700"/>
              <a:gd name="connsiteY4" fmla="*/ 0 h 12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700" h="1267598">
                <a:moveTo>
                  <a:pt x="0" y="0"/>
                </a:moveTo>
                <a:lnTo>
                  <a:pt x="11421700" y="0"/>
                </a:lnTo>
                <a:lnTo>
                  <a:pt x="11421700" y="1267598"/>
                </a:lnTo>
                <a:lnTo>
                  <a:pt x="0" y="1267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684" tIns="125684" rIns="125684" bIns="125684" numCol="1" spcCol="1270" anchor="ctr" anchorCtr="0">
            <a:noAutofit/>
          </a:bodyPr>
          <a:lstStyle/>
          <a:p>
            <a:pPr marL="142823" lvl="1" indent="-142823" defTabSz="1466312">
              <a:lnSpc>
                <a:spcPct val="90000"/>
              </a:lnSpc>
              <a:spcBef>
                <a:spcPct val="0"/>
              </a:spcBef>
              <a:spcAft>
                <a:spcPct val="15000"/>
              </a:spcAft>
              <a:buFontTx/>
              <a:buChar char="•"/>
            </a:pPr>
            <a:r>
              <a:rPr lang="en-US" sz="2800" dirty="0" err="1">
                <a:solidFill>
                  <a:prstClr val="black">
                    <a:hueOff val="0"/>
                    <a:satOff val="0"/>
                    <a:lumOff val="0"/>
                    <a:alphaOff val="0"/>
                  </a:prstClr>
                </a:solidFill>
                <a:latin typeface="Calibri"/>
              </a:rPr>
              <a:t>Đọc</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tên</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bản</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đồ</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lược</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đồ</a:t>
            </a:r>
            <a:r>
              <a:rPr lang="en-US" sz="2800" dirty="0">
                <a:solidFill>
                  <a:prstClr val="black">
                    <a:hueOff val="0"/>
                    <a:satOff val="0"/>
                    <a:lumOff val="0"/>
                    <a:alphaOff val="0"/>
                  </a:prstClr>
                </a:solidFill>
                <a:latin typeface="Calibri"/>
              </a:rPr>
              <a:t>.</a:t>
            </a:r>
            <a:endParaRPr lang="vi-VN" sz="2800" dirty="0">
              <a:solidFill>
                <a:prstClr val="black">
                  <a:hueOff val="0"/>
                  <a:satOff val="0"/>
                  <a:lumOff val="0"/>
                  <a:alphaOff val="0"/>
                </a:prstClr>
              </a:solidFill>
              <a:latin typeface="Arial" panose="020B0604020202020204" pitchFamily="34" charset="0"/>
            </a:endParaRPr>
          </a:p>
        </p:txBody>
      </p:sp>
      <p:sp>
        <p:nvSpPr>
          <p:cNvPr id="19" name="Mũi tên: Cong Hướng lên 26">
            <a:extLst>
              <a:ext uri="{FF2B5EF4-FFF2-40B4-BE49-F238E27FC236}">
                <a16:creationId xmlns:a16="http://schemas.microsoft.com/office/drawing/2014/main" id="{C836558A-FF67-4F67-AB87-C46A2BA6D15D}"/>
              </a:ext>
            </a:extLst>
          </p:cNvPr>
          <p:cNvSpPr/>
          <p:nvPr/>
        </p:nvSpPr>
        <p:spPr>
          <a:xfrm rot="5400000">
            <a:off x="1751515" y="3196180"/>
            <a:ext cx="665248" cy="757362"/>
          </a:xfrm>
          <a:prstGeom prst="bentUpArrow">
            <a:avLst>
              <a:gd name="adj1" fmla="val 32840"/>
              <a:gd name="adj2" fmla="val 25000"/>
              <a:gd name="adj3" fmla="val 35780"/>
            </a:avLst>
          </a:prstGeom>
          <a:solidFill>
            <a:srgbClr val="CCFFCC"/>
          </a:solidFill>
          <a:ln>
            <a:solidFill>
              <a:srgbClr val="FF0000"/>
            </a:solidFill>
          </a:ln>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050"/>
          </a:p>
        </p:txBody>
      </p:sp>
      <p:sp>
        <p:nvSpPr>
          <p:cNvPr id="20" name="Hình tự do: Hình 27">
            <a:extLst>
              <a:ext uri="{FF2B5EF4-FFF2-40B4-BE49-F238E27FC236}">
                <a16:creationId xmlns:a16="http://schemas.microsoft.com/office/drawing/2014/main" id="{D2759B78-AECF-4768-9D87-B7872F473949}"/>
              </a:ext>
            </a:extLst>
          </p:cNvPr>
          <p:cNvSpPr/>
          <p:nvPr/>
        </p:nvSpPr>
        <p:spPr>
          <a:xfrm>
            <a:off x="1237292" y="2441539"/>
            <a:ext cx="1119887" cy="783884"/>
          </a:xfrm>
          <a:custGeom>
            <a:avLst/>
            <a:gdLst>
              <a:gd name="connsiteX0" fmla="*/ 0 w 2240584"/>
              <a:gd name="connsiteY0" fmla="*/ 261442 h 1568336"/>
              <a:gd name="connsiteX1" fmla="*/ 261442 w 2240584"/>
              <a:gd name="connsiteY1" fmla="*/ 0 h 1568336"/>
              <a:gd name="connsiteX2" fmla="*/ 1979142 w 2240584"/>
              <a:gd name="connsiteY2" fmla="*/ 0 h 1568336"/>
              <a:gd name="connsiteX3" fmla="*/ 2240584 w 2240584"/>
              <a:gd name="connsiteY3" fmla="*/ 261442 h 1568336"/>
              <a:gd name="connsiteX4" fmla="*/ 2240584 w 2240584"/>
              <a:gd name="connsiteY4" fmla="*/ 1306894 h 1568336"/>
              <a:gd name="connsiteX5" fmla="*/ 1979142 w 2240584"/>
              <a:gd name="connsiteY5" fmla="*/ 1568336 h 1568336"/>
              <a:gd name="connsiteX6" fmla="*/ 261442 w 2240584"/>
              <a:gd name="connsiteY6" fmla="*/ 1568336 h 1568336"/>
              <a:gd name="connsiteX7" fmla="*/ 0 w 2240584"/>
              <a:gd name="connsiteY7" fmla="*/ 1306894 h 1568336"/>
              <a:gd name="connsiteX8" fmla="*/ 0 w 2240584"/>
              <a:gd name="connsiteY8" fmla="*/ 261442 h 15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584" h="1568336">
                <a:moveTo>
                  <a:pt x="0" y="261442"/>
                </a:moveTo>
                <a:cubicBezTo>
                  <a:pt x="0" y="117052"/>
                  <a:pt x="117052" y="0"/>
                  <a:pt x="261442" y="0"/>
                </a:cubicBezTo>
                <a:lnTo>
                  <a:pt x="1979142" y="0"/>
                </a:lnTo>
                <a:cubicBezTo>
                  <a:pt x="2123532" y="0"/>
                  <a:pt x="2240584" y="117052"/>
                  <a:pt x="2240584" y="261442"/>
                </a:cubicBezTo>
                <a:lnTo>
                  <a:pt x="2240584" y="1306894"/>
                </a:lnTo>
                <a:cubicBezTo>
                  <a:pt x="2240584" y="1451284"/>
                  <a:pt x="2123532" y="1568336"/>
                  <a:pt x="1979142" y="1568336"/>
                </a:cubicBezTo>
                <a:lnTo>
                  <a:pt x="261442" y="1568336"/>
                </a:lnTo>
                <a:cubicBezTo>
                  <a:pt x="117052" y="1568336"/>
                  <a:pt x="0" y="1451284"/>
                  <a:pt x="0" y="1306894"/>
                </a:cubicBezTo>
                <a:lnTo>
                  <a:pt x="0" y="261442"/>
                </a:lnTo>
                <a:close/>
              </a:path>
            </a:pathLst>
          </a:custGeom>
          <a:solidFill>
            <a:schemeClr val="accent4">
              <a:lumMod val="20000"/>
              <a:lumOff val="80000"/>
            </a:schemeClr>
          </a:solidFill>
          <a:ln>
            <a:solidFill>
              <a:srgbClr val="1B1B3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7776" tIns="127776" rIns="127776" bIns="127776" numCol="1" spcCol="1270" anchor="ctr" anchorCtr="0">
            <a:noAutofit/>
          </a:bodyPr>
          <a:lstStyle/>
          <a:p>
            <a:pPr algn="ctr" defTabSz="1044192">
              <a:lnSpc>
                <a:spcPct val="90000"/>
              </a:lnSpc>
              <a:spcBef>
                <a:spcPct val="0"/>
              </a:spcBef>
              <a:spcAft>
                <a:spcPct val="35000"/>
              </a:spcAft>
            </a:pPr>
            <a:r>
              <a:rPr lang="en-US" sz="2349" b="1" spc="-70">
                <a:solidFill>
                  <a:srgbClr val="FF0000"/>
                </a:solidFill>
                <a:latin typeface="Calibri"/>
              </a:rPr>
              <a:t>Bước 2</a:t>
            </a:r>
            <a:endParaRPr lang="vi-VN" sz="2349" b="1" spc="-70">
              <a:solidFill>
                <a:srgbClr val="FF0000"/>
              </a:solidFill>
              <a:latin typeface="Arial" panose="020B0604020202020204" pitchFamily="34" charset="0"/>
            </a:endParaRPr>
          </a:p>
        </p:txBody>
      </p:sp>
      <p:sp>
        <p:nvSpPr>
          <p:cNvPr id="21" name="Hình tự do: Hình 28">
            <a:extLst>
              <a:ext uri="{FF2B5EF4-FFF2-40B4-BE49-F238E27FC236}">
                <a16:creationId xmlns:a16="http://schemas.microsoft.com/office/drawing/2014/main" id="{6673E61D-0C54-47F3-B26D-03EFC03A1A36}"/>
              </a:ext>
            </a:extLst>
          </p:cNvPr>
          <p:cNvSpPr/>
          <p:nvPr/>
        </p:nvSpPr>
        <p:spPr>
          <a:xfrm>
            <a:off x="2566206" y="3386540"/>
            <a:ext cx="814499" cy="633570"/>
          </a:xfrm>
          <a:custGeom>
            <a:avLst/>
            <a:gdLst>
              <a:gd name="connsiteX0" fmla="*/ 0 w 1629587"/>
              <a:gd name="connsiteY0" fmla="*/ 0 h 1267598"/>
              <a:gd name="connsiteX1" fmla="*/ 1629587 w 1629587"/>
              <a:gd name="connsiteY1" fmla="*/ 0 h 1267598"/>
              <a:gd name="connsiteX2" fmla="*/ 1629587 w 1629587"/>
              <a:gd name="connsiteY2" fmla="*/ 1267598 h 1267598"/>
              <a:gd name="connsiteX3" fmla="*/ 0 w 1629587"/>
              <a:gd name="connsiteY3" fmla="*/ 1267598 h 1267598"/>
              <a:gd name="connsiteX4" fmla="*/ 0 w 1629587"/>
              <a:gd name="connsiteY4" fmla="*/ 0 h 12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587" h="1267598">
                <a:moveTo>
                  <a:pt x="0" y="0"/>
                </a:moveTo>
                <a:lnTo>
                  <a:pt x="1629587" y="0"/>
                </a:lnTo>
                <a:lnTo>
                  <a:pt x="1629587" y="1267598"/>
                </a:lnTo>
                <a:lnTo>
                  <a:pt x="0" y="1267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416" tIns="51416" rIns="51416" bIns="51416" numCol="1" spcCol="1270" anchor="ctr" anchorCtr="0">
            <a:noAutofit/>
          </a:bodyPr>
          <a:lstStyle/>
          <a:p>
            <a:pPr marL="114258" lvl="1" indent="-114258" defTabSz="466554">
              <a:lnSpc>
                <a:spcPct val="90000"/>
              </a:lnSpc>
              <a:spcBef>
                <a:spcPct val="0"/>
              </a:spcBef>
              <a:spcAft>
                <a:spcPct val="15000"/>
              </a:spcAft>
              <a:buFontTx/>
              <a:buChar char="•"/>
            </a:pPr>
            <a:endParaRPr lang="vi-VN" sz="1050">
              <a:solidFill>
                <a:prstClr val="black">
                  <a:hueOff val="0"/>
                  <a:satOff val="0"/>
                  <a:lumOff val="0"/>
                  <a:alphaOff val="0"/>
                </a:prstClr>
              </a:solidFill>
              <a:latin typeface="Arial" panose="020B0604020202020204" pitchFamily="34" charset="0"/>
            </a:endParaRPr>
          </a:p>
        </p:txBody>
      </p:sp>
      <p:sp>
        <p:nvSpPr>
          <p:cNvPr id="22" name="Hình tự do: Hình 29">
            <a:extLst>
              <a:ext uri="{FF2B5EF4-FFF2-40B4-BE49-F238E27FC236}">
                <a16:creationId xmlns:a16="http://schemas.microsoft.com/office/drawing/2014/main" id="{6E2450A8-DE10-4ABB-A1B6-8EA1943B412B}"/>
              </a:ext>
            </a:extLst>
          </p:cNvPr>
          <p:cNvSpPr/>
          <p:nvPr/>
        </p:nvSpPr>
        <p:spPr>
          <a:xfrm>
            <a:off x="2413512" y="3644008"/>
            <a:ext cx="1119887" cy="783884"/>
          </a:xfrm>
          <a:custGeom>
            <a:avLst/>
            <a:gdLst>
              <a:gd name="connsiteX0" fmla="*/ 0 w 2240584"/>
              <a:gd name="connsiteY0" fmla="*/ 261442 h 1568336"/>
              <a:gd name="connsiteX1" fmla="*/ 261442 w 2240584"/>
              <a:gd name="connsiteY1" fmla="*/ 0 h 1568336"/>
              <a:gd name="connsiteX2" fmla="*/ 1979142 w 2240584"/>
              <a:gd name="connsiteY2" fmla="*/ 0 h 1568336"/>
              <a:gd name="connsiteX3" fmla="*/ 2240584 w 2240584"/>
              <a:gd name="connsiteY3" fmla="*/ 261442 h 1568336"/>
              <a:gd name="connsiteX4" fmla="*/ 2240584 w 2240584"/>
              <a:gd name="connsiteY4" fmla="*/ 1306894 h 1568336"/>
              <a:gd name="connsiteX5" fmla="*/ 1979142 w 2240584"/>
              <a:gd name="connsiteY5" fmla="*/ 1568336 h 1568336"/>
              <a:gd name="connsiteX6" fmla="*/ 261442 w 2240584"/>
              <a:gd name="connsiteY6" fmla="*/ 1568336 h 1568336"/>
              <a:gd name="connsiteX7" fmla="*/ 0 w 2240584"/>
              <a:gd name="connsiteY7" fmla="*/ 1306894 h 1568336"/>
              <a:gd name="connsiteX8" fmla="*/ 0 w 2240584"/>
              <a:gd name="connsiteY8" fmla="*/ 261442 h 15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584" h="1568336">
                <a:moveTo>
                  <a:pt x="0" y="261442"/>
                </a:moveTo>
                <a:cubicBezTo>
                  <a:pt x="0" y="117052"/>
                  <a:pt x="117052" y="0"/>
                  <a:pt x="261442" y="0"/>
                </a:cubicBezTo>
                <a:lnTo>
                  <a:pt x="1979142" y="0"/>
                </a:lnTo>
                <a:cubicBezTo>
                  <a:pt x="2123532" y="0"/>
                  <a:pt x="2240584" y="117052"/>
                  <a:pt x="2240584" y="261442"/>
                </a:cubicBezTo>
                <a:lnTo>
                  <a:pt x="2240584" y="1306894"/>
                </a:lnTo>
                <a:cubicBezTo>
                  <a:pt x="2240584" y="1451284"/>
                  <a:pt x="2123532" y="1568336"/>
                  <a:pt x="1979142" y="1568336"/>
                </a:cubicBezTo>
                <a:lnTo>
                  <a:pt x="261442" y="1568336"/>
                </a:lnTo>
                <a:cubicBezTo>
                  <a:pt x="117052" y="1568336"/>
                  <a:pt x="0" y="1451284"/>
                  <a:pt x="0" y="1306894"/>
                </a:cubicBezTo>
                <a:lnTo>
                  <a:pt x="0" y="261442"/>
                </a:lnTo>
                <a:close/>
              </a:path>
            </a:pathLst>
          </a:custGeom>
          <a:solidFill>
            <a:schemeClr val="accent4">
              <a:lumMod val="20000"/>
              <a:lumOff val="80000"/>
            </a:schemeClr>
          </a:solidFill>
          <a:ln>
            <a:solidFill>
              <a:srgbClr val="1B1B3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7776" tIns="127776" rIns="127776" bIns="127776" numCol="1" spcCol="1270" anchor="ctr" anchorCtr="0">
            <a:noAutofit/>
          </a:bodyPr>
          <a:lstStyle/>
          <a:p>
            <a:pPr algn="ctr" defTabSz="1044192">
              <a:lnSpc>
                <a:spcPct val="90000"/>
              </a:lnSpc>
              <a:spcBef>
                <a:spcPct val="0"/>
              </a:spcBef>
              <a:spcAft>
                <a:spcPct val="35000"/>
              </a:spcAft>
            </a:pPr>
            <a:r>
              <a:rPr lang="en-US" sz="2349" b="1" spc="-70">
                <a:solidFill>
                  <a:srgbClr val="FF0000"/>
                </a:solidFill>
                <a:latin typeface="Calibri"/>
              </a:rPr>
              <a:t>Bước 3</a:t>
            </a:r>
            <a:endParaRPr lang="vi-VN" sz="2349" b="1" spc="-70">
              <a:solidFill>
                <a:srgbClr val="FF0000"/>
              </a:solidFill>
              <a:latin typeface="Arial" panose="020B0604020202020204" pitchFamily="34" charset="0"/>
            </a:endParaRPr>
          </a:p>
        </p:txBody>
      </p:sp>
      <p:sp>
        <p:nvSpPr>
          <p:cNvPr id="23" name="Hình tự do: Hình 30">
            <a:extLst>
              <a:ext uri="{FF2B5EF4-FFF2-40B4-BE49-F238E27FC236}">
                <a16:creationId xmlns:a16="http://schemas.microsoft.com/office/drawing/2014/main" id="{2685C405-C7B6-4836-BE23-14B4D8967303}"/>
              </a:ext>
            </a:extLst>
          </p:cNvPr>
          <p:cNvSpPr/>
          <p:nvPr/>
        </p:nvSpPr>
        <p:spPr>
          <a:xfrm>
            <a:off x="5306423" y="4267101"/>
            <a:ext cx="814499" cy="633570"/>
          </a:xfrm>
          <a:custGeom>
            <a:avLst/>
            <a:gdLst>
              <a:gd name="connsiteX0" fmla="*/ 0 w 1629587"/>
              <a:gd name="connsiteY0" fmla="*/ 0 h 1267598"/>
              <a:gd name="connsiteX1" fmla="*/ 1629587 w 1629587"/>
              <a:gd name="connsiteY1" fmla="*/ 0 h 1267598"/>
              <a:gd name="connsiteX2" fmla="*/ 1629587 w 1629587"/>
              <a:gd name="connsiteY2" fmla="*/ 1267598 h 1267598"/>
              <a:gd name="connsiteX3" fmla="*/ 0 w 1629587"/>
              <a:gd name="connsiteY3" fmla="*/ 1267598 h 1267598"/>
              <a:gd name="connsiteX4" fmla="*/ 0 w 1629587"/>
              <a:gd name="connsiteY4" fmla="*/ 0 h 12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587" h="1267598">
                <a:moveTo>
                  <a:pt x="0" y="0"/>
                </a:moveTo>
                <a:lnTo>
                  <a:pt x="1629587" y="0"/>
                </a:lnTo>
                <a:lnTo>
                  <a:pt x="1629587" y="1267598"/>
                </a:lnTo>
                <a:lnTo>
                  <a:pt x="0" y="1267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416" tIns="51416" rIns="51416" bIns="51416" numCol="1" spcCol="1270" anchor="ctr" anchorCtr="0">
            <a:noAutofit/>
          </a:bodyPr>
          <a:lstStyle/>
          <a:p>
            <a:pPr marL="114258" lvl="1" indent="-114258" defTabSz="466554">
              <a:lnSpc>
                <a:spcPct val="90000"/>
              </a:lnSpc>
              <a:spcBef>
                <a:spcPct val="0"/>
              </a:spcBef>
              <a:spcAft>
                <a:spcPct val="15000"/>
              </a:spcAft>
              <a:buFontTx/>
              <a:buChar char="•"/>
            </a:pPr>
            <a:endParaRPr lang="vi-VN" sz="1050">
              <a:solidFill>
                <a:prstClr val="black">
                  <a:hueOff val="0"/>
                  <a:satOff val="0"/>
                  <a:lumOff val="0"/>
                  <a:alphaOff val="0"/>
                </a:prstClr>
              </a:solidFill>
              <a:latin typeface="Arial" panose="020B0604020202020204" pitchFamily="34" charset="0"/>
            </a:endParaRPr>
          </a:p>
        </p:txBody>
      </p:sp>
      <p:sp>
        <p:nvSpPr>
          <p:cNvPr id="24" name="Hình tự do: Hình 31">
            <a:extLst>
              <a:ext uri="{FF2B5EF4-FFF2-40B4-BE49-F238E27FC236}">
                <a16:creationId xmlns:a16="http://schemas.microsoft.com/office/drawing/2014/main" id="{B087D683-3F77-4367-B310-875B6E56F068}"/>
              </a:ext>
            </a:extLst>
          </p:cNvPr>
          <p:cNvSpPr/>
          <p:nvPr/>
        </p:nvSpPr>
        <p:spPr>
          <a:xfrm>
            <a:off x="2297988" y="2608667"/>
            <a:ext cx="5708785" cy="633570"/>
          </a:xfrm>
          <a:custGeom>
            <a:avLst/>
            <a:gdLst>
              <a:gd name="connsiteX0" fmla="*/ 0 w 11421700"/>
              <a:gd name="connsiteY0" fmla="*/ 0 h 1267598"/>
              <a:gd name="connsiteX1" fmla="*/ 11421700 w 11421700"/>
              <a:gd name="connsiteY1" fmla="*/ 0 h 1267598"/>
              <a:gd name="connsiteX2" fmla="*/ 11421700 w 11421700"/>
              <a:gd name="connsiteY2" fmla="*/ 1267598 h 1267598"/>
              <a:gd name="connsiteX3" fmla="*/ 0 w 11421700"/>
              <a:gd name="connsiteY3" fmla="*/ 1267598 h 1267598"/>
              <a:gd name="connsiteX4" fmla="*/ 0 w 11421700"/>
              <a:gd name="connsiteY4" fmla="*/ 0 h 12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700" h="1267598">
                <a:moveTo>
                  <a:pt x="0" y="0"/>
                </a:moveTo>
                <a:lnTo>
                  <a:pt x="11421700" y="0"/>
                </a:lnTo>
                <a:lnTo>
                  <a:pt x="11421700" y="1267598"/>
                </a:lnTo>
                <a:lnTo>
                  <a:pt x="0" y="1267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684" tIns="125684" rIns="125684" bIns="125684" numCol="1" spcCol="1270" anchor="ctr" anchorCtr="0">
            <a:noAutofit/>
          </a:bodyPr>
          <a:lstStyle/>
          <a:p>
            <a:pPr marL="142823" lvl="1" indent="-142823" defTabSz="1466312">
              <a:lnSpc>
                <a:spcPct val="90000"/>
              </a:lnSpc>
              <a:spcBef>
                <a:spcPct val="0"/>
              </a:spcBef>
              <a:spcAft>
                <a:spcPct val="15000"/>
              </a:spcAft>
              <a:buFontTx/>
              <a:buChar char="•"/>
            </a:pPr>
            <a:r>
              <a:rPr lang="en-US" sz="2800" dirty="0" err="1">
                <a:solidFill>
                  <a:prstClr val="black">
                    <a:hueOff val="0"/>
                    <a:satOff val="0"/>
                    <a:lumOff val="0"/>
                    <a:alphaOff val="0"/>
                  </a:prstClr>
                </a:solidFill>
                <a:latin typeface="Calibri"/>
              </a:rPr>
              <a:t>Đọc</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bảng</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chú</a:t>
            </a:r>
            <a:r>
              <a:rPr lang="en-US" sz="2800" dirty="0">
                <a:solidFill>
                  <a:prstClr val="black">
                    <a:hueOff val="0"/>
                    <a:satOff val="0"/>
                    <a:lumOff val="0"/>
                    <a:alphaOff val="0"/>
                  </a:prstClr>
                </a:solidFill>
                <a:latin typeface="Calibri"/>
              </a:rPr>
              <a:t> </a:t>
            </a:r>
            <a:r>
              <a:rPr lang="en-US" sz="2800" dirty="0" err="1">
                <a:solidFill>
                  <a:prstClr val="black">
                    <a:hueOff val="0"/>
                    <a:satOff val="0"/>
                    <a:lumOff val="0"/>
                    <a:alphaOff val="0"/>
                  </a:prstClr>
                </a:solidFill>
                <a:latin typeface="Calibri"/>
              </a:rPr>
              <a:t>giải</a:t>
            </a:r>
            <a:r>
              <a:rPr lang="en-US" sz="2800" dirty="0">
                <a:solidFill>
                  <a:prstClr val="black">
                    <a:hueOff val="0"/>
                    <a:satOff val="0"/>
                    <a:lumOff val="0"/>
                    <a:alphaOff val="0"/>
                  </a:prstClr>
                </a:solidFill>
                <a:latin typeface="Calibri"/>
              </a:rPr>
              <a:t>.</a:t>
            </a:r>
            <a:endParaRPr lang="vi-VN" sz="2800" dirty="0">
              <a:solidFill>
                <a:prstClr val="black">
                  <a:hueOff val="0"/>
                  <a:satOff val="0"/>
                  <a:lumOff val="0"/>
                  <a:alphaOff val="0"/>
                </a:prstClr>
              </a:solidFill>
              <a:latin typeface="Arial" panose="020B0604020202020204" pitchFamily="34" charset="0"/>
            </a:endParaRPr>
          </a:p>
        </p:txBody>
      </p:sp>
      <p:sp>
        <p:nvSpPr>
          <p:cNvPr id="25" name="Hình tự do: Hình 32">
            <a:extLst>
              <a:ext uri="{FF2B5EF4-FFF2-40B4-BE49-F238E27FC236}">
                <a16:creationId xmlns:a16="http://schemas.microsoft.com/office/drawing/2014/main" id="{C54122EF-044E-4607-B8EF-C58D670E5C29}"/>
              </a:ext>
            </a:extLst>
          </p:cNvPr>
          <p:cNvSpPr/>
          <p:nvPr/>
        </p:nvSpPr>
        <p:spPr>
          <a:xfrm>
            <a:off x="549966" y="4488543"/>
            <a:ext cx="8174498" cy="633570"/>
          </a:xfrm>
          <a:custGeom>
            <a:avLst/>
            <a:gdLst>
              <a:gd name="connsiteX0" fmla="*/ 0 w 11421700"/>
              <a:gd name="connsiteY0" fmla="*/ 0 h 1267598"/>
              <a:gd name="connsiteX1" fmla="*/ 11421700 w 11421700"/>
              <a:gd name="connsiteY1" fmla="*/ 0 h 1267598"/>
              <a:gd name="connsiteX2" fmla="*/ 11421700 w 11421700"/>
              <a:gd name="connsiteY2" fmla="*/ 1267598 h 1267598"/>
              <a:gd name="connsiteX3" fmla="*/ 0 w 11421700"/>
              <a:gd name="connsiteY3" fmla="*/ 1267598 h 1267598"/>
              <a:gd name="connsiteX4" fmla="*/ 0 w 11421700"/>
              <a:gd name="connsiteY4" fmla="*/ 0 h 126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700" h="1267598">
                <a:moveTo>
                  <a:pt x="0" y="0"/>
                </a:moveTo>
                <a:lnTo>
                  <a:pt x="11421700" y="0"/>
                </a:lnTo>
                <a:lnTo>
                  <a:pt x="11421700" y="1267598"/>
                </a:lnTo>
                <a:lnTo>
                  <a:pt x="0" y="1267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684" tIns="125684" rIns="125684" bIns="125684" numCol="1" spcCol="1270" anchor="ctr" anchorCtr="0">
            <a:noAutofit/>
          </a:bodyPr>
          <a:lstStyle/>
          <a:p>
            <a:pPr marL="142823" lvl="1" indent="-142823" defTabSz="1466312">
              <a:lnSpc>
                <a:spcPct val="90000"/>
              </a:lnSpc>
              <a:spcBef>
                <a:spcPct val="0"/>
              </a:spcBef>
              <a:spcAft>
                <a:spcPct val="15000"/>
              </a:spcAft>
              <a:buFontTx/>
              <a:buChar char="•"/>
            </a:pPr>
            <a:r>
              <a:rPr lang="en-US" sz="2400" dirty="0" err="1">
                <a:solidFill>
                  <a:prstClr val="black">
                    <a:hueOff val="0"/>
                    <a:satOff val="0"/>
                    <a:lumOff val="0"/>
                    <a:alphaOff val="0"/>
                  </a:prstClr>
                </a:solidFill>
                <a:latin typeface="Calibri"/>
              </a:rPr>
              <a:t>Đọc</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các</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thông</a:t>
            </a:r>
            <a:r>
              <a:rPr lang="en-US" sz="2400" dirty="0">
                <a:solidFill>
                  <a:prstClr val="black">
                    <a:hueOff val="0"/>
                    <a:satOff val="0"/>
                    <a:lumOff val="0"/>
                    <a:alphaOff val="0"/>
                  </a:prstClr>
                </a:solidFill>
                <a:latin typeface="Calibri"/>
              </a:rPr>
              <a:t> tin </a:t>
            </a:r>
            <a:r>
              <a:rPr lang="en-US" sz="2400" dirty="0" err="1">
                <a:solidFill>
                  <a:prstClr val="black">
                    <a:hueOff val="0"/>
                    <a:satOff val="0"/>
                    <a:lumOff val="0"/>
                    <a:alphaOff val="0"/>
                  </a:prstClr>
                </a:solidFill>
                <a:latin typeface="Calibri"/>
              </a:rPr>
              <a:t>trên</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bản</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đồ</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lược</a:t>
            </a:r>
            <a:r>
              <a:rPr lang="en-US" sz="2400" dirty="0">
                <a:solidFill>
                  <a:prstClr val="black">
                    <a:hueOff val="0"/>
                    <a:satOff val="0"/>
                    <a:lumOff val="0"/>
                    <a:alphaOff val="0"/>
                  </a:prstClr>
                </a:solidFill>
                <a:latin typeface="Calibri"/>
              </a:rPr>
              <a:t> </a:t>
            </a:r>
            <a:r>
              <a:rPr lang="en-US" sz="2400" dirty="0" err="1">
                <a:solidFill>
                  <a:prstClr val="black">
                    <a:hueOff val="0"/>
                    <a:satOff val="0"/>
                    <a:lumOff val="0"/>
                    <a:alphaOff val="0"/>
                  </a:prstClr>
                </a:solidFill>
                <a:latin typeface="Calibri"/>
              </a:rPr>
              <a:t>đồ</a:t>
            </a:r>
            <a:r>
              <a:rPr lang="en-US" sz="2400" dirty="0">
                <a:solidFill>
                  <a:prstClr val="black">
                    <a:hueOff val="0"/>
                    <a:satOff val="0"/>
                    <a:lumOff val="0"/>
                    <a:alphaOff val="0"/>
                  </a:prstClr>
                </a:solidFill>
                <a:latin typeface="Calibri"/>
              </a:rPr>
              <a:t>.</a:t>
            </a:r>
            <a:r>
              <a:rPr lang="vi-VN" sz="2400" dirty="0">
                <a:solidFill>
                  <a:prstClr val="black">
                    <a:hueOff val="0"/>
                    <a:satOff val="0"/>
                    <a:lumOff val="0"/>
                    <a:alphaOff val="0"/>
                  </a:prstClr>
                </a:solidFill>
                <a:latin typeface="Calibri"/>
              </a:rPr>
              <a:t> Tìm đối tượng lịch sử hoặc địa lí trên bản đồ, lược đồ dựa vào kí hiệu và màu sắc</a:t>
            </a:r>
            <a:r>
              <a:rPr lang="en-US" sz="2400" dirty="0">
                <a:solidFill>
                  <a:prstClr val="black">
                    <a:hueOff val="0"/>
                    <a:satOff val="0"/>
                    <a:lumOff val="0"/>
                    <a:alphaOff val="0"/>
                  </a:prstClr>
                </a:solidFill>
                <a:latin typeface="Calibri"/>
              </a:rPr>
              <a:t>. </a:t>
            </a:r>
            <a:endParaRPr lang="vi-VN" sz="2400" dirty="0">
              <a:solidFill>
                <a:prstClr val="black">
                  <a:hueOff val="0"/>
                  <a:satOff val="0"/>
                  <a:lumOff val="0"/>
                  <a:alphaOff val="0"/>
                </a:prstClr>
              </a:solidFill>
              <a:latin typeface="Arial" panose="020B0604020202020204" pitchFamily="34" charset="0"/>
            </a:endParaRPr>
          </a:p>
        </p:txBody>
      </p:sp>
      <p:pic>
        <p:nvPicPr>
          <p:cNvPr id="3" name="Picture 2">
            <a:extLst>
              <a:ext uri="{FF2B5EF4-FFF2-40B4-BE49-F238E27FC236}">
                <a16:creationId xmlns:a16="http://schemas.microsoft.com/office/drawing/2014/main" id="{9F5B833F-CB20-726B-385D-B89499B4D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983" y="192453"/>
            <a:ext cx="3131017" cy="41004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765D2D-4897-DE36-DCC6-A7813AA5E210}"/>
              </a:ext>
            </a:extLst>
          </p:cNvPr>
          <p:cNvSpPr/>
          <p:nvPr/>
        </p:nvSpPr>
        <p:spPr>
          <a:xfrm>
            <a:off x="8073561" y="155971"/>
            <a:ext cx="1052026" cy="122040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66FB0513-8FC1-84C0-4A32-E2793F4BB721}"/>
              </a:ext>
            </a:extLst>
          </p:cNvPr>
          <p:cNvSpPr/>
          <p:nvPr/>
        </p:nvSpPr>
        <p:spPr>
          <a:xfrm>
            <a:off x="6909019" y="4114118"/>
            <a:ext cx="1345074" cy="26320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467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par>
                          <p:cTn id="7" fill="hold">
                            <p:stCondLst>
                              <p:cond delay="1201"/>
                            </p:stCondLst>
                            <p:childTnLst>
                              <p:par>
                                <p:cTn id="8" presetID="1" presetClass="entr" presetSubtype="0" fill="hold" nodeType="afterEffect">
                                  <p:stCondLst>
                                    <p:cond delay="0"/>
                                  </p:stCondLst>
                                  <p:iterate type="lt">
                                    <p:tmAbs val="100"/>
                                  </p:iterate>
                                  <p:childTnLst>
                                    <p:set>
                                      <p:cBhvr>
                                        <p:cTn id="9"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ircle(in)">
                                      <p:cBhvr>
                                        <p:cTn id="57" dur="2000"/>
                                        <p:tgtEl>
                                          <p:spTgt spid="5"/>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animBg="1"/>
      <p:bldP spid="24" grpId="0"/>
      <p:bldP spid="25" grpId="0"/>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32"/>
          <p:cNvSpPr txBox="1">
            <a:spLocks noGrp="1"/>
          </p:cNvSpPr>
          <p:nvPr>
            <p:ph type="title"/>
          </p:nvPr>
        </p:nvSpPr>
        <p:spPr>
          <a:xfrm>
            <a:off x="1731710" y="917500"/>
            <a:ext cx="5680579" cy="93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CHÀO TẠM BIỆT!</a:t>
            </a:r>
            <a:endParaRPr sz="4000" dirty="0"/>
          </a:p>
        </p:txBody>
      </p:sp>
      <p:sp>
        <p:nvSpPr>
          <p:cNvPr id="1529" name="Google Shape;1529;p32"/>
          <p:cNvSpPr txBox="1">
            <a:spLocks noGrp="1"/>
          </p:cNvSpPr>
          <p:nvPr>
            <p:ph type="subTitle" idx="1"/>
          </p:nvPr>
        </p:nvSpPr>
        <p:spPr>
          <a:xfrm>
            <a:off x="2693900" y="1855300"/>
            <a:ext cx="3756300" cy="93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CHÚC CÁC EM CHĂM NGOAN- HỌC GIỎI!</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47"/>
          <p:cNvSpPr txBox="1">
            <a:spLocks noGrp="1"/>
          </p:cNvSpPr>
          <p:nvPr>
            <p:ph type="title"/>
          </p:nvPr>
        </p:nvSpPr>
        <p:spPr>
          <a:xfrm>
            <a:off x="724425" y="353050"/>
            <a:ext cx="7695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Mục tiêu bài học</a:t>
            </a:r>
            <a:endParaRPr dirty="0"/>
          </a:p>
        </p:txBody>
      </p:sp>
      <p:sp>
        <p:nvSpPr>
          <p:cNvPr id="1949" name="Google Shape;1949;p47"/>
          <p:cNvSpPr txBox="1"/>
          <p:nvPr/>
        </p:nvSpPr>
        <p:spPr>
          <a:xfrm>
            <a:off x="279582" y="1608353"/>
            <a:ext cx="2746994" cy="151723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2"/>
                </a:solidFill>
                <a:latin typeface="Lato"/>
                <a:ea typeface="Lato"/>
                <a:cs typeface="Lato"/>
                <a:sym typeface="Lato"/>
              </a:rPr>
              <a:t>Kể tên được một số phương tiện hỗ trợ học tập môn Lịch sử và Địa lí</a:t>
            </a:r>
            <a:endParaRPr sz="2000" dirty="0">
              <a:solidFill>
                <a:schemeClr val="dk2"/>
              </a:solidFill>
              <a:latin typeface="Lato"/>
              <a:ea typeface="Lato"/>
              <a:cs typeface="Lato"/>
              <a:sym typeface="Lato"/>
            </a:endParaRPr>
          </a:p>
        </p:txBody>
      </p:sp>
      <p:sp>
        <p:nvSpPr>
          <p:cNvPr id="1958" name="Google Shape;1958;p47"/>
          <p:cNvSpPr txBox="1"/>
          <p:nvPr/>
        </p:nvSpPr>
        <p:spPr>
          <a:xfrm>
            <a:off x="4699469" y="2212639"/>
            <a:ext cx="545100" cy="41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solidFill>
                  <a:schemeClr val="lt1"/>
                </a:solidFill>
                <a:latin typeface="Lato Black"/>
                <a:ea typeface="Lato Black"/>
                <a:cs typeface="Lato Black"/>
                <a:sym typeface="Lato Black"/>
              </a:rPr>
              <a:t>35%</a:t>
            </a:r>
            <a:endParaRPr>
              <a:solidFill>
                <a:schemeClr val="lt1"/>
              </a:solidFill>
              <a:latin typeface="Lato Black"/>
              <a:ea typeface="Lato Black"/>
              <a:cs typeface="Lato Black"/>
              <a:sym typeface="Lato Black"/>
            </a:endParaRPr>
          </a:p>
        </p:txBody>
      </p:sp>
      <p:sp>
        <p:nvSpPr>
          <p:cNvPr id="1959" name="Google Shape;1959;p47"/>
          <p:cNvSpPr txBox="1"/>
          <p:nvPr/>
        </p:nvSpPr>
        <p:spPr>
          <a:xfrm>
            <a:off x="4094319" y="3125589"/>
            <a:ext cx="545100" cy="41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solidFill>
                  <a:schemeClr val="lt1"/>
                </a:solidFill>
                <a:latin typeface="Lato Black"/>
                <a:ea typeface="Lato Black"/>
                <a:cs typeface="Lato Black"/>
                <a:sym typeface="Lato Black"/>
              </a:rPr>
              <a:t>30%</a:t>
            </a:r>
            <a:endParaRPr>
              <a:solidFill>
                <a:schemeClr val="lt1"/>
              </a:solidFill>
              <a:latin typeface="Lato Black"/>
              <a:ea typeface="Lato Black"/>
              <a:cs typeface="Lato Black"/>
              <a:sym typeface="Lato Black"/>
            </a:endParaRPr>
          </a:p>
        </p:txBody>
      </p:sp>
      <p:pic>
        <p:nvPicPr>
          <p:cNvPr id="1961" name="Google Shape;1961;p47" title="Gráfico">
            <a:hlinkClick r:id="rId3"/>
          </p:cNvPr>
          <p:cNvPicPr preferRelativeResize="0"/>
          <p:nvPr/>
        </p:nvPicPr>
        <p:blipFill rotWithShape="1">
          <a:blip r:embed="rId4">
            <a:alphaModFix/>
          </a:blip>
          <a:srcRect l="19716" t="4262" r="19710" b="4262"/>
          <a:stretch/>
        </p:blipFill>
        <p:spPr>
          <a:xfrm>
            <a:off x="3190670" y="1287861"/>
            <a:ext cx="2616262" cy="2567777"/>
          </a:xfrm>
          <a:prstGeom prst="rect">
            <a:avLst/>
          </a:prstGeom>
          <a:noFill/>
          <a:ln>
            <a:noFill/>
          </a:ln>
        </p:spPr>
      </p:pic>
      <p:sp>
        <p:nvSpPr>
          <p:cNvPr id="1962" name="Google Shape;1962;p47"/>
          <p:cNvSpPr txBox="1"/>
          <p:nvPr/>
        </p:nvSpPr>
        <p:spPr>
          <a:xfrm>
            <a:off x="4763282" y="2113228"/>
            <a:ext cx="602700" cy="182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Lato"/>
                <a:ea typeface="Lato"/>
                <a:cs typeface="Lato"/>
                <a:sym typeface="Lato"/>
              </a:rPr>
              <a:t>2</a:t>
            </a:r>
            <a:endParaRPr sz="3200" dirty="0">
              <a:solidFill>
                <a:schemeClr val="lt1"/>
              </a:solidFill>
              <a:latin typeface="Lato"/>
              <a:ea typeface="Lato"/>
              <a:cs typeface="Lato"/>
              <a:sym typeface="Lato"/>
            </a:endParaRPr>
          </a:p>
        </p:txBody>
      </p:sp>
      <p:sp>
        <p:nvSpPr>
          <p:cNvPr id="1963" name="Google Shape;1963;p47"/>
          <p:cNvSpPr txBox="1"/>
          <p:nvPr/>
        </p:nvSpPr>
        <p:spPr>
          <a:xfrm>
            <a:off x="3631607" y="2113228"/>
            <a:ext cx="6027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Lato"/>
                <a:ea typeface="Lato"/>
                <a:cs typeface="Lato"/>
                <a:sym typeface="Lato"/>
              </a:rPr>
              <a:t>1</a:t>
            </a:r>
            <a:endParaRPr sz="3600" dirty="0">
              <a:solidFill>
                <a:schemeClr val="lt1"/>
              </a:solidFill>
              <a:latin typeface="Lato"/>
              <a:ea typeface="Lato"/>
              <a:cs typeface="Lato"/>
              <a:sym typeface="Lato"/>
            </a:endParaRPr>
          </a:p>
        </p:txBody>
      </p:sp>
      <p:sp>
        <p:nvSpPr>
          <p:cNvPr id="1964" name="Google Shape;1964;p47"/>
          <p:cNvSpPr txBox="1"/>
          <p:nvPr/>
        </p:nvSpPr>
        <p:spPr>
          <a:xfrm>
            <a:off x="4201650" y="3163271"/>
            <a:ext cx="602700" cy="15333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Lato"/>
                <a:ea typeface="Lato"/>
                <a:cs typeface="Lato"/>
                <a:sym typeface="Lato"/>
              </a:rPr>
              <a:t>3</a:t>
            </a:r>
            <a:endParaRPr sz="3600" dirty="0">
              <a:solidFill>
                <a:schemeClr val="lt1"/>
              </a:solidFill>
              <a:latin typeface="Lato"/>
              <a:ea typeface="Lato"/>
              <a:cs typeface="Lato"/>
              <a:sym typeface="Lato"/>
            </a:endParaRPr>
          </a:p>
        </p:txBody>
      </p:sp>
      <p:sp>
        <p:nvSpPr>
          <p:cNvPr id="2" name="Google Shape;1949;p47">
            <a:extLst>
              <a:ext uri="{FF2B5EF4-FFF2-40B4-BE49-F238E27FC236}">
                <a16:creationId xmlns:a16="http://schemas.microsoft.com/office/drawing/2014/main" id="{C6FC0EAB-9D72-02B1-3A0A-5F4D241CD665}"/>
              </a:ext>
            </a:extLst>
          </p:cNvPr>
          <p:cNvSpPr txBox="1"/>
          <p:nvPr/>
        </p:nvSpPr>
        <p:spPr>
          <a:xfrm>
            <a:off x="6117424" y="1454021"/>
            <a:ext cx="2746994" cy="151723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2"/>
                </a:solidFill>
                <a:latin typeface="Lato"/>
                <a:ea typeface="Lato"/>
                <a:cs typeface="Lato"/>
                <a:sym typeface="Lato"/>
              </a:rPr>
              <a:t>Biết cách sử dụng bản đồ, lược đồ.</a:t>
            </a:r>
            <a:endParaRPr sz="2000" dirty="0">
              <a:solidFill>
                <a:schemeClr val="dk2"/>
              </a:solidFill>
              <a:latin typeface="Lato"/>
              <a:ea typeface="Lato"/>
              <a:cs typeface="Lato"/>
              <a:sym typeface="Lato"/>
            </a:endParaRPr>
          </a:p>
        </p:txBody>
      </p:sp>
      <p:sp>
        <p:nvSpPr>
          <p:cNvPr id="3" name="Google Shape;1949;p47">
            <a:extLst>
              <a:ext uri="{FF2B5EF4-FFF2-40B4-BE49-F238E27FC236}">
                <a16:creationId xmlns:a16="http://schemas.microsoft.com/office/drawing/2014/main" id="{028AE53B-3F07-DFF4-B0D8-9B064997BEDA}"/>
              </a:ext>
            </a:extLst>
          </p:cNvPr>
          <p:cNvSpPr txBox="1"/>
          <p:nvPr/>
        </p:nvSpPr>
        <p:spPr>
          <a:xfrm>
            <a:off x="3325972" y="3741031"/>
            <a:ext cx="2746994" cy="151723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2"/>
                </a:solidFill>
                <a:latin typeface="Lato"/>
                <a:ea typeface="Lato"/>
                <a:cs typeface="Lato"/>
                <a:sym typeface="Lato"/>
              </a:rPr>
              <a:t>Biết</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hợp</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tác</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thảo</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luận</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nhóm</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với</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các</a:t>
            </a:r>
            <a:r>
              <a:rPr lang="en-US" sz="2000" dirty="0">
                <a:solidFill>
                  <a:schemeClr val="dk2"/>
                </a:solidFill>
                <a:latin typeface="Lato"/>
                <a:ea typeface="Lato"/>
                <a:cs typeface="Lato"/>
                <a:sym typeface="Lato"/>
              </a:rPr>
              <a:t> </a:t>
            </a:r>
            <a:r>
              <a:rPr lang="en-US" sz="2000" dirty="0" err="1">
                <a:solidFill>
                  <a:schemeClr val="dk2"/>
                </a:solidFill>
                <a:latin typeface="Lato"/>
                <a:ea typeface="Lato"/>
                <a:cs typeface="Lato"/>
                <a:sym typeface="Lato"/>
              </a:rPr>
              <a:t>bạn</a:t>
            </a:r>
            <a:endParaRPr sz="2000" dirty="0">
              <a:solidFill>
                <a:schemeClr val="dk2"/>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9"/>
                                        </p:tgtEl>
                                        <p:attrNameLst>
                                          <p:attrName>style.visibility</p:attrName>
                                        </p:attrNameLst>
                                      </p:cBhvr>
                                      <p:to>
                                        <p:strVal val="visible"/>
                                      </p:to>
                                    </p:set>
                                    <p:anim calcmode="lin" valueType="num">
                                      <p:cBhvr additive="base">
                                        <p:cTn id="7" dur="500" fill="hold"/>
                                        <p:tgtEl>
                                          <p:spTgt spid="1949"/>
                                        </p:tgtEl>
                                        <p:attrNameLst>
                                          <p:attrName>ppt_x</p:attrName>
                                        </p:attrNameLst>
                                      </p:cBhvr>
                                      <p:tavLst>
                                        <p:tav tm="0">
                                          <p:val>
                                            <p:strVal val="0-#ppt_w/2"/>
                                          </p:val>
                                        </p:tav>
                                        <p:tav tm="100000">
                                          <p:val>
                                            <p:strVal val="#ppt_x"/>
                                          </p:val>
                                        </p:tav>
                                      </p:tavLst>
                                    </p:anim>
                                    <p:anim calcmode="lin" valueType="num">
                                      <p:cBhvr additive="base">
                                        <p:cTn id="8" dur="500" fill="hold"/>
                                        <p:tgtEl>
                                          <p:spTgt spid="19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82A40B-4444-8C5F-F976-C657D836DD6A}"/>
              </a:ext>
            </a:extLst>
          </p:cNvPr>
          <p:cNvSpPr/>
          <p:nvPr/>
        </p:nvSpPr>
        <p:spPr>
          <a:xfrm>
            <a:off x="3053104" y="1682838"/>
            <a:ext cx="2874505" cy="1384995"/>
          </a:xfrm>
          <a:prstGeom prst="rect">
            <a:avLst/>
          </a:prstGeom>
          <a:noFill/>
        </p:spPr>
        <p:txBody>
          <a:bodyPr wrap="none" lIns="91440" tIns="45720" rIns="91440" bIns="45720">
            <a:spAutoFit/>
          </a:bodyPr>
          <a:lstStyle/>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Amasis MT Pro Medium" panose="02040604050005020304" pitchFamily="18" charset="0"/>
              </a:rPr>
              <a:t>MỘT SỐ LƯU Ý </a:t>
            </a:r>
          </a:p>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Amasis MT Pro Medium" panose="02040604050005020304" pitchFamily="18" charset="0"/>
              </a:rPr>
              <a:t>CẦN BIẾT </a:t>
            </a:r>
          </a:p>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Amasis MT Pro Medium" panose="02040604050005020304" pitchFamily="18" charset="0"/>
              </a:rPr>
              <a:t>SỬ DỤNG SÁCH</a:t>
            </a:r>
          </a:p>
        </p:txBody>
      </p:sp>
    </p:spTree>
    <p:extLst>
      <p:ext uri="{BB962C8B-B14F-4D97-AF65-F5344CB8AC3E}">
        <p14:creationId xmlns:p14="http://schemas.microsoft.com/office/powerpoint/2010/main" val="194274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2BE6EA-A119-4DC5-4DE7-E1EBFAEF84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24000" contrast="-14000"/>
                    </a14:imgEffect>
                  </a14:imgLayer>
                </a14:imgProps>
              </a:ext>
            </a:extLst>
          </a:blip>
          <a:stretch>
            <a:fillRect/>
          </a:stretch>
        </p:blipFill>
        <p:spPr>
          <a:xfrm>
            <a:off x="725184" y="122590"/>
            <a:ext cx="3469336" cy="4898319"/>
          </a:xfrm>
          <a:prstGeom prst="rect">
            <a:avLst/>
          </a:prstGeom>
        </p:spPr>
      </p:pic>
      <p:pic>
        <p:nvPicPr>
          <p:cNvPr id="18" name="Picture 17">
            <a:extLst>
              <a:ext uri="{FF2B5EF4-FFF2-40B4-BE49-F238E27FC236}">
                <a16:creationId xmlns:a16="http://schemas.microsoft.com/office/drawing/2014/main" id="{953BB9F4-E94E-ED71-7E92-1AEEF2E362AD}"/>
              </a:ext>
            </a:extLst>
          </p:cNvPr>
          <p:cNvPicPr>
            <a:picLocks noChangeAspect="1"/>
          </p:cNvPicPr>
          <p:nvPr/>
        </p:nvPicPr>
        <p:blipFill>
          <a:blip r:embed="rId4"/>
          <a:stretch>
            <a:fillRect/>
          </a:stretch>
        </p:blipFill>
        <p:spPr>
          <a:xfrm>
            <a:off x="4259834" y="122590"/>
            <a:ext cx="4618978" cy="799974"/>
          </a:xfrm>
          <a:prstGeom prst="rect">
            <a:avLst/>
          </a:prstGeom>
        </p:spPr>
      </p:pic>
      <p:pic>
        <p:nvPicPr>
          <p:cNvPr id="20" name="Picture 19">
            <a:extLst>
              <a:ext uri="{FF2B5EF4-FFF2-40B4-BE49-F238E27FC236}">
                <a16:creationId xmlns:a16="http://schemas.microsoft.com/office/drawing/2014/main" id="{5B2056FD-899B-CAA2-83E7-B65C39967A4E}"/>
              </a:ext>
            </a:extLst>
          </p:cNvPr>
          <p:cNvPicPr>
            <a:picLocks noChangeAspect="1"/>
          </p:cNvPicPr>
          <p:nvPr/>
        </p:nvPicPr>
        <p:blipFill>
          <a:blip r:embed="rId5"/>
          <a:stretch>
            <a:fillRect/>
          </a:stretch>
        </p:blipFill>
        <p:spPr>
          <a:xfrm>
            <a:off x="4259834" y="966097"/>
            <a:ext cx="2432446" cy="685800"/>
          </a:xfrm>
          <a:prstGeom prst="rect">
            <a:avLst/>
          </a:prstGeom>
        </p:spPr>
      </p:pic>
      <p:pic>
        <p:nvPicPr>
          <p:cNvPr id="22" name="Picture 21">
            <a:extLst>
              <a:ext uri="{FF2B5EF4-FFF2-40B4-BE49-F238E27FC236}">
                <a16:creationId xmlns:a16="http://schemas.microsoft.com/office/drawing/2014/main" id="{D5A4FCCE-AC9C-9CA9-9108-6F1AE7920BAB}"/>
              </a:ext>
            </a:extLst>
          </p:cNvPr>
          <p:cNvPicPr>
            <a:picLocks noChangeAspect="1"/>
          </p:cNvPicPr>
          <p:nvPr/>
        </p:nvPicPr>
        <p:blipFill>
          <a:blip r:embed="rId6"/>
          <a:stretch>
            <a:fillRect/>
          </a:stretch>
        </p:blipFill>
        <p:spPr>
          <a:xfrm>
            <a:off x="6787194" y="966097"/>
            <a:ext cx="2179694" cy="685800"/>
          </a:xfrm>
          <a:prstGeom prst="rect">
            <a:avLst/>
          </a:prstGeom>
        </p:spPr>
      </p:pic>
      <p:pic>
        <p:nvPicPr>
          <p:cNvPr id="24" name="Picture 23">
            <a:extLst>
              <a:ext uri="{FF2B5EF4-FFF2-40B4-BE49-F238E27FC236}">
                <a16:creationId xmlns:a16="http://schemas.microsoft.com/office/drawing/2014/main" id="{2DC96A80-2AD8-7BAD-0873-B2509832AD3A}"/>
              </a:ext>
            </a:extLst>
          </p:cNvPr>
          <p:cNvPicPr>
            <a:picLocks noChangeAspect="1"/>
          </p:cNvPicPr>
          <p:nvPr/>
        </p:nvPicPr>
        <p:blipFill>
          <a:blip r:embed="rId7"/>
          <a:stretch>
            <a:fillRect/>
          </a:stretch>
        </p:blipFill>
        <p:spPr>
          <a:xfrm>
            <a:off x="4324765" y="1790689"/>
            <a:ext cx="4618978" cy="672026"/>
          </a:xfrm>
          <a:prstGeom prst="rect">
            <a:avLst/>
          </a:prstGeom>
        </p:spPr>
      </p:pic>
      <p:pic>
        <p:nvPicPr>
          <p:cNvPr id="26" name="Picture 25">
            <a:extLst>
              <a:ext uri="{FF2B5EF4-FFF2-40B4-BE49-F238E27FC236}">
                <a16:creationId xmlns:a16="http://schemas.microsoft.com/office/drawing/2014/main" id="{9BCF1258-BE81-063A-AE66-3CF992D0B06F}"/>
              </a:ext>
            </a:extLst>
          </p:cNvPr>
          <p:cNvPicPr>
            <a:picLocks noChangeAspect="1"/>
          </p:cNvPicPr>
          <p:nvPr/>
        </p:nvPicPr>
        <p:blipFill>
          <a:blip r:embed="rId8"/>
          <a:stretch>
            <a:fillRect/>
          </a:stretch>
        </p:blipFill>
        <p:spPr>
          <a:xfrm>
            <a:off x="4324765" y="2571750"/>
            <a:ext cx="4642123" cy="727850"/>
          </a:xfrm>
          <a:prstGeom prst="rect">
            <a:avLst/>
          </a:prstGeom>
        </p:spPr>
      </p:pic>
      <p:pic>
        <p:nvPicPr>
          <p:cNvPr id="28" name="Picture 27">
            <a:extLst>
              <a:ext uri="{FF2B5EF4-FFF2-40B4-BE49-F238E27FC236}">
                <a16:creationId xmlns:a16="http://schemas.microsoft.com/office/drawing/2014/main" id="{E03FE258-3F37-B001-A456-FD07C2B8BE79}"/>
              </a:ext>
            </a:extLst>
          </p:cNvPr>
          <p:cNvPicPr>
            <a:picLocks noChangeAspect="1"/>
          </p:cNvPicPr>
          <p:nvPr/>
        </p:nvPicPr>
        <p:blipFill rotWithShape="1">
          <a:blip r:embed="rId9"/>
          <a:srcRect t="16339"/>
          <a:stretch/>
        </p:blipFill>
        <p:spPr>
          <a:xfrm>
            <a:off x="4289930" y="3408635"/>
            <a:ext cx="4676958" cy="624300"/>
          </a:xfrm>
          <a:prstGeom prst="rect">
            <a:avLst/>
          </a:prstGeom>
        </p:spPr>
      </p:pic>
      <p:pic>
        <p:nvPicPr>
          <p:cNvPr id="30" name="Picture 29">
            <a:extLst>
              <a:ext uri="{FF2B5EF4-FFF2-40B4-BE49-F238E27FC236}">
                <a16:creationId xmlns:a16="http://schemas.microsoft.com/office/drawing/2014/main" id="{AD8037FC-9FFB-F772-329B-3B115467D142}"/>
              </a:ext>
            </a:extLst>
          </p:cNvPr>
          <p:cNvPicPr>
            <a:picLocks noChangeAspect="1"/>
          </p:cNvPicPr>
          <p:nvPr/>
        </p:nvPicPr>
        <p:blipFill>
          <a:blip r:embed="rId10"/>
          <a:stretch>
            <a:fillRect/>
          </a:stretch>
        </p:blipFill>
        <p:spPr>
          <a:xfrm>
            <a:off x="4259834" y="4102919"/>
            <a:ext cx="2367516" cy="754831"/>
          </a:xfrm>
          <a:prstGeom prst="rect">
            <a:avLst/>
          </a:prstGeom>
        </p:spPr>
      </p:pic>
      <p:pic>
        <p:nvPicPr>
          <p:cNvPr id="32" name="Picture 31">
            <a:extLst>
              <a:ext uri="{FF2B5EF4-FFF2-40B4-BE49-F238E27FC236}">
                <a16:creationId xmlns:a16="http://schemas.microsoft.com/office/drawing/2014/main" id="{67142A93-D914-2CEE-CD3A-995AECACE421}"/>
              </a:ext>
            </a:extLst>
          </p:cNvPr>
          <p:cNvPicPr>
            <a:picLocks noChangeAspect="1"/>
          </p:cNvPicPr>
          <p:nvPr/>
        </p:nvPicPr>
        <p:blipFill>
          <a:blip r:embed="rId11"/>
          <a:stretch>
            <a:fillRect/>
          </a:stretch>
        </p:blipFill>
        <p:spPr>
          <a:xfrm>
            <a:off x="6760637" y="4110418"/>
            <a:ext cx="2232808" cy="747332"/>
          </a:xfrm>
          <a:prstGeom prst="rect">
            <a:avLst/>
          </a:prstGeom>
        </p:spPr>
      </p:pic>
      <p:sp>
        <p:nvSpPr>
          <p:cNvPr id="33" name="Cloud 32">
            <a:extLst>
              <a:ext uri="{FF2B5EF4-FFF2-40B4-BE49-F238E27FC236}">
                <a16:creationId xmlns:a16="http://schemas.microsoft.com/office/drawing/2014/main" id="{D52AED27-27A6-4BB4-DC7C-E4CB63701B10}"/>
              </a:ext>
            </a:extLst>
          </p:cNvPr>
          <p:cNvSpPr/>
          <p:nvPr/>
        </p:nvSpPr>
        <p:spPr>
          <a:xfrm>
            <a:off x="1541307" y="583841"/>
            <a:ext cx="6816349" cy="397581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bg1">
                    <a:lumMod val="50000"/>
                  </a:schemeClr>
                </a:solidFill>
                <a:latin typeface="#9Slide05 Great Vibes" panose="02000507080000020002" pitchFamily="2" charset="0"/>
              </a:rPr>
              <a:t>Em </a:t>
            </a:r>
            <a:r>
              <a:rPr lang="en-US" sz="3600" dirty="0" err="1">
                <a:solidFill>
                  <a:schemeClr val="bg1">
                    <a:lumMod val="50000"/>
                  </a:schemeClr>
                </a:solidFill>
                <a:latin typeface="#9Slide05 Great Vibes" panose="02000507080000020002" pitchFamily="2" charset="0"/>
              </a:rPr>
              <a:t>hãy</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giữ</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gìn</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sách</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sạch</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đẹp</a:t>
            </a:r>
            <a:r>
              <a:rPr lang="en-US" sz="3600" dirty="0">
                <a:solidFill>
                  <a:schemeClr val="bg1">
                    <a:lumMod val="50000"/>
                  </a:schemeClr>
                </a:solidFill>
                <a:latin typeface="#9Slide05 Great Vibes" panose="02000507080000020002" pitchFamily="2" charset="0"/>
              </a:rPr>
              <a:t>,</a:t>
            </a:r>
          </a:p>
          <a:p>
            <a:pPr algn="ctr"/>
            <a:r>
              <a:rPr lang="en-US" sz="3600" dirty="0" err="1">
                <a:solidFill>
                  <a:schemeClr val="bg1">
                    <a:lumMod val="50000"/>
                  </a:schemeClr>
                </a:solidFill>
                <a:latin typeface="#9Slide05 Great Vibes" panose="02000507080000020002" pitchFamily="2" charset="0"/>
              </a:rPr>
              <a:t>không</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viết</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vẽ</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vào</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sách</a:t>
            </a:r>
            <a:r>
              <a:rPr lang="en-US" sz="3600" dirty="0">
                <a:solidFill>
                  <a:schemeClr val="bg1">
                    <a:lumMod val="50000"/>
                  </a:schemeClr>
                </a:solidFill>
                <a:latin typeface="#9Slide05 Great Vibes" panose="02000507080000020002" pitchFamily="2" charset="0"/>
              </a:rPr>
              <a:t> </a:t>
            </a:r>
            <a:r>
              <a:rPr lang="en-US" sz="3600" dirty="0" err="1">
                <a:solidFill>
                  <a:schemeClr val="bg1">
                    <a:lumMod val="50000"/>
                  </a:schemeClr>
                </a:solidFill>
                <a:latin typeface="#9Slide05 Great Vibes" panose="02000507080000020002" pitchFamily="2" charset="0"/>
              </a:rPr>
              <a:t>nhé</a:t>
            </a:r>
            <a:r>
              <a:rPr lang="en-US" sz="3600" dirty="0">
                <a:solidFill>
                  <a:schemeClr val="bg1">
                    <a:lumMod val="50000"/>
                  </a:schemeClr>
                </a:solidFill>
                <a:latin typeface="#9Slide05 Great Vibes" panose="02000507080000020002" pitchFamily="2" charset="0"/>
              </a:rPr>
              <a:t>! </a:t>
            </a:r>
          </a:p>
        </p:txBody>
      </p:sp>
    </p:spTree>
    <p:extLst>
      <p:ext uri="{BB962C8B-B14F-4D97-AF65-F5344CB8AC3E}">
        <p14:creationId xmlns:p14="http://schemas.microsoft.com/office/powerpoint/2010/main" val="2504663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7EB44A-0AEA-6E68-F2BE-20FE4BB13DB6}"/>
              </a:ext>
            </a:extLst>
          </p:cNvPr>
          <p:cNvPicPr>
            <a:picLocks noChangeAspect="1"/>
          </p:cNvPicPr>
          <p:nvPr/>
        </p:nvPicPr>
        <p:blipFill rotWithShape="1">
          <a:blip r:embed="rId2"/>
          <a:srcRect b="39206"/>
          <a:stretch/>
        </p:blipFill>
        <p:spPr>
          <a:xfrm>
            <a:off x="0" y="-32658"/>
            <a:ext cx="5068829" cy="5176157"/>
          </a:xfrm>
          <a:prstGeom prst="rect">
            <a:avLst/>
          </a:prstGeom>
        </p:spPr>
      </p:pic>
      <p:pic>
        <p:nvPicPr>
          <p:cNvPr id="17" name="Picture 16">
            <a:extLst>
              <a:ext uri="{FF2B5EF4-FFF2-40B4-BE49-F238E27FC236}">
                <a16:creationId xmlns:a16="http://schemas.microsoft.com/office/drawing/2014/main" id="{B4D5139B-4125-1FA3-1523-123491D1C659}"/>
              </a:ext>
            </a:extLst>
          </p:cNvPr>
          <p:cNvPicPr>
            <a:picLocks noChangeAspect="1"/>
          </p:cNvPicPr>
          <p:nvPr/>
        </p:nvPicPr>
        <p:blipFill rotWithShape="1">
          <a:blip r:embed="rId2"/>
          <a:srcRect t="60529"/>
          <a:stretch/>
        </p:blipFill>
        <p:spPr>
          <a:xfrm>
            <a:off x="4982920" y="2318657"/>
            <a:ext cx="4098474" cy="2658836"/>
          </a:xfrm>
          <a:prstGeom prst="rect">
            <a:avLst/>
          </a:prstGeom>
        </p:spPr>
      </p:pic>
    </p:spTree>
    <p:extLst>
      <p:ext uri="{BB962C8B-B14F-4D97-AF65-F5344CB8AC3E}">
        <p14:creationId xmlns:p14="http://schemas.microsoft.com/office/powerpoint/2010/main" val="282019422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152C89C-D30D-33D3-CED5-0FD3195F23CA}"/>
              </a:ext>
            </a:extLst>
          </p:cNvPr>
          <p:cNvSpPr txBox="1"/>
          <p:nvPr/>
        </p:nvSpPr>
        <p:spPr>
          <a:xfrm>
            <a:off x="763360" y="582718"/>
            <a:ext cx="7617280" cy="3353354"/>
          </a:xfrm>
          <a:prstGeom prst="rect">
            <a:avLst/>
          </a:prstGeom>
          <a:noFill/>
        </p:spPr>
        <p:txBody>
          <a:bodyPr wrap="square">
            <a:spAutoFit/>
          </a:bodyPr>
          <a:lstStyle/>
          <a:p>
            <a:pPr algn="just">
              <a:lnSpc>
                <a:spcPct val="150000"/>
              </a:lnSpc>
            </a:pPr>
            <a:r>
              <a:rPr lang="en-US" sz="2400" b="1" i="0" u="sng" dirty="0" err="1">
                <a:solidFill>
                  <a:srgbClr val="333333"/>
                </a:solidFill>
                <a:effectLst/>
                <a:latin typeface="Roboto" panose="02000000000000000000" pitchFamily="2" charset="0"/>
              </a:rPr>
              <a:t>Câu</a:t>
            </a:r>
            <a:r>
              <a:rPr lang="en-US" sz="2400" b="1" i="0" u="sng" dirty="0">
                <a:solidFill>
                  <a:srgbClr val="333333"/>
                </a:solidFill>
                <a:effectLst/>
                <a:latin typeface="Roboto" panose="02000000000000000000" pitchFamily="2" charset="0"/>
              </a:rPr>
              <a:t> </a:t>
            </a:r>
            <a:r>
              <a:rPr lang="en-US" sz="2400" b="1" i="0" u="sng" dirty="0" err="1">
                <a:solidFill>
                  <a:srgbClr val="333333"/>
                </a:solidFill>
                <a:effectLst/>
                <a:latin typeface="Roboto" panose="02000000000000000000" pitchFamily="2" charset="0"/>
              </a:rPr>
              <a:t>hỏi</a:t>
            </a:r>
            <a:r>
              <a:rPr lang="en-US" sz="2400" b="0" i="0" dirty="0">
                <a:solidFill>
                  <a:srgbClr val="333333"/>
                </a:solidFill>
                <a:effectLst/>
                <a:latin typeface="Roboto" panose="02000000000000000000" pitchFamily="2" charset="0"/>
              </a:rPr>
              <a:t>: </a:t>
            </a:r>
            <a:r>
              <a:rPr lang="vi-VN" sz="2400" b="0" i="0" dirty="0">
                <a:solidFill>
                  <a:srgbClr val="333333"/>
                </a:solidFill>
                <a:effectLst/>
                <a:latin typeface="Roboto" panose="02000000000000000000" pitchFamily="2" charset="0"/>
              </a:rPr>
              <a:t>Môn </a:t>
            </a:r>
            <a:r>
              <a:rPr lang="vi-VN" sz="2400" b="1" i="0" dirty="0">
                <a:solidFill>
                  <a:srgbClr val="333333"/>
                </a:solidFill>
                <a:effectLst/>
                <a:latin typeface="Roboto" panose="02000000000000000000" pitchFamily="2" charset="0"/>
              </a:rPr>
              <a:t>Lịch sử </a:t>
            </a:r>
            <a:r>
              <a:rPr lang="vi-VN" sz="2400" b="0" i="0" dirty="0">
                <a:solidFill>
                  <a:srgbClr val="333333"/>
                </a:solidFill>
                <a:effectLst/>
                <a:latin typeface="Roboto" panose="02000000000000000000" pitchFamily="2" charset="0"/>
              </a:rPr>
              <a:t>và </a:t>
            </a:r>
            <a:r>
              <a:rPr lang="vi-VN" sz="2400" b="1" i="0" dirty="0">
                <a:solidFill>
                  <a:srgbClr val="333333"/>
                </a:solidFill>
                <a:effectLst/>
                <a:latin typeface="Roboto" panose="02000000000000000000" pitchFamily="2" charset="0"/>
              </a:rPr>
              <a:t>Địa lí </a:t>
            </a:r>
            <a:r>
              <a:rPr lang="vi-VN" sz="2400" b="0" i="0" dirty="0">
                <a:solidFill>
                  <a:srgbClr val="333333"/>
                </a:solidFill>
                <a:effectLst/>
                <a:latin typeface="Roboto" panose="02000000000000000000" pitchFamily="2" charset="0"/>
              </a:rPr>
              <a:t>sẽ giúp các em có những hiểu biết về thiên nhiên và con người, khám phá nhiều địa điểm trên Trái Đất trong quá khứ cũng như hiện tại. Để học tập tốt môn học này, các em có thể dùng các phương tiện học tập nào? Cách thức để sử dụng chúng ra sao?</a:t>
            </a:r>
            <a:endParaRPr lang="en-US" sz="2400" dirty="0"/>
          </a:p>
        </p:txBody>
      </p:sp>
    </p:spTree>
    <p:extLst>
      <p:ext uri="{BB962C8B-B14F-4D97-AF65-F5344CB8AC3E}">
        <p14:creationId xmlns:p14="http://schemas.microsoft.com/office/powerpoint/2010/main" val="3178011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2" name="Google Shape;1552;p34"/>
          <p:cNvSpPr txBox="1">
            <a:spLocks noGrp="1"/>
          </p:cNvSpPr>
          <p:nvPr>
            <p:ph type="title"/>
          </p:nvPr>
        </p:nvSpPr>
        <p:spPr>
          <a:xfrm>
            <a:off x="1937674" y="1448331"/>
            <a:ext cx="2569011" cy="5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HÌNH THỨC</a:t>
            </a:r>
            <a:endParaRPr dirty="0"/>
          </a:p>
        </p:txBody>
      </p:sp>
      <p:sp>
        <p:nvSpPr>
          <p:cNvPr id="1553" name="Google Shape;1553;p34"/>
          <p:cNvSpPr txBox="1">
            <a:spLocks noGrp="1"/>
          </p:cNvSpPr>
          <p:nvPr>
            <p:ph type="title" idx="3"/>
          </p:nvPr>
        </p:nvSpPr>
        <p:spPr>
          <a:xfrm>
            <a:off x="4879804" y="2278500"/>
            <a:ext cx="2200800" cy="586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u="sng" dirty="0" err="1">
                <a:solidFill>
                  <a:srgbClr val="FF0000"/>
                </a:solidFill>
              </a:rPr>
              <a:t>Nhiệm</a:t>
            </a:r>
            <a:r>
              <a:rPr lang="en-US" sz="2400" u="sng" dirty="0">
                <a:solidFill>
                  <a:srgbClr val="FF0000"/>
                </a:solidFill>
              </a:rPr>
              <a:t> </a:t>
            </a:r>
            <a:r>
              <a:rPr lang="en-US" sz="2400" u="sng" dirty="0" err="1">
                <a:solidFill>
                  <a:srgbClr val="FF0000"/>
                </a:solidFill>
              </a:rPr>
              <a:t>vụ</a:t>
            </a:r>
            <a:r>
              <a:rPr lang="en-US" sz="2400" dirty="0"/>
              <a:t/>
            </a:r>
            <a:br>
              <a:rPr lang="en-US" sz="2400" dirty="0"/>
            </a:br>
            <a:r>
              <a:rPr lang="vi-VN" sz="2400" dirty="0">
                <a:solidFill>
                  <a:srgbClr val="0070C0"/>
                </a:solidFill>
              </a:rPr>
              <a:t>Hãy kể với các bạn một vài </a:t>
            </a:r>
            <a:r>
              <a:rPr lang="vi-VN" sz="2400" b="1" dirty="0">
                <a:solidFill>
                  <a:srgbClr val="002060"/>
                </a:solidFill>
              </a:rPr>
              <a:t>phương tiện học tập </a:t>
            </a:r>
            <a:r>
              <a:rPr lang="vi-VN" sz="2400" dirty="0">
                <a:solidFill>
                  <a:srgbClr val="0070C0"/>
                </a:solidFill>
              </a:rPr>
              <a:t>hỗ trợ môn Lịch sử và Địa lí mà em biết.</a:t>
            </a:r>
            <a:r>
              <a:rPr lang="vi-VN" sz="2400" dirty="0"/>
              <a:t/>
            </a:r>
            <a:br>
              <a:rPr lang="vi-VN" sz="2400" dirty="0"/>
            </a:br>
            <a:endParaRPr sz="2400" dirty="0"/>
          </a:p>
        </p:txBody>
      </p:sp>
      <p:sp>
        <p:nvSpPr>
          <p:cNvPr id="6" name="Rectangle 5">
            <a:extLst>
              <a:ext uri="{FF2B5EF4-FFF2-40B4-BE49-F238E27FC236}">
                <a16:creationId xmlns:a16="http://schemas.microsoft.com/office/drawing/2014/main" id="{768A00F1-286F-6BE3-C127-289389A2099B}"/>
              </a:ext>
            </a:extLst>
          </p:cNvPr>
          <p:cNvSpPr/>
          <p:nvPr/>
        </p:nvSpPr>
        <p:spPr>
          <a:xfrm>
            <a:off x="1865076" y="2216220"/>
            <a:ext cx="2714205" cy="1077218"/>
          </a:xfrm>
          <a:prstGeom prst="rect">
            <a:avLst/>
          </a:prstGeom>
          <a:noFill/>
        </p:spPr>
        <p:txBody>
          <a:bodyPr wrap="none" lIns="91440" tIns="45720" rIns="91440" bIns="45720">
            <a:spAutoFit/>
          </a:bodyPr>
          <a:lstStyle/>
          <a:p>
            <a:pPr algn="ctr"/>
            <a:r>
              <a:rPr lang="en-US" sz="3200" b="1" cap="none" spc="0" dirty="0">
                <a:ln w="12700" cmpd="sng">
                  <a:solidFill>
                    <a:schemeClr val="accent4"/>
                  </a:solidFill>
                  <a:prstDash val="solid"/>
                </a:ln>
                <a:solidFill>
                  <a:schemeClr val="accent4">
                    <a:lumMod val="60000"/>
                    <a:lumOff val="40000"/>
                  </a:schemeClr>
                </a:solidFill>
                <a:effectLst/>
              </a:rPr>
              <a:t>THẢO LUẬN </a:t>
            </a:r>
          </a:p>
          <a:p>
            <a:pPr algn="ctr"/>
            <a:r>
              <a:rPr lang="en-US" sz="3200" b="1" cap="none" spc="0" dirty="0">
                <a:ln w="12700" cmpd="sng">
                  <a:solidFill>
                    <a:schemeClr val="accent4"/>
                  </a:solidFill>
                  <a:prstDash val="solid"/>
                </a:ln>
                <a:solidFill>
                  <a:schemeClr val="accent4">
                    <a:lumMod val="60000"/>
                    <a:lumOff val="40000"/>
                  </a:schemeClr>
                </a:solidFill>
                <a:effectLst/>
              </a:rPr>
              <a:t>NHÓM ĐÔI</a:t>
            </a:r>
          </a:p>
        </p:txBody>
      </p:sp>
      <p:pic>
        <p:nvPicPr>
          <p:cNvPr id="7" name="Picture 2" descr="Hình ảnh nam học sinh đeo balo đi học - PNG">
            <a:extLst>
              <a:ext uri="{FF2B5EF4-FFF2-40B4-BE49-F238E27FC236}">
                <a16:creationId xmlns:a16="http://schemas.microsoft.com/office/drawing/2014/main" id="{35BA8AD8-6CAA-312C-0F50-0F5FE67119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693" b="95256" l="10000" r="90000">
                        <a14:foregroundMark x1="51667" y1="21632" x2="51667" y2="78937"/>
                        <a14:foregroundMark x1="31500" y1="35294" x2="42333" y2="54649"/>
                        <a14:foregroundMark x1="27333" y1="71727" x2="35667" y2="85199"/>
                        <a14:foregroundMark x1="61667" y1="85199" x2="62000" y2="92600"/>
                        <a14:foregroundMark x1="47500" y1="48767" x2="58833" y2="56736"/>
                        <a14:foregroundMark x1="41833" y1="25047" x2="58000" y2="29981"/>
                        <a14:foregroundMark x1="48333" y1="10247" x2="54333" y2="10247"/>
                        <a14:foregroundMark x1="49167" y1="6072" x2="56667" y2="8918"/>
                        <a14:foregroundMark x1="52167" y1="5693" x2="59667" y2="30171"/>
                        <a14:foregroundMark x1="54833" y1="20873" x2="55833" y2="32638"/>
                        <a14:foregroundMark x1="44333" y1="22960" x2="49167" y2="66603"/>
                        <a14:foregroundMark x1="38833" y1="51992" x2="50667" y2="79696"/>
                        <a14:foregroundMark x1="31500" y1="77419" x2="46667" y2="65844"/>
                        <a14:foregroundMark x1="51000" y1="77989" x2="58333" y2="91082"/>
                        <a14:foregroundMark x1="52000" y1="66603" x2="62167" y2="87287"/>
                        <a14:foregroundMark x1="51167" y1="50854" x2="62167" y2="59203"/>
                        <a14:foregroundMark x1="54333" y1="50474" x2="61667" y2="64326"/>
                        <a14:foregroundMark x1="54333" y1="53131" x2="57167" y2="64326"/>
                        <a14:foregroundMark x1="38333" y1="45351" x2="48833" y2="55028"/>
                        <a14:foregroundMark x1="38833" y1="46869" x2="49667" y2="62239"/>
                        <a14:foregroundMark x1="42500" y1="54459" x2="54667" y2="74763"/>
                        <a14:foregroundMark x1="52500" y1="58254" x2="56667" y2="71157"/>
                        <a14:foregroundMark x1="54333" y1="62429" x2="57500" y2="85199"/>
                        <a14:foregroundMark x1="59833" y1="91461" x2="60333" y2="92979"/>
                        <a14:foregroundMark x1="59000" y1="87287" x2="59333" y2="94687"/>
                        <a14:foregroundMark x1="57500" y1="86907" x2="58333" y2="95256"/>
                        <a14:foregroundMark x1="62167" y1="85199" x2="64000" y2="90323"/>
                        <a14:foregroundMark x1="64000" y1="84250" x2="64833" y2="87287"/>
                        <a14:foregroundMark x1="64833" y1="83302" x2="59667" y2="95256"/>
                        <a14:foregroundMark x1="59667" y1="95256" x2="55833" y2="93738"/>
                        <a14:foregroundMark x1="48500" y1="14042" x2="52833" y2="60721"/>
                        <a14:foregroundMark x1="30667" y1="77419" x2="30667" y2="774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3352" y="2753186"/>
            <a:ext cx="2248834" cy="1975226"/>
          </a:xfrm>
          <a:prstGeom prst="rect">
            <a:avLst/>
          </a:prstGeom>
          <a:noFill/>
          <a:extLst>
            <a:ext uri="{909E8E84-426E-40DD-AFC4-6F175D3DCCD1}">
              <a14:hiddenFill xmlns:a14="http://schemas.microsoft.com/office/drawing/2010/main">
                <a:solidFill>
                  <a:srgbClr val="FFFFFF"/>
                </a:solidFill>
              </a14:hiddenFill>
            </a:ext>
          </a:extLst>
        </p:spPr>
      </p:pic>
      <p:pic>
        <p:nvPicPr>
          <p:cNvPr id="8" name="5 Minute Timer - Different Music">
            <a:hlinkClick r:id="" action="ppaction://media"/>
            <a:extLst>
              <a:ext uri="{FF2B5EF4-FFF2-40B4-BE49-F238E27FC236}">
                <a16:creationId xmlns:a16="http://schemas.microsoft.com/office/drawing/2014/main" id="{EB37134D-DC9C-8E4E-D9A3-1362536C3A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50628" y="4359728"/>
            <a:ext cx="1393371" cy="783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2245">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4" descr="Ảnh có chứa phim hoạt hình, hình mẫu, minh họa&#10;&#10;Mô tả được tạo tự động">
            <a:extLst>
              <a:ext uri="{FF2B5EF4-FFF2-40B4-BE49-F238E27FC236}">
                <a16:creationId xmlns:a16="http://schemas.microsoft.com/office/drawing/2014/main" id="{7D11882E-C1FE-6D73-DCBF-8CD452B71E69}"/>
              </a:ext>
            </a:extLst>
          </p:cNvPr>
          <p:cNvPicPr>
            <a:picLocks noChangeAspect="1"/>
          </p:cNvPicPr>
          <p:nvPr/>
        </p:nvPicPr>
        <p:blipFill rotWithShape="1">
          <a:blip r:embed="rId2">
            <a:extLst>
              <a:ext uri="{28A0092B-C50C-407E-A947-70E740481C1C}">
                <a14:useLocalDpi xmlns:a14="http://schemas.microsoft.com/office/drawing/2010/main" val="0"/>
              </a:ext>
            </a:extLst>
          </a:blip>
          <a:srcRect l="-1" r="66636" b="57699"/>
          <a:stretch/>
        </p:blipFill>
        <p:spPr>
          <a:xfrm>
            <a:off x="351186" y="746899"/>
            <a:ext cx="2089787" cy="1490373"/>
          </a:xfrm>
          <a:prstGeom prst="rect">
            <a:avLst/>
          </a:prstGeom>
        </p:spPr>
      </p:pic>
      <p:pic>
        <p:nvPicPr>
          <p:cNvPr id="5" name="Hình ảnh 15" descr="Ảnh có chứa phim hoạt hình, hình mẫu, minh họa&#10;&#10;Mô tả được tạo tự động">
            <a:extLst>
              <a:ext uri="{FF2B5EF4-FFF2-40B4-BE49-F238E27FC236}">
                <a16:creationId xmlns:a16="http://schemas.microsoft.com/office/drawing/2014/main" id="{96102098-4725-7B1C-F600-F4CD0691AA4F}"/>
              </a:ext>
            </a:extLst>
          </p:cNvPr>
          <p:cNvPicPr>
            <a:picLocks noChangeAspect="1"/>
          </p:cNvPicPr>
          <p:nvPr/>
        </p:nvPicPr>
        <p:blipFill rotWithShape="1">
          <a:blip r:embed="rId2">
            <a:extLst>
              <a:ext uri="{28A0092B-C50C-407E-A947-70E740481C1C}">
                <a14:useLocalDpi xmlns:a14="http://schemas.microsoft.com/office/drawing/2010/main" val="0"/>
              </a:ext>
            </a:extLst>
          </a:blip>
          <a:srcRect l="35516" t="-2162" r="31119" b="55679"/>
          <a:stretch/>
        </p:blipFill>
        <p:spPr>
          <a:xfrm>
            <a:off x="3378388" y="599564"/>
            <a:ext cx="2089787" cy="1637708"/>
          </a:xfrm>
          <a:prstGeom prst="rect">
            <a:avLst/>
          </a:prstGeom>
        </p:spPr>
      </p:pic>
      <p:pic>
        <p:nvPicPr>
          <p:cNvPr id="6" name="Hình ảnh 16" descr="Ảnh có chứa phim hoạt hình, hình mẫu, minh họa&#10;&#10;Mô tả được tạo tự động">
            <a:extLst>
              <a:ext uri="{FF2B5EF4-FFF2-40B4-BE49-F238E27FC236}">
                <a16:creationId xmlns:a16="http://schemas.microsoft.com/office/drawing/2014/main" id="{D26CAD60-CE68-A818-EE28-8A935AAC1A87}"/>
              </a:ext>
            </a:extLst>
          </p:cNvPr>
          <p:cNvPicPr>
            <a:picLocks noChangeAspect="1"/>
          </p:cNvPicPr>
          <p:nvPr/>
        </p:nvPicPr>
        <p:blipFill rotWithShape="1">
          <a:blip r:embed="rId2">
            <a:extLst>
              <a:ext uri="{28A0092B-C50C-407E-A947-70E740481C1C}">
                <a14:useLocalDpi xmlns:a14="http://schemas.microsoft.com/office/drawing/2010/main" val="0"/>
              </a:ext>
            </a:extLst>
          </a:blip>
          <a:srcRect l="66966" t="-2162" r="-331" b="55679"/>
          <a:stretch/>
        </p:blipFill>
        <p:spPr>
          <a:xfrm>
            <a:off x="6552561" y="751909"/>
            <a:ext cx="2089787" cy="1637708"/>
          </a:xfrm>
          <a:prstGeom prst="rect">
            <a:avLst/>
          </a:prstGeom>
        </p:spPr>
      </p:pic>
      <p:pic>
        <p:nvPicPr>
          <p:cNvPr id="7" name="Hình ảnh 17" descr="Ảnh có chứa phim hoạt hình, hình mẫu, minh họa&#10;&#10;Mô tả được tạo tự động">
            <a:extLst>
              <a:ext uri="{FF2B5EF4-FFF2-40B4-BE49-F238E27FC236}">
                <a16:creationId xmlns:a16="http://schemas.microsoft.com/office/drawing/2014/main" id="{6BDC6C39-1FBF-FD2F-69F3-4FA3FC256276}"/>
              </a:ext>
            </a:extLst>
          </p:cNvPr>
          <p:cNvPicPr>
            <a:picLocks noChangeAspect="1"/>
          </p:cNvPicPr>
          <p:nvPr/>
        </p:nvPicPr>
        <p:blipFill rotWithShape="1">
          <a:blip r:embed="rId2">
            <a:extLst>
              <a:ext uri="{28A0092B-C50C-407E-A947-70E740481C1C}">
                <a14:useLocalDpi xmlns:a14="http://schemas.microsoft.com/office/drawing/2010/main" val="0"/>
              </a:ext>
            </a:extLst>
          </a:blip>
          <a:srcRect l="-673" t="44321" r="67308" b="2568"/>
          <a:stretch/>
        </p:blipFill>
        <p:spPr>
          <a:xfrm>
            <a:off x="347178" y="2758489"/>
            <a:ext cx="2089787" cy="1871235"/>
          </a:xfrm>
          <a:prstGeom prst="rect">
            <a:avLst/>
          </a:prstGeom>
        </p:spPr>
      </p:pic>
      <p:pic>
        <p:nvPicPr>
          <p:cNvPr id="8" name="Hình ảnh 29" descr="Ảnh có chứa phim hoạt hình, hình mẫu, minh họa&#10;&#10;Mô tả được tạo tự động">
            <a:extLst>
              <a:ext uri="{FF2B5EF4-FFF2-40B4-BE49-F238E27FC236}">
                <a16:creationId xmlns:a16="http://schemas.microsoft.com/office/drawing/2014/main" id="{DCD7BFF6-F939-89AB-C364-4E4BBE16C51E}"/>
              </a:ext>
            </a:extLst>
          </p:cNvPr>
          <p:cNvPicPr>
            <a:picLocks noChangeAspect="1"/>
          </p:cNvPicPr>
          <p:nvPr/>
        </p:nvPicPr>
        <p:blipFill rotWithShape="1">
          <a:blip r:embed="rId2">
            <a:extLst>
              <a:ext uri="{28A0092B-C50C-407E-A947-70E740481C1C}">
                <a14:useLocalDpi xmlns:a14="http://schemas.microsoft.com/office/drawing/2010/main" val="0"/>
              </a:ext>
            </a:extLst>
          </a:blip>
          <a:srcRect l="66774" t="42433" r="-139" b="4456"/>
          <a:stretch/>
        </p:blipFill>
        <p:spPr>
          <a:xfrm>
            <a:off x="6514780" y="2758489"/>
            <a:ext cx="2089787" cy="1871235"/>
          </a:xfrm>
          <a:prstGeom prst="rect">
            <a:avLst/>
          </a:prstGeom>
        </p:spPr>
      </p:pic>
      <p:sp>
        <p:nvSpPr>
          <p:cNvPr id="9" name="TextBox 10">
            <a:extLst>
              <a:ext uri="{FF2B5EF4-FFF2-40B4-BE49-F238E27FC236}">
                <a16:creationId xmlns:a16="http://schemas.microsoft.com/office/drawing/2014/main" id="{A202E4D1-EF55-E49D-333E-DC4E6F52FCCA}"/>
              </a:ext>
            </a:extLst>
          </p:cNvPr>
          <p:cNvSpPr txBox="1"/>
          <p:nvPr/>
        </p:nvSpPr>
        <p:spPr>
          <a:xfrm>
            <a:off x="718024" y="2057403"/>
            <a:ext cx="1334312" cy="664606"/>
          </a:xfrm>
          <a:prstGeom prst="rect">
            <a:avLst/>
          </a:prstGeom>
        </p:spPr>
        <p:txBody>
          <a:bodyPr wrap="square" lIns="0" tIns="0" rIns="0" bIns="0" rtlCol="0" anchor="t">
            <a:spAutoFit/>
          </a:bodyPr>
          <a:lstStyle/>
          <a:p>
            <a:pPr defTabSz="457032">
              <a:lnSpc>
                <a:spcPts val="5998"/>
              </a:lnSpc>
              <a:spcBef>
                <a:spcPct val="0"/>
              </a:spcBef>
            </a:pPr>
            <a:r>
              <a:rPr lang="en-US" sz="2999" b="1" dirty="0" err="1">
                <a:solidFill>
                  <a:prstClr val="black"/>
                </a:solidFill>
                <a:latin typeface="Arial" panose="020B0604020202020204" pitchFamily="34" charset="0"/>
                <a:cs typeface="Arial" panose="020B0604020202020204" pitchFamily="34" charset="0"/>
              </a:rPr>
              <a:t>Bản</a:t>
            </a:r>
            <a:r>
              <a:rPr lang="en-US" sz="2999" b="1">
                <a:solidFill>
                  <a:prstClr val="black"/>
                </a:solidFill>
                <a:latin typeface="Arial" panose="020B0604020202020204" pitchFamily="34" charset="0"/>
                <a:cs typeface="Arial" panose="020B0604020202020204" pitchFamily="34" charset="0"/>
              </a:rPr>
              <a:t> đồ</a:t>
            </a:r>
          </a:p>
        </p:txBody>
      </p:sp>
      <p:sp>
        <p:nvSpPr>
          <p:cNvPr id="10" name="TextBox 10">
            <a:extLst>
              <a:ext uri="{FF2B5EF4-FFF2-40B4-BE49-F238E27FC236}">
                <a16:creationId xmlns:a16="http://schemas.microsoft.com/office/drawing/2014/main" id="{F4E893BA-CD96-D954-9012-BF879F169A87}"/>
              </a:ext>
            </a:extLst>
          </p:cNvPr>
          <p:cNvSpPr txBox="1"/>
          <p:nvPr/>
        </p:nvSpPr>
        <p:spPr>
          <a:xfrm>
            <a:off x="3759250" y="2057403"/>
            <a:ext cx="1797018" cy="664606"/>
          </a:xfrm>
          <a:prstGeom prst="rect">
            <a:avLst/>
          </a:prstGeom>
        </p:spPr>
        <p:txBody>
          <a:bodyPr wrap="square" lIns="0" tIns="0" rIns="0" bIns="0" rtlCol="0" anchor="t">
            <a:spAutoFit/>
          </a:bodyPr>
          <a:lstStyle/>
          <a:p>
            <a:pPr defTabSz="457032">
              <a:lnSpc>
                <a:spcPts val="5998"/>
              </a:lnSpc>
              <a:spcBef>
                <a:spcPct val="0"/>
              </a:spcBef>
            </a:pPr>
            <a:r>
              <a:rPr lang="en-US" sz="2999" b="1">
                <a:solidFill>
                  <a:prstClr val="black"/>
                </a:solidFill>
                <a:latin typeface="Arial" panose="020B0604020202020204" pitchFamily="34" charset="0"/>
                <a:cs typeface="Arial" panose="020B0604020202020204" pitchFamily="34" charset="0"/>
              </a:rPr>
              <a:t>Biểu đồ</a:t>
            </a:r>
          </a:p>
        </p:txBody>
      </p:sp>
      <p:sp>
        <p:nvSpPr>
          <p:cNvPr id="11" name="TextBox 10">
            <a:extLst>
              <a:ext uri="{FF2B5EF4-FFF2-40B4-BE49-F238E27FC236}">
                <a16:creationId xmlns:a16="http://schemas.microsoft.com/office/drawing/2014/main" id="{B9235C5D-FE67-7B0B-D1CF-430B3CE7E7E0}"/>
              </a:ext>
            </a:extLst>
          </p:cNvPr>
          <p:cNvSpPr txBox="1"/>
          <p:nvPr/>
        </p:nvSpPr>
        <p:spPr>
          <a:xfrm>
            <a:off x="6669067" y="2057403"/>
            <a:ext cx="2630588" cy="664606"/>
          </a:xfrm>
          <a:prstGeom prst="rect">
            <a:avLst/>
          </a:prstGeom>
        </p:spPr>
        <p:txBody>
          <a:bodyPr wrap="square" lIns="0" tIns="0" rIns="0" bIns="0" rtlCol="0" anchor="t">
            <a:spAutoFit/>
          </a:bodyPr>
          <a:lstStyle/>
          <a:p>
            <a:pPr defTabSz="457032">
              <a:lnSpc>
                <a:spcPts val="5998"/>
              </a:lnSpc>
              <a:spcBef>
                <a:spcPct val="0"/>
              </a:spcBef>
            </a:pPr>
            <a:r>
              <a:rPr lang="en-US" sz="2999" b="1">
                <a:solidFill>
                  <a:prstClr val="black"/>
                </a:solidFill>
                <a:latin typeface="Arial" panose="020B0604020202020204" pitchFamily="34" charset="0"/>
                <a:cs typeface="Arial" panose="020B0604020202020204" pitchFamily="34" charset="0"/>
              </a:rPr>
              <a:t>Bảng số liệu</a:t>
            </a:r>
          </a:p>
        </p:txBody>
      </p:sp>
      <p:sp>
        <p:nvSpPr>
          <p:cNvPr id="12" name="TextBox 10">
            <a:extLst>
              <a:ext uri="{FF2B5EF4-FFF2-40B4-BE49-F238E27FC236}">
                <a16:creationId xmlns:a16="http://schemas.microsoft.com/office/drawing/2014/main" id="{0F9805C3-8C75-9790-4F8E-F89B00598552}"/>
              </a:ext>
            </a:extLst>
          </p:cNvPr>
          <p:cNvSpPr txBox="1"/>
          <p:nvPr/>
        </p:nvSpPr>
        <p:spPr>
          <a:xfrm>
            <a:off x="718024" y="4406106"/>
            <a:ext cx="1334312" cy="664606"/>
          </a:xfrm>
          <a:prstGeom prst="rect">
            <a:avLst/>
          </a:prstGeom>
        </p:spPr>
        <p:txBody>
          <a:bodyPr wrap="square" lIns="0" tIns="0" rIns="0" bIns="0" rtlCol="0" anchor="t">
            <a:spAutoFit/>
          </a:bodyPr>
          <a:lstStyle/>
          <a:p>
            <a:pPr defTabSz="457032">
              <a:lnSpc>
                <a:spcPts val="5998"/>
              </a:lnSpc>
              <a:spcBef>
                <a:spcPct val="0"/>
              </a:spcBef>
            </a:pPr>
            <a:r>
              <a:rPr lang="en-US" sz="2999" b="1">
                <a:solidFill>
                  <a:prstClr val="black"/>
                </a:solidFill>
                <a:latin typeface="Arial" panose="020B0604020202020204" pitchFamily="34" charset="0"/>
                <a:cs typeface="Arial" panose="020B0604020202020204" pitchFamily="34" charset="0"/>
              </a:rPr>
              <a:t>Sơ đồ</a:t>
            </a:r>
          </a:p>
        </p:txBody>
      </p:sp>
      <p:sp>
        <p:nvSpPr>
          <p:cNvPr id="13" name="TextBox 10">
            <a:extLst>
              <a:ext uri="{FF2B5EF4-FFF2-40B4-BE49-F238E27FC236}">
                <a16:creationId xmlns:a16="http://schemas.microsoft.com/office/drawing/2014/main" id="{58260546-8A39-C92D-A93B-9D665B2914B8}"/>
              </a:ext>
            </a:extLst>
          </p:cNvPr>
          <p:cNvSpPr txBox="1"/>
          <p:nvPr/>
        </p:nvSpPr>
        <p:spPr>
          <a:xfrm>
            <a:off x="3466481" y="4406106"/>
            <a:ext cx="2089787" cy="664606"/>
          </a:xfrm>
          <a:prstGeom prst="rect">
            <a:avLst/>
          </a:prstGeom>
        </p:spPr>
        <p:txBody>
          <a:bodyPr wrap="square" lIns="0" tIns="0" rIns="0" bIns="0" rtlCol="0" anchor="t">
            <a:spAutoFit/>
          </a:bodyPr>
          <a:lstStyle/>
          <a:p>
            <a:pPr defTabSz="457032">
              <a:lnSpc>
                <a:spcPts val="5998"/>
              </a:lnSpc>
              <a:spcBef>
                <a:spcPct val="0"/>
              </a:spcBef>
            </a:pPr>
            <a:r>
              <a:rPr lang="en-US" sz="2999" b="1">
                <a:solidFill>
                  <a:prstClr val="black"/>
                </a:solidFill>
                <a:latin typeface="Arial" panose="020B0604020202020204" pitchFamily="34" charset="0"/>
                <a:cs typeface="Arial" panose="020B0604020202020204" pitchFamily="34" charset="0"/>
              </a:rPr>
              <a:t>Tranh ảnh</a:t>
            </a:r>
          </a:p>
        </p:txBody>
      </p:sp>
      <p:sp>
        <p:nvSpPr>
          <p:cNvPr id="14" name="TextBox 10">
            <a:extLst>
              <a:ext uri="{FF2B5EF4-FFF2-40B4-BE49-F238E27FC236}">
                <a16:creationId xmlns:a16="http://schemas.microsoft.com/office/drawing/2014/main" id="{B7603830-2660-65FA-4FB0-0971D48420D8}"/>
              </a:ext>
            </a:extLst>
          </p:cNvPr>
          <p:cNvSpPr txBox="1"/>
          <p:nvPr/>
        </p:nvSpPr>
        <p:spPr>
          <a:xfrm>
            <a:off x="7173138" y="4370100"/>
            <a:ext cx="1622444" cy="664606"/>
          </a:xfrm>
          <a:prstGeom prst="rect">
            <a:avLst/>
          </a:prstGeom>
        </p:spPr>
        <p:txBody>
          <a:bodyPr wrap="square" lIns="0" tIns="0" rIns="0" bIns="0" rtlCol="0" anchor="t">
            <a:spAutoFit/>
          </a:bodyPr>
          <a:lstStyle/>
          <a:p>
            <a:pPr defTabSz="457032">
              <a:lnSpc>
                <a:spcPts val="5998"/>
              </a:lnSpc>
              <a:spcBef>
                <a:spcPct val="0"/>
              </a:spcBef>
            </a:pPr>
            <a:r>
              <a:rPr lang="en-US" sz="2999" b="1">
                <a:solidFill>
                  <a:prstClr val="black"/>
                </a:solidFill>
                <a:latin typeface="Arial" panose="020B0604020202020204" pitchFamily="34" charset="0"/>
                <a:cs typeface="Arial" panose="020B0604020202020204" pitchFamily="34" charset="0"/>
              </a:rPr>
              <a:t>Hiện vật</a:t>
            </a:r>
          </a:p>
        </p:txBody>
      </p:sp>
      <p:pic>
        <p:nvPicPr>
          <p:cNvPr id="15" name="Hình ảnh 37">
            <a:extLst>
              <a:ext uri="{FF2B5EF4-FFF2-40B4-BE49-F238E27FC236}">
                <a16:creationId xmlns:a16="http://schemas.microsoft.com/office/drawing/2014/main" id="{FFD8F799-D746-7A99-C935-E7355BA25E68}"/>
              </a:ext>
            </a:extLst>
          </p:cNvPr>
          <p:cNvPicPr>
            <a:picLocks noChangeAspect="1"/>
          </p:cNvPicPr>
          <p:nvPr/>
        </p:nvPicPr>
        <p:blipFill>
          <a:blip r:embed="rId3"/>
          <a:stretch>
            <a:fillRect/>
          </a:stretch>
        </p:blipFill>
        <p:spPr>
          <a:xfrm>
            <a:off x="3430696" y="2716574"/>
            <a:ext cx="2090353" cy="1870957"/>
          </a:xfrm>
          <a:prstGeom prst="rect">
            <a:avLst/>
          </a:prstGeom>
        </p:spPr>
      </p:pic>
      <p:sp>
        <p:nvSpPr>
          <p:cNvPr id="17" name="TextBox 16">
            <a:extLst>
              <a:ext uri="{FF2B5EF4-FFF2-40B4-BE49-F238E27FC236}">
                <a16:creationId xmlns:a16="http://schemas.microsoft.com/office/drawing/2014/main" id="{8494C1B1-4527-8BA3-2942-B939769C8D89}"/>
              </a:ext>
            </a:extLst>
          </p:cNvPr>
          <p:cNvSpPr txBox="1"/>
          <p:nvPr/>
        </p:nvSpPr>
        <p:spPr>
          <a:xfrm>
            <a:off x="253092" y="119659"/>
            <a:ext cx="8662307" cy="523220"/>
          </a:xfrm>
          <a:prstGeom prst="rect">
            <a:avLst/>
          </a:prstGeom>
          <a:noFill/>
        </p:spPr>
        <p:txBody>
          <a:bodyPr wrap="square">
            <a:spAutoFit/>
          </a:bodyPr>
          <a:lstStyle/>
          <a:p>
            <a:pPr algn="ctr"/>
            <a:r>
              <a:rPr lang="en-US" sz="2800" dirty="0" err="1">
                <a:solidFill>
                  <a:schemeClr val="accent3">
                    <a:lumMod val="60000"/>
                    <a:lumOff val="40000"/>
                  </a:schemeClr>
                </a:solidFill>
                <a:latin typeface="#9Slide06 SVNClementine" panose="020F0502020204030203" pitchFamily="34" charset="0"/>
              </a:rPr>
              <a:t>Một</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số</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phương</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tiện</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học</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tập</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hỗ</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trợ</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môn</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Lịch</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sử</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và</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Địa</a:t>
            </a:r>
            <a:r>
              <a:rPr lang="en-US" sz="2800" dirty="0">
                <a:solidFill>
                  <a:schemeClr val="accent3">
                    <a:lumMod val="60000"/>
                    <a:lumOff val="40000"/>
                  </a:schemeClr>
                </a:solidFill>
                <a:latin typeface="#9Slide06 SVNClementine" panose="020F0502020204030203" pitchFamily="34" charset="0"/>
              </a:rPr>
              <a:t> </a:t>
            </a:r>
            <a:r>
              <a:rPr lang="en-US" sz="2800" dirty="0" err="1">
                <a:solidFill>
                  <a:schemeClr val="accent3">
                    <a:lumMod val="60000"/>
                    <a:lumOff val="40000"/>
                  </a:schemeClr>
                </a:solidFill>
                <a:latin typeface="#9Slide06 SVNClementine" panose="020F0502020204030203" pitchFamily="34" charset="0"/>
              </a:rPr>
              <a:t>lí</a:t>
            </a:r>
            <a:endParaRPr lang="en-US" sz="2800" dirty="0">
              <a:solidFill>
                <a:schemeClr val="accent3">
                  <a:lumMod val="60000"/>
                  <a:lumOff val="40000"/>
                </a:schemeClr>
              </a:solidFill>
              <a:latin typeface="#9Slide06 SVNClementine" panose="020F0502020204030203" pitchFamily="34" charset="0"/>
            </a:endParaRPr>
          </a:p>
        </p:txBody>
      </p:sp>
    </p:spTree>
    <p:extLst>
      <p:ext uri="{BB962C8B-B14F-4D97-AF65-F5344CB8AC3E}">
        <p14:creationId xmlns:p14="http://schemas.microsoft.com/office/powerpoint/2010/main" val="71692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out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37"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16" presetClass="entr" presetSubtype="37"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outVertical)">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419465-3B46-8FF0-452F-8360E6E7D675}"/>
              </a:ext>
            </a:extLst>
          </p:cNvPr>
          <p:cNvSpPr txBox="1"/>
          <p:nvPr/>
        </p:nvSpPr>
        <p:spPr>
          <a:xfrm>
            <a:off x="1804307" y="-93332"/>
            <a:ext cx="5878286" cy="3353354"/>
          </a:xfrm>
          <a:prstGeom prst="rect">
            <a:avLst/>
          </a:prstGeom>
          <a:noFill/>
        </p:spPr>
        <p:txBody>
          <a:bodyPr wrap="square">
            <a:spAutoFit/>
          </a:bodyPr>
          <a:lstStyle/>
          <a:p>
            <a:pPr algn="just">
              <a:lnSpc>
                <a:spcPct val="150000"/>
              </a:lnSpc>
            </a:pPr>
            <a:r>
              <a:rPr lang="en-US" sz="2400" b="1" i="0" u="sng" dirty="0" err="1">
                <a:solidFill>
                  <a:srgbClr val="333333"/>
                </a:solidFill>
                <a:effectLst/>
                <a:latin typeface="Roboto" panose="02000000000000000000" pitchFamily="2" charset="0"/>
              </a:rPr>
              <a:t>Trả</a:t>
            </a:r>
            <a:r>
              <a:rPr lang="en-US" sz="2400" b="1" i="0" u="sng" dirty="0">
                <a:solidFill>
                  <a:srgbClr val="333333"/>
                </a:solidFill>
                <a:effectLst/>
                <a:latin typeface="Roboto" panose="02000000000000000000" pitchFamily="2" charset="0"/>
              </a:rPr>
              <a:t> </a:t>
            </a:r>
            <a:r>
              <a:rPr lang="en-US" sz="2400" b="1" i="0" u="sng" dirty="0" err="1">
                <a:solidFill>
                  <a:srgbClr val="333333"/>
                </a:solidFill>
                <a:effectLst/>
                <a:latin typeface="Roboto" panose="02000000000000000000" pitchFamily="2" charset="0"/>
              </a:rPr>
              <a:t>lời</a:t>
            </a:r>
            <a:r>
              <a:rPr lang="en-US" sz="2400" b="1" i="0" u="sng" dirty="0">
                <a:solidFill>
                  <a:srgbClr val="333333"/>
                </a:solidFill>
                <a:effectLst/>
                <a:latin typeface="Roboto" panose="02000000000000000000" pitchFamily="2" charset="0"/>
              </a:rPr>
              <a:t> </a:t>
            </a:r>
            <a:r>
              <a:rPr lang="en-US" sz="2400" b="1" i="0" u="sng" dirty="0" err="1">
                <a:solidFill>
                  <a:srgbClr val="333333"/>
                </a:solidFill>
                <a:effectLst/>
                <a:latin typeface="Roboto" panose="02000000000000000000" pitchFamily="2" charset="0"/>
              </a:rPr>
              <a:t>câu</a:t>
            </a:r>
            <a:r>
              <a:rPr lang="en-US" sz="2400" b="1" i="0" u="sng" dirty="0">
                <a:solidFill>
                  <a:srgbClr val="333333"/>
                </a:solidFill>
                <a:effectLst/>
                <a:latin typeface="Roboto" panose="02000000000000000000" pitchFamily="2" charset="0"/>
              </a:rPr>
              <a:t> </a:t>
            </a:r>
            <a:r>
              <a:rPr lang="en-US" sz="2400" b="1" i="0" u="sng" dirty="0" err="1">
                <a:solidFill>
                  <a:srgbClr val="333333"/>
                </a:solidFill>
                <a:effectLst/>
                <a:latin typeface="Roboto" panose="02000000000000000000" pitchFamily="2" charset="0"/>
              </a:rPr>
              <a:t>hỏi</a:t>
            </a:r>
            <a:r>
              <a:rPr lang="en-US" sz="2400" b="1" i="0" u="sng" dirty="0">
                <a:solidFill>
                  <a:srgbClr val="333333"/>
                </a:solidFill>
                <a:effectLst/>
                <a:latin typeface="Roboto" panose="02000000000000000000" pitchFamily="2" charset="0"/>
              </a:rPr>
              <a:t>: </a:t>
            </a:r>
            <a:r>
              <a:rPr lang="vi-VN" sz="2400" b="0" i="0" dirty="0">
                <a:solidFill>
                  <a:srgbClr val="333333"/>
                </a:solidFill>
                <a:effectLst/>
                <a:latin typeface="Roboto" panose="02000000000000000000" pitchFamily="2" charset="0"/>
              </a:rPr>
              <a:t>Trong quá trình học tập môn Lịch sử và Địa lí chúng ta có thể sử dụng nhiều phương tiện học tập như </a:t>
            </a:r>
            <a:r>
              <a:rPr lang="vi-VN" sz="2400" b="0" i="1" dirty="0">
                <a:solidFill>
                  <a:srgbClr val="00B0F0"/>
                </a:solidFill>
                <a:effectLst/>
                <a:latin typeface="Roboto" panose="02000000000000000000" pitchFamily="2" charset="0"/>
              </a:rPr>
              <a:t>Bản đồ, lược đồ, biểu đồ, tranh ảnh</a:t>
            </a:r>
            <a:r>
              <a:rPr lang="vi-VN" sz="2400" b="0" i="0" dirty="0">
                <a:solidFill>
                  <a:srgbClr val="333333"/>
                </a:solidFill>
                <a:effectLst/>
                <a:latin typeface="Roboto" panose="02000000000000000000" pitchFamily="2" charset="0"/>
              </a:rPr>
              <a:t>.... Tùy vào từng loại phương tiện, chúng ta có những </a:t>
            </a:r>
            <a:r>
              <a:rPr lang="vi-VN" sz="2400" b="0" i="1" dirty="0">
                <a:solidFill>
                  <a:srgbClr val="00B0F0"/>
                </a:solidFill>
                <a:effectLst/>
                <a:latin typeface="Roboto" panose="02000000000000000000" pitchFamily="2" charset="0"/>
              </a:rPr>
              <a:t>cách thức sử dụng riêng</a:t>
            </a:r>
            <a:r>
              <a:rPr lang="vi-VN" sz="2400" b="0" i="0" dirty="0">
                <a:solidFill>
                  <a:srgbClr val="333333"/>
                </a:solidFill>
                <a:effectLst/>
                <a:latin typeface="Roboto" panose="02000000000000000000" pitchFamily="2" charset="0"/>
              </a:rPr>
              <a:t>.</a:t>
            </a:r>
            <a:endParaRPr lang="en-US" sz="2400" dirty="0"/>
          </a:p>
        </p:txBody>
      </p:sp>
    </p:spTree>
    <p:extLst>
      <p:ext uri="{BB962C8B-B14F-4D97-AF65-F5344CB8AC3E}">
        <p14:creationId xmlns:p14="http://schemas.microsoft.com/office/powerpoint/2010/main" val="2873007046"/>
      </p:ext>
    </p:extLst>
  </p:cSld>
  <p:clrMapOvr>
    <a:masterClrMapping/>
  </p:clrMapOvr>
</p:sld>
</file>

<file path=ppt/theme/theme1.xml><?xml version="1.0" encoding="utf-8"?>
<a:theme xmlns:a="http://schemas.openxmlformats.org/drawingml/2006/main" name="French Literature by Slidesgo">
  <a:themeElements>
    <a:clrScheme name="Simple Light">
      <a:dk1>
        <a:srgbClr val="1E2E58"/>
      </a:dk1>
      <a:lt1>
        <a:srgbClr val="FFF5F1"/>
      </a:lt1>
      <a:dk2>
        <a:srgbClr val="1E2E58"/>
      </a:dk2>
      <a:lt2>
        <a:srgbClr val="FCEAE7"/>
      </a:lt2>
      <a:accent1>
        <a:srgbClr val="AFC7E7"/>
      </a:accent1>
      <a:accent2>
        <a:srgbClr val="6880BE"/>
      </a:accent2>
      <a:accent3>
        <a:srgbClr val="24386F"/>
      </a:accent3>
      <a:accent4>
        <a:srgbClr val="EB9A9E"/>
      </a:accent4>
      <a:accent5>
        <a:srgbClr val="A44358"/>
      </a:accent5>
      <a:accent6>
        <a:srgbClr val="AFC7E7"/>
      </a:accent6>
      <a:hlink>
        <a:srgbClr val="1E2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521</Words>
  <Application>Microsoft Office PowerPoint</Application>
  <PresentationFormat>On-screen Show (16:9)</PresentationFormat>
  <Paragraphs>81</Paragraphs>
  <Slides>19</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Lato</vt:lpstr>
      <vt:lpstr>Amasis MT Pro Medium</vt:lpstr>
      <vt:lpstr>Arial</vt:lpstr>
      <vt:lpstr>Harrington</vt:lpstr>
      <vt:lpstr>#9Slide05 Great Vibes</vt:lpstr>
      <vt:lpstr>Lato Black</vt:lpstr>
      <vt:lpstr>#9Slide06 SVNClementine</vt:lpstr>
      <vt:lpstr>Calibri</vt:lpstr>
      <vt:lpstr>Roboto</vt:lpstr>
      <vt:lpstr>Playfair Display Regular</vt:lpstr>
      <vt:lpstr>等线</vt:lpstr>
      <vt:lpstr>French Literature by Slidesgo</vt:lpstr>
      <vt:lpstr>LÀM QUEN VỚI  PHƯƠNG TIỆN HỌC TẬP  MÔN LỊCH SỬ VÀ ĐỊA LÝ (Tiết 1)</vt:lpstr>
      <vt:lpstr>Mục tiêu bài học</vt:lpstr>
      <vt:lpstr>PowerPoint Presentation</vt:lpstr>
      <vt:lpstr>PowerPoint Presentation</vt:lpstr>
      <vt:lpstr>PowerPoint Presentation</vt:lpstr>
      <vt:lpstr>PowerPoint Presentation</vt:lpstr>
      <vt:lpstr>HÌNH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QUEN VỚI  PHƯƠNG TIỆN HỌC TẬP  MÔN LỊCH SỬ VÀ ĐỊA LÝ (Tiết 1)</dc:title>
  <dc:creator>Nguyễn Thị Nhã Vy_TH-THCS - THPT Lê Quý Đôn – Quyết Thắng</dc:creator>
  <cp:lastModifiedBy>sontungdigi@outlook.com</cp:lastModifiedBy>
  <cp:revision>3</cp:revision>
  <dcterms:modified xsi:type="dcterms:W3CDTF">2025-11-06T06:36:39Z</dcterms:modified>
</cp:coreProperties>
</file>