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22"/>
  </p:notesMasterIdLst>
  <p:sldIdLst>
    <p:sldId id="294" r:id="rId4"/>
    <p:sldId id="263" r:id="rId5"/>
    <p:sldId id="292" r:id="rId6"/>
    <p:sldId id="288" r:id="rId7"/>
    <p:sldId id="287" r:id="rId8"/>
    <p:sldId id="295" r:id="rId9"/>
    <p:sldId id="256" r:id="rId10"/>
    <p:sldId id="257" r:id="rId11"/>
    <p:sldId id="268" r:id="rId12"/>
    <p:sldId id="280" r:id="rId13"/>
    <p:sldId id="281" r:id="rId14"/>
    <p:sldId id="282" r:id="rId15"/>
    <p:sldId id="283" r:id="rId16"/>
    <p:sldId id="284" r:id="rId17"/>
    <p:sldId id="289" r:id="rId18"/>
    <p:sldId id="285" r:id="rId19"/>
    <p:sldId id="290" r:id="rId20"/>
    <p:sldId id="296" r:id="rId21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79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82F513-9995-4A05-8C51-8EFBCAE95CF2}" type="datetimeFigureOut">
              <a:rPr lang="vi-VN" smtClean="0"/>
              <a:t>30/10/2023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AA7D56-DD5D-4BA8-AF0D-D6922660B7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6465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86766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30/10/2023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029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30/10/2023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309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30/10/2023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646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30/10/2023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22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30/10/2023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724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30/10/2023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9292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30/10/2023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0519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30/10/2023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91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30/10/2023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599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30/10/2023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080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30/10/2023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6137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1257301" y="295243"/>
            <a:ext cx="15773399" cy="159662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66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2700"/>
            </a:lvl2pPr>
            <a:lvl3pPr lvl="2" indent="0">
              <a:spcBef>
                <a:spcPts val="0"/>
              </a:spcBef>
              <a:buNone/>
              <a:defRPr sz="2700"/>
            </a:lvl3pPr>
            <a:lvl4pPr lvl="3" indent="0">
              <a:spcBef>
                <a:spcPts val="0"/>
              </a:spcBef>
              <a:buNone/>
              <a:defRPr sz="2700"/>
            </a:lvl4pPr>
            <a:lvl5pPr lvl="4" indent="0">
              <a:spcBef>
                <a:spcPts val="0"/>
              </a:spcBef>
              <a:buNone/>
              <a:defRPr sz="2700"/>
            </a:lvl5pPr>
            <a:lvl6pPr lvl="5" indent="0">
              <a:spcBef>
                <a:spcPts val="0"/>
              </a:spcBef>
              <a:buNone/>
              <a:defRPr sz="2700"/>
            </a:lvl6pPr>
            <a:lvl7pPr lvl="6" indent="0">
              <a:spcBef>
                <a:spcPts val="0"/>
              </a:spcBef>
              <a:buNone/>
              <a:defRPr sz="2700"/>
            </a:lvl7pPr>
            <a:lvl8pPr lvl="7" indent="0">
              <a:spcBef>
                <a:spcPts val="0"/>
              </a:spcBef>
              <a:buNone/>
              <a:defRPr sz="2700"/>
            </a:lvl8pPr>
            <a:lvl9pPr lvl="8" indent="0">
              <a:spcBef>
                <a:spcPts val="0"/>
              </a:spcBef>
              <a:buNone/>
              <a:defRPr sz="27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1257301" y="2738438"/>
            <a:ext cx="15773399" cy="652700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76200" algn="l" rtl="0">
              <a:lnSpc>
                <a:spcPct val="90000"/>
              </a:lnSpc>
              <a:spcBef>
                <a:spcPts val="1500"/>
              </a:spcBef>
              <a:buClr>
                <a:schemeClr val="dk1"/>
              </a:buClr>
              <a:buSzPct val="100000"/>
              <a:buFont typeface="Arial"/>
              <a:buChar char="•"/>
              <a:defRPr sz="4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28700" marR="0" lvl="1" indent="-11430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714500" marR="0" lvl="2" indent="-15240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00300" marR="0" lvl="3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86100" marR="0" lvl="4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771900" marR="0" lvl="5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457700" marR="0" lvl="6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5143500" marR="0" lvl="7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829300" marR="0" lvl="8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1257300" y="9534526"/>
            <a:ext cx="4114800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7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6057900" y="9534526"/>
            <a:ext cx="6172200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7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12915900" y="9534526"/>
            <a:ext cx="4114800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27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9FFF0030-A7BB-4B17-BA94-212CE9FDA66A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008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30/10/2023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2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1257300" y="295276"/>
            <a:ext cx="15773400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0650" y="278608"/>
            <a:ext cx="1364457" cy="136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67875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68580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137160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205740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274320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12" Type="http://schemas.openxmlformats.org/officeDocument/2006/relationships/image" Target="../media/image17.sv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26.png"/><Relationship Id="rId10" Type="http://schemas.openxmlformats.org/officeDocument/2006/relationships/image" Target="../media/image20.svg"/><Relationship Id="rId4" Type="http://schemas.openxmlformats.org/officeDocument/2006/relationships/image" Target="../media/image10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12" Type="http://schemas.openxmlformats.org/officeDocument/2006/relationships/image" Target="../media/image17.sv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27.png"/><Relationship Id="rId10" Type="http://schemas.openxmlformats.org/officeDocument/2006/relationships/image" Target="../media/image20.svg"/><Relationship Id="rId4" Type="http://schemas.openxmlformats.org/officeDocument/2006/relationships/image" Target="../media/image10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12" Type="http://schemas.openxmlformats.org/officeDocument/2006/relationships/image" Target="../media/image17.sv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28.png"/><Relationship Id="rId10" Type="http://schemas.openxmlformats.org/officeDocument/2006/relationships/image" Target="../media/image20.svg"/><Relationship Id="rId4" Type="http://schemas.openxmlformats.org/officeDocument/2006/relationships/image" Target="../media/image10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12" Type="http://schemas.openxmlformats.org/officeDocument/2006/relationships/image" Target="../media/image17.sv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29.png"/><Relationship Id="rId10" Type="http://schemas.openxmlformats.org/officeDocument/2006/relationships/image" Target="../media/image20.svg"/><Relationship Id="rId4" Type="http://schemas.openxmlformats.org/officeDocument/2006/relationships/image" Target="../media/image10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17.sv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20.svg"/><Relationship Id="rId4" Type="http://schemas.openxmlformats.org/officeDocument/2006/relationships/image" Target="../media/image10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17.sv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20.svg"/><Relationship Id="rId4" Type="http://schemas.openxmlformats.org/officeDocument/2006/relationships/image" Target="../media/image10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17.sv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20.svg"/><Relationship Id="rId4" Type="http://schemas.openxmlformats.org/officeDocument/2006/relationships/image" Target="../media/image10.png"/><Relationship Id="rId9" Type="http://schemas.openxmlformats.org/officeDocument/2006/relationships/image" Target="../media/image17.png"/><Relationship Id="rId1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7.sv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image" Target="../media/image2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5.svg"/><Relationship Id="rId4" Type="http://schemas.openxmlformats.org/officeDocument/2006/relationships/image" Target="../media/image16.png"/><Relationship Id="rId9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svg"/><Relationship Id="rId12" Type="http://schemas.openxmlformats.org/officeDocument/2006/relationships/image" Target="../media/image15.png"/><Relationship Id="rId2" Type="http://schemas.openxmlformats.org/officeDocument/2006/relationships/audio" Target="../media/media3.mp3"/><Relationship Id="rId16" Type="http://schemas.openxmlformats.org/officeDocument/2006/relationships/image" Target="../media/image15.svg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11" Type="http://schemas.openxmlformats.org/officeDocument/2006/relationships/image" Target="../media/image17.sv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4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2" Type="http://schemas.openxmlformats.org/officeDocument/2006/relationships/audio" Target="../media/media4.mp3"/><Relationship Id="rId16" Type="http://schemas.openxmlformats.org/officeDocument/2006/relationships/image" Target="../media/image15.png"/><Relationship Id="rId1" Type="http://schemas.microsoft.com/office/2007/relationships/media" Target="../media/media4.mp3"/><Relationship Id="rId6" Type="http://schemas.openxmlformats.org/officeDocument/2006/relationships/image" Target="../media/image24.png"/><Relationship Id="rId11" Type="http://schemas.openxmlformats.org/officeDocument/2006/relationships/image" Target="../media/image24.svg"/><Relationship Id="rId5" Type="http://schemas.openxmlformats.org/officeDocument/2006/relationships/image" Target="../media/image27.svg"/><Relationship Id="rId1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23.png"/><Relationship Id="rId9" Type="http://schemas.openxmlformats.org/officeDocument/2006/relationships/image" Target="../media/image20.sv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svg"/><Relationship Id="rId12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11" Type="http://schemas.openxmlformats.org/officeDocument/2006/relationships/image" Target="../media/image17.svg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25.png"/><Relationship Id="rId9" Type="http://schemas.openxmlformats.org/officeDocument/2006/relationships/image" Target="../media/image24.sv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775021"/>
            <a:ext cx="8197836" cy="44040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4" y="6743700"/>
            <a:ext cx="18288000" cy="35433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06703" y="1981945"/>
            <a:ext cx="3037178" cy="12603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lnSpc>
                <a:spcPct val="115000"/>
              </a:lnSpc>
            </a:pPr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9 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52B9FE4-D2A5-A6D6-226D-B24E5063A626}"/>
              </a:ext>
            </a:extLst>
          </p:cNvPr>
          <p:cNvSpPr/>
          <p:nvPr/>
        </p:nvSpPr>
        <p:spPr>
          <a:xfrm>
            <a:off x="3886200" y="2982606"/>
            <a:ext cx="9296135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Mái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tuổi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thơ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(Aura Lea)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B35E27-2CDB-D3BD-E99C-2C5EF72B7524}"/>
              </a:ext>
            </a:extLst>
          </p:cNvPr>
          <p:cNvSpPr/>
          <p:nvPr/>
        </p:nvSpPr>
        <p:spPr>
          <a:xfrm>
            <a:off x="12649200" y="4581480"/>
            <a:ext cx="4778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George R. Poulton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Lê Anh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Tuấn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262C2543-08BD-3F4F-1EF2-9C43885B4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764" y="-85790"/>
            <a:ext cx="18319764" cy="195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6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5B44C1F-5C85-D074-0CC6-7115A8C3E3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4051412">
            <a:off x="15942618" y="-4912563"/>
            <a:ext cx="5719572" cy="82296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5910741-F040-26EC-7539-3DBA06588F3F}"/>
              </a:ext>
            </a:extLst>
          </p:cNvPr>
          <p:cNvSpPr/>
          <p:nvPr/>
        </p:nvSpPr>
        <p:spPr>
          <a:xfrm>
            <a:off x="2971801" y="1325352"/>
            <a:ext cx="14814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404FB4E-D3ED-D52B-B6F6-103E90365F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212" y="2975773"/>
            <a:ext cx="17477988" cy="1776750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CA4DF966-7688-7725-7662-5E066F0013B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3716000" y="6911294"/>
            <a:ext cx="5165670" cy="326635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A56C3FE-7E33-B183-BD66-0B3B606F70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2399" y="5921222"/>
            <a:ext cx="6248400" cy="401187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1E7BA709-AB57-AA71-8B45-D52C5713DA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663302" y="9739191"/>
            <a:ext cx="15965515" cy="622735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3AB2B125-684A-41AD-433C-11592D33B9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419600" y="9774097"/>
            <a:ext cx="15965515" cy="62273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24F2B22-8613-8BCD-B004-432D8AC69C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0" y="-44699"/>
            <a:ext cx="2916127" cy="2089007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88256AE-E50A-C1E0-B044-1F657C92AF31}"/>
              </a:ext>
            </a:extLst>
          </p:cNvPr>
          <p:cNvSpPr txBox="1"/>
          <p:nvPr/>
        </p:nvSpPr>
        <p:spPr>
          <a:xfrm>
            <a:off x="1890906" y="4341689"/>
            <a:ext cx="14706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  quê    hương   xanh   tươi      bao      la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gió   thơm  mùi     hương      lúa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73CE8BEB-A20F-B905-F846-2E3FD3B67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689235" y="2492320"/>
            <a:ext cx="609600" cy="609600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43526427-3BE2-388E-2CAF-7EECE5A1BAF6}"/>
              </a:ext>
            </a:extLst>
          </p:cNvPr>
          <p:cNvSpPr/>
          <p:nvPr/>
        </p:nvSpPr>
        <p:spPr>
          <a:xfrm>
            <a:off x="4072295" y="55176"/>
            <a:ext cx="121919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 HÁT TỪNG CÂU</a:t>
            </a:r>
          </a:p>
          <a:p>
            <a:pPr lvl="0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MÁI TRƯỜNG TUỔI THƠ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2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5B44C1F-5C85-D074-0CC6-7115A8C3E3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4051412">
            <a:off x="15942618" y="-4912563"/>
            <a:ext cx="5719572" cy="82296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5910741-F040-26EC-7539-3DBA06588F3F}"/>
              </a:ext>
            </a:extLst>
          </p:cNvPr>
          <p:cNvSpPr/>
          <p:nvPr/>
        </p:nvSpPr>
        <p:spPr>
          <a:xfrm>
            <a:off x="2362200" y="1028700"/>
            <a:ext cx="14814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0470B09D-50FE-487B-E112-A50D171C0B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910" y="2232178"/>
            <a:ext cx="17405290" cy="2133600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54363D73-6DEB-100F-E86F-950E38EDF7A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3716000" y="6911294"/>
            <a:ext cx="5165670" cy="326635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D9AAEA0-6959-50BB-130D-32D7ED9548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2399" y="5921222"/>
            <a:ext cx="6248400" cy="4011875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329F79A7-667D-0A07-06AD-2552F7D672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663302" y="9739191"/>
            <a:ext cx="15965515" cy="62273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C730922C-415E-A811-7FA3-02130CD065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419600" y="9774097"/>
            <a:ext cx="15965515" cy="62273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0C47F74-883A-2ECE-D9BB-4E3CCA3FDC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0" y="-44699"/>
            <a:ext cx="2916127" cy="2089007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8B63170-164D-2FD2-1C01-6DC47499122B}"/>
              </a:ext>
            </a:extLst>
          </p:cNvPr>
          <p:cNvSpPr txBox="1"/>
          <p:nvPr/>
        </p:nvSpPr>
        <p:spPr>
          <a:xfrm>
            <a:off x="2362200" y="4217480"/>
            <a:ext cx="1592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Bên     trang   sách    em            vui      học   chăm              cho     cuộc     đời      nở          hoa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A7BA038B-93CA-F9A1-3E83-80513D759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240000" y="2357236"/>
            <a:ext cx="609600" cy="609600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83134A75-711A-077D-7DA7-20A58BF03CD4}"/>
              </a:ext>
            </a:extLst>
          </p:cNvPr>
          <p:cNvSpPr/>
          <p:nvPr/>
        </p:nvSpPr>
        <p:spPr>
          <a:xfrm>
            <a:off x="4072295" y="55176"/>
            <a:ext cx="121919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 HÁT TỪNG CÂU</a:t>
            </a:r>
          </a:p>
          <a:p>
            <a:pPr lvl="0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MÁI TRƯỜNG TUỔI THƠ</a:t>
            </a:r>
          </a:p>
        </p:txBody>
      </p:sp>
    </p:spTree>
    <p:extLst>
      <p:ext uri="{BB962C8B-B14F-4D97-AF65-F5344CB8AC3E}">
        <p14:creationId xmlns:p14="http://schemas.microsoft.com/office/powerpoint/2010/main" val="372240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5B44C1F-5C85-D074-0CC6-7115A8C3E3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4051412">
            <a:off x="15942618" y="-4912563"/>
            <a:ext cx="5719572" cy="82296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5910741-F040-26EC-7539-3DBA06588F3F}"/>
              </a:ext>
            </a:extLst>
          </p:cNvPr>
          <p:cNvSpPr/>
          <p:nvPr/>
        </p:nvSpPr>
        <p:spPr>
          <a:xfrm>
            <a:off x="3124200" y="1300756"/>
            <a:ext cx="19094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3-4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551C04EC-7C3B-1DAC-DA11-9C6D6531CE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3094" y="2595506"/>
            <a:ext cx="18391094" cy="3271926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4882F471-4917-CC9B-97C8-46FF31D6D0E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3716000" y="6911294"/>
            <a:ext cx="5165670" cy="326635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BC4BA2E-FE16-A6A0-2E1D-33DA743066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2399" y="6410476"/>
            <a:ext cx="5486399" cy="3522621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F983F2E0-45C0-2900-5EB7-FFBF8DEBD7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663302" y="9739191"/>
            <a:ext cx="15965515" cy="62273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9CB171A9-A901-CF78-FE6F-DD6122F8B2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419600" y="9774097"/>
            <a:ext cx="15965515" cy="62273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D7E3A22-5401-8323-7721-35CDCB47ED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0" y="-44699"/>
            <a:ext cx="2916127" cy="2089007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8995062-F415-E0AA-2789-533EAE3062E1}"/>
              </a:ext>
            </a:extLst>
          </p:cNvPr>
          <p:cNvSpPr txBox="1"/>
          <p:nvPr/>
        </p:nvSpPr>
        <p:spPr>
          <a:xfrm>
            <a:off x="1219200" y="3753922"/>
            <a:ext cx="14706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   quê    hương   xanh    tươi      bao      la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gió   thơm     mùi     hương      lúa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80FB86F4-0EF5-942A-93F7-EC9DB95B3D19}"/>
              </a:ext>
            </a:extLst>
          </p:cNvPr>
          <p:cNvSpPr txBox="1"/>
          <p:nvPr/>
        </p:nvSpPr>
        <p:spPr>
          <a:xfrm>
            <a:off x="1129553" y="5686193"/>
            <a:ext cx="1592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Bên     trang   sách    em         vui      học   chăm              cho     cuộc     đời      nở          hoa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3-4">
            <a:hlinkClick r:id="" action="ppaction://media"/>
            <a:extLst>
              <a:ext uri="{FF2B5EF4-FFF2-40B4-BE49-F238E27FC236}">
                <a16:creationId xmlns:a16="http://schemas.microsoft.com/office/drawing/2014/main" id="{E50DC84F-01E2-F572-AB6B-FF1E9A2A4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489126" y="1988471"/>
            <a:ext cx="786328" cy="786328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D4D188EA-021A-8F74-4706-1F90E57E4C8B}"/>
              </a:ext>
            </a:extLst>
          </p:cNvPr>
          <p:cNvSpPr/>
          <p:nvPr/>
        </p:nvSpPr>
        <p:spPr>
          <a:xfrm>
            <a:off x="4072295" y="55176"/>
            <a:ext cx="121919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 HÁT TỪNG CÂU</a:t>
            </a:r>
          </a:p>
          <a:p>
            <a:pPr lvl="0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MÁI TRƯỜNG TUỔI THƠ</a:t>
            </a:r>
          </a:p>
        </p:txBody>
      </p:sp>
    </p:spTree>
    <p:extLst>
      <p:ext uri="{BB962C8B-B14F-4D97-AF65-F5344CB8AC3E}">
        <p14:creationId xmlns:p14="http://schemas.microsoft.com/office/powerpoint/2010/main" val="134360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5B44C1F-5C85-D074-0CC6-7115A8C3E3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4051412">
            <a:off x="15942618" y="-4912563"/>
            <a:ext cx="5719572" cy="82296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5910741-F040-26EC-7539-3DBA06588F3F}"/>
              </a:ext>
            </a:extLst>
          </p:cNvPr>
          <p:cNvSpPr/>
          <p:nvPr/>
        </p:nvSpPr>
        <p:spPr>
          <a:xfrm>
            <a:off x="2907162" y="15688"/>
            <a:ext cx="3562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40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40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8D14A4E3-3B57-5911-C299-929509F33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784" y="2008570"/>
            <a:ext cx="17211816" cy="6334125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06339B1D-8F20-FBAC-68B3-D01195EE0A2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5694158" y="8162120"/>
            <a:ext cx="3187511" cy="2015523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DA48F16-3D07-E822-4974-D017429802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71356" y="8493936"/>
            <a:ext cx="2916127" cy="1439161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9697F663-F582-F837-10F4-9A096B1869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663302" y="9739191"/>
            <a:ext cx="15965515" cy="622735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9CCCC5CF-5DDC-3FE9-8376-6B47CC941C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419600" y="9774097"/>
            <a:ext cx="15965515" cy="62273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074E73F-7761-924B-C2F2-AB374B7656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0" y="-44699"/>
            <a:ext cx="2916127" cy="2089007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FB034FB-0087-E38E-3A49-1510236B2A0D}"/>
              </a:ext>
            </a:extLst>
          </p:cNvPr>
          <p:cNvSpPr txBox="1"/>
          <p:nvPr/>
        </p:nvSpPr>
        <p:spPr>
          <a:xfrm>
            <a:off x="2798524" y="3214100"/>
            <a:ext cx="151544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em    nằm   bên          cánh đồng lúa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nghe    câu     hò    ngân        xa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1504A6C-6B0C-1604-21D3-E01F7FA807F4}"/>
              </a:ext>
            </a:extLst>
          </p:cNvPr>
          <p:cNvSpPr txBox="1"/>
          <p:nvPr/>
        </p:nvSpPr>
        <p:spPr>
          <a:xfrm>
            <a:off x="1458063" y="4949182"/>
            <a:ext cx="155335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   thơ    hồn     nhiên  đón     ngày   mới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tiếng  chim   hòa      lời           ca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D9BDB17-D0D2-7B8E-0660-6739836586C3}"/>
              </a:ext>
            </a:extLst>
          </p:cNvPr>
          <p:cNvSpPr txBox="1"/>
          <p:nvPr/>
        </p:nvSpPr>
        <p:spPr>
          <a:xfrm>
            <a:off x="1405043" y="6459091"/>
            <a:ext cx="14706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   quê   hương  xanh    tươi    bao      la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gió   thơm     mùi   hương    lúa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0877F586-B0F8-69AA-5F6C-CD3058A91143}"/>
              </a:ext>
            </a:extLst>
          </p:cNvPr>
          <p:cNvSpPr txBox="1"/>
          <p:nvPr/>
        </p:nvSpPr>
        <p:spPr>
          <a:xfrm>
            <a:off x="1344184" y="8071068"/>
            <a:ext cx="1592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Bên    trang  sách    em        vui      học   chăm           cho    cuộc    đời     nở        hoa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A35D9EC0-1684-96E3-6C86-05F68497749E}"/>
              </a:ext>
            </a:extLst>
          </p:cNvPr>
          <p:cNvSpPr/>
          <p:nvPr/>
        </p:nvSpPr>
        <p:spPr>
          <a:xfrm>
            <a:off x="6289555" y="369673"/>
            <a:ext cx="458170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(Aura Lea)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34EF0E23-0114-8E80-F7A7-FB346BB58070}"/>
              </a:ext>
            </a:extLst>
          </p:cNvPr>
          <p:cNvSpPr/>
          <p:nvPr/>
        </p:nvSpPr>
        <p:spPr>
          <a:xfrm>
            <a:off x="11296840" y="1272836"/>
            <a:ext cx="4778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: George R. Poulton</a:t>
            </a:r>
          </a:p>
          <a:p>
            <a:pPr lvl="0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: Lê Anh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Tuấn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lời 1">
            <a:hlinkClick r:id="" action="ppaction://media"/>
            <a:extLst>
              <a:ext uri="{FF2B5EF4-FFF2-40B4-BE49-F238E27FC236}">
                <a16:creationId xmlns:a16="http://schemas.microsoft.com/office/drawing/2014/main" id="{CAA7666E-8060-94F8-B8E1-62F15E6C36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670330" y="11473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9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5B44C1F-5C85-D074-0CC6-7115A8C3E3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4051412">
            <a:off x="16321427" y="-4464993"/>
            <a:ext cx="5120485" cy="7367605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5910741-F040-26EC-7539-3DBA06588F3F}"/>
              </a:ext>
            </a:extLst>
          </p:cNvPr>
          <p:cNvSpPr/>
          <p:nvPr/>
        </p:nvSpPr>
        <p:spPr>
          <a:xfrm>
            <a:off x="2590800" y="-29707"/>
            <a:ext cx="32928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40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40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40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3751C8FE-29CE-44A3-EBE3-60B622C3A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" y="1555480"/>
            <a:ext cx="17754600" cy="7445460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6E8FB174-60F8-B963-92E7-DD958B6D42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5468600" y="8019495"/>
            <a:ext cx="3413070" cy="215814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D8756E8-3EDD-1120-09E1-A86218AE3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2398" y="8336561"/>
            <a:ext cx="2486566" cy="159653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4375489-7EB0-20B6-5F73-7D3FD5E635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663302" y="9739191"/>
            <a:ext cx="15965515" cy="622735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90F52A8F-9780-49BD-D2DE-64CEF370C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419600" y="9774097"/>
            <a:ext cx="15965515" cy="62273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B02F9BC-5DC1-AC3F-037B-D5134D0EC1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93007" y="-305685"/>
            <a:ext cx="2486566" cy="178128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033E6EB-A084-2D5E-43A1-C22C25B87A33}"/>
              </a:ext>
            </a:extLst>
          </p:cNvPr>
          <p:cNvSpPr txBox="1"/>
          <p:nvPr/>
        </p:nvSpPr>
        <p:spPr>
          <a:xfrm>
            <a:off x="3133585" y="2683076"/>
            <a:ext cx="151544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em    nằm   bên          cánh đồng lúa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nghe    câu     hò    ngân        xa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AE7BD1F-120E-0D43-06E6-A2C506D71D23}"/>
              </a:ext>
            </a:extLst>
          </p:cNvPr>
          <p:cNvSpPr txBox="1"/>
          <p:nvPr/>
        </p:nvSpPr>
        <p:spPr>
          <a:xfrm>
            <a:off x="1592650" y="4121250"/>
            <a:ext cx="155335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    thơ    hồn     nhiên   đón     ngày   mới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tiếng   chim   hòa      lời           ca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1228F82-68EB-60DA-3AAF-293D955CBA78}"/>
              </a:ext>
            </a:extLst>
          </p:cNvPr>
          <p:cNvSpPr txBox="1"/>
          <p:nvPr/>
        </p:nvSpPr>
        <p:spPr>
          <a:xfrm>
            <a:off x="1592650" y="5493003"/>
            <a:ext cx="14706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   quê   hương  xanh    tươi     bao      la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gió    thơm     mùi   hương    lúa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FF98F1B-BC1B-E9B9-BFF2-1DE50452C0F9}"/>
              </a:ext>
            </a:extLst>
          </p:cNvPr>
          <p:cNvSpPr txBox="1"/>
          <p:nvPr/>
        </p:nvSpPr>
        <p:spPr>
          <a:xfrm>
            <a:off x="1619544" y="6848087"/>
            <a:ext cx="1592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Bên              trang            sách               em                   vui                   học               chăm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65812DCA-8727-7373-0A7E-041356A844DE}"/>
              </a:ext>
            </a:extLst>
          </p:cNvPr>
          <p:cNvSpPr txBox="1"/>
          <p:nvPr/>
        </p:nvSpPr>
        <p:spPr>
          <a:xfrm>
            <a:off x="1592650" y="8317412"/>
            <a:ext cx="13418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     cuộc     đời     nở        hoa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                             …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cho     nhịp sống    chan        hòa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79B31414-9D89-4567-E9B6-B30197DE8FAC}"/>
              </a:ext>
            </a:extLst>
          </p:cNvPr>
          <p:cNvSpPr/>
          <p:nvPr/>
        </p:nvSpPr>
        <p:spPr>
          <a:xfrm>
            <a:off x="6289555" y="369673"/>
            <a:ext cx="458170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(Aura Lea)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00DF5651-4E77-8DB7-2463-31A05CE17AA0}"/>
              </a:ext>
            </a:extLst>
          </p:cNvPr>
          <p:cNvSpPr/>
          <p:nvPr/>
        </p:nvSpPr>
        <p:spPr>
          <a:xfrm>
            <a:off x="11520306" y="747652"/>
            <a:ext cx="4778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: George R. Poulton</a:t>
            </a:r>
          </a:p>
          <a:p>
            <a:pPr lvl="0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: Lê Anh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Tuấn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HACH MAI TRUONG TUOI THO">
            <a:hlinkClick r:id="" action="ppaction://media"/>
            <a:extLst>
              <a:ext uri="{FF2B5EF4-FFF2-40B4-BE49-F238E27FC236}">
                <a16:creationId xmlns:a16="http://schemas.microsoft.com/office/drawing/2014/main" id="{3FFFEC50-CE20-E728-BEB4-E917252B5F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869184" y="891375"/>
            <a:ext cx="855216" cy="85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3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71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5B44C1F-5C85-D074-0CC6-7115A8C3E3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4051412">
            <a:off x="16321427" y="-4464993"/>
            <a:ext cx="5120485" cy="7367605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5910741-F040-26EC-7539-3DBA06588F3F}"/>
              </a:ext>
            </a:extLst>
          </p:cNvPr>
          <p:cNvSpPr/>
          <p:nvPr/>
        </p:nvSpPr>
        <p:spPr>
          <a:xfrm>
            <a:off x="2602436" y="240441"/>
            <a:ext cx="363432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40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40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40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4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0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endParaRPr lang="en-US" sz="40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3751C8FE-29CE-44A3-EBE3-60B622C3A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" y="1555480"/>
            <a:ext cx="17754600" cy="7445460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6E8FB174-60F8-B963-92E7-DD958B6D42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5468600" y="8019495"/>
            <a:ext cx="3413070" cy="215814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D8756E8-3EDD-1120-09E1-A86218AE3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2398" y="8336561"/>
            <a:ext cx="2486566" cy="159653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4375489-7EB0-20B6-5F73-7D3FD5E635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663302" y="9739191"/>
            <a:ext cx="15965515" cy="622735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90F52A8F-9780-49BD-D2DE-64CEF370C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419600" y="9774097"/>
            <a:ext cx="15965515" cy="62273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B02F9BC-5DC1-AC3F-037B-D5134D0EC1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93007" y="-305685"/>
            <a:ext cx="2486566" cy="178128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033E6EB-A084-2D5E-43A1-C22C25B87A33}"/>
              </a:ext>
            </a:extLst>
          </p:cNvPr>
          <p:cNvSpPr txBox="1"/>
          <p:nvPr/>
        </p:nvSpPr>
        <p:spPr>
          <a:xfrm>
            <a:off x="3133585" y="2683076"/>
            <a:ext cx="151544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em    nằm   bên          cánh đồng lúa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nghe    câu     hò    ngân        xa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AE7BD1F-120E-0D43-06E6-A2C506D71D23}"/>
              </a:ext>
            </a:extLst>
          </p:cNvPr>
          <p:cNvSpPr txBox="1"/>
          <p:nvPr/>
        </p:nvSpPr>
        <p:spPr>
          <a:xfrm>
            <a:off x="1592650" y="4121250"/>
            <a:ext cx="155335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    thơ    hồn     nhiên   đón     ngày   mới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tiếng   chim   hòa      lời           ca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1228F82-68EB-60DA-3AAF-293D955CBA78}"/>
              </a:ext>
            </a:extLst>
          </p:cNvPr>
          <p:cNvSpPr txBox="1"/>
          <p:nvPr/>
        </p:nvSpPr>
        <p:spPr>
          <a:xfrm>
            <a:off x="1592650" y="5493003"/>
            <a:ext cx="14706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   quê   hương  xanh    tươi     bao      la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gió    thơm     mùi   hương    lúa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FF98F1B-BC1B-E9B9-BFF2-1DE50452C0F9}"/>
              </a:ext>
            </a:extLst>
          </p:cNvPr>
          <p:cNvSpPr txBox="1"/>
          <p:nvPr/>
        </p:nvSpPr>
        <p:spPr>
          <a:xfrm>
            <a:off x="1619544" y="6848087"/>
            <a:ext cx="1592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Bên              trang            sách               em                   vui                   học               chăm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65812DCA-8727-7373-0A7E-041356A844DE}"/>
              </a:ext>
            </a:extLst>
          </p:cNvPr>
          <p:cNvSpPr txBox="1"/>
          <p:nvPr/>
        </p:nvSpPr>
        <p:spPr>
          <a:xfrm>
            <a:off x="1592650" y="8317412"/>
            <a:ext cx="13418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     cuộc     đời     nở        hoa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                             …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cho     nhịp sống    chan        hòa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79B31414-9D89-4567-E9B6-B30197DE8FAC}"/>
              </a:ext>
            </a:extLst>
          </p:cNvPr>
          <p:cNvSpPr/>
          <p:nvPr/>
        </p:nvSpPr>
        <p:spPr>
          <a:xfrm>
            <a:off x="6289555" y="369673"/>
            <a:ext cx="458170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(Aura Lea)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00DF5651-4E77-8DB7-2463-31A05CE17AA0}"/>
              </a:ext>
            </a:extLst>
          </p:cNvPr>
          <p:cNvSpPr/>
          <p:nvPr/>
        </p:nvSpPr>
        <p:spPr>
          <a:xfrm>
            <a:off x="11520306" y="747652"/>
            <a:ext cx="4778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: George R. Poulton</a:t>
            </a:r>
          </a:p>
          <a:p>
            <a:pPr lvl="0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: Lê Anh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Tuấn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MAI TRUONG TUOI THO OK">
            <a:hlinkClick r:id="" action="ppaction://media"/>
            <a:extLst>
              <a:ext uri="{FF2B5EF4-FFF2-40B4-BE49-F238E27FC236}">
                <a16:creationId xmlns:a16="http://schemas.microsoft.com/office/drawing/2014/main" id="{A293B487-42C2-3180-CDB9-7DF1CDEA0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6688" y="2178797"/>
            <a:ext cx="762511" cy="76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3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72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47599">
            <a:off x="-2531114" y="6533525"/>
            <a:ext cx="5719572" cy="82296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5B44C1F-5C85-D074-0CC6-7115A8C3E3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4051412">
            <a:off x="15942618" y="-4912563"/>
            <a:ext cx="5719572" cy="82296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5910741-F040-26EC-7539-3DBA06588F3F}"/>
              </a:ext>
            </a:extLst>
          </p:cNvPr>
          <p:cNvSpPr/>
          <p:nvPr/>
        </p:nvSpPr>
        <p:spPr>
          <a:xfrm>
            <a:off x="2362200" y="1028700"/>
            <a:ext cx="14097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KẾT HỢP GÕ ĐỆM THEO NHỊP CHIA ĐÔI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4B8F3672-C369-CEF0-CB8B-E01E579CF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657601"/>
            <a:ext cx="17573721" cy="175260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E0C519BC-BB9D-E36E-FF53-7F80B4DF263D}"/>
              </a:ext>
            </a:extLst>
          </p:cNvPr>
          <p:cNvSpPr/>
          <p:nvPr/>
        </p:nvSpPr>
        <p:spPr>
          <a:xfrm>
            <a:off x="1115521" y="2482986"/>
            <a:ext cx="14814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F2FA65B-F030-16DF-57DA-C2CC39B5147F}"/>
              </a:ext>
            </a:extLst>
          </p:cNvPr>
          <p:cNvSpPr txBox="1"/>
          <p:nvPr/>
        </p:nvSpPr>
        <p:spPr>
          <a:xfrm>
            <a:off x="2610464" y="4984154"/>
            <a:ext cx="151544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 em       nằm   bên             cánh đồng lúa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nghe    câu     hò     ngân           xa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Content Placeholder 3" descr="mặt phách">
            <a:extLst>
              <a:ext uri="{FF2B5EF4-FFF2-40B4-BE49-F238E27FC236}">
                <a16:creationId xmlns:a16="http://schemas.microsoft.com/office/drawing/2014/main" id="{DFEA5FCF-A9D6-642C-5B8B-17B41367CF9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17284" y="5600140"/>
            <a:ext cx="969645" cy="74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Content Placeholder 3" descr="mặt phách">
            <a:extLst>
              <a:ext uri="{FF2B5EF4-FFF2-40B4-BE49-F238E27FC236}">
                <a16:creationId xmlns:a16="http://schemas.microsoft.com/office/drawing/2014/main" id="{6CB86F27-4AFB-2446-CB57-6698B57593D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89555" y="5574440"/>
            <a:ext cx="969645" cy="74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Content Placeholder 3" descr="mặt phách">
            <a:extLst>
              <a:ext uri="{FF2B5EF4-FFF2-40B4-BE49-F238E27FC236}">
                <a16:creationId xmlns:a16="http://schemas.microsoft.com/office/drawing/2014/main" id="{6F6EFBE5-66F0-9EE3-8DAD-136D948D2CE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99731" y="5589251"/>
            <a:ext cx="969645" cy="74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Content Placeholder 3" descr="mặt phách">
            <a:extLst>
              <a:ext uri="{FF2B5EF4-FFF2-40B4-BE49-F238E27FC236}">
                <a16:creationId xmlns:a16="http://schemas.microsoft.com/office/drawing/2014/main" id="{11C16D74-1FDB-B8BD-86EC-DC07E497256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48408" y="5589251"/>
            <a:ext cx="969645" cy="74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Content Placeholder 3" descr="mặt phách">
            <a:extLst>
              <a:ext uri="{FF2B5EF4-FFF2-40B4-BE49-F238E27FC236}">
                <a16:creationId xmlns:a16="http://schemas.microsoft.com/office/drawing/2014/main" id="{8D65E2AE-6A18-4365-029C-C4D74862175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68777" y="5548687"/>
            <a:ext cx="969645" cy="74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Content Placeholder 3" descr="mặt phách">
            <a:extLst>
              <a:ext uri="{FF2B5EF4-FFF2-40B4-BE49-F238E27FC236}">
                <a16:creationId xmlns:a16="http://schemas.microsoft.com/office/drawing/2014/main" id="{F2B5E11C-F3C4-1A7D-0EDE-8D9F33554CF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68577" y="5507374"/>
            <a:ext cx="969645" cy="74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Content Placeholder 3" descr="mặt phách">
            <a:extLst>
              <a:ext uri="{FF2B5EF4-FFF2-40B4-BE49-F238E27FC236}">
                <a16:creationId xmlns:a16="http://schemas.microsoft.com/office/drawing/2014/main" id="{2F77215C-EE97-E3B1-A1AC-F746ED82F7D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40399" y="5600140"/>
            <a:ext cx="969645" cy="74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Content Placeholder 3" descr="mặt phách">
            <a:extLst>
              <a:ext uri="{FF2B5EF4-FFF2-40B4-BE49-F238E27FC236}">
                <a16:creationId xmlns:a16="http://schemas.microsoft.com/office/drawing/2014/main" id="{638160BB-AC77-2942-2BD9-84D8D153047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49600" y="5600140"/>
            <a:ext cx="969645" cy="7429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4908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5B44C1F-5C85-D074-0CC6-7115A8C3E3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4051412">
            <a:off x="16321427" y="-4464993"/>
            <a:ext cx="5120485" cy="7367605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5910741-F040-26EC-7539-3DBA06588F3F}"/>
              </a:ext>
            </a:extLst>
          </p:cNvPr>
          <p:cNvSpPr/>
          <p:nvPr/>
        </p:nvSpPr>
        <p:spPr>
          <a:xfrm>
            <a:off x="2889321" y="509447"/>
            <a:ext cx="335636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</a:p>
          <a:p>
            <a:pPr lvl="0" algn="ctr"/>
            <a:r>
              <a:rPr lang="en-US" sz="28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KẾT HỢP GÕ ĐỆM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3751C8FE-29CE-44A3-EBE3-60B622C3A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" y="1555480"/>
            <a:ext cx="17754600" cy="7445460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6E8FB174-60F8-B963-92E7-DD958B6D42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5468600" y="8019495"/>
            <a:ext cx="3413070" cy="215814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D8756E8-3EDD-1120-09E1-A86218AE3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2398" y="8336561"/>
            <a:ext cx="2486566" cy="159653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4375489-7EB0-20B6-5F73-7D3FD5E635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663302" y="9739191"/>
            <a:ext cx="15965515" cy="622735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90F52A8F-9780-49BD-D2DE-64CEF370C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419600" y="9774097"/>
            <a:ext cx="15965515" cy="62273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B02F9BC-5DC1-AC3F-037B-D5134D0EC1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13195" y="-200954"/>
            <a:ext cx="2447363" cy="178128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033E6EB-A084-2D5E-43A1-C22C25B87A33}"/>
              </a:ext>
            </a:extLst>
          </p:cNvPr>
          <p:cNvSpPr txBox="1"/>
          <p:nvPr/>
        </p:nvSpPr>
        <p:spPr>
          <a:xfrm>
            <a:off x="3133585" y="2683076"/>
            <a:ext cx="151544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em    nằm   bên          cánh đồng lúa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nghe    câu     hò    ngân        xa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AE7BD1F-120E-0D43-06E6-A2C506D71D23}"/>
              </a:ext>
            </a:extLst>
          </p:cNvPr>
          <p:cNvSpPr txBox="1"/>
          <p:nvPr/>
        </p:nvSpPr>
        <p:spPr>
          <a:xfrm>
            <a:off x="1592650" y="4121250"/>
            <a:ext cx="155335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    thơ    hồn     nhiên   đón     ngày   mới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tiếng   chim   hòa      lời           ca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1228F82-68EB-60DA-3AAF-293D955CBA78}"/>
              </a:ext>
            </a:extLst>
          </p:cNvPr>
          <p:cNvSpPr txBox="1"/>
          <p:nvPr/>
        </p:nvSpPr>
        <p:spPr>
          <a:xfrm>
            <a:off x="1592650" y="5493003"/>
            <a:ext cx="14706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   quê   hương  xanh    tươi     bao      la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gió    thơm     mùi   hương    lúa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FF98F1B-BC1B-E9B9-BFF2-1DE50452C0F9}"/>
              </a:ext>
            </a:extLst>
          </p:cNvPr>
          <p:cNvSpPr txBox="1"/>
          <p:nvPr/>
        </p:nvSpPr>
        <p:spPr>
          <a:xfrm>
            <a:off x="1619544" y="6848087"/>
            <a:ext cx="1592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Bên              trang            sách               em                   vui                   học               chăm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65812DCA-8727-7373-0A7E-041356A844DE}"/>
              </a:ext>
            </a:extLst>
          </p:cNvPr>
          <p:cNvSpPr txBox="1"/>
          <p:nvPr/>
        </p:nvSpPr>
        <p:spPr>
          <a:xfrm>
            <a:off x="1592650" y="8317412"/>
            <a:ext cx="13418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     cuộc     đời     nở        hoa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                             …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cho     nhịp sống    chan        hòa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79B31414-9D89-4567-E9B6-B30197DE8FAC}"/>
              </a:ext>
            </a:extLst>
          </p:cNvPr>
          <p:cNvSpPr/>
          <p:nvPr/>
        </p:nvSpPr>
        <p:spPr>
          <a:xfrm>
            <a:off x="6289555" y="369673"/>
            <a:ext cx="458170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(Aura Lea)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00DF5651-4E77-8DB7-2463-31A05CE17AA0}"/>
              </a:ext>
            </a:extLst>
          </p:cNvPr>
          <p:cNvSpPr/>
          <p:nvPr/>
        </p:nvSpPr>
        <p:spPr>
          <a:xfrm>
            <a:off x="11520306" y="747652"/>
            <a:ext cx="4778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: George R. Poulton</a:t>
            </a:r>
          </a:p>
          <a:p>
            <a:pPr lvl="0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: Lê Anh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Tuấn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MAI TRUONG TUOI THO OK">
            <a:hlinkClick r:id="" action="ppaction://media"/>
            <a:extLst>
              <a:ext uri="{FF2B5EF4-FFF2-40B4-BE49-F238E27FC236}">
                <a16:creationId xmlns:a16="http://schemas.microsoft.com/office/drawing/2014/main" id="{A293B487-42C2-3180-CDB9-7DF1CDEA0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6688" y="2178797"/>
            <a:ext cx="762511" cy="762511"/>
          </a:xfrm>
          <a:prstGeom prst="rect">
            <a:avLst/>
          </a:prstGeom>
        </p:spPr>
      </p:pic>
      <p:pic>
        <p:nvPicPr>
          <p:cNvPr id="2" name="Content Placeholder 3" descr="mặt phách">
            <a:extLst>
              <a:ext uri="{FF2B5EF4-FFF2-40B4-BE49-F238E27FC236}">
                <a16:creationId xmlns:a16="http://schemas.microsoft.com/office/drawing/2014/main" id="{E211B808-FF7F-24DE-A718-8D6E1ACA38CB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3016182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Content Placeholder 3" descr="mặt phách">
            <a:extLst>
              <a:ext uri="{FF2B5EF4-FFF2-40B4-BE49-F238E27FC236}">
                <a16:creationId xmlns:a16="http://schemas.microsoft.com/office/drawing/2014/main" id="{C5CEFC06-B38F-118B-CCCC-0BB9F32FB607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16925" y="3076842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Content Placeholder 3" descr="mặt phách">
            <a:extLst>
              <a:ext uri="{FF2B5EF4-FFF2-40B4-BE49-F238E27FC236}">
                <a16:creationId xmlns:a16="http://schemas.microsoft.com/office/drawing/2014/main" id="{63790695-84BF-0484-23AD-B88307FEC2D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4869" y="3016029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Content Placeholder 3" descr="mặt phách">
            <a:extLst>
              <a:ext uri="{FF2B5EF4-FFF2-40B4-BE49-F238E27FC236}">
                <a16:creationId xmlns:a16="http://schemas.microsoft.com/office/drawing/2014/main" id="{78089848-4823-0D54-1252-F20DBBCD4852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2340" y="3042382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Content Placeholder 3" descr="mặt phách">
            <a:extLst>
              <a:ext uri="{FF2B5EF4-FFF2-40B4-BE49-F238E27FC236}">
                <a16:creationId xmlns:a16="http://schemas.microsoft.com/office/drawing/2014/main" id="{7B61360C-8438-0612-0877-9439782522E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41917" y="3072536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Content Placeholder 3" descr="mặt phách">
            <a:extLst>
              <a:ext uri="{FF2B5EF4-FFF2-40B4-BE49-F238E27FC236}">
                <a16:creationId xmlns:a16="http://schemas.microsoft.com/office/drawing/2014/main" id="{34B8E9C4-B35F-A445-DD95-64C3A01A6C47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12730" y="2994886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Content Placeholder 3" descr="mặt phách">
            <a:extLst>
              <a:ext uri="{FF2B5EF4-FFF2-40B4-BE49-F238E27FC236}">
                <a16:creationId xmlns:a16="http://schemas.microsoft.com/office/drawing/2014/main" id="{7DBAE26A-9F46-D284-EFFC-2D02DD81CCE6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27165" y="3033352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Content Placeholder 3" descr="mặt phách">
            <a:extLst>
              <a:ext uri="{FF2B5EF4-FFF2-40B4-BE49-F238E27FC236}">
                <a16:creationId xmlns:a16="http://schemas.microsoft.com/office/drawing/2014/main" id="{1D6E69C8-B0DF-E301-638D-8C3432E1E856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900835" y="3042382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Content Placeholder 3" descr="mặt phách">
            <a:extLst>
              <a:ext uri="{FF2B5EF4-FFF2-40B4-BE49-F238E27FC236}">
                <a16:creationId xmlns:a16="http://schemas.microsoft.com/office/drawing/2014/main" id="{6D4E6F09-C7C1-0349-948B-50339FE42D57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30956" y="4448795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Content Placeholder 3" descr="mặt phách">
            <a:extLst>
              <a:ext uri="{FF2B5EF4-FFF2-40B4-BE49-F238E27FC236}">
                <a16:creationId xmlns:a16="http://schemas.microsoft.com/office/drawing/2014/main" id="{6BF2D7C3-1E41-5CF6-5AB3-DE89436532D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6481" y="4423634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Content Placeholder 3" descr="mặt phách">
            <a:extLst>
              <a:ext uri="{FF2B5EF4-FFF2-40B4-BE49-F238E27FC236}">
                <a16:creationId xmlns:a16="http://schemas.microsoft.com/office/drawing/2014/main" id="{3DD20E6B-20CB-BC5E-E633-B0AACCFB8DB1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09034" y="4451820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Content Placeholder 3" descr="mặt phách">
            <a:extLst>
              <a:ext uri="{FF2B5EF4-FFF2-40B4-BE49-F238E27FC236}">
                <a16:creationId xmlns:a16="http://schemas.microsoft.com/office/drawing/2014/main" id="{07D4693B-FAD7-11D4-2CD8-E98A573AAF81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26283" y="4442457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Content Placeholder 3" descr="mặt phách">
            <a:extLst>
              <a:ext uri="{FF2B5EF4-FFF2-40B4-BE49-F238E27FC236}">
                <a16:creationId xmlns:a16="http://schemas.microsoft.com/office/drawing/2014/main" id="{A1B88C3B-B625-6278-45CF-452287F055AE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97064" y="4487876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Content Placeholder 3" descr="mặt phách">
            <a:extLst>
              <a:ext uri="{FF2B5EF4-FFF2-40B4-BE49-F238E27FC236}">
                <a16:creationId xmlns:a16="http://schemas.microsoft.com/office/drawing/2014/main" id="{DAB125F4-6B9D-AB6C-7861-740544EA743A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00373" y="4496707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Content Placeholder 3" descr="mặt phách">
            <a:extLst>
              <a:ext uri="{FF2B5EF4-FFF2-40B4-BE49-F238E27FC236}">
                <a16:creationId xmlns:a16="http://schemas.microsoft.com/office/drawing/2014/main" id="{9DC0BE63-B8C7-43FA-8504-1A93CC08963E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17966" y="4521465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Content Placeholder 3" descr="mặt phách">
            <a:extLst>
              <a:ext uri="{FF2B5EF4-FFF2-40B4-BE49-F238E27FC236}">
                <a16:creationId xmlns:a16="http://schemas.microsoft.com/office/drawing/2014/main" id="{12632A3D-D544-C8EF-3642-FF299E76236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64383" y="4441311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Content Placeholder 3" descr="mặt phách">
            <a:extLst>
              <a:ext uri="{FF2B5EF4-FFF2-40B4-BE49-F238E27FC236}">
                <a16:creationId xmlns:a16="http://schemas.microsoft.com/office/drawing/2014/main" id="{F503FFFC-9815-0818-EB06-971F1BE686F5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06422" y="5901982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Content Placeholder 3" descr="mặt phách">
            <a:extLst>
              <a:ext uri="{FF2B5EF4-FFF2-40B4-BE49-F238E27FC236}">
                <a16:creationId xmlns:a16="http://schemas.microsoft.com/office/drawing/2014/main" id="{C2D15579-4B20-628A-81C5-9B881CA6F07B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47315" y="5843668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Content Placeholder 3" descr="mặt phách">
            <a:extLst>
              <a:ext uri="{FF2B5EF4-FFF2-40B4-BE49-F238E27FC236}">
                <a16:creationId xmlns:a16="http://schemas.microsoft.com/office/drawing/2014/main" id="{0E24AE3A-F2D9-841A-BC12-AA964E4BE832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82830" y="5901982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Content Placeholder 3" descr="mặt phách">
            <a:extLst>
              <a:ext uri="{FF2B5EF4-FFF2-40B4-BE49-F238E27FC236}">
                <a16:creationId xmlns:a16="http://schemas.microsoft.com/office/drawing/2014/main" id="{53EF4050-6C02-66A7-B334-1D2DCD809CA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84476" y="5803497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Content Placeholder 3" descr="mặt phách">
            <a:extLst>
              <a:ext uri="{FF2B5EF4-FFF2-40B4-BE49-F238E27FC236}">
                <a16:creationId xmlns:a16="http://schemas.microsoft.com/office/drawing/2014/main" id="{6189562B-1BB1-172D-E3B2-A5ED121CB403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47315" y="7193559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Content Placeholder 3" descr="mặt phách">
            <a:extLst>
              <a:ext uri="{FF2B5EF4-FFF2-40B4-BE49-F238E27FC236}">
                <a16:creationId xmlns:a16="http://schemas.microsoft.com/office/drawing/2014/main" id="{74A6B521-98BA-57C5-9568-BFB4531BE9B5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50227" y="5803497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Content Placeholder 3" descr="mặt phách">
            <a:extLst>
              <a:ext uri="{FF2B5EF4-FFF2-40B4-BE49-F238E27FC236}">
                <a16:creationId xmlns:a16="http://schemas.microsoft.com/office/drawing/2014/main" id="{EB87ECAB-4795-96DE-BB61-E46355095348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70295" y="5903747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Content Placeholder 3" descr="mặt phách">
            <a:extLst>
              <a:ext uri="{FF2B5EF4-FFF2-40B4-BE49-F238E27FC236}">
                <a16:creationId xmlns:a16="http://schemas.microsoft.com/office/drawing/2014/main" id="{B7FE1664-2826-8E5B-922B-7E9D06B9D5EB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17965" y="5875852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Content Placeholder 3" descr="mặt phách">
            <a:extLst>
              <a:ext uri="{FF2B5EF4-FFF2-40B4-BE49-F238E27FC236}">
                <a16:creationId xmlns:a16="http://schemas.microsoft.com/office/drawing/2014/main" id="{7DE4CE46-E2AC-AC84-CF34-BE27920A27B6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74123" y="5865528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Content Placeholder 3" descr="mặt phách">
            <a:extLst>
              <a:ext uri="{FF2B5EF4-FFF2-40B4-BE49-F238E27FC236}">
                <a16:creationId xmlns:a16="http://schemas.microsoft.com/office/drawing/2014/main" id="{BA4711BD-2D3A-541E-85A5-CA2C0C689747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7870" y="7237982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" name="Content Placeholder 3" descr="mặt phách">
            <a:extLst>
              <a:ext uri="{FF2B5EF4-FFF2-40B4-BE49-F238E27FC236}">
                <a16:creationId xmlns:a16="http://schemas.microsoft.com/office/drawing/2014/main" id="{3EF38E21-5720-79B9-7EE8-86BBF92B1157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509381" y="7210240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Content Placeholder 3" descr="mặt phách">
            <a:extLst>
              <a:ext uri="{FF2B5EF4-FFF2-40B4-BE49-F238E27FC236}">
                <a16:creationId xmlns:a16="http://schemas.microsoft.com/office/drawing/2014/main" id="{8FC9B635-A4E0-D2BB-D749-899511631202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80333" y="7275015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" name="Content Placeholder 3" descr="mặt phách">
            <a:extLst>
              <a:ext uri="{FF2B5EF4-FFF2-40B4-BE49-F238E27FC236}">
                <a16:creationId xmlns:a16="http://schemas.microsoft.com/office/drawing/2014/main" id="{CB7C616A-E8CA-C029-9360-3236DC42E3B5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4268" y="8773937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Content Placeholder 3" descr="mặt phách">
            <a:extLst>
              <a:ext uri="{FF2B5EF4-FFF2-40B4-BE49-F238E27FC236}">
                <a16:creationId xmlns:a16="http://schemas.microsoft.com/office/drawing/2014/main" id="{A00EF256-6E08-5EE6-EEB3-461A3FEF60C7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7473" y="8658797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Content Placeholder 3" descr="mặt phách">
            <a:extLst>
              <a:ext uri="{FF2B5EF4-FFF2-40B4-BE49-F238E27FC236}">
                <a16:creationId xmlns:a16="http://schemas.microsoft.com/office/drawing/2014/main" id="{A1F474AD-4648-69B6-0218-15EBE3E80FB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8020" y="8875538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" name="Content Placeholder 3" descr="mặt phách">
            <a:extLst>
              <a:ext uri="{FF2B5EF4-FFF2-40B4-BE49-F238E27FC236}">
                <a16:creationId xmlns:a16="http://schemas.microsoft.com/office/drawing/2014/main" id="{12D26F2A-0ACA-1530-4423-C26C2A04E6A6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26283" y="8833299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" name="Content Placeholder 3" descr="mặt phách">
            <a:extLst>
              <a:ext uri="{FF2B5EF4-FFF2-40B4-BE49-F238E27FC236}">
                <a16:creationId xmlns:a16="http://schemas.microsoft.com/office/drawing/2014/main" id="{980889DD-98BE-BA8F-4F31-B5D5B9290402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48148" y="8756783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" name="Content Placeholder 3" descr="mặt phách">
            <a:extLst>
              <a:ext uri="{FF2B5EF4-FFF2-40B4-BE49-F238E27FC236}">
                <a16:creationId xmlns:a16="http://schemas.microsoft.com/office/drawing/2014/main" id="{01DFEF9E-9CAC-45F8-A146-5D4EB8A2B521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9832" y="8759446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" name="Content Placeholder 3" descr="mặt phách">
            <a:extLst>
              <a:ext uri="{FF2B5EF4-FFF2-40B4-BE49-F238E27FC236}">
                <a16:creationId xmlns:a16="http://schemas.microsoft.com/office/drawing/2014/main" id="{FD7E89E0-D31F-A86A-B060-1AAB2EA48B4F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45118" y="8770647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Content Placeholder 3" descr="mặt phách">
            <a:extLst>
              <a:ext uri="{FF2B5EF4-FFF2-40B4-BE49-F238E27FC236}">
                <a16:creationId xmlns:a16="http://schemas.microsoft.com/office/drawing/2014/main" id="{43A8490C-32D7-3AAB-F996-E0E61C110153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850815" y="8818153"/>
            <a:ext cx="682869" cy="52322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5639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72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775021"/>
            <a:ext cx="8197836" cy="44040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4" y="6743700"/>
            <a:ext cx="18288000" cy="35433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001000" y="1981945"/>
            <a:ext cx="1848583" cy="8919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9 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52B9FE4-D2A5-A6D6-226D-B24E5063A626}"/>
              </a:ext>
            </a:extLst>
          </p:cNvPr>
          <p:cNvSpPr/>
          <p:nvPr/>
        </p:nvSpPr>
        <p:spPr>
          <a:xfrm>
            <a:off x="6477000" y="2803138"/>
            <a:ext cx="570861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tuổi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(Aura Lea)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B35E27-2CDB-D3BD-E99C-2C5EF72B7524}"/>
              </a:ext>
            </a:extLst>
          </p:cNvPr>
          <p:cNvSpPr/>
          <p:nvPr/>
        </p:nvSpPr>
        <p:spPr>
          <a:xfrm>
            <a:off x="13639800" y="3649523"/>
            <a:ext cx="4778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George R. Poulton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Lê Anh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Tuấn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262C2543-08BD-3F4F-1EF2-9C43885B4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764" y="-85790"/>
            <a:ext cx="18319764" cy="195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5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199" y="21342"/>
            <a:ext cx="2547423" cy="10287000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3024A183-AB8B-DD78-4C60-A4AA734FF1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4" y="8267700"/>
            <a:ext cx="18288000" cy="20193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DB8CFCF9-E4C1-E696-5596-38F277F4B6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177950"/>
            <a:ext cx="6582869" cy="645145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27CE630-B578-51E5-6F42-9276B8225B71}"/>
              </a:ext>
            </a:extLst>
          </p:cNvPr>
          <p:cNvSpPr txBox="1"/>
          <p:nvPr/>
        </p:nvSpPr>
        <p:spPr>
          <a:xfrm>
            <a:off x="8458200" y="4610100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 </a:t>
            </a:r>
            <a:r>
              <a:rPr lang="vi-VN" sz="4000" b="1" dirty="0">
                <a:solidFill>
                  <a:srgbClr val="0066FF"/>
                </a:solidFill>
                <a:latin typeface="+mj-lt"/>
              </a:rPr>
              <a:t>NƯỚC MỸ</a:t>
            </a:r>
            <a:endParaRPr lang="vi-VN" b="1" dirty="0">
              <a:solidFill>
                <a:srgbClr val="0066FF"/>
              </a:solidFill>
            </a:endParaRPr>
          </a:p>
        </p:txBody>
      </p:sp>
      <p:cxnSp>
        <p:nvCxnSpPr>
          <p:cNvPr id="8" name="Đường kết nối Mũi tên Thẳng 7">
            <a:extLst>
              <a:ext uri="{FF2B5EF4-FFF2-40B4-BE49-F238E27FC236}">
                <a16:creationId xmlns:a16="http://schemas.microsoft.com/office/drawing/2014/main" id="{08810F97-1C34-E41E-6704-8726CF7B50B5}"/>
              </a:ext>
            </a:extLst>
          </p:cNvPr>
          <p:cNvCxnSpPr>
            <a:cxnSpLocks/>
          </p:cNvCxnSpPr>
          <p:nvPr/>
        </p:nvCxnSpPr>
        <p:spPr>
          <a:xfrm flipH="1" flipV="1">
            <a:off x="4038600" y="3771900"/>
            <a:ext cx="4648200" cy="1371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99BCB29-8F25-A490-CAF3-CD325773091F}"/>
              </a:ext>
            </a:extLst>
          </p:cNvPr>
          <p:cNvSpPr txBox="1"/>
          <p:nvPr/>
        </p:nvSpPr>
        <p:spPr>
          <a:xfrm>
            <a:off x="5257800" y="6990546"/>
            <a:ext cx="10668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Hợp chủng quốc Hoa Kỳ hay còn gọi là nước Mỹ là một quốc gia rộng lớn có diện tích lên đến 9.833.520 km² nằm ở Châu Mỹ.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96B7CCE8-AF36-2528-A9B2-B099A349DDDF}"/>
              </a:ext>
            </a:extLst>
          </p:cNvPr>
          <p:cNvSpPr/>
          <p:nvPr/>
        </p:nvSpPr>
        <p:spPr>
          <a:xfrm>
            <a:off x="8077200" y="935059"/>
            <a:ext cx="81892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GIỚI THIỆU VỀ NƯỚC MỸ</a:t>
            </a:r>
            <a:endParaRPr kumimoji="0" lang="en-US" sz="4000" b="1" i="0" u="none" strike="noStrike" kern="1200" cap="none" spc="0" normalizeH="0" baseline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4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095BDAF8-C4AF-8DA9-E6E5-9DD018AB8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77400" cy="102870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1C76A3C1-552B-4911-F10F-198D47E7006D}"/>
              </a:ext>
            </a:extLst>
          </p:cNvPr>
          <p:cNvSpPr/>
          <p:nvPr/>
        </p:nvSpPr>
        <p:spPr>
          <a:xfrm>
            <a:off x="990600" y="266700"/>
            <a:ext cx="6134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 GIẢ - TÁC PHẨM</a:t>
            </a:r>
            <a:endParaRPr kumimoji="0" lang="en-US" sz="4000" b="1" i="0" u="none" strike="noStrike" kern="1200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C159A9C-455D-F9F2-FC0D-E01D6B2DD5A0}"/>
              </a:ext>
            </a:extLst>
          </p:cNvPr>
          <p:cNvSpPr/>
          <p:nvPr/>
        </p:nvSpPr>
        <p:spPr>
          <a:xfrm>
            <a:off x="10210800" y="974586"/>
            <a:ext cx="8077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i="1" noProof="0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Thầy Lê </a:t>
            </a:r>
            <a:r>
              <a:rPr lang="vi-VN" sz="3200" b="1" i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3200" b="1" i="1" noProof="0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3200" b="1" i="1" noProof="0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Tuấn là người viết lời việt cho ca khúc “Mái trường tuổi thơ”  đồng thời cũng là chủ biên của bộ sách giáo khoa Âm nhạc cánh diều 1, 2 ,3, 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i="1" noProof="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 hát mái trường tuổi thơ với giai điệu vui tươi trong sáng nói về một tuổi thơ hồn nhiên bên bạn bè trang sách và thầy cô</a:t>
            </a:r>
            <a:r>
              <a:rPr lang="en-US" sz="3200" b="1" i="1" noProof="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kumimoji="0" lang="en-US" sz="3200" b="1" i="1" u="none" strike="noStrike" kern="1200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A9734308-68BF-296F-867C-94CD6F790A47}"/>
              </a:ext>
            </a:extLst>
          </p:cNvPr>
          <p:cNvSpPr/>
          <p:nvPr/>
        </p:nvSpPr>
        <p:spPr>
          <a:xfrm>
            <a:off x="9677400" y="8115300"/>
            <a:ext cx="3048000" cy="2171700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1DBAA9C4-E6FE-E0B9-3823-126EEA780DFA}"/>
              </a:ext>
            </a:extLst>
          </p:cNvPr>
          <p:cNvSpPr/>
          <p:nvPr/>
        </p:nvSpPr>
        <p:spPr>
          <a:xfrm>
            <a:off x="15240000" y="8115300"/>
            <a:ext cx="3048000" cy="2171700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9DA20012-B61C-2BAE-58C5-D809626A56A7}"/>
              </a:ext>
            </a:extLst>
          </p:cNvPr>
          <p:cNvSpPr/>
          <p:nvPr/>
        </p:nvSpPr>
        <p:spPr>
          <a:xfrm>
            <a:off x="12494559" y="8115300"/>
            <a:ext cx="3048000" cy="2171700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392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5B44C1F-5C85-D074-0CC6-7115A8C3E3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4051412">
            <a:off x="16321427" y="-4464993"/>
            <a:ext cx="5120485" cy="736760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751C8FE-29CE-44A3-EBE3-60B622C3A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" y="1555480"/>
            <a:ext cx="17754600" cy="7445460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6E8FB174-60F8-B963-92E7-DD958B6D42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5468600" y="8019495"/>
            <a:ext cx="3413070" cy="215814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D8756E8-3EDD-1120-09E1-A86218AE3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2398" y="8336561"/>
            <a:ext cx="2486566" cy="159653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B02F9BC-5DC1-AC3F-037B-D5134D0EC1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93007" y="-305685"/>
            <a:ext cx="2486566" cy="178128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033E6EB-A084-2D5E-43A1-C22C25B87A33}"/>
              </a:ext>
            </a:extLst>
          </p:cNvPr>
          <p:cNvSpPr txBox="1"/>
          <p:nvPr/>
        </p:nvSpPr>
        <p:spPr>
          <a:xfrm>
            <a:off x="3133585" y="2683076"/>
            <a:ext cx="151544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em    nằm   bên          cánh đồng lúa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nghe    câu     hò    ngân        xa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AE7BD1F-120E-0D43-06E6-A2C506D71D23}"/>
              </a:ext>
            </a:extLst>
          </p:cNvPr>
          <p:cNvSpPr txBox="1"/>
          <p:nvPr/>
        </p:nvSpPr>
        <p:spPr>
          <a:xfrm>
            <a:off x="1592650" y="4121250"/>
            <a:ext cx="155335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Tuổi    thơ    hồn     nhiên   đón     ngày   mới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tiếng   chim   hòa      lời           ca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1228F82-68EB-60DA-3AAF-293D955CBA78}"/>
              </a:ext>
            </a:extLst>
          </p:cNvPr>
          <p:cNvSpPr txBox="1"/>
          <p:nvPr/>
        </p:nvSpPr>
        <p:spPr>
          <a:xfrm>
            <a:off x="1592650" y="5493003"/>
            <a:ext cx="14706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   quê   hương  xanh    tươi     bao      la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gió    thơm     mùi   hương    lúa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FF98F1B-BC1B-E9B9-BFF2-1DE50452C0F9}"/>
              </a:ext>
            </a:extLst>
          </p:cNvPr>
          <p:cNvSpPr txBox="1"/>
          <p:nvPr/>
        </p:nvSpPr>
        <p:spPr>
          <a:xfrm>
            <a:off x="1619544" y="6848087"/>
            <a:ext cx="1592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              trang            sách               em                   vui                   học               chăm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65812DCA-8727-7373-0A7E-041356A844DE}"/>
              </a:ext>
            </a:extLst>
          </p:cNvPr>
          <p:cNvSpPr txBox="1"/>
          <p:nvPr/>
        </p:nvSpPr>
        <p:spPr>
          <a:xfrm>
            <a:off x="1592650" y="8317412"/>
            <a:ext cx="13418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     cuộc     đời     nở        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                        …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cho     nhịp sống    chan        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79B31414-9D89-4567-E9B6-B30197DE8FAC}"/>
              </a:ext>
            </a:extLst>
          </p:cNvPr>
          <p:cNvSpPr/>
          <p:nvPr/>
        </p:nvSpPr>
        <p:spPr>
          <a:xfrm>
            <a:off x="6289555" y="369673"/>
            <a:ext cx="458170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tuổi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(Aura Lea)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00DF5651-4E77-8DB7-2463-31A05CE17AA0}"/>
              </a:ext>
            </a:extLst>
          </p:cNvPr>
          <p:cNvSpPr/>
          <p:nvPr/>
        </p:nvSpPr>
        <p:spPr>
          <a:xfrm>
            <a:off x="11520306" y="747652"/>
            <a:ext cx="4778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George R. Poulton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Lê Anh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Tuấn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mai truong tuoi tho hat mau">
            <a:hlinkClick r:id="" action="ppaction://media"/>
            <a:extLst>
              <a:ext uri="{FF2B5EF4-FFF2-40B4-BE49-F238E27FC236}">
                <a16:creationId xmlns:a16="http://schemas.microsoft.com/office/drawing/2014/main" id="{2B1552B5-29EB-5439-0C8A-57E26F6F2B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42607" y="369673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66333F-3CE8-5017-EE7E-8F2994D193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07" y="9413856"/>
            <a:ext cx="18349243" cy="87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45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13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5B44C1F-5C85-D074-0CC6-7115A8C3E3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4051412">
            <a:off x="16452630" y="-4926277"/>
            <a:ext cx="5719572" cy="82296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5910741-F040-26EC-7539-3DBA06588F3F}"/>
              </a:ext>
            </a:extLst>
          </p:cNvPr>
          <p:cNvSpPr/>
          <p:nvPr/>
        </p:nvSpPr>
        <p:spPr>
          <a:xfrm>
            <a:off x="7737123" y="288239"/>
            <a:ext cx="3262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 LỜI CA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6E8FB174-60F8-B963-92E7-DD958B6D42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4662686" y="7509900"/>
            <a:ext cx="4218984" cy="2667743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D8756E8-3EDD-1120-09E1-A86218AE37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52399" y="7144355"/>
            <a:ext cx="4343399" cy="2788742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4375489-7EB0-20B6-5F73-7D3FD5E635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663302" y="9739191"/>
            <a:ext cx="15965515" cy="622735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90F52A8F-9780-49BD-D2DE-64CEF370C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419600" y="9774097"/>
            <a:ext cx="15965515" cy="62273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B02F9BC-5DC1-AC3F-037B-D5134D0EC1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" y="-44699"/>
            <a:ext cx="2486566" cy="1781285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ADE5F137-5D39-F433-7459-4F1530A6CF8B}"/>
              </a:ext>
            </a:extLst>
          </p:cNvPr>
          <p:cNvSpPr/>
          <p:nvPr/>
        </p:nvSpPr>
        <p:spPr>
          <a:xfrm>
            <a:off x="3970578" y="1220610"/>
            <a:ext cx="128016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em nằm bên cánh đồng lúa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nghe câu hò ngân xa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vi-VN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 thơ hồn nhiên đón ngày mới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tiếng chim hòa lời ca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vi-VN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 quê hương xanh tươi bao la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gió thơm mùi hương lúa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vi-VN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Bên trang sách em vui học chăm cho cuộc đời nở hoa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vi-VN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em nằm bên cánh đồng lúa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nghe câu hò ngân xa.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vi-VN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 thơ hồn nhiên đón ngày mới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tiếng chim hòa lời ca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vi-VN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 quê hương xanh tươi bao la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gió thơm mùi hương lúa.</a:t>
            </a:r>
          </a:p>
          <a:p>
            <a:pPr lvl="0">
              <a:lnSpc>
                <a:spcPct val="150000"/>
              </a:lnSpc>
            </a:pPr>
            <a:r>
              <a:rPr lang="vi-VN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Bên trang sách em vui học chăm cho nhịp sống chan hòa.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32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UYỆN THANH MI MA">
            <a:hlinkClick r:id="" action="ppaction://media"/>
            <a:extLst>
              <a:ext uri="{FF2B5EF4-FFF2-40B4-BE49-F238E27FC236}">
                <a16:creationId xmlns:a16="http://schemas.microsoft.com/office/drawing/2014/main" id="{9DD13A63-725C-562F-7A0D-113961E4B6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8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F6E95BBD-844D-FD85-6526-15EBB663C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2901658"/>
            <a:ext cx="17068799" cy="175260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7BDCE8C6-FE54-9306-6E9C-431F2B063E89}"/>
              </a:ext>
            </a:extLst>
          </p:cNvPr>
          <p:cNvSpPr/>
          <p:nvPr/>
        </p:nvSpPr>
        <p:spPr>
          <a:xfrm>
            <a:off x="2590799" y="1193145"/>
            <a:ext cx="14814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546EB249-9E4C-5CCD-ECC3-368A773637B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3716000" y="6911294"/>
            <a:ext cx="5165670" cy="326635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5AEBFEB6-BD26-0B77-2761-9A33672BFF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419600" y="9774097"/>
            <a:ext cx="15965515" cy="622735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D14A6889-AB7B-28CD-4461-498B64923BC3}"/>
              </a:ext>
            </a:extLst>
          </p:cNvPr>
          <p:cNvSpPr/>
          <p:nvPr/>
        </p:nvSpPr>
        <p:spPr>
          <a:xfrm>
            <a:off x="4072295" y="55176"/>
            <a:ext cx="121919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 HÁT TỪNG CÂU</a:t>
            </a:r>
          </a:p>
          <a:p>
            <a:pPr lvl="0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MÁI TRƯỜNG TUỔI THƠ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D8E81E3-F12D-0C82-EFB4-9922995B47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946034">
            <a:off x="16806709" y="46397"/>
            <a:ext cx="1767387" cy="1558514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E4805D96-FB2E-F00C-9691-6841C3889E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-44699"/>
            <a:ext cx="2916127" cy="2089007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76342E3-094B-C0FB-D301-E6A18BDB9AE0}"/>
              </a:ext>
            </a:extLst>
          </p:cNvPr>
          <p:cNvSpPr txBox="1"/>
          <p:nvPr/>
        </p:nvSpPr>
        <p:spPr>
          <a:xfrm>
            <a:off x="2638942" y="4228211"/>
            <a:ext cx="151544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 em       nằm   bên             cánh đồng lúa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nghe    câu     hò     ngân           xa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F6152033-B721-6519-628B-91F4EB5D11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474195" y="1382148"/>
            <a:ext cx="609600" cy="609600"/>
          </a:xfrm>
          <a:prstGeom prst="rect">
            <a:avLst/>
          </a:prstGeom>
        </p:spPr>
      </p:pic>
      <p:pic>
        <p:nvPicPr>
          <p:cNvPr id="5" name="Content Placeholder 1">
            <a:extLst>
              <a:ext uri="{FF2B5EF4-FFF2-40B4-BE49-F238E27FC236}">
                <a16:creationId xmlns:a16="http://schemas.microsoft.com/office/drawing/2014/main" id="{F528F054-1D2F-F890-5AE3-BE0007BD38D3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" y="2324100"/>
            <a:ext cx="1694503" cy="7750647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34A4315B-00D3-B3A2-8D56-F2DD705370D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43000" y="5980811"/>
            <a:ext cx="6248400" cy="4011875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976747E7-2ED9-0F68-CA85-467EB896C1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663302" y="9739191"/>
            <a:ext cx="15965515" cy="622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5F971E66-F1FD-544C-4B1E-8A9992B0A1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800000">
            <a:off x="14478000" y="-342900"/>
            <a:ext cx="4010060" cy="4114800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F2A20738-443A-6934-7DE5-DA2A8198C108}"/>
              </a:ext>
            </a:extLst>
          </p:cNvPr>
          <p:cNvSpPr/>
          <p:nvPr/>
        </p:nvSpPr>
        <p:spPr>
          <a:xfrm>
            <a:off x="2938104" y="1161255"/>
            <a:ext cx="14814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852A96B-0C8C-93E4-310D-DD5D3C8329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10" y="3680476"/>
            <a:ext cx="18264289" cy="1997200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0D11D33A-4F8F-CFB0-C71B-928FCE1D193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3716000" y="6911294"/>
            <a:ext cx="5165670" cy="3266350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584DF244-0BF7-61DD-6F0D-982D72C3A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419600" y="9774097"/>
            <a:ext cx="15965515" cy="62273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95D3C8A-8E92-0504-6ED8-3472DDC2B9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946034">
            <a:off x="16806709" y="46397"/>
            <a:ext cx="1767387" cy="155851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D43618E-EA88-2C96-AE61-DE06C19C54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-44699"/>
            <a:ext cx="2916127" cy="2089007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88EF22B9-B164-D9C7-92B6-0BB3AC4A3D9D}"/>
              </a:ext>
            </a:extLst>
          </p:cNvPr>
          <p:cNvSpPr txBox="1"/>
          <p:nvPr/>
        </p:nvSpPr>
        <p:spPr>
          <a:xfrm>
            <a:off x="1458063" y="5320445"/>
            <a:ext cx="155335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      thơ    hồn     nhiên     đón     ngày   mới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tiếng  chim     hòa      lời           ca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D8CC11DA-A846-C6F8-7892-DD820EC432F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70942" y="6362701"/>
            <a:ext cx="5444058" cy="3796546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EDE19FAD-BF14-20B2-0E2E-602C3607FF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663302" y="9739191"/>
            <a:ext cx="15965515" cy="622735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762A2B6E-5E78-507A-3874-193B6FFBD6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64927" y="1434708"/>
            <a:ext cx="609600" cy="60960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77F02F21-26FC-2100-8874-116AEAED2A60}"/>
              </a:ext>
            </a:extLst>
          </p:cNvPr>
          <p:cNvSpPr/>
          <p:nvPr/>
        </p:nvSpPr>
        <p:spPr>
          <a:xfrm>
            <a:off x="4072295" y="55176"/>
            <a:ext cx="121919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 HÁT TỪNG CÂU</a:t>
            </a:r>
          </a:p>
          <a:p>
            <a:pPr lvl="0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MÁI TRƯỜNG TUỔI THƠ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B432D4E-C748-30FA-FE97-71B072D2F33A}"/>
              </a:ext>
            </a:extLst>
          </p:cNvPr>
          <p:cNvSpPr/>
          <p:nvPr/>
        </p:nvSpPr>
        <p:spPr>
          <a:xfrm>
            <a:off x="2362200" y="1028700"/>
            <a:ext cx="27847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1+2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6766D57B-3225-85F0-390D-42510B379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153" y="2209874"/>
            <a:ext cx="18059400" cy="3316383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FD06B9AC-157A-5432-325A-B2A9B56538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3716000" y="6911294"/>
            <a:ext cx="5165670" cy="3266350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457B661E-2969-1716-0A8D-03A13C92BD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419600" y="9774097"/>
            <a:ext cx="15965515" cy="62273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09A0034-249D-DE4F-3C70-F8E98FA5AB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946034">
            <a:off x="16806709" y="46397"/>
            <a:ext cx="1767387" cy="155851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69C367E-80A0-3909-7166-5684BCE7F2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" y="-44698"/>
            <a:ext cx="2362200" cy="1692194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C72EC15-E1D6-A5D5-F94A-F12072FD0AD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52399" y="6067999"/>
            <a:ext cx="6019799" cy="3865098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EC4011A9-BDB3-8D2E-BC60-78671C9B99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663302" y="9739191"/>
            <a:ext cx="15965515" cy="622735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1C47E1C-0A45-A1A1-3CBA-5FD8E562138E}"/>
              </a:ext>
            </a:extLst>
          </p:cNvPr>
          <p:cNvSpPr txBox="1"/>
          <p:nvPr/>
        </p:nvSpPr>
        <p:spPr>
          <a:xfrm>
            <a:off x="2971801" y="3489018"/>
            <a:ext cx="151544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 em       nằm   bên             cánh đồng lúa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nghe    câu     hò     ngân         xa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EDBCB803-5BBC-3DB7-62E1-A00F95A7ED7D}"/>
              </a:ext>
            </a:extLst>
          </p:cNvPr>
          <p:cNvSpPr txBox="1"/>
          <p:nvPr/>
        </p:nvSpPr>
        <p:spPr>
          <a:xfrm>
            <a:off x="1458063" y="5320445"/>
            <a:ext cx="155335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      thơ    hồn     nhiên     đón     ngày   mới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tiếng  chim     hòa      lời           ca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1-2">
            <a:hlinkClick r:id="" action="ppaction://media"/>
            <a:extLst>
              <a:ext uri="{FF2B5EF4-FFF2-40B4-BE49-F238E27FC236}">
                <a16:creationId xmlns:a16="http://schemas.microsoft.com/office/drawing/2014/main" id="{CB487220-08A2-DA5C-EA44-D1C3039369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V="1">
            <a:off x="15752225" y="1715099"/>
            <a:ext cx="824753" cy="707886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AEE2EA19-1090-5FA3-6239-DAE948C64C70}"/>
              </a:ext>
            </a:extLst>
          </p:cNvPr>
          <p:cNvSpPr/>
          <p:nvPr/>
        </p:nvSpPr>
        <p:spPr>
          <a:xfrm>
            <a:off x="4453008" y="232331"/>
            <a:ext cx="121919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 HÁT TỪNG CÂU</a:t>
            </a:r>
          </a:p>
          <a:p>
            <a:pPr lvl="0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MÁI TRƯỜNG TUỔI THƠ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902</Words>
  <Application>Microsoft Office PowerPoint</Application>
  <PresentationFormat>Custom</PresentationFormat>
  <Paragraphs>104</Paragraphs>
  <Slides>18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Times New Roman</vt:lpstr>
      <vt:lpstr>#9Slide05 Dancing Script</vt:lpstr>
      <vt:lpstr>Calibri</vt:lpstr>
      <vt:lpstr>Arial</vt:lpstr>
      <vt:lpstr>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Admin</cp:lastModifiedBy>
  <cp:revision>16</cp:revision>
  <dcterms:created xsi:type="dcterms:W3CDTF">2006-08-16T00:00:00Z</dcterms:created>
  <dcterms:modified xsi:type="dcterms:W3CDTF">2023-10-30T07:36:05Z</dcterms:modified>
  <dc:identifier>DAFNYV3U0-c</dc:identifier>
</cp:coreProperties>
</file>