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373" r:id="rId2"/>
    <p:sldId id="331" r:id="rId3"/>
    <p:sldId id="362" r:id="rId4"/>
    <p:sldId id="363" r:id="rId5"/>
    <p:sldId id="364" r:id="rId6"/>
    <p:sldId id="365" r:id="rId7"/>
    <p:sldId id="366" r:id="rId8"/>
    <p:sldId id="348" r:id="rId9"/>
    <p:sldId id="368" r:id="rId10"/>
    <p:sldId id="369" r:id="rId11"/>
    <p:sldId id="326" r:id="rId12"/>
    <p:sldId id="359" r:id="rId13"/>
    <p:sldId id="370" r:id="rId14"/>
    <p:sldId id="304" r:id="rId15"/>
    <p:sldId id="308" r:id="rId16"/>
    <p:sldId id="306" r:id="rId17"/>
    <p:sldId id="372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9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239305" y="141436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118460" y="136523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378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6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715744" y="19843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68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02" r:id="rId6"/>
    <p:sldLayoutId id="2147483703" r:id="rId7"/>
    <p:sldLayoutId id="2147483706" r:id="rId8"/>
    <p:sldLayoutId id="2147483707" r:id="rId9"/>
    <p:sldLayoutId id="2147483708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audio" Target="../media/audio2.wav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13.jpe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18" Type="http://schemas.microsoft.com/office/2007/relationships/hdphoto" Target="../media/hdphoto2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4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jpeg"/><Relationship Id="rId1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5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16.xml"/><Relationship Id="rId10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750" y="1838954"/>
            <a:ext cx="123980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59, 60: Góc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51" y="581889"/>
            <a:ext cx="5372215" cy="27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Vẽ Tranh Ngôi trường của em - Cách vẽ ngôi trường đơn giản nhất | How to  draw my school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81888"/>
            <a:ext cx="6172073" cy="27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2072"/>
            <a:ext cx="12192000" cy="34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422F1-F90E-4B3B-8EC7-1663A67D2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368922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83164-52C7-4691-95F4-4638E2BDF902}"/>
              </a:ext>
            </a:extLst>
          </p:cNvPr>
          <p:cNvSpPr txBox="1"/>
          <p:nvPr/>
        </p:nvSpPr>
        <p:spPr>
          <a:xfrm>
            <a:off x="5322045" y="2487061"/>
            <a:ext cx="388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0BC6E11F-564B-4085-ADEF-B1F0E1E43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711743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1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EFDE9-60EB-4A62-A65C-75F1AEEF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0" y="931553"/>
            <a:ext cx="5661891" cy="5630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DAFF1A-1D69-4F82-BB3C-AE7182B772B9}"/>
              </a:ext>
            </a:extLst>
          </p:cNvPr>
          <p:cNvGrpSpPr/>
          <p:nvPr/>
        </p:nvGrpSpPr>
        <p:grpSpPr>
          <a:xfrm>
            <a:off x="443769" y="637310"/>
            <a:ext cx="4480858" cy="6033654"/>
            <a:chOff x="6747587" y="1089730"/>
            <a:chExt cx="4480858" cy="5768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76CCEB-9158-4DC0-8C64-F07388393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6" b="93237" l="4881" r="98962">
                          <a14:foregroundMark x1="10592" y1="7698" x2="47975" y2="3813"/>
                          <a14:foregroundMark x1="47975" y1="3813" x2="73520" y2="7194"/>
                          <a14:foregroundMark x1="37743" y1="574" x2="59605" y2="2302"/>
                          <a14:foregroundMark x1="59605" y1="2302" x2="64382" y2="791"/>
                          <a14:foregroundMark x1="7165" y1="10072" x2="4881" y2="21007"/>
                          <a14:foregroundMark x1="4881" y1="21007" x2="10073" y2="29568"/>
                          <a14:foregroundMark x1="93146" y1="12086" x2="97612" y2="21223"/>
                          <a14:foregroundMark x1="97612" y1="21223" x2="94185" y2="27842"/>
                          <a14:foregroundMark x1="94185" y1="27842" x2="92108" y2="28705"/>
                          <a14:foregroundMark x1="98962" y1="15252" x2="99169" y2="25180"/>
                          <a14:foregroundMark x1="17757" y1="51295" x2="27414" y2="72014"/>
                          <a14:foregroundMark x1="42679" y1="54748" x2="42679" y2="54748"/>
                          <a14:foregroundMark x1="41433" y1="58273" x2="41433" y2="58273"/>
                          <a14:foregroundMark x1="33645" y1="62806" x2="36552" y2="63453"/>
                          <a14:foregroundMark x1="41641" y1="56763" x2="41952" y2="57554"/>
                          <a14:foregroundMark x1="41433" y1="57482" x2="40810" y2="58489"/>
                          <a14:foregroundMark x1="40706" y1="58777" x2="39252" y2="59712"/>
                          <a14:foregroundMark x1="39356" y1="60288" x2="37175" y2="61439"/>
                          <a14:foregroundMark x1="16303" y1="49784" x2="26895" y2="49496"/>
                          <a14:foregroundMark x1="26895" y1="49496" x2="33541" y2="52014"/>
                          <a14:foregroundMark x1="33853" y1="62230" x2="24611" y2="70863"/>
                          <a14:foregroundMark x1="24611" y1="70863" x2="24091" y2="72014"/>
                          <a14:foregroundMark x1="15472" y1="65683" x2="26376" y2="76187"/>
                          <a14:foregroundMark x1="13543" y1="71799" x2="13811" y2="72950"/>
                          <a14:foregroundMark x1="13292" y1="70719" x2="13543" y2="71799"/>
                          <a14:foregroundMark x1="14746" y1="73309" x2="23053" y2="75971"/>
                          <a14:foregroundMark x1="36033" y1="70576" x2="28972" y2="77554"/>
                          <a14:foregroundMark x1="20976" y1="77698" x2="21288" y2="88849"/>
                          <a14:foregroundMark x1="21288" y1="88849" x2="20872" y2="89281"/>
                          <a14:foregroundMark x1="21288" y1="91007" x2="20561" y2="93237"/>
                          <a14:foregroundMark x1="37072" y1="91079" x2="37591" y2="92662"/>
                          <a14:foregroundMark x1="34787" y1="88705" x2="34579" y2="88705"/>
                          <a14:foregroundMark x1="34995" y1="90000" x2="34995" y2="90000"/>
                          <a14:foregroundMark x1="77882" y1="52518" x2="71547" y2="77770"/>
                          <a14:foregroundMark x1="52960" y1="57266" x2="55348" y2="59496"/>
                          <a14:foregroundMark x1="76843" y1="79784" x2="75493" y2="82230"/>
                          <a14:foregroundMark x1="87227" y1="60935" x2="84839" y2="63309"/>
                          <a14:foregroundMark x1="66044" y1="82014" x2="67913" y2="85683"/>
                          <a14:foregroundMark x1="14123" y1="50072" x2="10488" y2="55036"/>
                          <a14:foregroundMark x1="68847" y1="86835" x2="68588" y2="87770"/>
                          <a14:foregroundMark x1="70717" y1="92014" x2="67809" y2="93237"/>
                          <a14:backgroundMark x1="14330" y1="71799" x2="14330" y2="71799"/>
                          <a14:backgroundMark x1="64901" y1="61007" x2="64901" y2="61007"/>
                          <a14:backgroundMark x1="37072" y1="288" x2="38006" y2="288"/>
                          <a14:backgroundMark x1="61994" y1="288" x2="65940" y2="288"/>
                          <a14:backgroundMark x1="13396" y1="72950" x2="13396" y2="72950"/>
                          <a14:backgroundMark x1="14019" y1="73165" x2="14019" y2="72806"/>
                          <a14:backgroundMark x1="67913" y1="87914" x2="67913" y2="88489"/>
                          <a14:backgroundMark x1="67809" y1="87770" x2="67809" y2="88561"/>
                          <a14:backgroundMark x1="68536" y1="88273" x2="67809" y2="89496"/>
                        </a14:backgroundRemoval>
                      </a14:imgEffect>
                    </a14:imgLayer>
                  </a14:imgProps>
                </a:ext>
              </a:extLst>
            </a:blip>
            <a:srcRect b="5893"/>
            <a:stretch/>
          </p:blipFill>
          <p:spPr>
            <a:xfrm>
              <a:off x="6747587" y="1089730"/>
              <a:ext cx="4480858" cy="57682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5516BC-28BE-420D-B617-14D7C87CE113}"/>
                </a:ext>
              </a:extLst>
            </p:cNvPr>
            <p:cNvSpPr txBox="1"/>
            <p:nvPr/>
          </p:nvSpPr>
          <p:spPr>
            <a:xfrm>
              <a:off x="6747587" y="1840595"/>
              <a:ext cx="4226553" cy="67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5598" y="692727"/>
            <a:ext cx="5112327" cy="5846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692727"/>
            <a:ext cx="6054436" cy="584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4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:a16="http://schemas.microsoft.com/office/drawing/2014/main" id="{C15FDB70-E56F-4A16-853D-5F05E028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6" y="770717"/>
            <a:ext cx="7924136" cy="3976395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242F90B9-7779-4F84-A6E2-EE15B88E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051831"/>
            <a:ext cx="12192000" cy="181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88899-0B4A-4E1B-A52C-418B7A9E86DD}"/>
              </a:ext>
            </a:extLst>
          </p:cNvPr>
          <p:cNvSpPr txBox="1"/>
          <p:nvPr/>
        </p:nvSpPr>
        <p:spPr>
          <a:xfrm>
            <a:off x="2989006" y="2020192"/>
            <a:ext cx="7167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1887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6803" descr="PPT素材-03">
            <a:extLst>
              <a:ext uri="{FF2B5EF4-FFF2-40B4-BE49-F238E27FC236}">
                <a16:creationId xmlns:a16="http://schemas.microsoft.com/office/drawing/2014/main" id="{7E72897E-D08E-4B1A-95D9-100ABA1C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5" y="269823"/>
            <a:ext cx="12187767" cy="6329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D0C46-61D2-4FA0-B61F-28F11781A859}"/>
              </a:ext>
            </a:extLst>
          </p:cNvPr>
          <p:cNvSpPr txBox="1"/>
          <p:nvPr/>
        </p:nvSpPr>
        <p:spPr>
          <a:xfrm>
            <a:off x="1799303" y="2167897"/>
            <a:ext cx="8721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</a:t>
            </a:r>
            <a:r>
              <a:rPr lang="en-US" sz="480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图片 73734" descr="PPT素材-18">
            <a:extLst>
              <a:ext uri="{FF2B5EF4-FFF2-40B4-BE49-F238E27FC236}">
                <a16:creationId xmlns:a16="http://schemas.microsoft.com/office/drawing/2014/main" id="{994F0F6B-95A8-4968-985F-2DEEB08D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" y="3714903"/>
            <a:ext cx="1915242" cy="278998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8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0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581891"/>
            <a:ext cx="11972260" cy="614851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4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5" name="文本框 10"/>
            <p:cNvSpPr txBox="1"/>
            <p:nvPr/>
          </p:nvSpPr>
          <p:spPr>
            <a:xfrm>
              <a:off x="2074" y="6861"/>
              <a:ext cx="4367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Hiểu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nội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dung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8094" y="6771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Kể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chuyện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đã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13733" y="7447"/>
              <a:ext cx="3888" cy="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Chữ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hoa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Đ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787465"/>
            <a:ext cx="4486989" cy="1444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3721" y="90486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2395" y="9048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1" name="组合 6"/>
          <p:cNvGrpSpPr/>
          <p:nvPr/>
        </p:nvGrpSpPr>
        <p:grpSpPr>
          <a:xfrm>
            <a:off x="378956" y="4304282"/>
            <a:ext cx="11116358" cy="2343150"/>
            <a:chOff x="1256" y="5972"/>
            <a:chExt cx="17377" cy="4228"/>
          </a:xfrm>
        </p:grpSpPr>
        <p:pic>
          <p:nvPicPr>
            <p:cNvPr id="12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3" name="文本框 10"/>
            <p:cNvSpPr txBox="1"/>
            <p:nvPr/>
          </p:nvSpPr>
          <p:spPr>
            <a:xfrm>
              <a:off x="2072" y="7134"/>
              <a:ext cx="4367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Nói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đáp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xin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lỗi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7838" y="6882"/>
              <a:ext cx="4283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vẽ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về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ngôi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trường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mơ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ước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13776" y="6808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Sử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dụng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động</a:t>
              </a:r>
              <a:endParaRPr lang="zh-CN" alt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575" y="952595"/>
            <a:ext cx="6746009" cy="5385641"/>
          </a:xfrm>
          <a:prstGeom prst="rect">
            <a:avLst/>
          </a:prstGeom>
        </p:spPr>
      </p:pic>
      <p:sp>
        <p:nvSpPr>
          <p:cNvPr id="3" name="AutoShape 2" descr="Chọn Lọc 101 Hình Nền Powerpoint Đẹp Cùng Background Chuyên Nghiệp Full HD  - GIÚP B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7040986" y="2614421"/>
            <a:ext cx="4201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53257" cy="465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0"/>
            <a:ext cx="13452928" cy="46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65126" y="544338"/>
            <a:ext cx="10641204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“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 hoa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được thầy giáo và các bạn trồng tạm vào đâu?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1" y="114300"/>
            <a:ext cx="650012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1" y="1485900"/>
            <a:ext cx="650012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8474" y="2209800"/>
            <a:ext cx="650012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61933" y="1237288"/>
            <a:ext cx="650012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1" y="2819400"/>
            <a:ext cx="650012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3000240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479450" y="2819400"/>
            <a:ext cx="1681500" cy="21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3429000"/>
            <a:ext cx="6337616" cy="331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326926" y="1873613"/>
            <a:ext cx="4194637" cy="10439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chiếc xô nhựa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4600103" y="1894482"/>
            <a:ext cx="3551265" cy="10439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Một cái lọ hoa.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304320" y="1889582"/>
            <a:ext cx="4194637" cy="10488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Một chậu hoa mới.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-80387"/>
            <a:ext cx="12192000" cy="69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81943" y="594708"/>
            <a:ext cx="7489372" cy="891192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đã là người làm bể chậu hoa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513491" y="1830858"/>
            <a:ext cx="3740450" cy="68991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Huy.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655583" y="1758057"/>
            <a:ext cx="3164119" cy="77023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8181495" y="1771950"/>
            <a:ext cx="3763814" cy="70866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Các bạn khác.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1"/>
            <a:ext cx="12167936" cy="6833936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645227" y="615454"/>
            <a:ext cx="8359103" cy="98287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giáo đã làm gì khi thấy chậu hoa bị vỡ?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234541" y="1852331"/>
            <a:ext cx="4241801" cy="1305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595086" y="2029089"/>
            <a:ext cx="3520134" cy="120813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Vứa bỏ cây hoa.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8612722" y="1919371"/>
            <a:ext cx="3280229" cy="120813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Mua chậu hoa khác.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3369260"/>
            <a:ext cx="5317533" cy="35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468615" y="2029089"/>
            <a:ext cx="3862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74"/>
            <a:ext cx="12192000" cy="2272725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-90434"/>
            <a:ext cx="12496800" cy="46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6" y="0"/>
            <a:ext cx="1226082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3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ội dung của bài nói về điều gì ? Đọc bài Ngôi trường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88" y="4039628"/>
            <a:ext cx="4635126" cy="25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627418" y="412687"/>
            <a:ext cx="3807996" cy="3311236"/>
          </a:xfrm>
          <a:prstGeom prst="cloudCallout">
            <a:avLst>
              <a:gd name="adj1" fmla="val -11762"/>
              <a:gd name="adj2" fmla="val 860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trường trong mơ của em là một ngôi trường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896358" y="543191"/>
            <a:ext cx="2926062" cy="2318888"/>
          </a:xfrm>
          <a:prstGeom prst="wedgeRoundRectCallout">
            <a:avLst>
              <a:gd name="adj1" fmla="val -111354"/>
              <a:gd name="adj2" fmla="val 1230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không chỉ có cây xanh mà còn có cả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b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435414" y="2992583"/>
            <a:ext cx="3550027" cy="3586386"/>
          </a:xfrm>
          <a:prstGeom prst="wedgeEllipseCallout">
            <a:avLst>
              <a:gd name="adj1" fmla="val -77549"/>
              <a:gd name="adj2" fmla="val -23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phòng học được trang trí thật xinh xắn, dễ thương.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4525" y="3408218"/>
            <a:ext cx="3961038" cy="3311237"/>
          </a:xfrm>
          <a:prstGeom prst="cloudCallout">
            <a:avLst>
              <a:gd name="adj1" fmla="val 66927"/>
              <a:gd name="adj2" fmla="val 28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là những người hướng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dẫn, giúp đỡ chúng em mỗi khi ở trường.</a:t>
            </a:r>
            <a:b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4525" y="550921"/>
            <a:ext cx="4301220" cy="2716809"/>
          </a:xfrm>
          <a:prstGeom prst="wedgeEllipseCallout">
            <a:avLst>
              <a:gd name="adj1" fmla="val 63707"/>
              <a:gd name="adj2" fmla="val 983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ấy, lúc nào cũng tràn ngập niềm vui và tiếng cười như ngôi nhà thứ hai của em.</a:t>
            </a:r>
            <a:b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385</Words>
  <Application>Microsoft Office PowerPoint</Application>
  <PresentationFormat>Widescreen</PresentationFormat>
  <Paragraphs>49</Paragraphs>
  <Slides>18</Slides>
  <Notes>3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phuongthaothdoican@gmail.com</cp:lastModifiedBy>
  <cp:revision>199</cp:revision>
  <dcterms:created xsi:type="dcterms:W3CDTF">2021-06-07T06:59:14Z</dcterms:created>
  <dcterms:modified xsi:type="dcterms:W3CDTF">2025-11-07T10:08:24Z</dcterms:modified>
</cp:coreProperties>
</file>