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916" r:id="rId2"/>
  </p:sldMasterIdLst>
  <p:notesMasterIdLst>
    <p:notesMasterId r:id="rId26"/>
  </p:notesMasterIdLst>
  <p:sldIdLst>
    <p:sldId id="406" r:id="rId3"/>
    <p:sldId id="257" r:id="rId4"/>
    <p:sldId id="379" r:id="rId5"/>
    <p:sldId id="389" r:id="rId6"/>
    <p:sldId id="380" r:id="rId7"/>
    <p:sldId id="385" r:id="rId8"/>
    <p:sldId id="396" r:id="rId9"/>
    <p:sldId id="276" r:id="rId10"/>
    <p:sldId id="393" r:id="rId11"/>
    <p:sldId id="394" r:id="rId12"/>
    <p:sldId id="403" r:id="rId13"/>
    <p:sldId id="399" r:id="rId14"/>
    <p:sldId id="381" r:id="rId15"/>
    <p:sldId id="404" r:id="rId16"/>
    <p:sldId id="398" r:id="rId17"/>
    <p:sldId id="371" r:id="rId18"/>
    <p:sldId id="408" r:id="rId19"/>
    <p:sldId id="414" r:id="rId20"/>
    <p:sldId id="415" r:id="rId21"/>
    <p:sldId id="412" r:id="rId22"/>
    <p:sldId id="397" r:id="rId23"/>
    <p:sldId id="382" r:id="rId24"/>
    <p:sldId id="4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278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70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0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9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1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1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5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494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56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4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08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87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7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73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315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5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41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60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6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5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12185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0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2250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936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36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914" r:id="rId18"/>
    <p:sldLayoutId id="2147483860" r:id="rId19"/>
    <p:sldLayoutId id="2147483893" r:id="rId20"/>
    <p:sldLayoutId id="2147483915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6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2" descr="Tổng hợp hình nền hoa Hướng Dươ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782" y="-249382"/>
            <a:ext cx="12690764" cy="711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2598282" y="5802456"/>
            <a:ext cx="7525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>
                <a:latin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thực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hiện</a:t>
            </a:r>
            <a:r>
              <a:rPr lang="en-US" sz="3200" b="1" i="1">
                <a:latin typeface="Times New Roman" pitchFamily="18" charset="0"/>
              </a:rPr>
              <a:t>: Nông Phương Thảo</a:t>
            </a:r>
            <a:endParaRPr lang="vi-VN" sz="3200" b="1" i="1" dirty="0">
              <a:latin typeface="Times New Roman" pitchFamily="18" charset="0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2861017" y="1683242"/>
            <a:ext cx="64852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4118" y="2575598"/>
            <a:ext cx="9673882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Tiết 34: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HƯỚNG DẪN VIẾT CHỮ HOA C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8D52E7F5-F94B-F068-70FE-E37B194EA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78" y="65988"/>
            <a:ext cx="12121822" cy="6751564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FA4E4357-BFF3-1BA4-C38D-D799540B5732}"/>
              </a:ext>
            </a:extLst>
          </p:cNvPr>
          <p:cNvSpPr/>
          <p:nvPr/>
        </p:nvSpPr>
        <p:spPr>
          <a:xfrm>
            <a:off x="8435941" y="6360738"/>
            <a:ext cx="3685881" cy="473697"/>
          </a:xfrm>
          <a:prstGeom prst="flowChartTermina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70C0"/>
                </a:solidFill>
                <a:latin typeface="HP001 4 hàng" panose="020B0603050302020204" pitchFamily="34" charset="0"/>
              </a:rPr>
              <a:t>Nông Phương Thảo </a:t>
            </a:r>
            <a:endParaRPr lang="en-US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0070-3503-1DA9-3508-2179A0700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825" y="-21210"/>
            <a:ext cx="2705492" cy="1407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7819F-A607-79A4-A6C3-878C60269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84" y="40448"/>
            <a:ext cx="2471319" cy="14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12467-3C8E-483D-A5DA-CF02ADC4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4" y="0"/>
            <a:ext cx="1124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A9BE1-8388-4D85-AF55-9F6C92A6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69" y="0"/>
            <a:ext cx="10773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06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D44B182-F447-4739-8E5B-327FB97E3E24}"/>
              </a:ext>
            </a:extLst>
          </p:cNvPr>
          <p:cNvGrpSpPr/>
          <p:nvPr/>
        </p:nvGrpSpPr>
        <p:grpSpPr>
          <a:xfrm>
            <a:off x="1668726" y="2639272"/>
            <a:ext cx="9100874" cy="1190443"/>
            <a:chOff x="418676" y="2043957"/>
            <a:chExt cx="6825655" cy="89283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2B419C-D917-4016-A808-9C1D0403E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B0B4C2-1D96-419D-BA87-548554D78736}"/>
                </a:ext>
              </a:extLst>
            </p:cNvPr>
            <p:cNvSpPr txBox="1"/>
            <p:nvPr/>
          </p:nvSpPr>
          <p:spPr>
            <a:xfrm>
              <a:off x="491109" y="2323839"/>
              <a:ext cx="6753222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21">
                <a:buClr>
                  <a:srgbClr val="000000"/>
                </a:buClr>
                <a:defRPr/>
              </a:pPr>
              <a:r>
                <a:rPr lang="en-US" sz="4000" b="1" kern="0" dirty="0">
                  <a:latin typeface="HP001 5 hàng" panose="020B0603050302020204" pitchFamily="34" charset="0"/>
                  <a:cs typeface="Arial"/>
                  <a:sym typeface="Arial"/>
                </a:rPr>
                <a:t>Chung </a:t>
              </a:r>
              <a:r>
                <a:rPr lang="en-US" sz="4000" b="1" kern="0" dirty="0" err="1">
                  <a:latin typeface="HP001 5 hàng" panose="020B0603050302020204" pitchFamily="34" charset="0"/>
                  <a:cs typeface="Arial"/>
                  <a:sym typeface="Arial"/>
                </a:rPr>
                <a:t>tay</a:t>
              </a:r>
              <a:r>
                <a:rPr lang="en-US" sz="4000" b="1" kern="0" dirty="0">
                  <a:latin typeface="HP001 5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5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latin typeface="HP001 5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5 hàng" panose="020B0603050302020204" pitchFamily="34" charset="0"/>
                  <a:cs typeface="Arial"/>
                  <a:sym typeface="Arial"/>
                </a:rPr>
                <a:t>đẹp</a:t>
              </a:r>
              <a:r>
                <a:rPr lang="en-US" sz="4000" b="1" kern="0" dirty="0">
                  <a:latin typeface="HP001 5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5 hàng" panose="020B0603050302020204" pitchFamily="34" charset="0"/>
                  <a:cs typeface="Arial"/>
                  <a:sym typeface="Arial"/>
                </a:rPr>
                <a:t>trường</a:t>
              </a:r>
              <a:r>
                <a:rPr lang="en-US" sz="4000" b="1" kern="0" dirty="0">
                  <a:latin typeface="HP001 5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5 hàng" panose="020B0603050302020204" pitchFamily="34" charset="0"/>
                  <a:cs typeface="Arial"/>
                  <a:sym typeface="Arial"/>
                </a:rPr>
                <a:t>lớp</a:t>
              </a:r>
              <a:r>
                <a:rPr lang="vi-VN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  <a:endParaRPr lang="en-US" sz="4000" b="1" kern="0" dirty="0"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542448"/>
      </p:ext>
    </p:extLst>
  </p:cSld>
  <p:clrMapOvr>
    <a:masterClrMapping/>
  </p:clrMapOvr>
  <p:transition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B280-9D7A-4AD4-B7D2-BAE258EE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00255-BFA0-48D2-A839-E244957F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72144-194A-4D28-A077-C94AFE61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0"/>
            <a:ext cx="10515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4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C4D7D0-AAC9-4CB8-A0DD-89479895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16" y="672959"/>
            <a:ext cx="8112491" cy="627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6B2EED-2735-4D8C-BDB5-1AFD61017B43}"/>
              </a:ext>
            </a:extLst>
          </p:cNvPr>
          <p:cNvSpPr/>
          <p:nvPr/>
        </p:nvSpPr>
        <p:spPr>
          <a:xfrm>
            <a:off x="-673664" y="672959"/>
            <a:ext cx="13539327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uộc thi vẽ tranh VTV &quot;Em vẽ trường học hạnh phúc 2021&quot;">
            <a:extLst>
              <a:ext uri="{FF2B5EF4-FFF2-40B4-BE49-F238E27FC236}">
                <a16:creationId xmlns:a16="http://schemas.microsoft.com/office/drawing/2014/main" id="{B84A7EC3-630C-4D90-AF83-5B7F3011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9" y="1"/>
            <a:ext cx="4806462" cy="319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F675C9E-4018-4D41-B2F4-B05F3AA0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39" y="3303639"/>
            <a:ext cx="4806462" cy="355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81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C4D7D0-AAC9-4CB8-A0DD-89479895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16" y="672959"/>
            <a:ext cx="8112491" cy="627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6B2EED-2735-4D8C-BDB5-1AFD61017B43}"/>
              </a:ext>
            </a:extLst>
          </p:cNvPr>
          <p:cNvSpPr/>
          <p:nvPr/>
        </p:nvSpPr>
        <p:spPr>
          <a:xfrm>
            <a:off x="-673664" y="672959"/>
            <a:ext cx="13539327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2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97209-FC85-4169-A231-34699469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587" y="154005"/>
            <a:ext cx="4989095" cy="67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DA2BA-D9FD-4C31-B81F-D3D71D0A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945" y="433136"/>
            <a:ext cx="4735630" cy="6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4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/>
        </p:nvSpPr>
        <p:spPr>
          <a:xfrm>
            <a:off x="3006347" y="2219913"/>
            <a:ext cx="766378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9000" dirty="0">
              <a:latin typeface="UTM Avo" panose="02040603050506020204" pitchFamily="18" charset="0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9295" y="4190852"/>
            <a:ext cx="2973699" cy="26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546" y="439622"/>
            <a:ext cx="2332439" cy="272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635" y="4221203"/>
            <a:ext cx="3536539" cy="35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4502" y="4902214"/>
            <a:ext cx="2174517" cy="21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C4D7D0-AAC9-4CB8-A0DD-89479895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16" y="672959"/>
            <a:ext cx="8112491" cy="627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6B2EED-2735-4D8C-BDB5-1AFD61017B43}"/>
              </a:ext>
            </a:extLst>
          </p:cNvPr>
          <p:cNvSpPr/>
          <p:nvPr/>
        </p:nvSpPr>
        <p:spPr>
          <a:xfrm>
            <a:off x="-673664" y="672959"/>
            <a:ext cx="13539327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17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FF54B6-7935-439E-8F50-AA747CAB74D0}"/>
              </a:ext>
            </a:extLst>
          </p:cNvPr>
          <p:cNvSpPr txBox="1"/>
          <p:nvPr/>
        </p:nvSpPr>
        <p:spPr>
          <a:xfrm>
            <a:off x="1815592" y="101562"/>
            <a:ext cx="8592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noProof="0"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err="1">
                <a:latin typeface="UTM Avo" panose="02040603050506020204" pitchFamily="18" charset="0"/>
                <a:cs typeface="Times New Roman" panose="02020603050405020304" pitchFamily="18" charset="0"/>
              </a:rPr>
              <a:t>hóng</a:t>
            </a:r>
            <a:r>
              <a:rPr lang="en-US" sz="5400" b="1">
                <a:latin typeface="UTM Avo" panose="02040603050506020204" pitchFamily="18" charset="0"/>
                <a:cs typeface="Times New Roman" panose="02020603050405020304" pitchFamily="18" charset="0"/>
              </a:rPr>
              <a:t> viên nhí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783C6-3158-B378-4CF8-6276B00D0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58" y="1024892"/>
            <a:ext cx="12605051" cy="597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2"/>
          <a:ext cx="4648202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1"/>
          <a:ext cx="4495803" cy="1600203"/>
        </p:xfrm>
        <a:graphic>
          <a:graphicData uri="http://schemas.openxmlformats.org/drawingml/2006/table">
            <a:tbl>
              <a:tblPr/>
              <a:tblGrid>
                <a:gridCol w="63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2" y="3200400"/>
          <a:ext cx="4648202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4"/>
          <a:ext cx="4495803" cy="1547813"/>
        </p:xfrm>
        <a:graphic>
          <a:graphicData uri="http://schemas.openxmlformats.org/drawingml/2006/table">
            <a:tbl>
              <a:tblPr/>
              <a:tblGrid>
                <a:gridCol w="63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2" y="0"/>
          <a:ext cx="4648202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3" cy="1600200"/>
        </p:xfrm>
        <a:graphic>
          <a:graphicData uri="http://schemas.openxmlformats.org/drawingml/2006/table">
            <a:tbl>
              <a:tblPr/>
              <a:tblGrid>
                <a:gridCol w="63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2" y="4724402"/>
          <a:ext cx="4648202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3" cy="1554164"/>
        </p:xfrm>
        <a:graphic>
          <a:graphicData uri="http://schemas.openxmlformats.org/drawingml/2006/table">
            <a:tbl>
              <a:tblPr/>
              <a:tblGrid>
                <a:gridCol w="63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2053388" y="733965"/>
            <a:ext cx="1116003" cy="1323435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>
            <a:spAutoFit/>
          </a:bodyPr>
          <a:lstStyle/>
          <a:p>
            <a:pPr defTabSz="91436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5 hàng" panose="020B0603050302020204" pitchFamily="34" charset="0"/>
              </a:rPr>
              <a:t>C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2053388" y="2721388"/>
            <a:ext cx="623700" cy="646327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defTabSz="91436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C</a:t>
            </a:r>
          </a:p>
        </p:txBody>
      </p:sp>
      <p:sp>
        <p:nvSpPr>
          <p:cNvPr id="18153" name="Text Box 842"/>
          <p:cNvSpPr txBox="1"/>
          <p:nvPr/>
        </p:nvSpPr>
        <p:spPr>
          <a:xfrm>
            <a:off x="2105529" y="5015350"/>
            <a:ext cx="7828544" cy="153887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defTabSz="914364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Chung </a:t>
            </a:r>
            <a:r>
              <a:rPr lang="en-US" sz="40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tay</a:t>
            </a:r>
            <a:r>
              <a:rPr lang="en-US" sz="4000" b="1" kern="0" dirty="0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đẹp</a:t>
            </a:r>
            <a:r>
              <a:rPr lang="en-US" sz="4000" b="1" kern="0" dirty="0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HP001 5 hàng" panose="020B0603050302020204" pitchFamily="34" charset="0"/>
                <a:cs typeface="Arial"/>
                <a:sym typeface="Arial"/>
              </a:rPr>
              <a:t>lớp</a:t>
            </a:r>
            <a:r>
              <a:rPr lang="vi-VN" sz="3667" b="1" kern="0" dirty="0">
                <a:solidFill>
                  <a:schemeClr val="bg1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  <a:endParaRPr lang="en-US" sz="3667" b="1" kern="0" dirty="0">
              <a:solidFill>
                <a:schemeClr val="bg1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914364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2020094" y="4321587"/>
            <a:ext cx="3656013" cy="646327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defTabSz="91436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Chung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9534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606800"/>
            <a:ext cx="12192000" cy="3251200"/>
            <a:chOff x="0" y="3606800"/>
            <a:chExt cx="12192000" cy="3251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6"/>
            <a:stretch>
              <a:fillRect/>
            </a:stretch>
          </p:blipFill>
          <p:spPr>
            <a:xfrm>
              <a:off x="6946900" y="3606800"/>
              <a:ext cx="5245100" cy="3251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26"/>
            <a:stretch>
              <a:fillRect/>
            </a:stretch>
          </p:blipFill>
          <p:spPr>
            <a:xfrm flipH="1">
              <a:off x="1701800" y="3606800"/>
              <a:ext cx="5245100" cy="3251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0" t="40926"/>
            <a:stretch>
              <a:fillRect/>
            </a:stretch>
          </p:blipFill>
          <p:spPr>
            <a:xfrm>
              <a:off x="0" y="3606800"/>
              <a:ext cx="1701800" cy="32512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D969FD-D12E-4707-8B38-95B7A3ACA4EF}"/>
              </a:ext>
            </a:extLst>
          </p:cNvPr>
          <p:cNvSpPr txBox="1"/>
          <p:nvPr/>
        </p:nvSpPr>
        <p:spPr>
          <a:xfrm>
            <a:off x="636998" y="2426436"/>
            <a:ext cx="11024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61A67-7D74-CB02-9B46-84E34B71377E}"/>
              </a:ext>
            </a:extLst>
          </p:cNvPr>
          <p:cNvSpPr/>
          <p:nvPr/>
        </p:nvSpPr>
        <p:spPr>
          <a:xfrm>
            <a:off x="1" y="0"/>
            <a:ext cx="12192000" cy="13870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691054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8">
            <a:hlinkClick r:id="" action="ppaction://media"/>
            <a:extLst>
              <a:ext uri="{FF2B5EF4-FFF2-40B4-BE49-F238E27FC236}">
                <a16:creationId xmlns:a16="http://schemas.microsoft.com/office/drawing/2014/main" id="{9649F2A5-2A67-463C-A956-015A8C7D9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658" y="-88490"/>
            <a:ext cx="12575458" cy="709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6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615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BC19B6-B07E-4567-8A9F-2658D822A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21799"/>
          <a:stretch/>
        </p:blipFill>
        <p:spPr bwMode="auto">
          <a:xfrm>
            <a:off x="2406869" y="0"/>
            <a:ext cx="7767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0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946618" y="155153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HOA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381" y="952901"/>
            <a:ext cx="1039528" cy="1694046"/>
          </a:xfrm>
          <a:prstGeom prst="rect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" name="1. 1">
            <a:hlinkClick r:id="" action="ppaction://media"/>
            <a:extLst>
              <a:ext uri="{FF2B5EF4-FFF2-40B4-BE49-F238E27FC236}">
                <a16:creationId xmlns:a16="http://schemas.microsoft.com/office/drawing/2014/main" id="{3980B779-2821-FBBB-8A4F-794899919C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0" end="1961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13" y="895082"/>
            <a:ext cx="12123173" cy="596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7819F-A607-79A4-A6C3-878C60269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759" y="1219200"/>
            <a:ext cx="1532312" cy="140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BC19B6-B07E-4567-8A9F-2658D822A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t="21799"/>
          <a:stretch/>
        </p:blipFill>
        <p:spPr bwMode="auto">
          <a:xfrm>
            <a:off x="2406869" y="0"/>
            <a:ext cx="77671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9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43462C-0ACA-43E2-93B7-04FC97A06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3" t="21705" r="11553" b="22274"/>
          <a:stretch/>
        </p:blipFill>
        <p:spPr>
          <a:xfrm>
            <a:off x="2984938" y="441434"/>
            <a:ext cx="6085490" cy="59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B11745-F955-8D10-9F4D-C9C03C1BC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3" y="958737"/>
            <a:ext cx="4211887" cy="45276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455D0-6156-E3FC-54D4-2315CF467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31596"/>
            <a:ext cx="4905080" cy="50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5808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82</Words>
  <Application>Microsoft Office PowerPoint</Application>
  <PresentationFormat>Widescreen</PresentationFormat>
  <Paragraphs>19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HP001 5 hàng</vt:lpstr>
      <vt:lpstr>Times New Roman</vt:lpstr>
      <vt:lpstr>UTM Avo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phuongthaothdoican@gmail.com</cp:lastModifiedBy>
  <cp:revision>210</cp:revision>
  <dcterms:created xsi:type="dcterms:W3CDTF">2021-06-07T06:59:14Z</dcterms:created>
  <dcterms:modified xsi:type="dcterms:W3CDTF">2025-11-06T15:16:40Z</dcterms:modified>
</cp:coreProperties>
</file>