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j+4aLnIZNIZH7v4OxF704MH40f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38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6" name="Google Shape;6506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7" name="Google Shape;6507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2" name="Google Shape;6512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13" name="Google Shape;6513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4" name="Google Shape;6514;p6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</a:rPr>
              <a:t>11</a:t>
            </a:fld>
            <a:endParaRPr sz="1200" b="0" i="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1" name="Google Shape;6591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92" name="Google Shape;6592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93" name="Google Shape;6593;p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</a:rPr>
              <a:t>12</a:t>
            </a:fld>
            <a:endParaRPr sz="1200" b="0" i="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0" name="Google Shape;665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51" name="Google Shape;6651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52" name="Google Shape;6652;p6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</a:rPr>
              <a:t>13</a:t>
            </a:fld>
            <a:endParaRPr sz="1200" b="0" i="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0" name="Google Shape;6700;p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01" name="Google Shape;670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6" name="Google Shape;670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07" name="Google Shape;6707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08" name="Google Shape;6708;p6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</a:rPr>
              <a:t>15</a:t>
            </a:fld>
            <a:endParaRPr sz="1200" b="0" i="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5" name="Google Shape;6735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36" name="Google Shape;6736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7" name="Google Shape;6737;p6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</a:rPr>
              <a:t>16</a:t>
            </a:fld>
            <a:endParaRPr sz="1200" b="0" i="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9" name="Google Shape;6769;p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0" name="Google Shape;6770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9" name="Google Shape;6779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0" name="Google Shape;678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5" name="Google Shape;6795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6" name="Google Shape;679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7" name="Google Shape;67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4" name="Google Shape;6814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5" name="Google Shape;6815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3" name="Google Shape;6833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4" name="Google Shape;6834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4" name="Google Shape;6854;p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5" name="Google Shape;6855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0" name="Google Shape;687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1" name="Google Shape;687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7" name="Google Shape;6877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8" name="Google Shape;687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Google Shape;992;p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" name="Google Shape;1911;p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2" name="Google Shape;191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Google Shape;2830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1" name="Google Shape;283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9" name="Google Shape;3749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0" name="Google Shape;375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8" name="Google Shape;4668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9" name="Google Shape;466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7" name="Google Shape;5587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8" name="Google Shape;5588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" name="Google Shape;20;p75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75"/>
          <p:cNvSpPr/>
          <p:nvPr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 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 type="title">
  <p:cSld name="TITLE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2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240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jp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21.xml"/><Relationship Id="rId3" Type="http://schemas.openxmlformats.org/officeDocument/2006/relationships/image" Target="../media/image34.png"/><Relationship Id="rId7" Type="http://schemas.openxmlformats.org/officeDocument/2006/relationships/slide" Target="slide23.xml"/><Relationship Id="rId12" Type="http://schemas.openxmlformats.org/officeDocument/2006/relationships/slide" Target="slide2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slide" Target="slide19.xml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slide" Target="slide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image" Target="../media/image42.jpg"/><Relationship Id="rId10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36.png"/><Relationship Id="rId5" Type="http://schemas.openxmlformats.org/officeDocument/2006/relationships/image" Target="../media/image42.jpg"/><Relationship Id="rId10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36.png"/><Relationship Id="rId5" Type="http://schemas.openxmlformats.org/officeDocument/2006/relationships/image" Target="../media/image42.jpg"/><Relationship Id="rId10" Type="http://schemas.openxmlformats.org/officeDocument/2006/relationships/image" Target="../media/image46.png"/><Relationship Id="rId4" Type="http://schemas.openxmlformats.org/officeDocument/2006/relationships/image" Target="../media/image35.png"/><Relationship Id="rId9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36.png"/><Relationship Id="rId4" Type="http://schemas.openxmlformats.org/officeDocument/2006/relationships/image" Target="../media/image42.jpg"/><Relationship Id="rId9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0"/>
          <p:cNvSpPr/>
          <p:nvPr/>
        </p:nvSpPr>
        <p:spPr>
          <a:xfrm>
            <a:off x="10068911" y="0"/>
            <a:ext cx="184858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TOÁN 2</a:t>
            </a:r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ctrTitle" idx="4294967295"/>
          </p:nvPr>
        </p:nvSpPr>
        <p:spPr>
          <a:xfrm>
            <a:off x="-480786" y="2863771"/>
            <a:ext cx="1323578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Tuần 6</a:t>
            </a:r>
            <a:endParaRPr sz="52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5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Bài 19: Bảng trừ (có nhớ)</a:t>
            </a:r>
            <a:br>
              <a:rPr lang="en-US" sz="5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5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trong phạm vi 20 – Tiết 1</a:t>
            </a:r>
            <a:endParaRPr/>
          </a:p>
        </p:txBody>
      </p:sp>
      <p:sp>
        <p:nvSpPr>
          <p:cNvPr id="63" name="Google Shape;63;p50"/>
          <p:cNvSpPr/>
          <p:nvPr/>
        </p:nvSpPr>
        <p:spPr>
          <a:xfrm>
            <a:off x="10926517" y="634294"/>
            <a:ext cx="99097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Tập 1</a:t>
            </a:r>
            <a:endParaRPr/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5C1E9A43-B23C-5755-EB48-1A6D20E7C14E}"/>
              </a:ext>
            </a:extLst>
          </p:cNvPr>
          <p:cNvSpPr/>
          <p:nvPr/>
        </p:nvSpPr>
        <p:spPr>
          <a:xfrm>
            <a:off x="339634" y="0"/>
            <a:ext cx="1254035" cy="53993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9" name="Google Shape;6509;p59"/>
          <p:cNvPicPr preferRelativeResize="0"/>
          <p:nvPr/>
        </p:nvPicPr>
        <p:blipFill rotWithShape="1">
          <a:blip r:embed="rId3">
            <a:alphaModFix/>
          </a:blip>
          <a:srcRect b="6421"/>
          <a:stretch/>
        </p:blipFill>
        <p:spPr>
          <a:xfrm>
            <a:off x="3175" y="0"/>
            <a:ext cx="12185650" cy="6417578"/>
          </a:xfrm>
          <a:prstGeom prst="rect">
            <a:avLst/>
          </a:prstGeom>
          <a:noFill/>
          <a:ln>
            <a:noFill/>
          </a:ln>
        </p:spPr>
      </p:pic>
      <p:sp>
        <p:nvSpPr>
          <p:cNvPr id="6510" name="Google Shape;6510;p59"/>
          <p:cNvSpPr txBox="1"/>
          <p:nvPr/>
        </p:nvSpPr>
        <p:spPr>
          <a:xfrm>
            <a:off x="3522191" y="2402532"/>
            <a:ext cx="7607032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5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LẬP BẢNG TRỪ</a:t>
            </a:r>
            <a:endParaRPr sz="48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ao: 7 Cánh 1">
            <a:extLst>
              <a:ext uri="{FF2B5EF4-FFF2-40B4-BE49-F238E27FC236}">
                <a16:creationId xmlns:a16="http://schemas.microsoft.com/office/drawing/2014/main" id="{1CE77F10-4ED8-751A-AE38-6CB5D5AB91E0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6" name="Google Shape;6516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6730"/>
            <a:ext cx="12192000" cy="6437449"/>
          </a:xfrm>
          <a:prstGeom prst="rect">
            <a:avLst/>
          </a:prstGeom>
          <a:noFill/>
          <a:ln>
            <a:noFill/>
          </a:ln>
        </p:spPr>
      </p:pic>
      <p:sp>
        <p:nvSpPr>
          <p:cNvPr id="6517" name="Google Shape;6517;p60"/>
          <p:cNvSpPr/>
          <p:nvPr/>
        </p:nvSpPr>
        <p:spPr>
          <a:xfrm>
            <a:off x="1408432" y="1459411"/>
            <a:ext cx="686011" cy="381884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9</a:t>
            </a:r>
            <a:endParaRPr/>
          </a:p>
        </p:txBody>
      </p:sp>
      <p:sp>
        <p:nvSpPr>
          <p:cNvPr id="6518" name="Google Shape;6518;p60"/>
          <p:cNvSpPr/>
          <p:nvPr/>
        </p:nvSpPr>
        <p:spPr>
          <a:xfrm>
            <a:off x="1428401" y="2027757"/>
            <a:ext cx="686011" cy="381884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8</a:t>
            </a:r>
            <a:endParaRPr/>
          </a:p>
        </p:txBody>
      </p:sp>
      <p:sp>
        <p:nvSpPr>
          <p:cNvPr id="6519" name="Google Shape;6519;p60"/>
          <p:cNvSpPr/>
          <p:nvPr/>
        </p:nvSpPr>
        <p:spPr>
          <a:xfrm>
            <a:off x="1428400" y="2596103"/>
            <a:ext cx="721527" cy="381884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7</a:t>
            </a:r>
            <a:endParaRPr/>
          </a:p>
        </p:txBody>
      </p:sp>
      <p:sp>
        <p:nvSpPr>
          <p:cNvPr id="6520" name="Google Shape;6520;p60"/>
          <p:cNvSpPr/>
          <p:nvPr/>
        </p:nvSpPr>
        <p:spPr>
          <a:xfrm>
            <a:off x="1455257" y="3164449"/>
            <a:ext cx="685778" cy="381884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6</a:t>
            </a:r>
            <a:endParaRPr/>
          </a:p>
        </p:txBody>
      </p:sp>
      <p:sp>
        <p:nvSpPr>
          <p:cNvPr id="6521" name="Google Shape;6521;p60"/>
          <p:cNvSpPr/>
          <p:nvPr/>
        </p:nvSpPr>
        <p:spPr>
          <a:xfrm>
            <a:off x="1428400" y="3732795"/>
            <a:ext cx="739271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5</a:t>
            </a:r>
            <a:endParaRPr/>
          </a:p>
        </p:txBody>
      </p:sp>
      <p:sp>
        <p:nvSpPr>
          <p:cNvPr id="6522" name="Google Shape;6522;p60"/>
          <p:cNvSpPr/>
          <p:nvPr/>
        </p:nvSpPr>
        <p:spPr>
          <a:xfrm>
            <a:off x="1437251" y="4301141"/>
            <a:ext cx="721527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4</a:t>
            </a:r>
            <a:endParaRPr/>
          </a:p>
        </p:txBody>
      </p:sp>
      <p:sp>
        <p:nvSpPr>
          <p:cNvPr id="6523" name="Google Shape;6523;p60"/>
          <p:cNvSpPr/>
          <p:nvPr/>
        </p:nvSpPr>
        <p:spPr>
          <a:xfrm>
            <a:off x="1428400" y="4869487"/>
            <a:ext cx="748137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3</a:t>
            </a:r>
            <a:endParaRPr/>
          </a:p>
        </p:txBody>
      </p:sp>
      <p:sp>
        <p:nvSpPr>
          <p:cNvPr id="6524" name="Google Shape;6524;p60"/>
          <p:cNvSpPr/>
          <p:nvPr/>
        </p:nvSpPr>
        <p:spPr>
          <a:xfrm>
            <a:off x="1437251" y="5437833"/>
            <a:ext cx="739271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2</a:t>
            </a:r>
            <a:endParaRPr/>
          </a:p>
        </p:txBody>
      </p:sp>
      <p:sp>
        <p:nvSpPr>
          <p:cNvPr id="6525" name="Google Shape;6525;p60"/>
          <p:cNvSpPr/>
          <p:nvPr/>
        </p:nvSpPr>
        <p:spPr>
          <a:xfrm>
            <a:off x="492558" y="1459411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11 - 2</a:t>
            </a:r>
            <a:endParaRPr/>
          </a:p>
        </p:txBody>
      </p:sp>
      <p:sp>
        <p:nvSpPr>
          <p:cNvPr id="6526" name="Google Shape;6526;p60"/>
          <p:cNvSpPr/>
          <p:nvPr/>
        </p:nvSpPr>
        <p:spPr>
          <a:xfrm>
            <a:off x="492558" y="2027757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11 - 3</a:t>
            </a:r>
            <a:endParaRPr/>
          </a:p>
        </p:txBody>
      </p:sp>
      <p:sp>
        <p:nvSpPr>
          <p:cNvPr id="6527" name="Google Shape;6527;p60"/>
          <p:cNvSpPr/>
          <p:nvPr/>
        </p:nvSpPr>
        <p:spPr>
          <a:xfrm>
            <a:off x="492558" y="2596103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11 - 4</a:t>
            </a:r>
            <a:endParaRPr/>
          </a:p>
        </p:txBody>
      </p:sp>
      <p:sp>
        <p:nvSpPr>
          <p:cNvPr id="6528" name="Google Shape;6528;p60"/>
          <p:cNvSpPr/>
          <p:nvPr/>
        </p:nvSpPr>
        <p:spPr>
          <a:xfrm>
            <a:off x="492558" y="3164449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11 - 5</a:t>
            </a:r>
            <a:endParaRPr/>
          </a:p>
        </p:txBody>
      </p:sp>
      <p:sp>
        <p:nvSpPr>
          <p:cNvPr id="6529" name="Google Shape;6529;p60"/>
          <p:cNvSpPr/>
          <p:nvPr/>
        </p:nvSpPr>
        <p:spPr>
          <a:xfrm>
            <a:off x="492558" y="3732795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11 - 6</a:t>
            </a:r>
            <a:endParaRPr/>
          </a:p>
        </p:txBody>
      </p:sp>
      <p:sp>
        <p:nvSpPr>
          <p:cNvPr id="6530" name="Google Shape;6530;p60"/>
          <p:cNvSpPr/>
          <p:nvPr/>
        </p:nvSpPr>
        <p:spPr>
          <a:xfrm>
            <a:off x="492558" y="4301141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11 - 7</a:t>
            </a:r>
            <a:endParaRPr/>
          </a:p>
        </p:txBody>
      </p:sp>
      <p:sp>
        <p:nvSpPr>
          <p:cNvPr id="6531" name="Google Shape;6531;p60"/>
          <p:cNvSpPr/>
          <p:nvPr/>
        </p:nvSpPr>
        <p:spPr>
          <a:xfrm>
            <a:off x="492558" y="4869487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11 - 8</a:t>
            </a:r>
            <a:endParaRPr/>
          </a:p>
        </p:txBody>
      </p:sp>
      <p:sp>
        <p:nvSpPr>
          <p:cNvPr id="6532" name="Google Shape;6532;p60"/>
          <p:cNvSpPr/>
          <p:nvPr/>
        </p:nvSpPr>
        <p:spPr>
          <a:xfrm>
            <a:off x="492558" y="5437834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11 - 9</a:t>
            </a:r>
            <a:endParaRPr/>
          </a:p>
        </p:txBody>
      </p:sp>
      <p:sp>
        <p:nvSpPr>
          <p:cNvPr id="6533" name="Google Shape;6533;p60"/>
          <p:cNvSpPr/>
          <p:nvPr/>
        </p:nvSpPr>
        <p:spPr>
          <a:xfrm>
            <a:off x="1747844" y="202775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12 - 3</a:t>
            </a:r>
            <a:endParaRPr/>
          </a:p>
        </p:txBody>
      </p:sp>
      <p:sp>
        <p:nvSpPr>
          <p:cNvPr id="6534" name="Google Shape;6534;p60"/>
          <p:cNvSpPr/>
          <p:nvPr/>
        </p:nvSpPr>
        <p:spPr>
          <a:xfrm>
            <a:off x="1747844" y="2596103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12 - 4</a:t>
            </a:r>
            <a:endParaRPr/>
          </a:p>
        </p:txBody>
      </p:sp>
      <p:sp>
        <p:nvSpPr>
          <p:cNvPr id="6535" name="Google Shape;6535;p60"/>
          <p:cNvSpPr/>
          <p:nvPr/>
        </p:nvSpPr>
        <p:spPr>
          <a:xfrm>
            <a:off x="1747844" y="316444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12 - 5</a:t>
            </a:r>
            <a:endParaRPr/>
          </a:p>
        </p:txBody>
      </p:sp>
      <p:sp>
        <p:nvSpPr>
          <p:cNvPr id="6536" name="Google Shape;6536;p60"/>
          <p:cNvSpPr/>
          <p:nvPr/>
        </p:nvSpPr>
        <p:spPr>
          <a:xfrm>
            <a:off x="1747844" y="3732795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12 - 6</a:t>
            </a:r>
            <a:endParaRPr/>
          </a:p>
        </p:txBody>
      </p:sp>
      <p:sp>
        <p:nvSpPr>
          <p:cNvPr id="6537" name="Google Shape;6537;p60"/>
          <p:cNvSpPr/>
          <p:nvPr/>
        </p:nvSpPr>
        <p:spPr>
          <a:xfrm>
            <a:off x="1747844" y="4301141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12 - 7</a:t>
            </a:r>
            <a:endParaRPr/>
          </a:p>
        </p:txBody>
      </p:sp>
      <p:sp>
        <p:nvSpPr>
          <p:cNvPr id="6538" name="Google Shape;6538;p60"/>
          <p:cNvSpPr/>
          <p:nvPr/>
        </p:nvSpPr>
        <p:spPr>
          <a:xfrm>
            <a:off x="1747844" y="486948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12 - 8</a:t>
            </a:r>
            <a:endParaRPr/>
          </a:p>
        </p:txBody>
      </p:sp>
      <p:sp>
        <p:nvSpPr>
          <p:cNvPr id="6539" name="Google Shape;6539;p60"/>
          <p:cNvSpPr/>
          <p:nvPr/>
        </p:nvSpPr>
        <p:spPr>
          <a:xfrm>
            <a:off x="1747844" y="5437834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12 - 9</a:t>
            </a:r>
            <a:endParaRPr/>
          </a:p>
        </p:txBody>
      </p:sp>
      <p:sp>
        <p:nvSpPr>
          <p:cNvPr id="6540" name="Google Shape;6540;p60"/>
          <p:cNvSpPr/>
          <p:nvPr/>
        </p:nvSpPr>
        <p:spPr>
          <a:xfrm>
            <a:off x="10985896" y="5438358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9</a:t>
            </a:r>
            <a:endParaRPr/>
          </a:p>
        </p:txBody>
      </p:sp>
      <p:sp>
        <p:nvSpPr>
          <p:cNvPr id="6541" name="Google Shape;6541;p60"/>
          <p:cNvSpPr/>
          <p:nvPr/>
        </p:nvSpPr>
        <p:spPr>
          <a:xfrm>
            <a:off x="2828876" y="2027757"/>
            <a:ext cx="743839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9</a:t>
            </a:r>
            <a:endParaRPr/>
          </a:p>
        </p:txBody>
      </p:sp>
      <p:sp>
        <p:nvSpPr>
          <p:cNvPr id="6542" name="Google Shape;6542;p60"/>
          <p:cNvSpPr/>
          <p:nvPr/>
        </p:nvSpPr>
        <p:spPr>
          <a:xfrm>
            <a:off x="2802251" y="2596103"/>
            <a:ext cx="761571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8</a:t>
            </a:r>
            <a:endParaRPr/>
          </a:p>
        </p:txBody>
      </p:sp>
      <p:sp>
        <p:nvSpPr>
          <p:cNvPr id="6543" name="Google Shape;6543;p60"/>
          <p:cNvSpPr/>
          <p:nvPr/>
        </p:nvSpPr>
        <p:spPr>
          <a:xfrm>
            <a:off x="2811144" y="3164449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7</a:t>
            </a:r>
            <a:endParaRPr/>
          </a:p>
        </p:txBody>
      </p:sp>
      <p:sp>
        <p:nvSpPr>
          <p:cNvPr id="6544" name="Google Shape;6544;p60"/>
          <p:cNvSpPr/>
          <p:nvPr/>
        </p:nvSpPr>
        <p:spPr>
          <a:xfrm>
            <a:off x="2802251" y="3732795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6</a:t>
            </a:r>
            <a:endParaRPr/>
          </a:p>
        </p:txBody>
      </p:sp>
      <p:sp>
        <p:nvSpPr>
          <p:cNvPr id="6545" name="Google Shape;6545;p60"/>
          <p:cNvSpPr/>
          <p:nvPr/>
        </p:nvSpPr>
        <p:spPr>
          <a:xfrm>
            <a:off x="2828888" y="4301141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5</a:t>
            </a:r>
            <a:endParaRPr/>
          </a:p>
        </p:txBody>
      </p:sp>
      <p:sp>
        <p:nvSpPr>
          <p:cNvPr id="6546" name="Google Shape;6546;p60"/>
          <p:cNvSpPr/>
          <p:nvPr/>
        </p:nvSpPr>
        <p:spPr>
          <a:xfrm>
            <a:off x="2819995" y="4869487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4</a:t>
            </a:r>
            <a:endParaRPr/>
          </a:p>
        </p:txBody>
      </p:sp>
      <p:sp>
        <p:nvSpPr>
          <p:cNvPr id="6547" name="Google Shape;6547;p60"/>
          <p:cNvSpPr/>
          <p:nvPr/>
        </p:nvSpPr>
        <p:spPr>
          <a:xfrm>
            <a:off x="2828876" y="5437833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3</a:t>
            </a:r>
            <a:endParaRPr/>
          </a:p>
        </p:txBody>
      </p:sp>
      <p:sp>
        <p:nvSpPr>
          <p:cNvPr id="6548" name="Google Shape;6548;p60"/>
          <p:cNvSpPr/>
          <p:nvPr/>
        </p:nvSpPr>
        <p:spPr>
          <a:xfrm>
            <a:off x="3126195" y="2596103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13 - 4</a:t>
            </a:r>
            <a:endParaRPr/>
          </a:p>
        </p:txBody>
      </p:sp>
      <p:sp>
        <p:nvSpPr>
          <p:cNvPr id="6549" name="Google Shape;6549;p60"/>
          <p:cNvSpPr/>
          <p:nvPr/>
        </p:nvSpPr>
        <p:spPr>
          <a:xfrm>
            <a:off x="3126195" y="316444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13 - 5</a:t>
            </a:r>
            <a:endParaRPr/>
          </a:p>
        </p:txBody>
      </p:sp>
      <p:sp>
        <p:nvSpPr>
          <p:cNvPr id="6550" name="Google Shape;6550;p60"/>
          <p:cNvSpPr/>
          <p:nvPr/>
        </p:nvSpPr>
        <p:spPr>
          <a:xfrm>
            <a:off x="3126195" y="3732795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13 - 6</a:t>
            </a:r>
            <a:endParaRPr/>
          </a:p>
        </p:txBody>
      </p:sp>
      <p:sp>
        <p:nvSpPr>
          <p:cNvPr id="6551" name="Google Shape;6551;p60"/>
          <p:cNvSpPr/>
          <p:nvPr/>
        </p:nvSpPr>
        <p:spPr>
          <a:xfrm>
            <a:off x="3126195" y="4301141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13 - 7</a:t>
            </a:r>
            <a:endParaRPr/>
          </a:p>
        </p:txBody>
      </p:sp>
      <p:sp>
        <p:nvSpPr>
          <p:cNvPr id="6552" name="Google Shape;6552;p60"/>
          <p:cNvSpPr/>
          <p:nvPr/>
        </p:nvSpPr>
        <p:spPr>
          <a:xfrm>
            <a:off x="3126195" y="486948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13 - 8</a:t>
            </a:r>
            <a:endParaRPr/>
          </a:p>
        </p:txBody>
      </p:sp>
      <p:sp>
        <p:nvSpPr>
          <p:cNvPr id="6553" name="Google Shape;6553;p60"/>
          <p:cNvSpPr/>
          <p:nvPr/>
        </p:nvSpPr>
        <p:spPr>
          <a:xfrm>
            <a:off x="3126195" y="5437834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13 - 9</a:t>
            </a:r>
            <a:endParaRPr/>
          </a:p>
        </p:txBody>
      </p:sp>
      <p:sp>
        <p:nvSpPr>
          <p:cNvPr id="6554" name="Google Shape;6554;p60"/>
          <p:cNvSpPr/>
          <p:nvPr/>
        </p:nvSpPr>
        <p:spPr>
          <a:xfrm>
            <a:off x="4187264" y="2596103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9</a:t>
            </a:r>
            <a:endParaRPr/>
          </a:p>
        </p:txBody>
      </p:sp>
      <p:sp>
        <p:nvSpPr>
          <p:cNvPr id="6555" name="Google Shape;6555;p60"/>
          <p:cNvSpPr/>
          <p:nvPr/>
        </p:nvSpPr>
        <p:spPr>
          <a:xfrm>
            <a:off x="4187267" y="3164449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8</a:t>
            </a:r>
            <a:endParaRPr/>
          </a:p>
        </p:txBody>
      </p:sp>
      <p:sp>
        <p:nvSpPr>
          <p:cNvPr id="6556" name="Google Shape;6556;p60"/>
          <p:cNvSpPr/>
          <p:nvPr/>
        </p:nvSpPr>
        <p:spPr>
          <a:xfrm>
            <a:off x="4178374" y="3732795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7</a:t>
            </a:r>
            <a:endParaRPr/>
          </a:p>
        </p:txBody>
      </p:sp>
      <p:sp>
        <p:nvSpPr>
          <p:cNvPr id="6557" name="Google Shape;6557;p60"/>
          <p:cNvSpPr/>
          <p:nvPr/>
        </p:nvSpPr>
        <p:spPr>
          <a:xfrm>
            <a:off x="4178377" y="4301141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6</a:t>
            </a:r>
            <a:endParaRPr/>
          </a:p>
        </p:txBody>
      </p:sp>
      <p:sp>
        <p:nvSpPr>
          <p:cNvPr id="6558" name="Google Shape;6558;p60"/>
          <p:cNvSpPr/>
          <p:nvPr/>
        </p:nvSpPr>
        <p:spPr>
          <a:xfrm>
            <a:off x="4169484" y="4869487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5</a:t>
            </a:r>
            <a:endParaRPr/>
          </a:p>
        </p:txBody>
      </p:sp>
      <p:sp>
        <p:nvSpPr>
          <p:cNvPr id="6559" name="Google Shape;6559;p60"/>
          <p:cNvSpPr/>
          <p:nvPr/>
        </p:nvSpPr>
        <p:spPr>
          <a:xfrm>
            <a:off x="4178365" y="5437833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4</a:t>
            </a:r>
            <a:endParaRPr/>
          </a:p>
        </p:txBody>
      </p:sp>
      <p:sp>
        <p:nvSpPr>
          <p:cNvPr id="6560" name="Google Shape;6560;p60"/>
          <p:cNvSpPr/>
          <p:nvPr/>
        </p:nvSpPr>
        <p:spPr>
          <a:xfrm>
            <a:off x="4504394" y="316444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14 - 5</a:t>
            </a:r>
            <a:endParaRPr/>
          </a:p>
        </p:txBody>
      </p:sp>
      <p:sp>
        <p:nvSpPr>
          <p:cNvPr id="6561" name="Google Shape;6561;p60"/>
          <p:cNvSpPr/>
          <p:nvPr/>
        </p:nvSpPr>
        <p:spPr>
          <a:xfrm>
            <a:off x="4504394" y="3732795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14 - 6</a:t>
            </a:r>
            <a:endParaRPr/>
          </a:p>
        </p:txBody>
      </p:sp>
      <p:sp>
        <p:nvSpPr>
          <p:cNvPr id="6562" name="Google Shape;6562;p60"/>
          <p:cNvSpPr/>
          <p:nvPr/>
        </p:nvSpPr>
        <p:spPr>
          <a:xfrm>
            <a:off x="4504394" y="4301141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14 - 7</a:t>
            </a:r>
            <a:endParaRPr/>
          </a:p>
        </p:txBody>
      </p:sp>
      <p:sp>
        <p:nvSpPr>
          <p:cNvPr id="6563" name="Google Shape;6563;p60"/>
          <p:cNvSpPr/>
          <p:nvPr/>
        </p:nvSpPr>
        <p:spPr>
          <a:xfrm>
            <a:off x="4504394" y="486948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14 - 8</a:t>
            </a:r>
            <a:endParaRPr/>
          </a:p>
        </p:txBody>
      </p:sp>
      <p:sp>
        <p:nvSpPr>
          <p:cNvPr id="6564" name="Google Shape;6564;p60"/>
          <p:cNvSpPr/>
          <p:nvPr/>
        </p:nvSpPr>
        <p:spPr>
          <a:xfrm>
            <a:off x="4504394" y="5437834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14 - 9</a:t>
            </a:r>
            <a:endParaRPr/>
          </a:p>
        </p:txBody>
      </p:sp>
      <p:sp>
        <p:nvSpPr>
          <p:cNvPr id="6565" name="Google Shape;6565;p60"/>
          <p:cNvSpPr/>
          <p:nvPr/>
        </p:nvSpPr>
        <p:spPr>
          <a:xfrm>
            <a:off x="5552518" y="3164446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9</a:t>
            </a:r>
            <a:endParaRPr/>
          </a:p>
        </p:txBody>
      </p:sp>
      <p:sp>
        <p:nvSpPr>
          <p:cNvPr id="6566" name="Google Shape;6566;p60"/>
          <p:cNvSpPr/>
          <p:nvPr/>
        </p:nvSpPr>
        <p:spPr>
          <a:xfrm>
            <a:off x="5552519" y="3723920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8</a:t>
            </a:r>
            <a:endParaRPr/>
          </a:p>
        </p:txBody>
      </p:sp>
      <p:sp>
        <p:nvSpPr>
          <p:cNvPr id="6567" name="Google Shape;6567;p60"/>
          <p:cNvSpPr/>
          <p:nvPr/>
        </p:nvSpPr>
        <p:spPr>
          <a:xfrm>
            <a:off x="5543626" y="4292266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7</a:t>
            </a:r>
            <a:endParaRPr/>
          </a:p>
        </p:txBody>
      </p:sp>
      <p:sp>
        <p:nvSpPr>
          <p:cNvPr id="6568" name="Google Shape;6568;p60"/>
          <p:cNvSpPr/>
          <p:nvPr/>
        </p:nvSpPr>
        <p:spPr>
          <a:xfrm>
            <a:off x="5570263" y="4860612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6</a:t>
            </a:r>
            <a:endParaRPr/>
          </a:p>
        </p:txBody>
      </p:sp>
      <p:sp>
        <p:nvSpPr>
          <p:cNvPr id="6569" name="Google Shape;6569;p60"/>
          <p:cNvSpPr/>
          <p:nvPr/>
        </p:nvSpPr>
        <p:spPr>
          <a:xfrm>
            <a:off x="5561370" y="5428958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5</a:t>
            </a:r>
            <a:endParaRPr/>
          </a:p>
        </p:txBody>
      </p:sp>
      <p:sp>
        <p:nvSpPr>
          <p:cNvPr id="6570" name="Google Shape;6570;p60"/>
          <p:cNvSpPr/>
          <p:nvPr/>
        </p:nvSpPr>
        <p:spPr>
          <a:xfrm>
            <a:off x="5836334" y="3732795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15 - 6</a:t>
            </a:r>
            <a:endParaRPr/>
          </a:p>
        </p:txBody>
      </p:sp>
      <p:sp>
        <p:nvSpPr>
          <p:cNvPr id="6571" name="Google Shape;6571;p60"/>
          <p:cNvSpPr/>
          <p:nvPr/>
        </p:nvSpPr>
        <p:spPr>
          <a:xfrm>
            <a:off x="5836334" y="4301141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15 - 7</a:t>
            </a:r>
            <a:endParaRPr/>
          </a:p>
        </p:txBody>
      </p:sp>
      <p:sp>
        <p:nvSpPr>
          <p:cNvPr id="6572" name="Google Shape;6572;p60"/>
          <p:cNvSpPr/>
          <p:nvPr/>
        </p:nvSpPr>
        <p:spPr>
          <a:xfrm>
            <a:off x="5836334" y="486948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15 - 8</a:t>
            </a:r>
            <a:endParaRPr/>
          </a:p>
        </p:txBody>
      </p:sp>
      <p:sp>
        <p:nvSpPr>
          <p:cNvPr id="6573" name="Google Shape;6573;p60"/>
          <p:cNvSpPr/>
          <p:nvPr/>
        </p:nvSpPr>
        <p:spPr>
          <a:xfrm>
            <a:off x="5836334" y="5437834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15 - 9</a:t>
            </a:r>
            <a:endParaRPr/>
          </a:p>
        </p:txBody>
      </p:sp>
      <p:sp>
        <p:nvSpPr>
          <p:cNvPr id="6574" name="Google Shape;6574;p60"/>
          <p:cNvSpPr/>
          <p:nvPr/>
        </p:nvSpPr>
        <p:spPr>
          <a:xfrm>
            <a:off x="6879662" y="3741675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9</a:t>
            </a:r>
            <a:endParaRPr/>
          </a:p>
        </p:txBody>
      </p:sp>
      <p:sp>
        <p:nvSpPr>
          <p:cNvPr id="6575" name="Google Shape;6575;p60"/>
          <p:cNvSpPr/>
          <p:nvPr/>
        </p:nvSpPr>
        <p:spPr>
          <a:xfrm>
            <a:off x="6879662" y="4301144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8</a:t>
            </a:r>
            <a:endParaRPr/>
          </a:p>
        </p:txBody>
      </p:sp>
      <p:sp>
        <p:nvSpPr>
          <p:cNvPr id="6576" name="Google Shape;6576;p60"/>
          <p:cNvSpPr/>
          <p:nvPr/>
        </p:nvSpPr>
        <p:spPr>
          <a:xfrm>
            <a:off x="6870769" y="4869490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7</a:t>
            </a:r>
            <a:endParaRPr/>
          </a:p>
        </p:txBody>
      </p:sp>
      <p:sp>
        <p:nvSpPr>
          <p:cNvPr id="6577" name="Google Shape;6577;p60"/>
          <p:cNvSpPr/>
          <p:nvPr/>
        </p:nvSpPr>
        <p:spPr>
          <a:xfrm>
            <a:off x="6897406" y="5437836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6</a:t>
            </a:r>
            <a:endParaRPr/>
          </a:p>
        </p:txBody>
      </p:sp>
      <p:sp>
        <p:nvSpPr>
          <p:cNvPr id="6578" name="Google Shape;6578;p60"/>
          <p:cNvSpPr/>
          <p:nvPr/>
        </p:nvSpPr>
        <p:spPr>
          <a:xfrm>
            <a:off x="7203619" y="4292266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16 - 7</a:t>
            </a:r>
            <a:endParaRPr/>
          </a:p>
        </p:txBody>
      </p:sp>
      <p:sp>
        <p:nvSpPr>
          <p:cNvPr id="6579" name="Google Shape;6579;p60"/>
          <p:cNvSpPr/>
          <p:nvPr/>
        </p:nvSpPr>
        <p:spPr>
          <a:xfrm>
            <a:off x="7203619" y="4860612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16 - 8</a:t>
            </a:r>
            <a:endParaRPr/>
          </a:p>
        </p:txBody>
      </p:sp>
      <p:sp>
        <p:nvSpPr>
          <p:cNvPr id="6580" name="Google Shape;6580;p60"/>
          <p:cNvSpPr/>
          <p:nvPr/>
        </p:nvSpPr>
        <p:spPr>
          <a:xfrm>
            <a:off x="7203619" y="542895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16 - 9</a:t>
            </a:r>
            <a:endParaRPr/>
          </a:p>
        </p:txBody>
      </p:sp>
      <p:sp>
        <p:nvSpPr>
          <p:cNvPr id="6581" name="Google Shape;6581;p60"/>
          <p:cNvSpPr/>
          <p:nvPr/>
        </p:nvSpPr>
        <p:spPr>
          <a:xfrm>
            <a:off x="8244391" y="4289207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9</a:t>
            </a:r>
            <a:endParaRPr/>
          </a:p>
        </p:txBody>
      </p:sp>
      <p:sp>
        <p:nvSpPr>
          <p:cNvPr id="6582" name="Google Shape;6582;p60"/>
          <p:cNvSpPr/>
          <p:nvPr/>
        </p:nvSpPr>
        <p:spPr>
          <a:xfrm>
            <a:off x="8244392" y="4862992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8</a:t>
            </a:r>
            <a:endParaRPr/>
          </a:p>
        </p:txBody>
      </p:sp>
      <p:sp>
        <p:nvSpPr>
          <p:cNvPr id="6583" name="Google Shape;6583;p60"/>
          <p:cNvSpPr/>
          <p:nvPr/>
        </p:nvSpPr>
        <p:spPr>
          <a:xfrm>
            <a:off x="8235499" y="5431338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7</a:t>
            </a:r>
            <a:endParaRPr/>
          </a:p>
        </p:txBody>
      </p:sp>
      <p:sp>
        <p:nvSpPr>
          <p:cNvPr id="6584" name="Google Shape;6584;p60"/>
          <p:cNvSpPr/>
          <p:nvPr/>
        </p:nvSpPr>
        <p:spPr>
          <a:xfrm>
            <a:off x="8568874" y="4857554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17 - 8</a:t>
            </a:r>
            <a:endParaRPr/>
          </a:p>
        </p:txBody>
      </p:sp>
      <p:sp>
        <p:nvSpPr>
          <p:cNvPr id="6585" name="Google Shape;6585;p60"/>
          <p:cNvSpPr/>
          <p:nvPr/>
        </p:nvSpPr>
        <p:spPr>
          <a:xfrm>
            <a:off x="8568874" y="5425901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17 - 9</a:t>
            </a:r>
            <a:endParaRPr/>
          </a:p>
        </p:txBody>
      </p:sp>
      <p:sp>
        <p:nvSpPr>
          <p:cNvPr id="6586" name="Google Shape;6586;p60"/>
          <p:cNvSpPr/>
          <p:nvPr/>
        </p:nvSpPr>
        <p:spPr>
          <a:xfrm>
            <a:off x="9618015" y="4841046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9</a:t>
            </a:r>
            <a:endParaRPr/>
          </a:p>
        </p:txBody>
      </p:sp>
      <p:sp>
        <p:nvSpPr>
          <p:cNvPr id="6587" name="Google Shape;6587;p60"/>
          <p:cNvSpPr/>
          <p:nvPr/>
        </p:nvSpPr>
        <p:spPr>
          <a:xfrm>
            <a:off x="9616447" y="5425901"/>
            <a:ext cx="788193" cy="438766"/>
          </a:xfrm>
          <a:prstGeom prst="roundRect">
            <a:avLst>
              <a:gd name="adj" fmla="val 16667"/>
            </a:avLst>
          </a:prstGeom>
          <a:solidFill>
            <a:srgbClr val="00FF00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8</a:t>
            </a:r>
            <a:endParaRPr/>
          </a:p>
        </p:txBody>
      </p:sp>
      <p:sp>
        <p:nvSpPr>
          <p:cNvPr id="6588" name="Google Shape;6588;p60"/>
          <p:cNvSpPr/>
          <p:nvPr/>
        </p:nvSpPr>
        <p:spPr>
          <a:xfrm>
            <a:off x="9948301" y="5425901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18 - 9</a:t>
            </a:r>
            <a:endParaRPr/>
          </a:p>
        </p:txBody>
      </p:sp>
      <p:sp>
        <p:nvSpPr>
          <p:cNvPr id="6589" name="Google Shape;6589;p60"/>
          <p:cNvSpPr txBox="1"/>
          <p:nvPr/>
        </p:nvSpPr>
        <p:spPr>
          <a:xfrm>
            <a:off x="3803281" y="737027"/>
            <a:ext cx="458543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BẢNG TRỪ</a:t>
            </a:r>
            <a:endParaRPr sz="40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ao: 7 Cánh 1">
            <a:extLst>
              <a:ext uri="{FF2B5EF4-FFF2-40B4-BE49-F238E27FC236}">
                <a16:creationId xmlns:a16="http://schemas.microsoft.com/office/drawing/2014/main" id="{DB6A5841-7E3F-AF2D-979D-5ACFCCBAE7FB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5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5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5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5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6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65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6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6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6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6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6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65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5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5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6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6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6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6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6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6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6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6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6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6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65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6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6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6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5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65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65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65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6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8" dur="500"/>
                                        <p:tgtEl>
                                          <p:spTgt spid="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500"/>
                                        <p:tgtEl>
                                          <p:spTgt spid="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6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6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5" dur="500"/>
                                        <p:tgtEl>
                                          <p:spTgt spid="6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8" dur="500"/>
                                        <p:tgtEl>
                                          <p:spTgt spid="65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500"/>
                                        <p:tgtEl>
                                          <p:spTgt spid="6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500"/>
                                        <p:tgtEl>
                                          <p:spTgt spid="6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6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500"/>
                                        <p:tgtEl>
                                          <p:spTgt spid="6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6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6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6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3" dur="500"/>
                                        <p:tgtEl>
                                          <p:spTgt spid="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4" fill="hold">
                      <p:stCondLst>
                        <p:cond delay="indefinite"/>
                      </p:stCondLst>
                      <p:childTnLst>
                        <p:par>
                          <p:cTn id="455" fill="hold">
                            <p:stCondLst>
                              <p:cond delay="0"/>
                            </p:stCondLst>
                            <p:childTnLst>
                              <p:par>
                                <p:cTn id="4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8" dur="500"/>
                                        <p:tgtEl>
                                          <p:spTgt spid="6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500"/>
                                        <p:tgtEl>
                                          <p:spTgt spid="6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500"/>
                                        <p:tgtEl>
                                          <p:spTgt spid="6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500"/>
                                        <p:tgtEl>
                                          <p:spTgt spid="6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2" fill="hold">
                      <p:stCondLst>
                        <p:cond delay="indefinite"/>
                      </p:stCondLst>
                      <p:childTnLst>
                        <p:par>
                          <p:cTn id="473" fill="hold">
                            <p:stCondLst>
                              <p:cond delay="0"/>
                            </p:stCondLst>
                            <p:childTnLst>
                              <p:par>
                                <p:cTn id="4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6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500"/>
                                        <p:tgtEl>
                                          <p:spTgt spid="6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3" dur="500"/>
                                        <p:tgtEl>
                                          <p:spTgt spid="6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5" name="Google Shape;6595;p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6730"/>
            <a:ext cx="12192000" cy="6437449"/>
          </a:xfrm>
          <a:prstGeom prst="rect">
            <a:avLst/>
          </a:prstGeom>
          <a:noFill/>
          <a:ln>
            <a:noFill/>
          </a:ln>
        </p:spPr>
      </p:pic>
      <p:sp>
        <p:nvSpPr>
          <p:cNvPr id="6596" name="Google Shape;6596;p61"/>
          <p:cNvSpPr/>
          <p:nvPr/>
        </p:nvSpPr>
        <p:spPr>
          <a:xfrm>
            <a:off x="599771" y="1673419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11 - 2</a:t>
            </a:r>
            <a:endParaRPr/>
          </a:p>
        </p:txBody>
      </p:sp>
      <p:sp>
        <p:nvSpPr>
          <p:cNvPr id="6597" name="Google Shape;6597;p61"/>
          <p:cNvSpPr/>
          <p:nvPr/>
        </p:nvSpPr>
        <p:spPr>
          <a:xfrm>
            <a:off x="599771" y="2241765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11 - 3</a:t>
            </a:r>
            <a:endParaRPr/>
          </a:p>
        </p:txBody>
      </p:sp>
      <p:sp>
        <p:nvSpPr>
          <p:cNvPr id="6598" name="Google Shape;6598;p61"/>
          <p:cNvSpPr/>
          <p:nvPr/>
        </p:nvSpPr>
        <p:spPr>
          <a:xfrm>
            <a:off x="599771" y="2810111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11 - 4</a:t>
            </a:r>
            <a:endParaRPr/>
          </a:p>
        </p:txBody>
      </p:sp>
      <p:sp>
        <p:nvSpPr>
          <p:cNvPr id="6599" name="Google Shape;6599;p61"/>
          <p:cNvSpPr/>
          <p:nvPr/>
        </p:nvSpPr>
        <p:spPr>
          <a:xfrm>
            <a:off x="599771" y="3350016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11 - 5</a:t>
            </a:r>
            <a:endParaRPr/>
          </a:p>
        </p:txBody>
      </p:sp>
      <p:sp>
        <p:nvSpPr>
          <p:cNvPr id="6600" name="Google Shape;6600;p61"/>
          <p:cNvSpPr/>
          <p:nvPr/>
        </p:nvSpPr>
        <p:spPr>
          <a:xfrm>
            <a:off x="599771" y="3946803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11 - 6</a:t>
            </a:r>
            <a:endParaRPr/>
          </a:p>
        </p:txBody>
      </p:sp>
      <p:sp>
        <p:nvSpPr>
          <p:cNvPr id="6601" name="Google Shape;6601;p61"/>
          <p:cNvSpPr/>
          <p:nvPr/>
        </p:nvSpPr>
        <p:spPr>
          <a:xfrm>
            <a:off x="599771" y="4515149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11 - 7</a:t>
            </a:r>
            <a:endParaRPr/>
          </a:p>
        </p:txBody>
      </p:sp>
      <p:sp>
        <p:nvSpPr>
          <p:cNvPr id="6602" name="Google Shape;6602;p61"/>
          <p:cNvSpPr/>
          <p:nvPr/>
        </p:nvSpPr>
        <p:spPr>
          <a:xfrm>
            <a:off x="599771" y="5083495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11 - 8</a:t>
            </a:r>
            <a:endParaRPr/>
          </a:p>
        </p:txBody>
      </p:sp>
      <p:sp>
        <p:nvSpPr>
          <p:cNvPr id="6603" name="Google Shape;6603;p61"/>
          <p:cNvSpPr/>
          <p:nvPr/>
        </p:nvSpPr>
        <p:spPr>
          <a:xfrm>
            <a:off x="599771" y="5651842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11 - 9</a:t>
            </a:r>
            <a:endParaRPr/>
          </a:p>
        </p:txBody>
      </p:sp>
      <p:sp>
        <p:nvSpPr>
          <p:cNvPr id="6604" name="Google Shape;6604;p61"/>
          <p:cNvSpPr/>
          <p:nvPr/>
        </p:nvSpPr>
        <p:spPr>
          <a:xfrm>
            <a:off x="1855057" y="2241765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12 - 3</a:t>
            </a:r>
            <a:endParaRPr/>
          </a:p>
        </p:txBody>
      </p:sp>
      <p:sp>
        <p:nvSpPr>
          <p:cNvPr id="6605" name="Google Shape;6605;p61"/>
          <p:cNvSpPr/>
          <p:nvPr/>
        </p:nvSpPr>
        <p:spPr>
          <a:xfrm>
            <a:off x="1855057" y="2810111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12 - 4</a:t>
            </a:r>
            <a:endParaRPr/>
          </a:p>
        </p:txBody>
      </p:sp>
      <p:sp>
        <p:nvSpPr>
          <p:cNvPr id="6606" name="Google Shape;6606;p61"/>
          <p:cNvSpPr/>
          <p:nvPr/>
        </p:nvSpPr>
        <p:spPr>
          <a:xfrm>
            <a:off x="1855057" y="337845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12 - 5</a:t>
            </a:r>
            <a:endParaRPr/>
          </a:p>
        </p:txBody>
      </p:sp>
      <p:sp>
        <p:nvSpPr>
          <p:cNvPr id="6607" name="Google Shape;6607;p61"/>
          <p:cNvSpPr/>
          <p:nvPr/>
        </p:nvSpPr>
        <p:spPr>
          <a:xfrm>
            <a:off x="1855057" y="3918362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12 - 6</a:t>
            </a:r>
            <a:endParaRPr/>
          </a:p>
        </p:txBody>
      </p:sp>
      <p:sp>
        <p:nvSpPr>
          <p:cNvPr id="6608" name="Google Shape;6608;p61"/>
          <p:cNvSpPr/>
          <p:nvPr/>
        </p:nvSpPr>
        <p:spPr>
          <a:xfrm>
            <a:off x="1855057" y="451514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12 - 7</a:t>
            </a:r>
            <a:endParaRPr/>
          </a:p>
        </p:txBody>
      </p:sp>
      <p:sp>
        <p:nvSpPr>
          <p:cNvPr id="6609" name="Google Shape;6609;p61"/>
          <p:cNvSpPr/>
          <p:nvPr/>
        </p:nvSpPr>
        <p:spPr>
          <a:xfrm>
            <a:off x="1855057" y="5083495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12 - 8</a:t>
            </a:r>
            <a:endParaRPr/>
          </a:p>
        </p:txBody>
      </p:sp>
      <p:sp>
        <p:nvSpPr>
          <p:cNvPr id="6610" name="Google Shape;6610;p61"/>
          <p:cNvSpPr/>
          <p:nvPr/>
        </p:nvSpPr>
        <p:spPr>
          <a:xfrm>
            <a:off x="1855057" y="5651842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12 - 9</a:t>
            </a:r>
            <a:endParaRPr/>
          </a:p>
        </p:txBody>
      </p:sp>
      <p:sp>
        <p:nvSpPr>
          <p:cNvPr id="6611" name="Google Shape;6611;p61"/>
          <p:cNvSpPr/>
          <p:nvPr/>
        </p:nvSpPr>
        <p:spPr>
          <a:xfrm>
            <a:off x="3233408" y="2810111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13 - 4</a:t>
            </a:r>
            <a:endParaRPr/>
          </a:p>
        </p:txBody>
      </p:sp>
      <p:sp>
        <p:nvSpPr>
          <p:cNvPr id="6612" name="Google Shape;6612;p61"/>
          <p:cNvSpPr/>
          <p:nvPr/>
        </p:nvSpPr>
        <p:spPr>
          <a:xfrm>
            <a:off x="3233408" y="337845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13 - 5</a:t>
            </a:r>
            <a:endParaRPr/>
          </a:p>
        </p:txBody>
      </p:sp>
      <p:sp>
        <p:nvSpPr>
          <p:cNvPr id="6613" name="Google Shape;6613;p61"/>
          <p:cNvSpPr/>
          <p:nvPr/>
        </p:nvSpPr>
        <p:spPr>
          <a:xfrm>
            <a:off x="3233408" y="3946803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13 - 6</a:t>
            </a:r>
            <a:endParaRPr/>
          </a:p>
        </p:txBody>
      </p:sp>
      <p:sp>
        <p:nvSpPr>
          <p:cNvPr id="6614" name="Google Shape;6614;p61"/>
          <p:cNvSpPr/>
          <p:nvPr/>
        </p:nvSpPr>
        <p:spPr>
          <a:xfrm>
            <a:off x="3233408" y="4486708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13 - 7</a:t>
            </a:r>
            <a:endParaRPr/>
          </a:p>
        </p:txBody>
      </p:sp>
      <p:sp>
        <p:nvSpPr>
          <p:cNvPr id="6615" name="Google Shape;6615;p61"/>
          <p:cNvSpPr/>
          <p:nvPr/>
        </p:nvSpPr>
        <p:spPr>
          <a:xfrm>
            <a:off x="3233408" y="5083495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13 - 8</a:t>
            </a:r>
            <a:endParaRPr/>
          </a:p>
        </p:txBody>
      </p:sp>
      <p:sp>
        <p:nvSpPr>
          <p:cNvPr id="6616" name="Google Shape;6616;p61"/>
          <p:cNvSpPr/>
          <p:nvPr/>
        </p:nvSpPr>
        <p:spPr>
          <a:xfrm>
            <a:off x="3233408" y="5651842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13 - 9</a:t>
            </a:r>
            <a:endParaRPr/>
          </a:p>
        </p:txBody>
      </p:sp>
      <p:sp>
        <p:nvSpPr>
          <p:cNvPr id="6617" name="Google Shape;6617;p61"/>
          <p:cNvSpPr/>
          <p:nvPr/>
        </p:nvSpPr>
        <p:spPr>
          <a:xfrm>
            <a:off x="4611607" y="337845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14 - 5</a:t>
            </a:r>
            <a:endParaRPr/>
          </a:p>
        </p:txBody>
      </p:sp>
      <p:sp>
        <p:nvSpPr>
          <p:cNvPr id="6618" name="Google Shape;6618;p61"/>
          <p:cNvSpPr/>
          <p:nvPr/>
        </p:nvSpPr>
        <p:spPr>
          <a:xfrm>
            <a:off x="4611607" y="3946803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14 - 6</a:t>
            </a:r>
            <a:endParaRPr/>
          </a:p>
        </p:txBody>
      </p:sp>
      <p:sp>
        <p:nvSpPr>
          <p:cNvPr id="6619" name="Google Shape;6619;p61"/>
          <p:cNvSpPr/>
          <p:nvPr/>
        </p:nvSpPr>
        <p:spPr>
          <a:xfrm>
            <a:off x="4611607" y="451514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14 - 7</a:t>
            </a:r>
            <a:endParaRPr/>
          </a:p>
        </p:txBody>
      </p:sp>
      <p:sp>
        <p:nvSpPr>
          <p:cNvPr id="6620" name="Google Shape;6620;p61"/>
          <p:cNvSpPr/>
          <p:nvPr/>
        </p:nvSpPr>
        <p:spPr>
          <a:xfrm>
            <a:off x="4611607" y="5055054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14 - 8</a:t>
            </a:r>
            <a:endParaRPr/>
          </a:p>
        </p:txBody>
      </p:sp>
      <p:sp>
        <p:nvSpPr>
          <p:cNvPr id="6621" name="Google Shape;6621;p61"/>
          <p:cNvSpPr/>
          <p:nvPr/>
        </p:nvSpPr>
        <p:spPr>
          <a:xfrm>
            <a:off x="4611607" y="5651842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14 - 9</a:t>
            </a:r>
            <a:endParaRPr/>
          </a:p>
        </p:txBody>
      </p:sp>
      <p:sp>
        <p:nvSpPr>
          <p:cNvPr id="6622" name="Google Shape;6622;p61"/>
          <p:cNvSpPr/>
          <p:nvPr/>
        </p:nvSpPr>
        <p:spPr>
          <a:xfrm>
            <a:off x="5943547" y="3946803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15 - 6</a:t>
            </a:r>
            <a:endParaRPr/>
          </a:p>
        </p:txBody>
      </p:sp>
      <p:sp>
        <p:nvSpPr>
          <p:cNvPr id="6623" name="Google Shape;6623;p61"/>
          <p:cNvSpPr/>
          <p:nvPr/>
        </p:nvSpPr>
        <p:spPr>
          <a:xfrm>
            <a:off x="5943547" y="451514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15 - 7</a:t>
            </a:r>
            <a:endParaRPr/>
          </a:p>
        </p:txBody>
      </p:sp>
      <p:sp>
        <p:nvSpPr>
          <p:cNvPr id="6624" name="Google Shape;6624;p61"/>
          <p:cNvSpPr/>
          <p:nvPr/>
        </p:nvSpPr>
        <p:spPr>
          <a:xfrm>
            <a:off x="5943547" y="5083495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15 - 8</a:t>
            </a:r>
            <a:endParaRPr/>
          </a:p>
        </p:txBody>
      </p:sp>
      <p:sp>
        <p:nvSpPr>
          <p:cNvPr id="6625" name="Google Shape;6625;p61"/>
          <p:cNvSpPr/>
          <p:nvPr/>
        </p:nvSpPr>
        <p:spPr>
          <a:xfrm>
            <a:off x="5943547" y="5623401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15 - 9</a:t>
            </a:r>
            <a:endParaRPr/>
          </a:p>
        </p:txBody>
      </p:sp>
      <p:sp>
        <p:nvSpPr>
          <p:cNvPr id="6626" name="Google Shape;6626;p61"/>
          <p:cNvSpPr/>
          <p:nvPr/>
        </p:nvSpPr>
        <p:spPr>
          <a:xfrm>
            <a:off x="7310832" y="4506274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16 - 7</a:t>
            </a:r>
            <a:endParaRPr/>
          </a:p>
        </p:txBody>
      </p:sp>
      <p:sp>
        <p:nvSpPr>
          <p:cNvPr id="6627" name="Google Shape;6627;p61"/>
          <p:cNvSpPr/>
          <p:nvPr/>
        </p:nvSpPr>
        <p:spPr>
          <a:xfrm>
            <a:off x="7310832" y="5074620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16 - 8</a:t>
            </a:r>
            <a:endParaRPr/>
          </a:p>
        </p:txBody>
      </p:sp>
      <p:sp>
        <p:nvSpPr>
          <p:cNvPr id="6628" name="Google Shape;6628;p61"/>
          <p:cNvSpPr/>
          <p:nvPr/>
        </p:nvSpPr>
        <p:spPr>
          <a:xfrm>
            <a:off x="7310832" y="564296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16 - 9</a:t>
            </a:r>
            <a:endParaRPr/>
          </a:p>
        </p:txBody>
      </p:sp>
      <p:sp>
        <p:nvSpPr>
          <p:cNvPr id="6629" name="Google Shape;6629;p61"/>
          <p:cNvSpPr/>
          <p:nvPr/>
        </p:nvSpPr>
        <p:spPr>
          <a:xfrm>
            <a:off x="8676087" y="5071562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17 - 8</a:t>
            </a:r>
            <a:endParaRPr/>
          </a:p>
        </p:txBody>
      </p:sp>
      <p:sp>
        <p:nvSpPr>
          <p:cNvPr id="6630" name="Google Shape;6630;p61"/>
          <p:cNvSpPr/>
          <p:nvPr/>
        </p:nvSpPr>
        <p:spPr>
          <a:xfrm>
            <a:off x="8676087" y="563990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17 - 9</a:t>
            </a:r>
            <a:endParaRPr/>
          </a:p>
        </p:txBody>
      </p:sp>
      <p:sp>
        <p:nvSpPr>
          <p:cNvPr id="6631" name="Google Shape;6631;p61"/>
          <p:cNvSpPr/>
          <p:nvPr/>
        </p:nvSpPr>
        <p:spPr>
          <a:xfrm>
            <a:off x="10055514" y="563990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18 - 9</a:t>
            </a:r>
            <a:endParaRPr/>
          </a:p>
        </p:txBody>
      </p:sp>
      <p:sp>
        <p:nvSpPr>
          <p:cNvPr id="6632" name="Google Shape;6632;p61"/>
          <p:cNvSpPr txBox="1"/>
          <p:nvPr/>
        </p:nvSpPr>
        <p:spPr>
          <a:xfrm>
            <a:off x="3953422" y="776267"/>
            <a:ext cx="458543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BẢNG TRỪ</a:t>
            </a:r>
            <a:endParaRPr sz="40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3" name="Google Shape;6633;p61"/>
          <p:cNvSpPr/>
          <p:nvPr/>
        </p:nvSpPr>
        <p:spPr>
          <a:xfrm>
            <a:off x="390619" y="1455938"/>
            <a:ext cx="1296140" cy="4785064"/>
          </a:xfrm>
          <a:prstGeom prst="rect">
            <a:avLst/>
          </a:prstGeom>
          <a:noFill/>
          <a:ln w="571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4" name="Google Shape;6634;p61"/>
          <p:cNvSpPr/>
          <p:nvPr/>
        </p:nvSpPr>
        <p:spPr>
          <a:xfrm>
            <a:off x="1733353" y="2055303"/>
            <a:ext cx="1296140" cy="4185699"/>
          </a:xfrm>
          <a:prstGeom prst="rect">
            <a:avLst/>
          </a:prstGeom>
          <a:noFill/>
          <a:ln w="571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5" name="Google Shape;6635;p61"/>
          <p:cNvSpPr/>
          <p:nvPr/>
        </p:nvSpPr>
        <p:spPr>
          <a:xfrm>
            <a:off x="3115174" y="2623649"/>
            <a:ext cx="1296140" cy="3626508"/>
          </a:xfrm>
          <a:prstGeom prst="rect">
            <a:avLst/>
          </a:prstGeom>
          <a:noFill/>
          <a:ln w="571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6" name="Google Shape;6636;p61"/>
          <p:cNvSpPr/>
          <p:nvPr/>
        </p:nvSpPr>
        <p:spPr>
          <a:xfrm>
            <a:off x="4509892" y="3191995"/>
            <a:ext cx="1296140" cy="3051218"/>
          </a:xfrm>
          <a:prstGeom prst="rect">
            <a:avLst/>
          </a:prstGeom>
          <a:noFill/>
          <a:ln w="571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7" name="Google Shape;6637;p61"/>
          <p:cNvSpPr/>
          <p:nvPr/>
        </p:nvSpPr>
        <p:spPr>
          <a:xfrm>
            <a:off x="5798670" y="3760341"/>
            <a:ext cx="1296140" cy="2499800"/>
          </a:xfrm>
          <a:prstGeom prst="rect">
            <a:avLst/>
          </a:prstGeom>
          <a:noFill/>
          <a:ln w="571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8" name="Google Shape;6638;p61"/>
          <p:cNvSpPr/>
          <p:nvPr/>
        </p:nvSpPr>
        <p:spPr>
          <a:xfrm>
            <a:off x="7186026" y="4233265"/>
            <a:ext cx="1296140" cy="2007737"/>
          </a:xfrm>
          <a:prstGeom prst="rect">
            <a:avLst/>
          </a:prstGeom>
          <a:noFill/>
          <a:ln w="571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39" name="Google Shape;6639;p61"/>
          <p:cNvSpPr/>
          <p:nvPr/>
        </p:nvSpPr>
        <p:spPr>
          <a:xfrm>
            <a:off x="8538859" y="4897032"/>
            <a:ext cx="1296140" cy="1334667"/>
          </a:xfrm>
          <a:prstGeom prst="rect">
            <a:avLst/>
          </a:prstGeom>
          <a:noFill/>
          <a:ln w="571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0" name="Google Shape;6640;p61"/>
          <p:cNvSpPr/>
          <p:nvPr/>
        </p:nvSpPr>
        <p:spPr>
          <a:xfrm>
            <a:off x="9918326" y="5465379"/>
            <a:ext cx="1296140" cy="766320"/>
          </a:xfrm>
          <a:prstGeom prst="rect">
            <a:avLst/>
          </a:prstGeom>
          <a:noFill/>
          <a:ln w="571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1" name="Google Shape;6641;p61"/>
          <p:cNvSpPr/>
          <p:nvPr/>
        </p:nvSpPr>
        <p:spPr>
          <a:xfrm>
            <a:off x="2041864" y="572083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Bảng 11 trừ đi một số</a:t>
            </a:r>
            <a:endParaRPr sz="2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2" name="Google Shape;6642;p61"/>
          <p:cNvSpPr/>
          <p:nvPr/>
        </p:nvSpPr>
        <p:spPr>
          <a:xfrm>
            <a:off x="3486816" y="1168957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Bảng 12 trừ đi một số</a:t>
            </a:r>
            <a:endParaRPr sz="2000" b="1" i="0" u="none" strike="noStrike" cap="none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3" name="Google Shape;6643;p61"/>
          <p:cNvSpPr/>
          <p:nvPr/>
        </p:nvSpPr>
        <p:spPr>
          <a:xfrm>
            <a:off x="4829550" y="1698273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Bảng 13 trừ đi một số</a:t>
            </a:r>
            <a:endParaRPr sz="2000" b="1" i="0" u="none" strike="noStrike" cap="none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4" name="Google Shape;6644;p61"/>
          <p:cNvSpPr/>
          <p:nvPr/>
        </p:nvSpPr>
        <p:spPr>
          <a:xfrm>
            <a:off x="6237375" y="2451258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51B4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Bảng 14 trừ đi một số</a:t>
            </a:r>
            <a:endParaRPr sz="2000" b="1" i="0" u="none" strike="noStrike" cap="none">
              <a:solidFill>
                <a:srgbClr val="0066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5" name="Google Shape;6645;p61"/>
          <p:cNvSpPr/>
          <p:nvPr/>
        </p:nvSpPr>
        <p:spPr>
          <a:xfrm>
            <a:off x="7526153" y="2945653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Bảng 15 trừ đi một số</a:t>
            </a:r>
            <a:endParaRPr sz="2000" b="1" i="0" u="none" strike="noStrike" cap="non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6" name="Google Shape;6646;p61"/>
          <p:cNvSpPr/>
          <p:nvPr/>
        </p:nvSpPr>
        <p:spPr>
          <a:xfrm>
            <a:off x="8751543" y="3436082"/>
            <a:ext cx="1822781" cy="906027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Bảng 16 trừ đi một số</a:t>
            </a:r>
            <a:endParaRPr sz="2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7" name="Google Shape;6647;p61"/>
          <p:cNvSpPr/>
          <p:nvPr/>
        </p:nvSpPr>
        <p:spPr>
          <a:xfrm>
            <a:off x="9978600" y="4264590"/>
            <a:ext cx="1822781" cy="906027"/>
          </a:xfrm>
          <a:prstGeom prst="wedgeRoundRectCallout">
            <a:avLst>
              <a:gd name="adj1" fmla="val -56385"/>
              <a:gd name="adj2" fmla="val 40091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Bảng 17 trừ đi một số</a:t>
            </a:r>
            <a:endParaRPr sz="20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48" name="Google Shape;6648;p61"/>
          <p:cNvSpPr/>
          <p:nvPr/>
        </p:nvSpPr>
        <p:spPr>
          <a:xfrm>
            <a:off x="8743575" y="3422660"/>
            <a:ext cx="1822781" cy="906027"/>
          </a:xfrm>
          <a:prstGeom prst="wedgeRoundRectCallout">
            <a:avLst>
              <a:gd name="adj1" fmla="val 52712"/>
              <a:gd name="adj2" fmla="val 169431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Bảng 18 trừ đi một số</a:t>
            </a:r>
            <a:endParaRPr sz="2000" b="1" i="0" u="none" strike="noStrike" cap="none">
              <a:solidFill>
                <a:srgbClr val="F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ao: 7 Cánh 1">
            <a:extLst>
              <a:ext uri="{FF2B5EF4-FFF2-40B4-BE49-F238E27FC236}">
                <a16:creationId xmlns:a16="http://schemas.microsoft.com/office/drawing/2014/main" id="{355F746B-EDC4-E621-8ADF-484A85D7CB49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27"/>
                                        <p:tgtEl>
                                          <p:spTgt spid="6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7"/>
                                        <p:tgtEl>
                                          <p:spTgt spid="6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27"/>
                                        <p:tgtEl>
                                          <p:spTgt spid="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6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27"/>
                                        <p:tgtEl>
                                          <p:spTgt spid="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822"/>
                                        <p:tgtEl>
                                          <p:spTgt spid="6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4" name="Google Shape;6654;p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-26730"/>
            <a:ext cx="12192000" cy="6437449"/>
          </a:xfrm>
          <a:prstGeom prst="rect">
            <a:avLst/>
          </a:prstGeom>
          <a:noFill/>
          <a:ln>
            <a:noFill/>
          </a:ln>
        </p:spPr>
      </p:pic>
      <p:sp>
        <p:nvSpPr>
          <p:cNvPr id="6655" name="Google Shape;6655;p62"/>
          <p:cNvSpPr/>
          <p:nvPr/>
        </p:nvSpPr>
        <p:spPr>
          <a:xfrm>
            <a:off x="599771" y="1673419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11 - 2</a:t>
            </a:r>
            <a:endParaRPr/>
          </a:p>
        </p:txBody>
      </p:sp>
      <p:sp>
        <p:nvSpPr>
          <p:cNvPr id="6656" name="Google Shape;6656;p62"/>
          <p:cNvSpPr/>
          <p:nvPr/>
        </p:nvSpPr>
        <p:spPr>
          <a:xfrm>
            <a:off x="599771" y="2241765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11 - 3</a:t>
            </a:r>
            <a:endParaRPr/>
          </a:p>
        </p:txBody>
      </p:sp>
      <p:sp>
        <p:nvSpPr>
          <p:cNvPr id="6657" name="Google Shape;6657;p62"/>
          <p:cNvSpPr/>
          <p:nvPr/>
        </p:nvSpPr>
        <p:spPr>
          <a:xfrm>
            <a:off x="599771" y="2810111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11 - 4</a:t>
            </a:r>
            <a:endParaRPr/>
          </a:p>
        </p:txBody>
      </p:sp>
      <p:sp>
        <p:nvSpPr>
          <p:cNvPr id="6658" name="Google Shape;6658;p62"/>
          <p:cNvSpPr/>
          <p:nvPr/>
        </p:nvSpPr>
        <p:spPr>
          <a:xfrm>
            <a:off x="599771" y="3350016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11 - 5</a:t>
            </a:r>
            <a:endParaRPr/>
          </a:p>
        </p:txBody>
      </p:sp>
      <p:sp>
        <p:nvSpPr>
          <p:cNvPr id="6659" name="Google Shape;6659;p62"/>
          <p:cNvSpPr/>
          <p:nvPr/>
        </p:nvSpPr>
        <p:spPr>
          <a:xfrm>
            <a:off x="599771" y="3946803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11 - 6</a:t>
            </a:r>
            <a:endParaRPr/>
          </a:p>
        </p:txBody>
      </p:sp>
      <p:sp>
        <p:nvSpPr>
          <p:cNvPr id="6660" name="Google Shape;6660;p62"/>
          <p:cNvSpPr/>
          <p:nvPr/>
        </p:nvSpPr>
        <p:spPr>
          <a:xfrm>
            <a:off x="599771" y="4515149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11 - 7</a:t>
            </a:r>
            <a:endParaRPr/>
          </a:p>
        </p:txBody>
      </p:sp>
      <p:sp>
        <p:nvSpPr>
          <p:cNvPr id="6661" name="Google Shape;6661;p62"/>
          <p:cNvSpPr/>
          <p:nvPr/>
        </p:nvSpPr>
        <p:spPr>
          <a:xfrm>
            <a:off x="599771" y="5083495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11 - 8</a:t>
            </a:r>
            <a:endParaRPr/>
          </a:p>
        </p:txBody>
      </p:sp>
      <p:sp>
        <p:nvSpPr>
          <p:cNvPr id="6662" name="Google Shape;6662;p62"/>
          <p:cNvSpPr/>
          <p:nvPr/>
        </p:nvSpPr>
        <p:spPr>
          <a:xfrm>
            <a:off x="599771" y="5651842"/>
            <a:ext cx="889233" cy="381884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11 - 9</a:t>
            </a:r>
            <a:endParaRPr/>
          </a:p>
        </p:txBody>
      </p:sp>
      <p:sp>
        <p:nvSpPr>
          <p:cNvPr id="6663" name="Google Shape;6663;p62"/>
          <p:cNvSpPr/>
          <p:nvPr/>
        </p:nvSpPr>
        <p:spPr>
          <a:xfrm>
            <a:off x="1855057" y="2241765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12 - 3</a:t>
            </a:r>
            <a:endParaRPr/>
          </a:p>
        </p:txBody>
      </p:sp>
      <p:sp>
        <p:nvSpPr>
          <p:cNvPr id="6664" name="Google Shape;6664;p62"/>
          <p:cNvSpPr/>
          <p:nvPr/>
        </p:nvSpPr>
        <p:spPr>
          <a:xfrm>
            <a:off x="1855057" y="2810111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12 - 4</a:t>
            </a:r>
            <a:endParaRPr/>
          </a:p>
        </p:txBody>
      </p:sp>
      <p:sp>
        <p:nvSpPr>
          <p:cNvPr id="6665" name="Google Shape;6665;p62"/>
          <p:cNvSpPr/>
          <p:nvPr/>
        </p:nvSpPr>
        <p:spPr>
          <a:xfrm>
            <a:off x="1855057" y="337845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12 - 5</a:t>
            </a:r>
            <a:endParaRPr/>
          </a:p>
        </p:txBody>
      </p:sp>
      <p:sp>
        <p:nvSpPr>
          <p:cNvPr id="6666" name="Google Shape;6666;p62"/>
          <p:cNvSpPr/>
          <p:nvPr/>
        </p:nvSpPr>
        <p:spPr>
          <a:xfrm>
            <a:off x="1855057" y="3918362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12 - 6</a:t>
            </a:r>
            <a:endParaRPr/>
          </a:p>
        </p:txBody>
      </p:sp>
      <p:sp>
        <p:nvSpPr>
          <p:cNvPr id="6667" name="Google Shape;6667;p62"/>
          <p:cNvSpPr/>
          <p:nvPr/>
        </p:nvSpPr>
        <p:spPr>
          <a:xfrm>
            <a:off x="1855057" y="451514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12 - 7</a:t>
            </a:r>
            <a:endParaRPr/>
          </a:p>
        </p:txBody>
      </p:sp>
      <p:sp>
        <p:nvSpPr>
          <p:cNvPr id="6668" name="Google Shape;6668;p62"/>
          <p:cNvSpPr/>
          <p:nvPr/>
        </p:nvSpPr>
        <p:spPr>
          <a:xfrm>
            <a:off x="1855057" y="5083495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12 - 8</a:t>
            </a:r>
            <a:endParaRPr/>
          </a:p>
        </p:txBody>
      </p:sp>
      <p:sp>
        <p:nvSpPr>
          <p:cNvPr id="6669" name="Google Shape;6669;p62"/>
          <p:cNvSpPr/>
          <p:nvPr/>
        </p:nvSpPr>
        <p:spPr>
          <a:xfrm>
            <a:off x="1855057" y="5651842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12 - 9</a:t>
            </a:r>
            <a:endParaRPr/>
          </a:p>
        </p:txBody>
      </p:sp>
      <p:sp>
        <p:nvSpPr>
          <p:cNvPr id="6670" name="Google Shape;6670;p62"/>
          <p:cNvSpPr/>
          <p:nvPr/>
        </p:nvSpPr>
        <p:spPr>
          <a:xfrm>
            <a:off x="3233408" y="2810111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13 - 4</a:t>
            </a:r>
            <a:endParaRPr/>
          </a:p>
        </p:txBody>
      </p:sp>
      <p:sp>
        <p:nvSpPr>
          <p:cNvPr id="6671" name="Google Shape;6671;p62"/>
          <p:cNvSpPr/>
          <p:nvPr/>
        </p:nvSpPr>
        <p:spPr>
          <a:xfrm>
            <a:off x="3233408" y="337845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13 - 5</a:t>
            </a:r>
            <a:endParaRPr/>
          </a:p>
        </p:txBody>
      </p:sp>
      <p:sp>
        <p:nvSpPr>
          <p:cNvPr id="6672" name="Google Shape;6672;p62"/>
          <p:cNvSpPr/>
          <p:nvPr/>
        </p:nvSpPr>
        <p:spPr>
          <a:xfrm>
            <a:off x="3233408" y="3946803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13 - 6</a:t>
            </a:r>
            <a:endParaRPr/>
          </a:p>
        </p:txBody>
      </p:sp>
      <p:sp>
        <p:nvSpPr>
          <p:cNvPr id="6673" name="Google Shape;6673;p62"/>
          <p:cNvSpPr/>
          <p:nvPr/>
        </p:nvSpPr>
        <p:spPr>
          <a:xfrm>
            <a:off x="3233408" y="4486708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13 - 7</a:t>
            </a:r>
            <a:endParaRPr/>
          </a:p>
        </p:txBody>
      </p:sp>
      <p:sp>
        <p:nvSpPr>
          <p:cNvPr id="6674" name="Google Shape;6674;p62"/>
          <p:cNvSpPr/>
          <p:nvPr/>
        </p:nvSpPr>
        <p:spPr>
          <a:xfrm>
            <a:off x="3233408" y="5083495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13 - 8</a:t>
            </a:r>
            <a:endParaRPr/>
          </a:p>
        </p:txBody>
      </p:sp>
      <p:sp>
        <p:nvSpPr>
          <p:cNvPr id="6675" name="Google Shape;6675;p62"/>
          <p:cNvSpPr/>
          <p:nvPr/>
        </p:nvSpPr>
        <p:spPr>
          <a:xfrm>
            <a:off x="3233408" y="5651842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13 - 9</a:t>
            </a:r>
            <a:endParaRPr/>
          </a:p>
        </p:txBody>
      </p:sp>
      <p:sp>
        <p:nvSpPr>
          <p:cNvPr id="6676" name="Google Shape;6676;p62"/>
          <p:cNvSpPr/>
          <p:nvPr/>
        </p:nvSpPr>
        <p:spPr>
          <a:xfrm>
            <a:off x="4611607" y="337845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14 - 5</a:t>
            </a:r>
            <a:endParaRPr/>
          </a:p>
        </p:txBody>
      </p:sp>
      <p:sp>
        <p:nvSpPr>
          <p:cNvPr id="6677" name="Google Shape;6677;p62"/>
          <p:cNvSpPr/>
          <p:nvPr/>
        </p:nvSpPr>
        <p:spPr>
          <a:xfrm>
            <a:off x="4611607" y="3946803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14 - 6</a:t>
            </a:r>
            <a:endParaRPr/>
          </a:p>
        </p:txBody>
      </p:sp>
      <p:sp>
        <p:nvSpPr>
          <p:cNvPr id="6678" name="Google Shape;6678;p62"/>
          <p:cNvSpPr/>
          <p:nvPr/>
        </p:nvSpPr>
        <p:spPr>
          <a:xfrm>
            <a:off x="4611607" y="451514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14 - 7</a:t>
            </a:r>
            <a:endParaRPr/>
          </a:p>
        </p:txBody>
      </p:sp>
      <p:sp>
        <p:nvSpPr>
          <p:cNvPr id="6679" name="Google Shape;6679;p62"/>
          <p:cNvSpPr/>
          <p:nvPr/>
        </p:nvSpPr>
        <p:spPr>
          <a:xfrm>
            <a:off x="4611607" y="5055054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14 - 8</a:t>
            </a:r>
            <a:endParaRPr/>
          </a:p>
        </p:txBody>
      </p:sp>
      <p:sp>
        <p:nvSpPr>
          <p:cNvPr id="6680" name="Google Shape;6680;p62"/>
          <p:cNvSpPr/>
          <p:nvPr/>
        </p:nvSpPr>
        <p:spPr>
          <a:xfrm>
            <a:off x="4611607" y="5651842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14 - 9</a:t>
            </a:r>
            <a:endParaRPr/>
          </a:p>
        </p:txBody>
      </p:sp>
      <p:sp>
        <p:nvSpPr>
          <p:cNvPr id="6681" name="Google Shape;6681;p62"/>
          <p:cNvSpPr/>
          <p:nvPr/>
        </p:nvSpPr>
        <p:spPr>
          <a:xfrm>
            <a:off x="5943547" y="3946803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15 - 6</a:t>
            </a:r>
            <a:endParaRPr/>
          </a:p>
        </p:txBody>
      </p:sp>
      <p:sp>
        <p:nvSpPr>
          <p:cNvPr id="6682" name="Google Shape;6682;p62"/>
          <p:cNvSpPr/>
          <p:nvPr/>
        </p:nvSpPr>
        <p:spPr>
          <a:xfrm>
            <a:off x="5943547" y="451514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15 - 7</a:t>
            </a:r>
            <a:endParaRPr/>
          </a:p>
        </p:txBody>
      </p:sp>
      <p:sp>
        <p:nvSpPr>
          <p:cNvPr id="6683" name="Google Shape;6683;p62"/>
          <p:cNvSpPr/>
          <p:nvPr/>
        </p:nvSpPr>
        <p:spPr>
          <a:xfrm>
            <a:off x="5943547" y="5083495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15 - 8</a:t>
            </a:r>
            <a:endParaRPr/>
          </a:p>
        </p:txBody>
      </p:sp>
      <p:sp>
        <p:nvSpPr>
          <p:cNvPr id="6684" name="Google Shape;6684;p62"/>
          <p:cNvSpPr/>
          <p:nvPr/>
        </p:nvSpPr>
        <p:spPr>
          <a:xfrm>
            <a:off x="5943547" y="5623401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15 - 9</a:t>
            </a:r>
            <a:endParaRPr/>
          </a:p>
        </p:txBody>
      </p:sp>
      <p:sp>
        <p:nvSpPr>
          <p:cNvPr id="6685" name="Google Shape;6685;p62"/>
          <p:cNvSpPr/>
          <p:nvPr/>
        </p:nvSpPr>
        <p:spPr>
          <a:xfrm>
            <a:off x="7310832" y="4506274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16 - 7</a:t>
            </a:r>
            <a:endParaRPr/>
          </a:p>
        </p:txBody>
      </p:sp>
      <p:sp>
        <p:nvSpPr>
          <p:cNvPr id="6686" name="Google Shape;6686;p62"/>
          <p:cNvSpPr/>
          <p:nvPr/>
        </p:nvSpPr>
        <p:spPr>
          <a:xfrm>
            <a:off x="7310832" y="5074620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16 - 8</a:t>
            </a:r>
            <a:endParaRPr/>
          </a:p>
        </p:txBody>
      </p:sp>
      <p:sp>
        <p:nvSpPr>
          <p:cNvPr id="6687" name="Google Shape;6687;p62"/>
          <p:cNvSpPr/>
          <p:nvPr/>
        </p:nvSpPr>
        <p:spPr>
          <a:xfrm>
            <a:off x="7310832" y="5642967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16 - 9</a:t>
            </a:r>
            <a:endParaRPr/>
          </a:p>
        </p:txBody>
      </p:sp>
      <p:sp>
        <p:nvSpPr>
          <p:cNvPr id="6688" name="Google Shape;6688;p62"/>
          <p:cNvSpPr/>
          <p:nvPr/>
        </p:nvSpPr>
        <p:spPr>
          <a:xfrm>
            <a:off x="8676087" y="5071562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17 - 8</a:t>
            </a:r>
            <a:endParaRPr/>
          </a:p>
        </p:txBody>
      </p:sp>
      <p:sp>
        <p:nvSpPr>
          <p:cNvPr id="6689" name="Google Shape;6689;p62"/>
          <p:cNvSpPr/>
          <p:nvPr/>
        </p:nvSpPr>
        <p:spPr>
          <a:xfrm>
            <a:off x="8676087" y="563990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17 - 9</a:t>
            </a:r>
            <a:endParaRPr/>
          </a:p>
        </p:txBody>
      </p:sp>
      <p:sp>
        <p:nvSpPr>
          <p:cNvPr id="6690" name="Google Shape;6690;p62"/>
          <p:cNvSpPr/>
          <p:nvPr/>
        </p:nvSpPr>
        <p:spPr>
          <a:xfrm>
            <a:off x="10055514" y="5639909"/>
            <a:ext cx="1021685" cy="43876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2980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18 - 9</a:t>
            </a:r>
            <a:endParaRPr/>
          </a:p>
        </p:txBody>
      </p:sp>
      <p:sp>
        <p:nvSpPr>
          <p:cNvPr id="6691" name="Google Shape;6691;p62"/>
          <p:cNvSpPr txBox="1"/>
          <p:nvPr/>
        </p:nvSpPr>
        <p:spPr>
          <a:xfrm>
            <a:off x="3953422" y="776267"/>
            <a:ext cx="458543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BẢNG TRỪ</a:t>
            </a:r>
            <a:endParaRPr sz="40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92" name="Google Shape;6692;p62"/>
          <p:cNvSpPr/>
          <p:nvPr/>
        </p:nvSpPr>
        <p:spPr>
          <a:xfrm>
            <a:off x="1746773" y="612938"/>
            <a:ext cx="2422891" cy="1060481"/>
          </a:xfrm>
          <a:prstGeom prst="wedgeRoundRectCallout">
            <a:avLst>
              <a:gd name="adj1" fmla="val -80250"/>
              <a:gd name="adj2" fmla="val 55769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 phép trừ có hiệu bằng 9</a:t>
            </a:r>
            <a:endParaRPr/>
          </a:p>
        </p:txBody>
      </p:sp>
      <p:sp>
        <p:nvSpPr>
          <p:cNvPr id="6693" name="Google Shape;6693;p62"/>
          <p:cNvSpPr/>
          <p:nvPr/>
        </p:nvSpPr>
        <p:spPr>
          <a:xfrm>
            <a:off x="6065148" y="2745465"/>
            <a:ext cx="2529538" cy="1028471"/>
          </a:xfrm>
          <a:prstGeom prst="wedgeRoundRectCallout">
            <a:avLst>
              <a:gd name="adj1" fmla="val -257393"/>
              <a:gd name="adj2" fmla="val 184520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Các phép trừ có hiệu bằng 3</a:t>
            </a:r>
            <a:endParaRPr/>
          </a:p>
        </p:txBody>
      </p:sp>
      <p:sp>
        <p:nvSpPr>
          <p:cNvPr id="6694" name="Google Shape;6694;p62"/>
          <p:cNvSpPr/>
          <p:nvPr/>
        </p:nvSpPr>
        <p:spPr>
          <a:xfrm>
            <a:off x="2611003" y="1496485"/>
            <a:ext cx="2771879" cy="1019676"/>
          </a:xfrm>
          <a:prstGeom prst="wedgeRoundRectCallout">
            <a:avLst>
              <a:gd name="adj1" fmla="val -55809"/>
              <a:gd name="adj2" fmla="val 90019"/>
              <a:gd name="adj3" fmla="val 16667"/>
            </a:avLst>
          </a:prstGeom>
          <a:solidFill>
            <a:schemeClr val="lt1"/>
          </a:solid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Các phép trừ có hiệu bằng 8</a:t>
            </a:r>
            <a:endParaRPr/>
          </a:p>
        </p:txBody>
      </p:sp>
      <p:sp>
        <p:nvSpPr>
          <p:cNvPr id="6695" name="Google Shape;6695;p62"/>
          <p:cNvSpPr/>
          <p:nvPr/>
        </p:nvSpPr>
        <p:spPr>
          <a:xfrm>
            <a:off x="3596247" y="1808558"/>
            <a:ext cx="2361796" cy="1028471"/>
          </a:xfrm>
          <a:prstGeom prst="wedgeRoundRectCallout">
            <a:avLst>
              <a:gd name="adj1" fmla="val -98360"/>
              <a:gd name="adj2" fmla="val 177962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51B41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6600"/>
                </a:solidFill>
                <a:latin typeface="Arial"/>
                <a:ea typeface="Arial"/>
                <a:cs typeface="Arial"/>
                <a:sym typeface="Arial"/>
              </a:rPr>
              <a:t>Các phép trừ có hiệu bằng 6</a:t>
            </a:r>
            <a:endParaRPr/>
          </a:p>
        </p:txBody>
      </p:sp>
      <p:sp>
        <p:nvSpPr>
          <p:cNvPr id="6696" name="Google Shape;6696;p62"/>
          <p:cNvSpPr/>
          <p:nvPr/>
        </p:nvSpPr>
        <p:spPr>
          <a:xfrm>
            <a:off x="4611607" y="2071113"/>
            <a:ext cx="2361796" cy="1057124"/>
          </a:xfrm>
          <a:prstGeom prst="wedgeRoundRectCallout">
            <a:avLst>
              <a:gd name="adj1" fmla="val -77057"/>
              <a:gd name="adj2" fmla="val 135392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Các phép trừ có hiệu bằng 7</a:t>
            </a:r>
            <a:endParaRPr/>
          </a:p>
        </p:txBody>
      </p:sp>
      <p:sp>
        <p:nvSpPr>
          <p:cNvPr id="6697" name="Google Shape;6697;p62"/>
          <p:cNvSpPr/>
          <p:nvPr/>
        </p:nvSpPr>
        <p:spPr>
          <a:xfrm>
            <a:off x="5958043" y="2655406"/>
            <a:ext cx="2374473" cy="1028471"/>
          </a:xfrm>
          <a:prstGeom prst="wedgeRoundRectCallout">
            <a:avLst>
              <a:gd name="adj1" fmla="val -205280"/>
              <a:gd name="adj2" fmla="val 156128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FF"/>
                </a:solidFill>
                <a:latin typeface="Arial"/>
                <a:ea typeface="Arial"/>
                <a:cs typeface="Arial"/>
                <a:sym typeface="Arial"/>
              </a:rPr>
              <a:t>Các phép trừ có hiệu bằng 5</a:t>
            </a:r>
            <a:endParaRPr/>
          </a:p>
        </p:txBody>
      </p:sp>
      <p:sp>
        <p:nvSpPr>
          <p:cNvPr id="6698" name="Google Shape;6698;p62"/>
          <p:cNvSpPr/>
          <p:nvPr/>
        </p:nvSpPr>
        <p:spPr>
          <a:xfrm>
            <a:off x="5127630" y="2167511"/>
            <a:ext cx="2362495" cy="1051692"/>
          </a:xfrm>
          <a:prstGeom prst="wedgeRoundRectCallout">
            <a:avLst>
              <a:gd name="adj1" fmla="val -168748"/>
              <a:gd name="adj2" fmla="val 242402"/>
              <a:gd name="adj3" fmla="val 16667"/>
            </a:avLst>
          </a:prstGeom>
          <a:solidFill>
            <a:schemeClr val="lt1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 phép trừ có hiệu bằng 4</a:t>
            </a:r>
            <a:endParaRPr/>
          </a:p>
        </p:txBody>
      </p:sp>
      <p:sp>
        <p:nvSpPr>
          <p:cNvPr id="2" name="Sao: 7 Cánh 1">
            <a:extLst>
              <a:ext uri="{FF2B5EF4-FFF2-40B4-BE49-F238E27FC236}">
                <a16:creationId xmlns:a16="http://schemas.microsoft.com/office/drawing/2014/main" id="{6B438A1C-4D37-C559-A6F0-C1B474DFE80B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7"/>
                                        <p:tgtEl>
                                          <p:spTgt spid="6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3" name="Google Shape;6703;p63"/>
          <p:cNvPicPr preferRelativeResize="0"/>
          <p:nvPr/>
        </p:nvPicPr>
        <p:blipFill rotWithShape="1">
          <a:blip r:embed="rId3">
            <a:alphaModFix/>
          </a:blip>
          <a:srcRect b="6421"/>
          <a:stretch/>
        </p:blipFill>
        <p:spPr>
          <a:xfrm>
            <a:off x="3175" y="0"/>
            <a:ext cx="12185650" cy="6417578"/>
          </a:xfrm>
          <a:prstGeom prst="rect">
            <a:avLst/>
          </a:prstGeom>
          <a:noFill/>
          <a:ln>
            <a:noFill/>
          </a:ln>
        </p:spPr>
      </p:pic>
      <p:sp>
        <p:nvSpPr>
          <p:cNvPr id="6704" name="Google Shape;6704;p63"/>
          <p:cNvSpPr txBox="1"/>
          <p:nvPr/>
        </p:nvSpPr>
        <p:spPr>
          <a:xfrm>
            <a:off x="3686783" y="2429964"/>
            <a:ext cx="760703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– THỰC HÀNH</a:t>
            </a:r>
            <a:endParaRPr sz="4000" b="1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Sao: 7 Cánh 1">
            <a:extLst>
              <a:ext uri="{FF2B5EF4-FFF2-40B4-BE49-F238E27FC236}">
                <a16:creationId xmlns:a16="http://schemas.microsoft.com/office/drawing/2014/main" id="{E61BFF94-077C-744E-6001-FCFEE7A0384D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0" name="Google Shape;6710;p64"/>
          <p:cNvPicPr preferRelativeResize="0"/>
          <p:nvPr/>
        </p:nvPicPr>
        <p:blipFill rotWithShape="1">
          <a:blip r:embed="rId4">
            <a:alphaModFix/>
          </a:blip>
          <a:srcRect b="6319"/>
          <a:stretch/>
        </p:blipFill>
        <p:spPr>
          <a:xfrm>
            <a:off x="0" y="6349"/>
            <a:ext cx="12192000" cy="64127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11" name="Google Shape;6711;p64"/>
          <p:cNvGrpSpPr/>
          <p:nvPr/>
        </p:nvGrpSpPr>
        <p:grpSpPr>
          <a:xfrm>
            <a:off x="4141922" y="88529"/>
            <a:ext cx="3173242" cy="799110"/>
            <a:chOff x="1208564" y="356727"/>
            <a:chExt cx="1544490" cy="722212"/>
          </a:xfrm>
        </p:grpSpPr>
        <p:sp>
          <p:nvSpPr>
            <p:cNvPr id="6712" name="Google Shape;6712;p64"/>
            <p:cNvSpPr/>
            <p:nvPr/>
          </p:nvSpPr>
          <p:spPr>
            <a:xfrm>
              <a:off x="1469616" y="439173"/>
              <a:ext cx="1283438" cy="612126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Tính nhẩm: </a:t>
              </a:r>
              <a:endParaRPr/>
            </a:p>
          </p:txBody>
        </p:sp>
        <p:sp>
          <p:nvSpPr>
            <p:cNvPr id="6713" name="Google Shape;6713;p64"/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gradFill>
              <a:gsLst>
                <a:gs pos="0">
                  <a:srgbClr val="FF7714"/>
                </a:gs>
                <a:gs pos="100000">
                  <a:srgbClr val="FFA77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/>
            </a:p>
          </p:txBody>
        </p:sp>
      </p:grpSp>
      <p:grpSp>
        <p:nvGrpSpPr>
          <p:cNvPr id="6714" name="Google Shape;6714;p64"/>
          <p:cNvGrpSpPr/>
          <p:nvPr/>
        </p:nvGrpSpPr>
        <p:grpSpPr>
          <a:xfrm>
            <a:off x="1487723" y="1259425"/>
            <a:ext cx="3409745" cy="2190337"/>
            <a:chOff x="1046305" y="1346583"/>
            <a:chExt cx="3409745" cy="2190337"/>
          </a:xfrm>
        </p:grpSpPr>
        <p:grpSp>
          <p:nvGrpSpPr>
            <p:cNvPr id="6715" name="Google Shape;6715;p64"/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6716" name="Google Shape;6716;p64"/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rgbClr val="EB792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717" name="Google Shape;6717;p6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718" name="Google Shape;6718;p64"/>
            <p:cNvSpPr txBox="1"/>
            <p:nvPr/>
          </p:nvSpPr>
          <p:spPr>
            <a:xfrm>
              <a:off x="1287302" y="1969249"/>
              <a:ext cx="3147724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14 – 5 =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13 – 7 =</a:t>
              </a:r>
              <a:endParaRPr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19" name="Google Shape;6719;p64"/>
          <p:cNvGrpSpPr/>
          <p:nvPr/>
        </p:nvGrpSpPr>
        <p:grpSpPr>
          <a:xfrm>
            <a:off x="6445329" y="1025172"/>
            <a:ext cx="3267891" cy="2443467"/>
            <a:chOff x="6007005" y="1086391"/>
            <a:chExt cx="3267891" cy="2443467"/>
          </a:xfrm>
        </p:grpSpPr>
        <p:grpSp>
          <p:nvGrpSpPr>
            <p:cNvPr id="6720" name="Google Shape;6720;p64"/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6721" name="Google Shape;6721;p64"/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rgbClr val="EB792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722" name="Google Shape;6722;p64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723" name="Google Shape;6723;p64"/>
            <p:cNvSpPr txBox="1"/>
            <p:nvPr/>
          </p:nvSpPr>
          <p:spPr>
            <a:xfrm>
              <a:off x="6473034" y="1955472"/>
              <a:ext cx="2454425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15 – 6 =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16 – 8 = </a:t>
              </a:r>
              <a:endParaRPr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24" name="Google Shape;6724;p64"/>
          <p:cNvGrpSpPr/>
          <p:nvPr/>
        </p:nvGrpSpPr>
        <p:grpSpPr>
          <a:xfrm>
            <a:off x="1691663" y="3591753"/>
            <a:ext cx="3205805" cy="2324768"/>
            <a:chOff x="3658265" y="3795250"/>
            <a:chExt cx="3205805" cy="2324768"/>
          </a:xfrm>
        </p:grpSpPr>
        <p:grpSp>
          <p:nvGrpSpPr>
            <p:cNvPr id="6725" name="Google Shape;6725;p64"/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6726" name="Google Shape;6726;p64"/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rgbClr val="EB792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727" name="Google Shape;6727;p64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728" name="Google Shape;6728;p64"/>
            <p:cNvSpPr txBox="1"/>
            <p:nvPr/>
          </p:nvSpPr>
          <p:spPr>
            <a:xfrm>
              <a:off x="4270041" y="4544428"/>
              <a:ext cx="1782444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11 – 4 =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18 – 9 =</a:t>
              </a:r>
              <a:endParaRPr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29" name="Google Shape;6729;p64"/>
          <p:cNvGrpSpPr/>
          <p:nvPr/>
        </p:nvGrpSpPr>
        <p:grpSpPr>
          <a:xfrm>
            <a:off x="6554081" y="3523447"/>
            <a:ext cx="3335992" cy="2341655"/>
            <a:chOff x="1094181" y="1195265"/>
            <a:chExt cx="3335992" cy="2341655"/>
          </a:xfrm>
        </p:grpSpPr>
        <p:grpSp>
          <p:nvGrpSpPr>
            <p:cNvPr id="6730" name="Google Shape;6730;p64"/>
            <p:cNvGrpSpPr/>
            <p:nvPr/>
          </p:nvGrpSpPr>
          <p:grpSpPr>
            <a:xfrm>
              <a:off x="1094181" y="1195265"/>
              <a:ext cx="3335992" cy="2341655"/>
              <a:chOff x="894459" y="1066929"/>
              <a:chExt cx="2970720" cy="2341655"/>
            </a:xfrm>
          </p:grpSpPr>
          <p:sp>
            <p:nvSpPr>
              <p:cNvPr id="6731" name="Google Shape;6731;p64"/>
              <p:cNvSpPr/>
              <p:nvPr/>
            </p:nvSpPr>
            <p:spPr>
              <a:xfrm>
                <a:off x="1282997" y="1547700"/>
                <a:ext cx="2582182" cy="1860884"/>
              </a:xfrm>
              <a:prstGeom prst="roundRect">
                <a:avLst>
                  <a:gd name="adj" fmla="val 16667"/>
                </a:avLst>
              </a:prstGeom>
              <a:solidFill>
                <a:schemeClr val="lt1"/>
              </a:solidFill>
              <a:ln w="9525" cap="flat" cmpd="sng">
                <a:solidFill>
                  <a:srgbClr val="EB792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6732" name="Google Shape;6732;p64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894459" y="1066929"/>
                <a:ext cx="984770" cy="96154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6733" name="Google Shape;6733;p64"/>
            <p:cNvSpPr txBox="1"/>
            <p:nvPr/>
          </p:nvSpPr>
          <p:spPr>
            <a:xfrm>
              <a:off x="1256570" y="2008177"/>
              <a:ext cx="3147724" cy="123110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11 – 3 =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14 – 8 =</a:t>
              </a:r>
              <a:endParaRPr sz="32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Sao: 7 Cánh 1">
            <a:extLst>
              <a:ext uri="{FF2B5EF4-FFF2-40B4-BE49-F238E27FC236}">
                <a16:creationId xmlns:a16="http://schemas.microsoft.com/office/drawing/2014/main" id="{D698838D-F275-68FF-DCC8-FFA9D72EA1C6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9" name="Google Shape;6739;p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419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0" name="Google Shape;6740;p65"/>
          <p:cNvPicPr preferRelativeResize="0"/>
          <p:nvPr/>
        </p:nvPicPr>
        <p:blipFill rotWithShape="1">
          <a:blip r:embed="rId5">
            <a:alphaModFix/>
          </a:blip>
          <a:srcRect l="2097" t="25957" r="1709" b="32984"/>
          <a:stretch/>
        </p:blipFill>
        <p:spPr>
          <a:xfrm>
            <a:off x="0" y="836718"/>
            <a:ext cx="12192000" cy="56113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41" name="Google Shape;6741;p65"/>
          <p:cNvGrpSpPr/>
          <p:nvPr/>
        </p:nvGrpSpPr>
        <p:grpSpPr>
          <a:xfrm>
            <a:off x="2196498" y="182608"/>
            <a:ext cx="7827395" cy="687282"/>
            <a:chOff x="1208564" y="356727"/>
            <a:chExt cx="3260514" cy="621145"/>
          </a:xfrm>
        </p:grpSpPr>
        <p:sp>
          <p:nvSpPr>
            <p:cNvPr id="6742" name="Google Shape;6742;p65"/>
            <p:cNvSpPr/>
            <p:nvPr/>
          </p:nvSpPr>
          <p:spPr>
            <a:xfrm>
              <a:off x="1439074" y="457795"/>
              <a:ext cx="3030004" cy="520077"/>
            </a:xfrm>
            <a:prstGeom prst="flowChartAlternateProcess">
              <a:avLst/>
            </a:prstGeom>
            <a:solidFill>
              <a:schemeClr val="accen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29803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6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Chọn kết quả đúng với mỗi phép tính:</a:t>
              </a:r>
              <a:endParaRPr/>
            </a:p>
          </p:txBody>
        </p:sp>
        <p:sp>
          <p:nvSpPr>
            <p:cNvPr id="6743" name="Google Shape;6743;p65"/>
            <p:cNvSpPr/>
            <p:nvPr/>
          </p:nvSpPr>
          <p:spPr>
            <a:xfrm>
              <a:off x="1208564" y="356727"/>
              <a:ext cx="409186" cy="621145"/>
            </a:xfrm>
            <a:prstGeom prst="ellipse">
              <a:avLst/>
            </a:prstGeom>
            <a:gradFill>
              <a:gsLst>
                <a:gs pos="0">
                  <a:srgbClr val="FF7714"/>
                </a:gs>
                <a:gs pos="100000">
                  <a:srgbClr val="FFA773"/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/>
            </a:p>
          </p:txBody>
        </p:sp>
      </p:grpSp>
      <p:grpSp>
        <p:nvGrpSpPr>
          <p:cNvPr id="6744" name="Google Shape;6744;p65"/>
          <p:cNvGrpSpPr/>
          <p:nvPr/>
        </p:nvGrpSpPr>
        <p:grpSpPr>
          <a:xfrm>
            <a:off x="728827" y="1617247"/>
            <a:ext cx="1856783" cy="1637979"/>
            <a:chOff x="4510245" y="2979936"/>
            <a:chExt cx="1585755" cy="1323026"/>
          </a:xfrm>
        </p:grpSpPr>
        <p:pic>
          <p:nvPicPr>
            <p:cNvPr id="6745" name="Google Shape;6745;p6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510245" y="2979936"/>
              <a:ext cx="1585755" cy="1323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46" name="Google Shape;6746;p65"/>
            <p:cNvSpPr/>
            <p:nvPr/>
          </p:nvSpPr>
          <p:spPr>
            <a:xfrm>
              <a:off x="5162313" y="2995118"/>
              <a:ext cx="379492" cy="522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00FF00"/>
                  </a:solidFill>
                  <a:latin typeface="Arial"/>
                  <a:ea typeface="Arial"/>
                  <a:cs typeface="Arial"/>
                  <a:sym typeface="Arial"/>
                </a:rPr>
                <a:t>7</a:t>
              </a:r>
              <a:endParaRPr/>
            </a:p>
          </p:txBody>
        </p:sp>
      </p:grpSp>
      <p:grpSp>
        <p:nvGrpSpPr>
          <p:cNvPr id="6747" name="Google Shape;6747;p65"/>
          <p:cNvGrpSpPr/>
          <p:nvPr/>
        </p:nvGrpSpPr>
        <p:grpSpPr>
          <a:xfrm>
            <a:off x="6302046" y="1728784"/>
            <a:ext cx="2253819" cy="1637978"/>
            <a:chOff x="6135910" y="3637458"/>
            <a:chExt cx="1828686" cy="1323027"/>
          </a:xfrm>
        </p:grpSpPr>
        <p:pic>
          <p:nvPicPr>
            <p:cNvPr id="6748" name="Google Shape;6748;p6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135910" y="3637458"/>
              <a:ext cx="1828686" cy="13230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49" name="Google Shape;6749;p65"/>
            <p:cNvSpPr/>
            <p:nvPr/>
          </p:nvSpPr>
          <p:spPr>
            <a:xfrm>
              <a:off x="6827986" y="3661935"/>
              <a:ext cx="360535" cy="5220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00FF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endParaRPr/>
            </a:p>
          </p:txBody>
        </p:sp>
      </p:grpSp>
      <p:grpSp>
        <p:nvGrpSpPr>
          <p:cNvPr id="6750" name="Google Shape;6750;p65"/>
          <p:cNvGrpSpPr/>
          <p:nvPr/>
        </p:nvGrpSpPr>
        <p:grpSpPr>
          <a:xfrm>
            <a:off x="9574621" y="1675347"/>
            <a:ext cx="1964945" cy="1637978"/>
            <a:chOff x="3584069" y="4000914"/>
            <a:chExt cx="1548825" cy="1365412"/>
          </a:xfrm>
        </p:grpSpPr>
        <p:pic>
          <p:nvPicPr>
            <p:cNvPr id="6751" name="Google Shape;6751;p6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584069" y="4000914"/>
              <a:ext cx="1548825" cy="1365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52" name="Google Shape;6752;p65"/>
            <p:cNvSpPr/>
            <p:nvPr/>
          </p:nvSpPr>
          <p:spPr>
            <a:xfrm>
              <a:off x="4200672" y="4037289"/>
              <a:ext cx="350251" cy="53877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00FF00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/>
            </a:p>
          </p:txBody>
        </p:sp>
      </p:grpSp>
      <p:grpSp>
        <p:nvGrpSpPr>
          <p:cNvPr id="6753" name="Google Shape;6753;p65"/>
          <p:cNvGrpSpPr/>
          <p:nvPr/>
        </p:nvGrpSpPr>
        <p:grpSpPr>
          <a:xfrm>
            <a:off x="3364693" y="1883587"/>
            <a:ext cx="2280958" cy="1637979"/>
            <a:chOff x="9369570" y="2792698"/>
            <a:chExt cx="1723304" cy="1235576"/>
          </a:xfrm>
        </p:grpSpPr>
        <p:pic>
          <p:nvPicPr>
            <p:cNvPr id="6754" name="Google Shape;6754;p6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369570" y="2792698"/>
              <a:ext cx="1723304" cy="12355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55" name="Google Shape;6755;p65"/>
            <p:cNvSpPr/>
            <p:nvPr/>
          </p:nvSpPr>
          <p:spPr>
            <a:xfrm>
              <a:off x="10025269" y="2798773"/>
              <a:ext cx="335716" cy="4875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i="0" u="none" strike="noStrike" cap="none">
                  <a:solidFill>
                    <a:srgbClr val="00FF00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/>
            </a:p>
          </p:txBody>
        </p:sp>
      </p:grpSp>
      <p:sp>
        <p:nvSpPr>
          <p:cNvPr id="6756" name="Google Shape;6756;p65"/>
          <p:cNvSpPr/>
          <p:nvPr/>
        </p:nvSpPr>
        <p:spPr>
          <a:xfrm>
            <a:off x="5781964" y="4100945"/>
            <a:ext cx="129309" cy="9237"/>
          </a:xfrm>
          <a:custGeom>
            <a:avLst/>
            <a:gdLst/>
            <a:ahLst/>
            <a:cxnLst/>
            <a:rect l="l" t="t" r="r" b="b"/>
            <a:pathLst>
              <a:path w="129309" h="9237" extrusionOk="0">
                <a:moveTo>
                  <a:pt x="0" y="9237"/>
                </a:moveTo>
                <a:lnTo>
                  <a:pt x="129309" y="0"/>
                </a:lnTo>
              </a:path>
            </a:pathLst>
          </a:custGeom>
          <a:noFill/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7" name="Google Shape;6757;p65"/>
          <p:cNvPicPr preferRelativeResize="0"/>
          <p:nvPr/>
        </p:nvPicPr>
        <p:blipFill rotWithShape="1">
          <a:blip r:embed="rId10">
            <a:alphaModFix/>
          </a:blip>
          <a:srcRect l="58275" t="44401" r="25570" b="7825"/>
          <a:stretch/>
        </p:blipFill>
        <p:spPr>
          <a:xfrm>
            <a:off x="7116429" y="4874432"/>
            <a:ext cx="1439437" cy="127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8" name="Google Shape;6758;p65"/>
          <p:cNvPicPr preferRelativeResize="0"/>
          <p:nvPr/>
        </p:nvPicPr>
        <p:blipFill rotWithShape="1">
          <a:blip r:embed="rId11">
            <a:alphaModFix/>
          </a:blip>
          <a:srcRect l="20316" t="48029" r="62963" b="5710"/>
          <a:stretch/>
        </p:blipFill>
        <p:spPr>
          <a:xfrm>
            <a:off x="3289352" y="4863301"/>
            <a:ext cx="1407975" cy="11637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9" name="Google Shape;6759;p65"/>
          <p:cNvPicPr preferRelativeResize="0"/>
          <p:nvPr/>
        </p:nvPicPr>
        <p:blipFill rotWithShape="1">
          <a:blip r:embed="rId12">
            <a:alphaModFix/>
          </a:blip>
          <a:srcRect l="81475" t="50555"/>
          <a:stretch/>
        </p:blipFill>
        <p:spPr>
          <a:xfrm>
            <a:off x="9863546" y="5212238"/>
            <a:ext cx="1604487" cy="127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0" name="Google Shape;6760;p65"/>
          <p:cNvPicPr preferRelativeResize="0"/>
          <p:nvPr/>
        </p:nvPicPr>
        <p:blipFill rotWithShape="1">
          <a:blip r:embed="rId13">
            <a:alphaModFix/>
          </a:blip>
          <a:srcRect t="50555" r="81664" b="4037"/>
          <a:stretch/>
        </p:blipFill>
        <p:spPr>
          <a:xfrm>
            <a:off x="1526210" y="5276876"/>
            <a:ext cx="1544104" cy="1142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1" name="Google Shape;6761;p65"/>
          <p:cNvPicPr preferRelativeResize="0"/>
          <p:nvPr/>
        </p:nvPicPr>
        <p:blipFill rotWithShape="1">
          <a:blip r:embed="rId14">
            <a:alphaModFix/>
          </a:blip>
          <a:srcRect l="35172" t="36901" r="47574" b="16838"/>
          <a:stretch/>
        </p:blipFill>
        <p:spPr>
          <a:xfrm>
            <a:off x="4838177" y="4346485"/>
            <a:ext cx="1452915" cy="11637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62" name="Google Shape;6762;p65"/>
          <p:cNvGrpSpPr/>
          <p:nvPr/>
        </p:nvGrpSpPr>
        <p:grpSpPr>
          <a:xfrm>
            <a:off x="271878" y="4442913"/>
            <a:ext cx="1414547" cy="1174479"/>
            <a:chOff x="3215355" y="4726755"/>
            <a:chExt cx="1874982" cy="1426152"/>
          </a:xfrm>
        </p:grpSpPr>
        <p:pic>
          <p:nvPicPr>
            <p:cNvPr id="6763" name="Google Shape;6763;p65"/>
            <p:cNvPicPr preferRelativeResize="0"/>
            <p:nvPr/>
          </p:nvPicPr>
          <p:blipFill rotWithShape="1">
            <a:blip r:embed="rId13">
              <a:alphaModFix/>
            </a:blip>
            <a:srcRect t="50555" r="81664" b="4037"/>
            <a:stretch/>
          </p:blipFill>
          <p:spPr>
            <a:xfrm>
              <a:off x="3215355" y="4765842"/>
              <a:ext cx="1874982" cy="1387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4" name="Google Shape;6764;p65"/>
            <p:cNvPicPr preferRelativeResize="0"/>
            <p:nvPr/>
          </p:nvPicPr>
          <p:blipFill rotWithShape="1">
            <a:blip r:embed="rId15">
              <a:alphaModFix/>
            </a:blip>
            <a:srcRect l="6708" t="25050" r="82526" b="45114"/>
            <a:stretch/>
          </p:blipFill>
          <p:spPr>
            <a:xfrm>
              <a:off x="3327441" y="4726755"/>
              <a:ext cx="1100656" cy="9114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765" name="Google Shape;6765;p65"/>
          <p:cNvGrpSpPr/>
          <p:nvPr/>
        </p:nvGrpSpPr>
        <p:grpSpPr>
          <a:xfrm>
            <a:off x="8555866" y="3750780"/>
            <a:ext cx="1548825" cy="1279373"/>
            <a:chOff x="6224748" y="4465507"/>
            <a:chExt cx="1709683" cy="1510420"/>
          </a:xfrm>
        </p:grpSpPr>
        <p:pic>
          <p:nvPicPr>
            <p:cNvPr id="6766" name="Google Shape;6766;p65"/>
            <p:cNvPicPr preferRelativeResize="0"/>
            <p:nvPr/>
          </p:nvPicPr>
          <p:blipFill rotWithShape="1">
            <a:blip r:embed="rId10">
              <a:alphaModFix/>
            </a:blip>
            <a:srcRect l="58275" t="44401" r="25570" b="7825"/>
            <a:stretch/>
          </p:blipFill>
          <p:spPr>
            <a:xfrm>
              <a:off x="6224748" y="4465507"/>
              <a:ext cx="1709683" cy="1510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67" name="Google Shape;6767;p65"/>
            <p:cNvPicPr preferRelativeResize="0"/>
            <p:nvPr/>
          </p:nvPicPr>
          <p:blipFill rotWithShape="1">
            <a:blip r:embed="rId16">
              <a:alphaModFix/>
            </a:blip>
            <a:srcRect l="77905" t="30869" r="11264" b="40104"/>
            <a:stretch/>
          </p:blipFill>
          <p:spPr>
            <a:xfrm>
              <a:off x="6804787" y="4569838"/>
              <a:ext cx="1107513" cy="8866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Sao: 7 Cánh 1">
            <a:extLst>
              <a:ext uri="{FF2B5EF4-FFF2-40B4-BE49-F238E27FC236}">
                <a16:creationId xmlns:a16="http://schemas.microsoft.com/office/drawing/2014/main" id="{B9B041D5-3C69-FAFD-8609-7D3BBEDBB442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2" name="Google Shape;6772;p66"/>
          <p:cNvPicPr preferRelativeResize="0"/>
          <p:nvPr/>
        </p:nvPicPr>
        <p:blipFill rotWithShape="1">
          <a:blip r:embed="rId4">
            <a:alphaModFix/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3" name="Google Shape;6773;p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29640" y="114583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4" name="Google Shape;6774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80852" y="3338254"/>
            <a:ext cx="2975163" cy="3305737"/>
          </a:xfrm>
          <a:prstGeom prst="rect">
            <a:avLst/>
          </a:prstGeom>
          <a:noFill/>
          <a:ln>
            <a:noFill/>
          </a:ln>
        </p:spPr>
      </p:pic>
      <p:sp>
        <p:nvSpPr>
          <p:cNvPr id="6775" name="Google Shape;6775;p66"/>
          <p:cNvSpPr/>
          <p:nvPr/>
        </p:nvSpPr>
        <p:spPr>
          <a:xfrm>
            <a:off x="3245400" y="1833736"/>
            <a:ext cx="5701200" cy="92333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SÓC NÂU NHẶT HẠT DẺ</a:t>
            </a:r>
          </a:p>
        </p:txBody>
      </p:sp>
      <p:pic>
        <p:nvPicPr>
          <p:cNvPr id="6776" name="Google Shape;6776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20172" y="4829465"/>
            <a:ext cx="2822186" cy="181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7" name="Google Shape;6777;p66" descr="C:\Users\ADMIN\Desktop\Tai nguyen thiet ke tro choi\Bảng gỗ\choi.png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98832" y="244728"/>
            <a:ext cx="3044776" cy="116473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ao: 7 Cánh 1">
            <a:extLst>
              <a:ext uri="{FF2B5EF4-FFF2-40B4-BE49-F238E27FC236}">
                <a16:creationId xmlns:a16="http://schemas.microsoft.com/office/drawing/2014/main" id="{1A7299B4-24AE-E1ED-31B4-1EF24F35E20B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2" name="Google Shape;6782;p67"/>
          <p:cNvPicPr preferRelativeResize="0"/>
          <p:nvPr/>
        </p:nvPicPr>
        <p:blipFill rotWithShape="1">
          <a:blip r:embed="rId4">
            <a:alphaModFix/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83" name="Google Shape;6783;p67"/>
          <p:cNvGrpSpPr/>
          <p:nvPr/>
        </p:nvGrpSpPr>
        <p:grpSpPr>
          <a:xfrm>
            <a:off x="1224105" y="390409"/>
            <a:ext cx="8597177" cy="4525074"/>
            <a:chOff x="3794743" y="1625558"/>
            <a:chExt cx="6238916" cy="4525074"/>
          </a:xfrm>
        </p:grpSpPr>
        <p:pic>
          <p:nvPicPr>
            <p:cNvPr id="6784" name="Google Shape;6784;p67"/>
            <p:cNvPicPr preferRelativeResize="0"/>
            <p:nvPr/>
          </p:nvPicPr>
          <p:blipFill rotWithShape="1">
            <a:blip r:embed="rId5">
              <a:alphaModFix/>
            </a:blip>
            <a:srcRect l="24523" r="26186" b="25655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85" name="Google Shape;6785;p67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Chú Sóc Nâu đang cố gắng nhặt những hạt dẻ để mang về tổ. Các em hãy giúp đỡ Sóc Nâu bằng cách trả lời đúng các câu hỏi nhé!</a:t>
              </a:r>
              <a:endParaRPr sz="32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86" name="Google Shape;6786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22769" y="65128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7" name="Google Shape;6787;p67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332744" y="3193294"/>
            <a:ext cx="2975163" cy="3305737"/>
          </a:xfrm>
          <a:prstGeom prst="rect">
            <a:avLst/>
          </a:prstGeom>
          <a:noFill/>
          <a:ln>
            <a:noFill/>
          </a:ln>
        </p:spPr>
      </p:pic>
      <p:sp>
        <p:nvSpPr>
          <p:cNvPr id="6788" name="Google Shape;6788;p67"/>
          <p:cNvSpPr/>
          <p:nvPr/>
        </p:nvSpPr>
        <p:spPr>
          <a:xfrm>
            <a:off x="3489054" y="390409"/>
            <a:ext cx="3970421" cy="87336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SÓC NÂU NHẶT HẠT DẺ</a:t>
            </a:r>
          </a:p>
        </p:txBody>
      </p:sp>
      <p:pic>
        <p:nvPicPr>
          <p:cNvPr id="6789" name="Google Shape;6789;p67">
            <a:hlinkClick r:id="rId7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10189" y="4740106"/>
            <a:ext cx="2822186" cy="181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0" name="Google Shape;6790;p67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73743" y="4967705"/>
            <a:ext cx="713154" cy="90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1" name="Google Shape;6791;p67">
            <a:hlinkClick r:id="rId12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876947" y="4986299"/>
            <a:ext cx="713154" cy="90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2" name="Google Shape;6792;p67">
            <a:hlinkClick r:id="rId13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381512" y="4986299"/>
            <a:ext cx="713154" cy="90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3" name="Google Shape;6793;p67">
            <a:hlinkClick r:id="rId14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643568" y="4928365"/>
            <a:ext cx="713154" cy="90765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ao: 7 Cánh 1">
            <a:extLst>
              <a:ext uri="{FF2B5EF4-FFF2-40B4-BE49-F238E27FC236}">
                <a16:creationId xmlns:a16="http://schemas.microsoft.com/office/drawing/2014/main" id="{3DCDB8C8-E12D-C498-838F-9ED9AA54FEE6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7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7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8" name="Google Shape;6798;p68"/>
          <p:cNvPicPr preferRelativeResize="0"/>
          <p:nvPr/>
        </p:nvPicPr>
        <p:blipFill rotWithShape="1">
          <a:blip r:embed="rId4">
            <a:alphaModFix/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9" name="Google Shape;6799;p68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 l="10561" t="11511" r="15952" b="13063"/>
          <a:stretch/>
        </p:blipFill>
        <p:spPr>
          <a:xfrm rot="-1460589">
            <a:off x="1816438" y="799280"/>
            <a:ext cx="1525498" cy="1335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00" name="Google Shape;6800;p68"/>
          <p:cNvGrpSpPr/>
          <p:nvPr/>
        </p:nvGrpSpPr>
        <p:grpSpPr>
          <a:xfrm>
            <a:off x="12192000" y="-1192984"/>
            <a:ext cx="6706862" cy="2832485"/>
            <a:chOff x="5318213" y="-286037"/>
            <a:chExt cx="6706862" cy="2832485"/>
          </a:xfrm>
        </p:grpSpPr>
        <p:sp>
          <p:nvSpPr>
            <p:cNvPr id="6801" name="Google Shape;6801;p68"/>
            <p:cNvSpPr/>
            <p:nvPr/>
          </p:nvSpPr>
          <p:spPr>
            <a:xfrm>
              <a:off x="5318213" y="1303104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rgbClr val="C55A11"/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Tìm phép tính có hiệu bằng 3</a:t>
              </a:r>
              <a:endPara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02" name="Google Shape;6802;p6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803" name="Google Shape;6803;p68"/>
          <p:cNvPicPr preferRelativeResize="0"/>
          <p:nvPr/>
        </p:nvPicPr>
        <p:blipFill rotWithShape="1">
          <a:blip r:embed="rId7">
            <a:alphaModFix/>
          </a:blip>
          <a:srcRect l="16457" r="19394"/>
          <a:stretch/>
        </p:blipFill>
        <p:spPr>
          <a:xfrm>
            <a:off x="6462690" y="4327442"/>
            <a:ext cx="1693294" cy="2079746"/>
          </a:xfrm>
          <a:prstGeom prst="rect">
            <a:avLst/>
          </a:prstGeom>
          <a:noFill/>
          <a:ln>
            <a:noFill/>
          </a:ln>
        </p:spPr>
      </p:pic>
      <p:sp>
        <p:nvSpPr>
          <p:cNvPr id="6804" name="Google Shape;6804;p68"/>
          <p:cNvSpPr/>
          <p:nvPr/>
        </p:nvSpPr>
        <p:spPr>
          <a:xfrm>
            <a:off x="784674" y="3280520"/>
            <a:ext cx="2098486" cy="98175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A. 11 - 3</a:t>
            </a:r>
            <a:endParaRPr/>
          </a:p>
        </p:txBody>
      </p:sp>
      <p:sp>
        <p:nvSpPr>
          <p:cNvPr id="6805" name="Google Shape;6805;p68"/>
          <p:cNvSpPr/>
          <p:nvPr/>
        </p:nvSpPr>
        <p:spPr>
          <a:xfrm>
            <a:off x="3699895" y="3280520"/>
            <a:ext cx="2096310" cy="100130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B. 12 - 8</a:t>
            </a:r>
            <a:endParaRPr/>
          </a:p>
        </p:txBody>
      </p:sp>
      <p:sp>
        <p:nvSpPr>
          <p:cNvPr id="6806" name="Google Shape;6806;p68"/>
          <p:cNvSpPr/>
          <p:nvPr/>
        </p:nvSpPr>
        <p:spPr>
          <a:xfrm>
            <a:off x="6462690" y="3280520"/>
            <a:ext cx="2018998" cy="10017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C. 11 - 8</a:t>
            </a:r>
            <a:endParaRPr/>
          </a:p>
        </p:txBody>
      </p:sp>
      <p:sp>
        <p:nvSpPr>
          <p:cNvPr id="6807" name="Google Shape;6807;p68"/>
          <p:cNvSpPr/>
          <p:nvPr/>
        </p:nvSpPr>
        <p:spPr>
          <a:xfrm>
            <a:off x="9348047" y="3280520"/>
            <a:ext cx="2099553" cy="10017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D. 12 - 9</a:t>
            </a:r>
            <a:endParaRPr/>
          </a:p>
        </p:txBody>
      </p:sp>
      <p:pic>
        <p:nvPicPr>
          <p:cNvPr id="6808" name="Google Shape;6808;p68"/>
          <p:cNvPicPr preferRelativeResize="0"/>
          <p:nvPr/>
        </p:nvPicPr>
        <p:blipFill rotWithShape="1">
          <a:blip r:embed="rId8">
            <a:alphaModFix/>
          </a:blip>
          <a:srcRect l="42893" t="11179" r="13523" b="18755"/>
          <a:stretch/>
        </p:blipFill>
        <p:spPr>
          <a:xfrm>
            <a:off x="586026" y="4327441"/>
            <a:ext cx="2168336" cy="2180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9" name="Google Shape;6809;p68"/>
          <p:cNvPicPr preferRelativeResize="0"/>
          <p:nvPr/>
        </p:nvPicPr>
        <p:blipFill rotWithShape="1">
          <a:blip r:embed="rId8">
            <a:alphaModFix/>
          </a:blip>
          <a:srcRect l="42893" t="11179" r="13523" b="18755"/>
          <a:stretch/>
        </p:blipFill>
        <p:spPr>
          <a:xfrm>
            <a:off x="3719270" y="4327442"/>
            <a:ext cx="2168336" cy="2180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0" name="Google Shape;6810;p68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376252" y="5529800"/>
            <a:ext cx="894493" cy="87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1" name="Google Shape;6811;p6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737457" y="566189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2" name="Google Shape;6812;p68"/>
          <p:cNvPicPr preferRelativeResize="0"/>
          <p:nvPr/>
        </p:nvPicPr>
        <p:blipFill rotWithShape="1">
          <a:blip r:embed="rId7">
            <a:alphaModFix/>
          </a:blip>
          <a:srcRect l="16457" r="19394"/>
          <a:stretch/>
        </p:blipFill>
        <p:spPr>
          <a:xfrm>
            <a:off x="9604213" y="4468607"/>
            <a:ext cx="1693294" cy="20797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ao: 7 Cánh 1">
            <a:extLst>
              <a:ext uri="{FF2B5EF4-FFF2-40B4-BE49-F238E27FC236}">
                <a16:creationId xmlns:a16="http://schemas.microsoft.com/office/drawing/2014/main" id="{727297C1-9A52-53B4-D6C2-F871CD73A432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51"/>
          <p:cNvPicPr preferRelativeResize="0"/>
          <p:nvPr/>
        </p:nvPicPr>
        <p:blipFill rotWithShape="1">
          <a:blip r:embed="rId3">
            <a:alphaModFix/>
          </a:blip>
          <a:srcRect b="6665"/>
          <a:stretch/>
        </p:blipFill>
        <p:spPr>
          <a:xfrm>
            <a:off x="0" y="0"/>
            <a:ext cx="12192000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51"/>
          <p:cNvSpPr txBox="1"/>
          <p:nvPr/>
        </p:nvSpPr>
        <p:spPr>
          <a:xfrm>
            <a:off x="4144146" y="2909759"/>
            <a:ext cx="413721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51"/>
          <p:cNvSpPr/>
          <p:nvPr/>
        </p:nvSpPr>
        <p:spPr>
          <a:xfrm>
            <a:off x="2907661" y="3790043"/>
            <a:ext cx="601799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>
                <a:solidFill>
                  <a:srgbClr val="DDEAF6"/>
                </a:solidFill>
                <a:latin typeface="Arial"/>
                <a:ea typeface="Arial"/>
                <a:cs typeface="Arial"/>
                <a:sym typeface="Arial"/>
              </a:rPr>
              <a:t>VÒNG QUAY </a:t>
            </a:r>
            <a:r>
              <a:rPr lang="en-US" sz="4400" b="1">
                <a:solidFill>
                  <a:srgbClr val="DDEAF6"/>
                </a:solidFill>
              </a:rPr>
              <a:t>KỲ</a:t>
            </a:r>
            <a:r>
              <a:rPr lang="en-US" sz="4400" b="1" i="0" u="none" strike="noStrike" cap="none">
                <a:solidFill>
                  <a:srgbClr val="DDEAF6"/>
                </a:solidFill>
                <a:latin typeface="Arial"/>
                <a:ea typeface="Arial"/>
                <a:cs typeface="Arial"/>
                <a:sym typeface="Arial"/>
              </a:rPr>
              <a:t> DIỆU </a:t>
            </a:r>
            <a:endParaRPr sz="4400" b="1" i="0" u="none" strike="noStrike" cap="none">
              <a:solidFill>
                <a:srgbClr val="DDEAF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7" name="Google Shape;6817;p69"/>
          <p:cNvPicPr preferRelativeResize="0"/>
          <p:nvPr/>
        </p:nvPicPr>
        <p:blipFill rotWithShape="1">
          <a:blip r:embed="rId4">
            <a:alphaModFix/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8" name="Google Shape;6818;p69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 l="10561" t="11511" r="15952" b="13063"/>
          <a:stretch/>
        </p:blipFill>
        <p:spPr>
          <a:xfrm rot="-1460589">
            <a:off x="1816438" y="799280"/>
            <a:ext cx="1525498" cy="1335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19" name="Google Shape;6819;p69"/>
          <p:cNvGrpSpPr/>
          <p:nvPr/>
        </p:nvGrpSpPr>
        <p:grpSpPr>
          <a:xfrm>
            <a:off x="12192000" y="-872021"/>
            <a:ext cx="7701473" cy="2832485"/>
            <a:chOff x="4323602" y="-286037"/>
            <a:chExt cx="7701473" cy="2832485"/>
          </a:xfrm>
        </p:grpSpPr>
        <p:sp>
          <p:nvSpPr>
            <p:cNvPr id="6820" name="Google Shape;6820;p69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rgbClr val="C55A11"/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Tìm phép tính có hiệu bằng 7</a:t>
              </a:r>
              <a:endPara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21" name="Google Shape;6821;p6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22" name="Google Shape;6822;p69"/>
          <p:cNvSpPr/>
          <p:nvPr/>
        </p:nvSpPr>
        <p:spPr>
          <a:xfrm>
            <a:off x="784674" y="3280520"/>
            <a:ext cx="2098486" cy="98175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A. 14 - 6</a:t>
            </a:r>
            <a:endParaRPr/>
          </a:p>
        </p:txBody>
      </p:sp>
      <p:sp>
        <p:nvSpPr>
          <p:cNvPr id="6823" name="Google Shape;6823;p69"/>
          <p:cNvSpPr/>
          <p:nvPr/>
        </p:nvSpPr>
        <p:spPr>
          <a:xfrm>
            <a:off x="3730177" y="3280520"/>
            <a:ext cx="2018998" cy="10017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B. 13 - 6</a:t>
            </a:r>
            <a:endParaRPr/>
          </a:p>
        </p:txBody>
      </p:sp>
      <p:sp>
        <p:nvSpPr>
          <p:cNvPr id="6824" name="Google Shape;6824;p69"/>
          <p:cNvSpPr/>
          <p:nvPr/>
        </p:nvSpPr>
        <p:spPr>
          <a:xfrm>
            <a:off x="9348047" y="3280520"/>
            <a:ext cx="2099553" cy="10017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D. 14 - 8</a:t>
            </a:r>
            <a:endParaRPr/>
          </a:p>
        </p:txBody>
      </p:sp>
      <p:pic>
        <p:nvPicPr>
          <p:cNvPr id="6825" name="Google Shape;6825;p69"/>
          <p:cNvPicPr preferRelativeResize="0"/>
          <p:nvPr/>
        </p:nvPicPr>
        <p:blipFill rotWithShape="1">
          <a:blip r:embed="rId7">
            <a:alphaModFix/>
          </a:blip>
          <a:srcRect l="16457" r="19394"/>
          <a:stretch/>
        </p:blipFill>
        <p:spPr>
          <a:xfrm>
            <a:off x="3956286" y="4173411"/>
            <a:ext cx="1834986" cy="2253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6" name="Google Shape;6826;p69"/>
          <p:cNvPicPr preferRelativeResize="0"/>
          <p:nvPr/>
        </p:nvPicPr>
        <p:blipFill rotWithShape="1">
          <a:blip r:embed="rId8">
            <a:alphaModFix/>
          </a:blip>
          <a:srcRect l="42893" t="11179" r="13523" b="18755"/>
          <a:stretch/>
        </p:blipFill>
        <p:spPr>
          <a:xfrm>
            <a:off x="335032" y="4376326"/>
            <a:ext cx="2121705" cy="213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7" name="Google Shape;6827;p69"/>
          <p:cNvPicPr preferRelativeResize="0"/>
          <p:nvPr/>
        </p:nvPicPr>
        <p:blipFill rotWithShape="1">
          <a:blip r:embed="rId8">
            <a:alphaModFix/>
          </a:blip>
          <a:srcRect l="42893" t="11179" r="13523" b="18755"/>
          <a:stretch/>
        </p:blipFill>
        <p:spPr>
          <a:xfrm>
            <a:off x="9394115" y="4362540"/>
            <a:ext cx="2053485" cy="2064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8" name="Google Shape;6828;p69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111547" y="5597689"/>
            <a:ext cx="894493" cy="87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9" name="Google Shape;6829;p6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947745" y="578375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0" name="Google Shape;6830;p69"/>
          <p:cNvSpPr/>
          <p:nvPr/>
        </p:nvSpPr>
        <p:spPr>
          <a:xfrm>
            <a:off x="6462690" y="3280520"/>
            <a:ext cx="2018998" cy="100179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C. 15 - 8</a:t>
            </a:r>
            <a:endParaRPr/>
          </a:p>
        </p:txBody>
      </p:sp>
      <p:pic>
        <p:nvPicPr>
          <p:cNvPr id="6831" name="Google Shape;6831;p69"/>
          <p:cNvPicPr preferRelativeResize="0"/>
          <p:nvPr/>
        </p:nvPicPr>
        <p:blipFill rotWithShape="1">
          <a:blip r:embed="rId7">
            <a:alphaModFix/>
          </a:blip>
          <a:srcRect l="16457" r="19394"/>
          <a:stretch/>
        </p:blipFill>
        <p:spPr>
          <a:xfrm>
            <a:off x="6297246" y="4217700"/>
            <a:ext cx="1834986" cy="22537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ao: 7 Cánh 1">
            <a:extLst>
              <a:ext uri="{FF2B5EF4-FFF2-40B4-BE49-F238E27FC236}">
                <a16:creationId xmlns:a16="http://schemas.microsoft.com/office/drawing/2014/main" id="{06939589-2C12-1C27-C676-2DE9A5EA6722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6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6" name="Google Shape;6836;p70"/>
          <p:cNvPicPr preferRelativeResize="0"/>
          <p:nvPr/>
        </p:nvPicPr>
        <p:blipFill rotWithShape="1">
          <a:blip r:embed="rId4">
            <a:alphaModFix/>
          </a:blip>
          <a:srcRect b="6133"/>
          <a:stretch/>
        </p:blipFill>
        <p:spPr>
          <a:xfrm>
            <a:off x="0" y="0"/>
            <a:ext cx="12192000" cy="643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7" name="Google Shape;6837;p70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 l="10561" t="11511" r="15952" b="13063"/>
          <a:stretch/>
        </p:blipFill>
        <p:spPr>
          <a:xfrm rot="-1460589">
            <a:off x="1816438" y="799280"/>
            <a:ext cx="1525498" cy="1335056"/>
          </a:xfrm>
          <a:prstGeom prst="rect">
            <a:avLst/>
          </a:prstGeom>
          <a:noFill/>
          <a:ln>
            <a:noFill/>
          </a:ln>
        </p:spPr>
      </p:pic>
      <p:sp>
        <p:nvSpPr>
          <p:cNvPr id="6838" name="Google Shape;6838;p70"/>
          <p:cNvSpPr/>
          <p:nvPr/>
        </p:nvSpPr>
        <p:spPr>
          <a:xfrm>
            <a:off x="6464357" y="3404824"/>
            <a:ext cx="2098486" cy="7440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C.6</a:t>
            </a:r>
            <a:endParaRPr/>
          </a:p>
        </p:txBody>
      </p:sp>
      <p:sp>
        <p:nvSpPr>
          <p:cNvPr id="6839" name="Google Shape;6839;p70"/>
          <p:cNvSpPr/>
          <p:nvPr/>
        </p:nvSpPr>
        <p:spPr>
          <a:xfrm>
            <a:off x="3699895" y="3415435"/>
            <a:ext cx="2096310" cy="75881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B. 8</a:t>
            </a:r>
            <a:endParaRPr/>
          </a:p>
        </p:txBody>
      </p:sp>
      <p:sp>
        <p:nvSpPr>
          <p:cNvPr id="6840" name="Google Shape;6840;p70"/>
          <p:cNvSpPr/>
          <p:nvPr/>
        </p:nvSpPr>
        <p:spPr>
          <a:xfrm>
            <a:off x="777951" y="3389638"/>
            <a:ext cx="2018998" cy="75918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A. 7</a:t>
            </a:r>
            <a:endParaRPr/>
          </a:p>
        </p:txBody>
      </p:sp>
      <p:pic>
        <p:nvPicPr>
          <p:cNvPr id="6841" name="Google Shape;6841;p70"/>
          <p:cNvPicPr preferRelativeResize="0"/>
          <p:nvPr/>
        </p:nvPicPr>
        <p:blipFill rotWithShape="1">
          <a:blip r:embed="rId6">
            <a:alphaModFix/>
          </a:blip>
          <a:srcRect l="16457" r="19394"/>
          <a:stretch/>
        </p:blipFill>
        <p:spPr>
          <a:xfrm>
            <a:off x="622330" y="4189950"/>
            <a:ext cx="1843481" cy="226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2" name="Google Shape;6842;p70"/>
          <p:cNvPicPr preferRelativeResize="0"/>
          <p:nvPr/>
        </p:nvPicPr>
        <p:blipFill rotWithShape="1">
          <a:blip r:embed="rId7">
            <a:alphaModFix/>
          </a:blip>
          <a:srcRect l="42893" t="11179" r="13523" b="18755"/>
          <a:stretch/>
        </p:blipFill>
        <p:spPr>
          <a:xfrm>
            <a:off x="6377956" y="4343257"/>
            <a:ext cx="2131527" cy="214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3" name="Google Shape;6843;p70"/>
          <p:cNvPicPr preferRelativeResize="0"/>
          <p:nvPr/>
        </p:nvPicPr>
        <p:blipFill rotWithShape="1">
          <a:blip r:embed="rId7">
            <a:alphaModFix/>
          </a:blip>
          <a:srcRect l="42893" t="11179" r="13523" b="18755"/>
          <a:stretch/>
        </p:blipFill>
        <p:spPr>
          <a:xfrm>
            <a:off x="3685697" y="4232476"/>
            <a:ext cx="2209673" cy="22216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44" name="Google Shape;6844;p70"/>
          <p:cNvGrpSpPr/>
          <p:nvPr/>
        </p:nvGrpSpPr>
        <p:grpSpPr>
          <a:xfrm>
            <a:off x="12313023" y="-1373671"/>
            <a:ext cx="7530846" cy="3116752"/>
            <a:chOff x="10448365" y="-781342"/>
            <a:chExt cx="7530846" cy="3116752"/>
          </a:xfrm>
        </p:grpSpPr>
        <p:grpSp>
          <p:nvGrpSpPr>
            <p:cNvPr id="6845" name="Google Shape;6845;p70"/>
            <p:cNvGrpSpPr/>
            <p:nvPr/>
          </p:nvGrpSpPr>
          <p:grpSpPr>
            <a:xfrm>
              <a:off x="10448365" y="-781342"/>
              <a:ext cx="7530846" cy="3116752"/>
              <a:chOff x="3695602" y="179588"/>
              <a:chExt cx="7530846" cy="3116752"/>
            </a:xfrm>
          </p:grpSpPr>
          <p:pic>
            <p:nvPicPr>
              <p:cNvPr id="6846" name="Google Shape;6846;p70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9068818" y="179588"/>
                <a:ext cx="2157630" cy="1917893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847" name="Google Shape;6847;p70"/>
              <p:cNvSpPr/>
              <p:nvPr/>
            </p:nvSpPr>
            <p:spPr>
              <a:xfrm>
                <a:off x="3695602" y="1303103"/>
                <a:ext cx="6642848" cy="1993237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0">
                    <a:srgbClr val="BBF7A3"/>
                  </a:gs>
                  <a:gs pos="35000">
                    <a:srgbClr val="CDF8BE"/>
                  </a:gs>
                  <a:gs pos="100000">
                    <a:srgbClr val="ECFDE5"/>
                  </a:gs>
                </a:gsLst>
                <a:lin ang="16200000" scaled="0"/>
              </a:gradFill>
              <a:ln w="9525" cap="flat" cmpd="sng">
                <a:solidFill>
                  <a:srgbClr val="6CAB4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7647"/>
                  </a:srgbClr>
                </a:outerShdw>
              </a:effectLst>
            </p:spPr>
            <p:txBody>
              <a:bodyPr spcFirstLastPara="1" wrap="square" lIns="121900" tIns="60950" rIns="121900" bIns="6095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4000"/>
                  <a:buFont typeface="Arial"/>
                  <a:buNone/>
                </a:pPr>
                <a:endParaRPr sz="40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848" name="Google Shape;6848;p70"/>
            <p:cNvSpPr/>
            <p:nvPr/>
          </p:nvSpPr>
          <p:spPr>
            <a:xfrm>
              <a:off x="12518382" y="954070"/>
              <a:ext cx="2744662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14 – 7 = ?</a:t>
              </a:r>
              <a:endParaRPr/>
            </a:p>
          </p:txBody>
        </p:sp>
      </p:grpSp>
      <p:sp>
        <p:nvSpPr>
          <p:cNvPr id="6849" name="Google Shape;6849;p70"/>
          <p:cNvSpPr/>
          <p:nvPr/>
        </p:nvSpPr>
        <p:spPr>
          <a:xfrm>
            <a:off x="9252381" y="3404824"/>
            <a:ext cx="2098486" cy="74400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D. 5</a:t>
            </a:r>
            <a:endParaRPr/>
          </a:p>
        </p:txBody>
      </p:sp>
      <p:pic>
        <p:nvPicPr>
          <p:cNvPr id="6850" name="Google Shape;6850;p70"/>
          <p:cNvPicPr preferRelativeResize="0"/>
          <p:nvPr/>
        </p:nvPicPr>
        <p:blipFill rotWithShape="1">
          <a:blip r:embed="rId7">
            <a:alphaModFix/>
          </a:blip>
          <a:srcRect l="42893" t="11179" r="13523" b="18755"/>
          <a:stretch/>
        </p:blipFill>
        <p:spPr>
          <a:xfrm>
            <a:off x="9165980" y="4343257"/>
            <a:ext cx="2131527" cy="2143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1" name="Google Shape;6851;p70">
            <a:hlinkClick r:id="rId9" action="ppaction://hlinksldjump"/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259243" y="5580372"/>
            <a:ext cx="894493" cy="87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2" name="Google Shape;6852;p7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3637399" y="526936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ao: 7 Cánh 1">
            <a:extLst>
              <a:ext uri="{FF2B5EF4-FFF2-40B4-BE49-F238E27FC236}">
                <a16:creationId xmlns:a16="http://schemas.microsoft.com/office/drawing/2014/main" id="{46067565-82C5-0ED0-34B9-F493A6BF7DC8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6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7" name="Google Shape;6857;p71">
            <a:hlinkClick r:id="" action="ppaction://hlinkshowjump?jump=nextslide"/>
          </p:cNvPr>
          <p:cNvPicPr preferRelativeResize="0"/>
          <p:nvPr/>
        </p:nvPicPr>
        <p:blipFill rotWithShape="1">
          <a:blip r:embed="rId4">
            <a:alphaModFix/>
          </a:blip>
          <a:srcRect l="10561" t="11511" r="15952" b="13063"/>
          <a:stretch/>
        </p:blipFill>
        <p:spPr>
          <a:xfrm rot="-1460589">
            <a:off x="1816438" y="799280"/>
            <a:ext cx="1525498" cy="1335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58" name="Google Shape;6858;p71"/>
          <p:cNvGrpSpPr/>
          <p:nvPr/>
        </p:nvGrpSpPr>
        <p:grpSpPr>
          <a:xfrm>
            <a:off x="12192000" y="-872021"/>
            <a:ext cx="7959969" cy="2832485"/>
            <a:chOff x="4323602" y="-286037"/>
            <a:chExt cx="7701473" cy="2832485"/>
          </a:xfrm>
        </p:grpSpPr>
        <p:sp>
          <p:nvSpPr>
            <p:cNvPr id="6859" name="Google Shape;6859;p71"/>
            <p:cNvSpPr/>
            <p:nvPr/>
          </p:nvSpPr>
          <p:spPr>
            <a:xfrm>
              <a:off x="4323602" y="1303104"/>
              <a:ext cx="6556433" cy="1243344"/>
            </a:xfrm>
            <a:prstGeom prst="roundRect">
              <a:avLst>
                <a:gd name="adj" fmla="val 16667"/>
              </a:avLst>
            </a:prstGeom>
            <a:solidFill>
              <a:srgbClr val="C55A11"/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Điền dấu thích hợp vào chỗ chấm</a:t>
              </a:r>
              <a:endPara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en-US" sz="2800" b="1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15 - 6…..  18 - 9</a:t>
              </a:r>
              <a:endParaRPr sz="2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6860" name="Google Shape;6860;p7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861" name="Google Shape;6861;p71"/>
          <p:cNvSpPr/>
          <p:nvPr/>
        </p:nvSpPr>
        <p:spPr>
          <a:xfrm>
            <a:off x="1560634" y="3391988"/>
            <a:ext cx="2098486" cy="71365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A. &gt;</a:t>
            </a:r>
            <a:endParaRPr/>
          </a:p>
        </p:txBody>
      </p:sp>
      <p:sp>
        <p:nvSpPr>
          <p:cNvPr id="6862" name="Google Shape;6862;p71"/>
          <p:cNvSpPr/>
          <p:nvPr/>
        </p:nvSpPr>
        <p:spPr>
          <a:xfrm>
            <a:off x="8647736" y="3463615"/>
            <a:ext cx="2018998" cy="7282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C. =</a:t>
            </a:r>
            <a:endParaRPr/>
          </a:p>
        </p:txBody>
      </p:sp>
      <p:sp>
        <p:nvSpPr>
          <p:cNvPr id="6863" name="Google Shape;6863;p71"/>
          <p:cNvSpPr/>
          <p:nvPr/>
        </p:nvSpPr>
        <p:spPr>
          <a:xfrm>
            <a:off x="5225779" y="3429000"/>
            <a:ext cx="2099553" cy="728219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B. &lt;</a:t>
            </a:r>
            <a:endParaRPr/>
          </a:p>
        </p:txBody>
      </p:sp>
      <p:pic>
        <p:nvPicPr>
          <p:cNvPr id="6864" name="Google Shape;6864;p71"/>
          <p:cNvPicPr preferRelativeResize="0"/>
          <p:nvPr/>
        </p:nvPicPr>
        <p:blipFill rotWithShape="1">
          <a:blip r:embed="rId6">
            <a:alphaModFix/>
          </a:blip>
          <a:srcRect l="16457" r="19394"/>
          <a:stretch/>
        </p:blipFill>
        <p:spPr>
          <a:xfrm>
            <a:off x="8822960" y="4140104"/>
            <a:ext cx="1668550" cy="2049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5" name="Google Shape;6865;p71"/>
          <p:cNvPicPr preferRelativeResize="0"/>
          <p:nvPr/>
        </p:nvPicPr>
        <p:blipFill rotWithShape="1">
          <a:blip r:embed="rId7">
            <a:alphaModFix/>
          </a:blip>
          <a:srcRect l="42893" t="11179" r="13523" b="18755"/>
          <a:stretch/>
        </p:blipFill>
        <p:spPr>
          <a:xfrm>
            <a:off x="1609096" y="4423768"/>
            <a:ext cx="1949303" cy="195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6" name="Google Shape;6866;p71"/>
          <p:cNvPicPr preferRelativeResize="0"/>
          <p:nvPr/>
        </p:nvPicPr>
        <p:blipFill rotWithShape="1">
          <a:blip r:embed="rId7">
            <a:alphaModFix/>
          </a:blip>
          <a:srcRect l="42893" t="11179" r="13523" b="18755"/>
          <a:stretch/>
        </p:blipFill>
        <p:spPr>
          <a:xfrm>
            <a:off x="5632208" y="4346037"/>
            <a:ext cx="1886626" cy="1896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7" name="Google Shape;6867;p71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259243" y="5551111"/>
            <a:ext cx="894493" cy="873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8" name="Google Shape;6868;p7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85510" y="5876770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ao: 7 Cánh 1">
            <a:extLst>
              <a:ext uri="{FF2B5EF4-FFF2-40B4-BE49-F238E27FC236}">
                <a16:creationId xmlns:a16="http://schemas.microsoft.com/office/drawing/2014/main" id="{6B7CF52B-14B4-D7DF-ECE9-03D8032BBE71}"/>
              </a:ext>
            </a:extLst>
          </p:cNvPr>
          <p:cNvSpPr/>
          <p:nvPr/>
        </p:nvSpPr>
        <p:spPr>
          <a:xfrm>
            <a:off x="100584" y="6383666"/>
            <a:ext cx="1508512" cy="474334"/>
          </a:xfrm>
          <a:prstGeom prst="star7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3" name="Google Shape;6873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99879"/>
            <a:ext cx="11907297" cy="6616440"/>
          </a:xfrm>
          <a:prstGeom prst="rect">
            <a:avLst/>
          </a:prstGeom>
          <a:noFill/>
          <a:ln>
            <a:noFill/>
          </a:ln>
        </p:spPr>
      </p:pic>
      <p:sp>
        <p:nvSpPr>
          <p:cNvPr id="6874" name="Google Shape;6874;p72"/>
          <p:cNvSpPr txBox="1"/>
          <p:nvPr/>
        </p:nvSpPr>
        <p:spPr>
          <a:xfrm>
            <a:off x="2593241" y="3627266"/>
            <a:ext cx="65300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học hôm nay em biết thêm được điều gì?</a:t>
            </a:r>
            <a:endParaRPr/>
          </a:p>
        </p:txBody>
      </p:sp>
      <p:sp>
        <p:nvSpPr>
          <p:cNvPr id="6875" name="Google Shape;6875;p72"/>
          <p:cNvSpPr txBox="1"/>
          <p:nvPr/>
        </p:nvSpPr>
        <p:spPr>
          <a:xfrm>
            <a:off x="2443120" y="3627266"/>
            <a:ext cx="730575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Để có thể làm tốt các bài tập trên em nhắn bạn điều gì?</a:t>
            </a:r>
            <a:endParaRPr/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97794F28-D491-1CA6-9540-BB433FD4260C}"/>
              </a:ext>
            </a:extLst>
          </p:cNvPr>
          <p:cNvSpPr/>
          <p:nvPr/>
        </p:nvSpPr>
        <p:spPr>
          <a:xfrm>
            <a:off x="17411" y="34836"/>
            <a:ext cx="1254035" cy="53993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8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0" name="Google Shape;6880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8412" y="735347"/>
            <a:ext cx="9031823" cy="5595884"/>
          </a:xfrm>
          <a:prstGeom prst="rect">
            <a:avLst/>
          </a:prstGeom>
          <a:noFill/>
          <a:ln>
            <a:noFill/>
          </a:ln>
        </p:spPr>
      </p:pic>
      <p:sp>
        <p:nvSpPr>
          <p:cNvPr id="6881" name="Google Shape;6881;p73"/>
          <p:cNvSpPr txBox="1"/>
          <p:nvPr/>
        </p:nvSpPr>
        <p:spPr>
          <a:xfrm>
            <a:off x="3654499" y="2651351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i="0" u="none" strike="noStrike" cap="none">
                <a:solidFill>
                  <a:srgbClr val="F7CAAC"/>
                </a:solidFill>
                <a:latin typeface="Arial"/>
                <a:ea typeface="Arial"/>
                <a:cs typeface="Arial"/>
                <a:sym typeface="Arial"/>
              </a:rPr>
              <a:t>DẶN DÒ</a:t>
            </a:r>
            <a:endParaRPr/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9F7C81CA-1866-BCA9-9F99-398C135927D7}"/>
              </a:ext>
            </a:extLst>
          </p:cNvPr>
          <p:cNvSpPr/>
          <p:nvPr/>
        </p:nvSpPr>
        <p:spPr>
          <a:xfrm>
            <a:off x="17411" y="34836"/>
            <a:ext cx="1254035" cy="53993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52"/>
          <p:cNvGrpSpPr/>
          <p:nvPr/>
        </p:nvGrpSpPr>
        <p:grpSpPr>
          <a:xfrm>
            <a:off x="5280215" y="342282"/>
            <a:ext cx="5841376" cy="5883014"/>
            <a:chOff x="2393934" y="212563"/>
            <a:chExt cx="6401362" cy="6446991"/>
          </a:xfrm>
        </p:grpSpPr>
        <p:grpSp>
          <p:nvGrpSpPr>
            <p:cNvPr id="77" name="Google Shape;77;p52"/>
            <p:cNvGrpSpPr/>
            <p:nvPr/>
          </p:nvGrpSpPr>
          <p:grpSpPr>
            <a:xfrm>
              <a:off x="2393934" y="212563"/>
              <a:ext cx="6401362" cy="6446991"/>
              <a:chOff x="2393934" y="78339"/>
              <a:chExt cx="6401362" cy="6446991"/>
            </a:xfrm>
          </p:grpSpPr>
          <p:grpSp>
            <p:nvGrpSpPr>
              <p:cNvPr id="78" name="Google Shape;78;p52"/>
              <p:cNvGrpSpPr/>
              <p:nvPr/>
            </p:nvGrpSpPr>
            <p:grpSpPr>
              <a:xfrm>
                <a:off x="2393934" y="78339"/>
                <a:ext cx="6401362" cy="6446991"/>
                <a:chOff x="2393934" y="78339"/>
                <a:chExt cx="6401362" cy="6446991"/>
              </a:xfrm>
            </p:grpSpPr>
            <p:grpSp>
              <p:nvGrpSpPr>
                <p:cNvPr id="79" name="Google Shape;79;p52"/>
                <p:cNvGrpSpPr/>
                <p:nvPr/>
              </p:nvGrpSpPr>
              <p:grpSpPr>
                <a:xfrm>
                  <a:off x="2393934" y="78339"/>
                  <a:ext cx="6401362" cy="6446991"/>
                  <a:chOff x="2319503" y="110238"/>
                  <a:chExt cx="6401362" cy="6446991"/>
                </a:xfrm>
              </p:grpSpPr>
              <p:sp>
                <p:nvSpPr>
                  <p:cNvPr id="80" name="Google Shape;80;p52"/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28" h="111590" extrusionOk="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" name="Google Shape;81;p52"/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615" h="35973" extrusionOk="0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" name="Google Shape;82;p52"/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6" h="23236" extrusionOk="0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" name="Google Shape;83;p52"/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09" h="46753" extrusionOk="0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" name="Google Shape;84;p52"/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09" h="21392" extrusionOk="0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" name="Google Shape;85;p52"/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" h="1107" extrusionOk="0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" name="Google Shape;86;p52"/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19" h="41471" extrusionOk="0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" name="Google Shape;87;p52"/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3" h="37943" extrusionOk="0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" name="Google Shape;88;p52"/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98" h="16219" extrusionOk="0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" name="Google Shape;89;p52"/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32" h="25369" extrusionOk="0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0" name="Google Shape;90;p52"/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63" h="6341" extrusionOk="0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1" name="Google Shape;91;p52"/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2" h="30772" extrusionOk="0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2" name="Google Shape;92;p52"/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5" h="11630" extrusionOk="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3" name="Google Shape;93;p52"/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57" h="13986" extrusionOk="0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4" name="Google Shape;94;p52"/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9" h="11559" extrusionOk="0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" name="Google Shape;95;p52"/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1" h="1003" extrusionOk="0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96;p52"/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5" h="1296" extrusionOk="0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97;p52"/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4" h="4645" extrusionOk="0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98;p52"/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1" h="6176" extrusionOk="0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9" name="Google Shape;99;p52"/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2" h="1563" extrusionOk="0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" name="Google Shape;100;p52"/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1933" extrusionOk="0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" name="Google Shape;101;p52"/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4" h="17418" extrusionOk="0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" name="Google Shape;102;p52"/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80" h="46610" extrusionOk="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" name="Google Shape;103;p52"/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7" h="5924" extrusionOk="0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" name="Google Shape;104;p52"/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3" h="12341" extrusionOk="0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" name="Google Shape;105;p52"/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2" h="11160" extrusionOk="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" name="Google Shape;106;p52"/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51" h="22270" extrusionOk="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" name="Google Shape;107;p52"/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3" h="3487" extrusionOk="0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" name="Google Shape;108;p52"/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4" h="3062" extrusionOk="0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" name="Google Shape;109;p52"/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6" h="4155" extrusionOk="0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" name="Google Shape;110;p52"/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5" h="8534" extrusionOk="0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" name="Google Shape;111;p52"/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5" h="6123" extrusionOk="0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" name="Google Shape;112;p52"/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8" h="7296" extrusionOk="0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52"/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7" h="4392" extrusionOk="0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52"/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9981" extrusionOk="0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52"/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" h="2223" extrusionOk="0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" name="Google Shape;116;p52"/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" h="15414" extrusionOk="0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" name="Google Shape;117;p52"/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83" h="22953" extrusionOk="0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52"/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8" h="4679" extrusionOk="0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52"/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5" h="1518" extrusionOk="0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" name="Google Shape;120;p52"/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99" h="45541" extrusionOk="0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" name="Google Shape;121;p52"/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19" h="10425" extrusionOk="0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52"/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6" h="9708" extrusionOk="0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52"/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3" h="4031" extrusionOk="0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52"/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28" extrusionOk="0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" name="Google Shape;125;p52"/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5276" extrusionOk="0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" name="Google Shape;126;p52"/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1" h="978" extrusionOk="0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" name="Google Shape;127;p52"/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0" h="3859" extrusionOk="0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" name="Google Shape;128;p52"/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" h="369" extrusionOk="0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" name="Google Shape;129;p52"/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" h="10204" extrusionOk="0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" name="Google Shape;130;p52"/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5" h="11958" extrusionOk="0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" name="Google Shape;131;p52"/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" h="712" extrusionOk="0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" name="Google Shape;132;p52"/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6" h="4349" extrusionOk="0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" name="Google Shape;133;p52"/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58" h="8520" extrusionOk="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" name="Google Shape;134;p52"/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395" extrusionOk="0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" name="Google Shape;135;p52"/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2385" extrusionOk="0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" name="Google Shape;136;p52"/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3" h="1683" extrusionOk="0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" name="Google Shape;137;p52"/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" h="205" extrusionOk="0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" name="Google Shape;138;p52"/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" h="2225" extrusionOk="0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" name="Google Shape;139;p52"/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229" extrusionOk="0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" name="Google Shape;140;p52"/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3" h="7073" extrusionOk="0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" name="Google Shape;141;p52"/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7" h="629" extrusionOk="0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" name="Google Shape;142;p52"/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4" h="2607" extrusionOk="0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" name="Google Shape;143;p52"/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" h="2771" extrusionOk="0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" name="Google Shape;144;p52"/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1" h="2940" extrusionOk="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" name="Google Shape;145;p52"/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" h="3507" extrusionOk="0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" name="Google Shape;146;p52"/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8" h="6267" extrusionOk="0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" name="Google Shape;147;p52"/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4" h="772" extrusionOk="0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" name="Google Shape;148;p52"/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9" h="2009" extrusionOk="0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Google Shape;149;p52"/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2" h="4128" extrusionOk="0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" name="Google Shape;150;p52"/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2692" extrusionOk="0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" name="Google Shape;151;p52"/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9" h="4239" extrusionOk="0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" name="Google Shape;152;p52"/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" h="1218" extrusionOk="0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" name="Google Shape;153;p52"/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79" extrusionOk="0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" name="Google Shape;154;p52"/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7" h="1574" extrusionOk="0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" name="Google Shape;155;p52"/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3813" extrusionOk="0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" name="Google Shape;156;p52"/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" h="2720" extrusionOk="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" name="Google Shape;157;p52"/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7" h="743" extrusionOk="0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" name="Google Shape;158;p52"/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6" h="2389" extrusionOk="0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" name="Google Shape;159;p52"/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3" h="3171" extrusionOk="0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" name="Google Shape;160;p52"/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275" extrusionOk="0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" name="Google Shape;161;p52"/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" h="1629" extrusionOk="0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" name="Google Shape;162;p52"/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7" h="1789" extrusionOk="0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" name="Google Shape;163;p52"/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" h="219" extrusionOk="0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" name="Google Shape;164;p52"/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0" h="1200" extrusionOk="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" name="Google Shape;165;p52"/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" h="241" extrusionOk="0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" name="Google Shape;166;p52"/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" h="93" extrusionOk="0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" name="Google Shape;167;p52"/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03" h="34530" extrusionOk="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" name="Google Shape;168;p52"/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6" h="7830" extrusionOk="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" name="Google Shape;169;p52"/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6" h="7497" extrusionOk="0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" name="Google Shape;170;p52"/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" h="2879" extrusionOk="0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" name="Google Shape;171;p52"/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5" h="1449" extrusionOk="0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" name="Google Shape;172;p52"/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" h="5904" extrusionOk="0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" name="Google Shape;173;p52"/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1" h="4720" extrusionOk="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" name="Google Shape;174;p52"/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5" h="2345" extrusionOk="0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" name="Google Shape;175;p52"/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5" h="4036" extrusionOk="0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" name="Google Shape;176;p52"/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0" h="3878" extrusionOk="0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" name="Google Shape;177;p52"/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3" h="3753" extrusionOk="0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" name="Google Shape;178;p52"/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33" h="5628" extrusionOk="0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" name="Google Shape;179;p52"/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" h="3091" extrusionOk="0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" name="Google Shape;180;p52"/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3" h="481" extrusionOk="0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" name="Google Shape;181;p52"/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7" h="6185" extrusionOk="0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82;p52"/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17053" extrusionOk="0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83;p52"/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6" h="4531" extrusionOk="0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84;p52"/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95" h="26542" extrusionOk="0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85;p52"/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17" h="5293" extrusionOk="0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86;p52"/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2895" extrusionOk="0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7" name="Google Shape;187;p52"/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96" h="1279" extrusionOk="0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8" name="Google Shape;188;p52"/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95" extrusionOk="0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9" name="Google Shape;189;p52"/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5" h="519" extrusionOk="0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0" name="Google Shape;190;p52"/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3" h="4126" extrusionOk="0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" name="Google Shape;191;p52"/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87" h="8745" extrusionOk="0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" name="Google Shape;192;p52"/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45" h="2779" extrusionOk="0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" name="Google Shape;193;p52"/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5" h="1465" extrusionOk="0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" name="Google Shape;194;p52"/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" h="1185" extrusionOk="0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" name="Google Shape;195;p52"/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3" h="3665" extrusionOk="0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96;p52"/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" h="1785" extrusionOk="0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p52"/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5" h="1522" extrusionOk="0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p52"/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" h="615" extrusionOk="0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99;p52"/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89" h="4783" extrusionOk="0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200;p52"/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6" h="15723" extrusionOk="0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" name="Google Shape;201;p52"/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1896" extrusionOk="0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" name="Google Shape;202;p52"/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74" extrusionOk="0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" name="Google Shape;203;p52"/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5" h="3035" extrusionOk="0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" name="Google Shape;204;p52"/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7" h="3815" extrusionOk="0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" name="Google Shape;205;p52"/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" h="906" extrusionOk="0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" name="Google Shape;206;p52"/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5" h="3378" extrusionOk="0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" name="Google Shape;207;p52"/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3510" extrusionOk="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" name="Google Shape;208;p52"/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738" extrusionOk="0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" name="Google Shape;209;p52"/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" h="1549" extrusionOk="0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" name="Google Shape;210;p52"/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3" h="5974" extrusionOk="0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" name="Google Shape;211;p52"/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07" h="15394" extrusionOk="0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Google Shape;212;p52"/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3" h="2316" extrusionOk="0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213;p52"/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4" h="3711" extrusionOk="0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214;p52"/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8" h="6841" extrusionOk="0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215;p52"/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0" h="2089" extrusionOk="0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216;p52"/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1" h="1207" extrusionOk="0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" name="Google Shape;217;p52"/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392" extrusionOk="0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" name="Google Shape;218;p52"/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" h="696" extrusionOk="0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" name="Google Shape;219;p52"/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3" h="3835" extrusionOk="0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" name="Google Shape;220;p52"/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" h="2351" extrusionOk="0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" name="Google Shape;221;p52"/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3" h="10055" extrusionOk="0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" name="Google Shape;222;p52"/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9" h="2764" extrusionOk="0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" name="Google Shape;223;p52"/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5" h="943" extrusionOk="0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" name="Google Shape;224;p52"/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6" h="3382" extrusionOk="0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" name="Google Shape;225;p52"/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4130" extrusionOk="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" name="Google Shape;226;p52"/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" h="5919" extrusionOk="0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" name="Google Shape;227;p52"/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5" h="4729" extrusionOk="0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" name="Google Shape;228;p52"/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7" h="4531" extrusionOk="0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" name="Google Shape;229;p52"/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" h="3982" extrusionOk="0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" name="Google Shape;230;p52"/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0" h="2742" extrusionOk="0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" name="Google Shape;231;p52"/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55" h="45632" extrusionOk="0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" name="Google Shape;232;p52"/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4" h="3314" extrusionOk="0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" name="Google Shape;233;p52"/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6" h="4244" extrusionOk="0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" name="Google Shape;234;p52"/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1" h="3358" extrusionOk="0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2"/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98" h="6561" extrusionOk="0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2"/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5" h="4562" extrusionOk="0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2"/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" h="1610" extrusionOk="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" name="Google Shape;238;p52"/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9" h="5683" extrusionOk="0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" name="Google Shape;239;p52"/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83" h="21320" extrusionOk="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2"/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1" h="1573" extrusionOk="0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2"/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" h="700" extrusionOk="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" name="Google Shape;242;p52"/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916" extrusionOk="0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" name="Google Shape;243;p52"/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1" h="8103" extrusionOk="0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2"/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" h="4141" extrusionOk="0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2"/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9" h="12861" extrusionOk="0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2"/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6" h="7135" extrusionOk="0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" name="Google Shape;247;p52"/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2" h="1539" extrusionOk="0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" name="Google Shape;248;p52"/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" h="8364" extrusionOk="0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" name="Google Shape;249;p52"/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7" h="3789" extrusionOk="0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" name="Google Shape;250;p52"/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19" h="5330" extrusionOk="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" name="Google Shape;251;p52"/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6" h="363" extrusionOk="0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" name="Google Shape;252;p52"/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" h="3359" extrusionOk="0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" name="Google Shape;253;p52"/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5" h="6192" extrusionOk="0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52"/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2" h="3161" extrusionOk="0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255;p52"/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2" h="1086" extrusionOk="0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256;p52"/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" h="926" extrusionOk="0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257;p52"/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8" h="6489" extrusionOk="0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258;p52"/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5" h="10314" extrusionOk="0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" name="Google Shape;259;p52"/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8" h="3536" extrusionOk="0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" name="Google Shape;260;p52"/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7" h="7762" extrusionOk="0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" name="Google Shape;261;p52"/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74" h="1134" extrusionOk="0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" name="Google Shape;262;p52"/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0" h="1329" extrusionOk="0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" name="Google Shape;263;p52"/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138" extrusionOk="0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" name="Google Shape;264;p52"/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4" h="4738" extrusionOk="0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" name="Google Shape;265;p52"/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52" h="11177" extrusionOk="0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" name="Google Shape;266;p52"/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6" h="4583" extrusionOk="0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" name="Google Shape;267;p52"/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242" extrusionOk="0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" name="Google Shape;268;p52"/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4" h="6974" extrusionOk="0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" name="Google Shape;269;p52"/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" h="3017" extrusionOk="0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" name="Google Shape;270;p52"/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1" h="3045" extrusionOk="0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" name="Google Shape;271;p52"/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52" h="28431" extrusionOk="0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" name="Google Shape;272;p52"/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3" h="3448" extrusionOk="0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" name="Google Shape;273;p52"/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" h="652" extrusionOk="0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4" name="Google Shape;274;p52"/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1" h="5973" extrusionOk="0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5" name="Google Shape;275;p52"/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9" h="1342" extrusionOk="0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6" name="Google Shape;276;p52"/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4" h="4524" extrusionOk="0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7" name="Google Shape;277;p52"/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8" h="9254" extrusionOk="0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8" name="Google Shape;278;p52"/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11" h="5224" extrusionOk="0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9" name="Google Shape;279;p52"/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6" h="1269" extrusionOk="0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0" name="Google Shape;280;p52"/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3" h="2123" extrusionOk="0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1" name="Google Shape;281;p52"/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9" h="2478" extrusionOk="0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2" name="Google Shape;282;p52"/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01" h="25351" extrusionOk="0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" name="Google Shape;283;p52"/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1" h="1792" extrusionOk="0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" name="Google Shape;284;p52"/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31" h="2256" extrusionOk="0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" name="Google Shape;285;p52"/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3181" extrusionOk="0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" name="Google Shape;286;p52"/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6" h="936" extrusionOk="0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" name="Google Shape;287;p52"/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595" extrusionOk="0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" name="Google Shape;288;p52"/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90" h="3237" extrusionOk="0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" name="Google Shape;289;p52"/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2" h="4309" extrusionOk="0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" name="Google Shape;290;p52"/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5" h="6318" extrusionOk="0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" name="Google Shape;291;p52"/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0" h="3389" extrusionOk="0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" name="Google Shape;292;p52"/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2" h="4104" extrusionOk="0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" name="Google Shape;293;p52"/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3" h="3003" extrusionOk="0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" name="Google Shape;294;p52"/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" h="2411" extrusionOk="0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" name="Google Shape;295;p52"/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3692" extrusionOk="0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" name="Google Shape;296;p52"/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0" h="1786" extrusionOk="0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" name="Google Shape;297;p52"/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4" h="10710" extrusionOk="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" name="Google Shape;298;p52"/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73" extrusionOk="0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" name="Google Shape;299;p52"/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5649" extrusionOk="0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" name="Google Shape;300;p52"/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0" h="3676" extrusionOk="0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" name="Google Shape;301;p52"/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5" h="3207" extrusionOk="0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" name="Google Shape;302;p52"/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3489" extrusionOk="0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" name="Google Shape;303;p52"/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8" h="1092" extrusionOk="0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" name="Google Shape;304;p52"/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" h="445" extrusionOk="0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" name="Google Shape;305;p52"/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9" h="4134" extrusionOk="0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" name="Google Shape;306;p52"/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4808" extrusionOk="0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" name="Google Shape;307;p52"/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8" h="1224" extrusionOk="0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" name="Google Shape;308;p52"/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332" extrusionOk="0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" name="Google Shape;309;p52"/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8" h="4222" extrusionOk="0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" name="Google Shape;310;p52"/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853" extrusionOk="0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" name="Google Shape;311;p52"/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2344" extrusionOk="0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" name="Google Shape;312;p52"/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" h="1929" extrusionOk="0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" name="Google Shape;313;p52"/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843" extrusionOk="0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" name="Google Shape;314;p52"/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1195" extrusionOk="0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" name="Google Shape;315;p52"/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2" h="1211" extrusionOk="0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" name="Google Shape;316;p52"/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4" h="1353" extrusionOk="0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" name="Google Shape;317;p52"/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" h="729" extrusionOk="0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" name="Google Shape;318;p52"/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718" extrusionOk="0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" name="Google Shape;319;p52"/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" h="182" extrusionOk="0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" name="Google Shape;320;p52"/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" h="166" extrusionOk="0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" name="Google Shape;321;p52"/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72" h="12422" extrusionOk="0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" name="Google Shape;322;p52"/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1" h="2383" extrusionOk="0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" name="Google Shape;323;p52"/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0" h="3554" extrusionOk="0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" name="Google Shape;324;p52"/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1" h="3963" extrusionOk="0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" name="Google Shape;325;p52"/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1271" extrusionOk="0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" name="Google Shape;326;p52"/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" h="758" extrusionOk="0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" h="946" extrusionOk="0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2" h="1933" extrusionOk="0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" h="6940" extrusionOk="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8" h="4980" extrusionOk="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" h="947" extrusionOk="0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" name="Google Shape;332;p52"/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2" h="2132" extrusionOk="0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" name="Google Shape;333;p52"/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1902" extrusionOk="0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" name="Google Shape;334;p52"/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1" h="3403" extrusionOk="0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" name="Google Shape;335;p52"/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4" h="10911" extrusionOk="0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" name="Google Shape;336;p52"/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" h="6979" extrusionOk="0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" name="Google Shape;337;p52"/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5" h="31395" extrusionOk="0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" name="Google Shape;338;p52"/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1562" extrusionOk="0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" name="Google Shape;339;p52"/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" h="831" extrusionOk="0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" name="Google Shape;340;p52"/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3" h="1400" extrusionOk="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" name="Google Shape;341;p52"/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9" h="3497" extrusionOk="0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" name="Google Shape;342;p52"/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846" extrusionOk="0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" name="Google Shape;343;p52"/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" h="146" extrusionOk="0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" name="Google Shape;344;p52"/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8" h="766" extrusionOk="0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" name="Google Shape;345;p52"/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2" h="5331" extrusionOk="0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" name="Google Shape;346;p52"/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0" h="1803" extrusionOk="0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" name="Google Shape;347;p52"/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" h="651" extrusionOk="0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" name="Google Shape;348;p52"/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5" h="6505" extrusionOk="0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" name="Google Shape;349;p52"/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6" h="1758" extrusionOk="0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" name="Google Shape;350;p52"/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9" h="2963" extrusionOk="0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" name="Google Shape;351;p52"/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1" h="2861" extrusionOk="0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" name="Google Shape;352;p52"/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8" h="4216" extrusionOk="0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" name="Google Shape;353;p52"/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1" h="2537" extrusionOk="0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" name="Google Shape;354;p52"/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" h="590" extrusionOk="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" name="Google Shape;355;p52"/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9" h="5006" extrusionOk="0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" name="Google Shape;356;p52"/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472" extrusionOk="0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" name="Google Shape;357;p52"/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8" h="3695" extrusionOk="0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" name="Google Shape;358;p52"/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88" h="3174" extrusionOk="0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" name="Google Shape;359;p52"/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6" h="8273" extrusionOk="0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" name="Google Shape;360;p52"/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6" h="1052" extrusionOk="0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1" name="Google Shape;361;p52"/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1" h="1578" extrusionOk="0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" name="Google Shape;362;p52"/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9" h="3090" extrusionOk="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" name="Google Shape;363;p52"/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" h="1103" extrusionOk="0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" name="Google Shape;364;p52"/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6" h="10970" extrusionOk="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" name="Google Shape;365;p52"/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1" h="4275" extrusionOk="0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6" name="Google Shape;366;p52"/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4" h="4426" extrusionOk="0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7" name="Google Shape;367;p52"/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9" h="2439" extrusionOk="0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8" name="Google Shape;368;p52"/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4" h="3953" extrusionOk="0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9" name="Google Shape;369;p52"/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8" h="2852" extrusionOk="0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0" name="Google Shape;370;p52"/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9" h="1460" extrusionOk="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1" name="Google Shape;371;p52"/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" h="2221" extrusionOk="0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2" name="Google Shape;372;p52"/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1649" extrusionOk="0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3" name="Google Shape;373;p52"/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9" h="1176" extrusionOk="0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4" name="Google Shape;374;p52"/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7" h="7312" extrusionOk="0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5" name="Google Shape;375;p52"/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6" h="3543" extrusionOk="0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" name="Google Shape;376;p52"/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3" h="1579" extrusionOk="0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" name="Google Shape;377;p52"/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9" h="5679" extrusionOk="0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" name="Google Shape;378;p52"/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825" extrusionOk="0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" name="Google Shape;379;p52"/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3" h="4081" extrusionOk="0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" name="Google Shape;380;p52"/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4" h="4126" extrusionOk="0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" name="Google Shape;381;p52"/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" h="694" extrusionOk="0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" name="Google Shape;382;p52"/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270" extrusionOk="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" name="Google Shape;383;p52"/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6" h="827" extrusionOk="0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" name="Google Shape;384;p52"/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3" h="5985" extrusionOk="0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" name="Google Shape;385;p52"/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" h="1127" extrusionOk="0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" name="Google Shape;386;p52"/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01" h="7992" extrusionOk="0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" name="Google Shape;387;p52"/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2" h="4071" extrusionOk="0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" name="Google Shape;388;p52"/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" h="1585" extrusionOk="0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" name="Google Shape;389;p52"/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7" h="994" extrusionOk="0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" name="Google Shape;390;p52"/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2" h="1975" extrusionOk="0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" name="Google Shape;391;p52"/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7" h="6132" extrusionOk="0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" name="Google Shape;392;p52"/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0" h="1073" extrusionOk="0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" name="Google Shape;393;p52"/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1" h="3205" extrusionOk="0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" name="Google Shape;394;p52"/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6" h="4341" extrusionOk="0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52"/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1" h="1818" extrusionOk="0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p52"/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0" h="13903" extrusionOk="0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p52"/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3" h="8296" extrusionOk="0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" name="Google Shape;398;p52"/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0" h="29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" name="Google Shape;399;p52"/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87" h="4532" extrusionOk="0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" name="Google Shape;400;p52"/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6" h="1125" extrusionOk="0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" name="Google Shape;401;p52"/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" h="1110" extrusionOk="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" name="Google Shape;402;p52"/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0" h="14174" extrusionOk="0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" name="Google Shape;403;p52"/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9" h="5325" extrusionOk="0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" name="Google Shape;404;p52"/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7" h="4525" extrusionOk="0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" name="Google Shape;405;p52"/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4" h="6663" extrusionOk="0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" name="Google Shape;406;p52"/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9" h="14173" extrusionOk="0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" name="Google Shape;407;p52"/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" h="8207" extrusionOk="0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" name="Google Shape;408;p52"/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" h="1435" extrusionOk="0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" name="Google Shape;409;p52"/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" h="1698" extrusionOk="0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" name="Google Shape;410;p52"/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3" h="8284" extrusionOk="0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" name="Google Shape;411;p52"/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" h="601" extrusionOk="0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" name="Google Shape;412;p52"/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" h="120" extrusionOk="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" name="Google Shape;413;p52"/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85" h="10220" extrusionOk="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" name="Google Shape;414;p52"/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1" h="11200" extrusionOk="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" name="Google Shape;415;p52"/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0" h="1260" extrusionOk="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" name="Google Shape;416;p52"/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3" h="1061" extrusionOk="0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" name="Google Shape;417;p52"/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92" h="5955" extrusionOk="0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" name="Google Shape;418;p52"/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2" h="12344" extrusionOk="0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" name="Google Shape;419;p52"/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2" h="1306" extrusionOk="0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" name="Google Shape;420;p52"/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" h="618" extrusionOk="0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" name="Google Shape;421;p52"/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75" h="23037" extrusionOk="0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" name="Google Shape;422;p52"/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350" extrusionOk="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" name="Google Shape;423;p52"/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01" h="9370" extrusionOk="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" name="Google Shape;424;p52"/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5" h="3429" extrusionOk="0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" name="Google Shape;425;p52"/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5" h="8502" extrusionOk="0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p52"/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0" h="9983" extrusionOk="0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" name="Google Shape;427;p52"/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8" h="69486" extrusionOk="0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p52"/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50" h="2637" extrusionOk="0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52"/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0" h="5568" extrusionOk="0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p52"/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5" h="1942" extrusionOk="0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" name="Google Shape;431;p52"/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9" h="7755" extrusionOk="0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" name="Google Shape;432;p52"/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5" h="11370" extrusionOk="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" name="Google Shape;433;p52"/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42" h="55875" extrusionOk="0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" name="Google Shape;434;p52"/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5" h="182" extrusionOk="0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" name="Google Shape;435;p52"/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58" h="3853" extrusionOk="0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" name="Google Shape;436;p52"/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" h="2115" extrusionOk="0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" name="Google Shape;437;p52"/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1" h="425" extrusionOk="0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" name="Google Shape;438;p52"/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5" h="5973" extrusionOk="0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" name="Google Shape;439;p52"/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" h="184" extrusionOk="0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" name="Google Shape;440;p52"/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66" h="1939" extrusionOk="0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" name="Google Shape;441;p52"/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37" extrusionOk="0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" name="Google Shape;442;p52"/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27" h="35640" extrusionOk="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" name="Google Shape;443;p52"/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" h="652" extrusionOk="0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" name="Google Shape;444;p52"/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3" h="4979" extrusionOk="0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" name="Google Shape;445;p52"/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2" h="2470" extrusionOk="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" name="Google Shape;446;p52"/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7" h="2346" extrusionOk="0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" name="Google Shape;447;p52"/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9" h="5400" extrusionOk="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" name="Google Shape;448;p52"/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1" h="9968" extrusionOk="0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" name="Google Shape;449;p52"/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253" h="20780" extrusionOk="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" name="Google Shape;450;p52"/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" h="7677" extrusionOk="0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" name="Google Shape;451;p52"/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02" h="5140" extrusionOk="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" name="Google Shape;452;p52"/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4293" extrusionOk="0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" name="Google Shape;453;p52"/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8" h="13819" extrusionOk="0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" name="Google Shape;454;p52"/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94" h="7838" extrusionOk="0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" name="Google Shape;455;p52"/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71" h="37755" extrusionOk="0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" name="Google Shape;456;p52"/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506" extrusionOk="0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" name="Google Shape;457;p52"/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" h="8045" extrusionOk="0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8" name="Google Shape;458;p52"/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11" h="33844" extrusionOk="0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9" name="Google Shape;459;p52"/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40" h="47993" extrusionOk="0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0" name="Google Shape;460;p52"/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72" h="16949" extrusionOk="0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1" name="Google Shape;461;p52"/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1359" h="2051588" extrusionOk="0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2" name="Google Shape;462;p52"/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9347" h="2368391" extrusionOk="0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3" name="Google Shape;463;p52"/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9974" h="2459731" extrusionOk="0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4" name="Google Shape;464;p52"/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7017" h="1679385" extrusionOk="0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5" name="Google Shape;465;p52"/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6394" h="2743130" extrusionOk="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6" name="Google Shape;466;p52"/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6241" h="1197880" extrusionOk="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7" name="Google Shape;467;p52"/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850" h="2693926" extrusionOk="0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" name="Google Shape;468;p52"/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4951" h="827505" extrusionOk="0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" name="Google Shape;469;p52"/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088" h="2771563" extrusionOk="0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" name="Google Shape;470;p52"/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729" h="409607" extrusionOk="0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" name="Google Shape;471;p52"/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29" h="2915142" extrusionOk="0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" name="Google Shape;472;p52"/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6670" h="460086" extrusionOk="0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" name="Google Shape;473;p52"/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9922" h="2789489" extrusionOk="0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" name="Google Shape;474;p52"/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3514" h="887726" extrusionOk="0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" name="Google Shape;475;p52"/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42" h="2617858" extrusionOk="0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" name="Google Shape;476;p52"/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2728" h="1255892" extrusionOk="0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" name="Google Shape;477;p52"/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7535" h="2492348" extrusionOk="0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" name="Google Shape;478;p52"/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9903" h="1615066" extrusionOk="0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" name="Google Shape;479;p52"/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455" h="1972407" extrusionOk="0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" name="Google Shape;480;p52"/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69" h="2225311" extrusionOk="0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" name="Google Shape;481;p52"/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8" h="180865" extrusionOk="0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" name="Google Shape;482;p52"/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05" h="75138" extrusionOk="0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" name="Google Shape;483;p52"/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6" h="188131" extrusionOk="0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" name="Google Shape;484;p52"/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98" h="133271" extrusionOk="0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" name="Google Shape;485;p52"/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76" h="26270" extrusionOk="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" name="Google Shape;486;p52"/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17" h="56140" extrusionOk="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" name="Google Shape;487;p52"/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949" h="27486" extrusionOk="0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" name="Google Shape;488;p52"/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37519" extrusionOk="0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" name="Google Shape;489;p52"/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70" h="11350" extrusionOk="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" name="Google Shape;490;p52"/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7" h="21286" extrusionOk="0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" name="Google Shape;491;p52"/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420" h="29593" extrusionOk="0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" name="Google Shape;492;p52"/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2" h="13240" extrusionOk="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" name="Google Shape;493;p52"/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" h="24436" extrusionOk="0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" name="Google Shape;494;p52"/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65" h="111537" extrusionOk="0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" name="Google Shape;495;p52"/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41" h="139900" extrusionOk="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" name="Google Shape;496;p52"/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47" h="48466" extrusionOk="0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" name="Google Shape;497;p52"/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22" h="22485" extrusionOk="0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" name="Google Shape;498;p52"/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7" h="7972" extrusionOk="0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" name="Google Shape;499;p52"/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73" h="24920" extrusionOk="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" name="Google Shape;500;p52"/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0" h="28805" extrusionOk="0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" name="Google Shape;501;p52"/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89" h="29180" extrusionOk="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" name="Google Shape;502;p52"/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38" h="25165" extrusionOk="0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" name="Google Shape;503;p52"/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97" h="16707" extrusionOk="0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" name="Google Shape;504;p52"/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10" h="13863" extrusionOk="0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5" name="Google Shape;505;p52"/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17855" extrusionOk="0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" name="Google Shape;506;p52"/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2" h="3760" extrusionOk="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" name="Google Shape;507;p52"/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3" h="9577" extrusionOk="0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" name="Google Shape;508;p52"/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551" h="73067" extrusionOk="0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" name="Google Shape;509;p52"/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4827" extrusionOk="0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" name="Google Shape;510;p52"/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8" h="22086" extrusionOk="0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" name="Google Shape;511;p52"/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5" h="24502" extrusionOk="0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" name="Google Shape;512;p52"/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3921" extrusionOk="0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52"/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" h="651" extrusionOk="0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52"/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5" h="3912" extrusionOk="0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52"/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1" h="6428" extrusionOk="0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" name="Google Shape;516;p52"/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2" h="4533" extrusionOk="0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" name="Google Shape;517;p52"/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8" h="12144" extrusionOk="0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52"/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04" h="91448" extrusionOk="0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52"/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16" h="23967" extrusionOk="0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" name="Google Shape;520;p52"/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82" h="14909" extrusionOk="0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" name="Google Shape;521;p52"/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9" h="14703" extrusionOk="0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52"/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6" h="2024" extrusionOk="0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52"/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3" h="12074" extrusionOk="0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52"/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7" h="8200" extrusionOk="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" name="Google Shape;525;p52"/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7" h="3689" extrusionOk="0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" name="Google Shape;526;p52"/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6" h="1848" extrusionOk="0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" name="Google Shape;527;p52"/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61" h="14789" extrusionOk="0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" name="Google Shape;528;p52"/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75" h="9091" extrusionOk="0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9" name="Google Shape;529;p52"/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69" h="5811" extrusionOk="0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" name="Google Shape;530;p52"/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4" h="3345" extrusionOk="0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1" name="Google Shape;531;p52"/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6" h="11595" extrusionOk="0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" name="Google Shape;532;p52"/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6" h="4037" extrusionOk="0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" name="Google Shape;533;p52"/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440" extrusionOk="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" name="Google Shape;534;p52"/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6" h="994" extrusionOk="0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" name="Google Shape;535;p52"/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9" h="1140" extrusionOk="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" name="Google Shape;536;p52"/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4" h="9013" extrusionOk="0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" name="Google Shape;537;p52"/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8" h="9735" extrusionOk="0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8" name="Google Shape;538;p52"/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1097" extrusionOk="0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" name="Google Shape;539;p52"/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6" h="976" extrusionOk="0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" name="Google Shape;540;p52"/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933" extrusionOk="0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" name="Google Shape;541;p52"/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46" h="2704" extrusionOk="0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" name="Google Shape;542;p52"/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3681" extrusionOk="0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" name="Google Shape;543;p52"/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5" h="3442" extrusionOk="0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" name="Google Shape;544;p52"/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0" h="4050" extrusionOk="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" name="Google Shape;545;p52"/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" h="3123" extrusionOk="0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" name="Google Shape;546;p52"/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2" h="5052" extrusionOk="0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" name="Google Shape;547;p52"/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1" h="1811" extrusionOk="0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" name="Google Shape;548;p52"/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81" h="10184" extrusionOk="0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9" name="Google Shape;549;p52"/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7" h="3337" extrusionOk="0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0" name="Google Shape;550;p52"/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7" h="6151" extrusionOk="0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1" name="Google Shape;551;p52"/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4" h="17881" extrusionOk="0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2" name="Google Shape;552;p52"/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3206" extrusionOk="0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3" name="Google Shape;553;p52"/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1" h="355" extrusionOk="0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4" name="Google Shape;554;p52"/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3" h="2574" extrusionOk="0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5" name="Google Shape;555;p52"/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9" h="4950" extrusionOk="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6" name="Google Shape;556;p52"/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" h="3182" extrusionOk="0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7" name="Google Shape;557;p52"/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" h="925" extrusionOk="0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8" name="Google Shape;558;p52"/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4" h="641" extrusionOk="0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" name="Google Shape;559;p52"/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" h="5531" extrusionOk="0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0" name="Google Shape;560;p52"/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4" h="7782" extrusionOk="0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" name="Google Shape;561;p52"/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83" extrusionOk="0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" name="Google Shape;562;p52"/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4" h="1534" extrusionOk="0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" name="Google Shape;563;p52"/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79" h="7526" extrusionOk="0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" name="Google Shape;564;p52"/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0" h="973" extrusionOk="0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" name="Google Shape;565;p52"/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26" h="9818" extrusionOk="0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" name="Google Shape;566;p52"/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2" h="1659" extrusionOk="0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" name="Google Shape;567;p52"/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4" h="1085" extrusionOk="0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" name="Google Shape;568;p52"/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" h="276" extrusionOk="0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" name="Google Shape;569;p52"/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" h="786" extrusionOk="0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" name="Google Shape;570;p52"/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8" h="904" extrusionOk="0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1" name="Google Shape;571;p52"/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1" h="3364" extrusionOk="0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" name="Google Shape;572;p52"/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7" h="2466" extrusionOk="0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" name="Google Shape;573;p52"/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0" h="1416" extrusionOk="0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p52"/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" h="344" extrusionOk="0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" name="Google Shape;575;p52"/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6" h="2696" extrusionOk="0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576;p52"/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" h="1837" extrusionOk="0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" name="Google Shape;577;p52"/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2121" extrusionOk="0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" name="Google Shape;578;p52"/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0" h="3865" extrusionOk="0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" name="Google Shape;579;p52"/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7" h="3613" extrusionOk="0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" name="Google Shape;580;p52"/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8" h="778" extrusionOk="0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" name="Google Shape;581;p52"/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" h="2070" extrusionOk="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" name="Google Shape;582;p52"/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0" h="3116" extrusionOk="0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" name="Google Shape;583;p52"/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" h="688" extrusionOk="0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" name="Google Shape;584;p52"/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" h="555" extrusionOk="0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" name="Google Shape;585;p52"/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8" h="765" extrusionOk="0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" name="Google Shape;586;p52"/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741" h="99036" extrusionOk="0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" name="Google Shape;587;p52"/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24" h="24559" extrusionOk="0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" name="Google Shape;588;p52"/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04" h="8279" extrusionOk="0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" name="Google Shape;589;p52"/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3510" extrusionOk="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52"/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5" h="1930" extrusionOk="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52"/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622" extrusionOk="0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" name="Google Shape;592;p52"/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" h="6374" extrusionOk="0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" name="Google Shape;593;p52"/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" h="724" extrusionOk="0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" name="Google Shape;594;p52"/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6" h="708" extrusionOk="0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" name="Google Shape;595;p52"/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1535" extrusionOk="0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" name="Google Shape;596;p52"/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3" h="4146" extrusionOk="0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" name="Google Shape;597;p52"/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4" h="4415" extrusionOk="0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" name="Google Shape;598;p52"/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4" h="3007" extrusionOk="0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" name="Google Shape;599;p52"/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1" h="1756" extrusionOk="0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" name="Google Shape;600;p52"/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4" h="1973" extrusionOk="0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" name="Google Shape;601;p52"/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3609" extrusionOk="0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" name="Google Shape;602;p52"/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8" h="1567" extrusionOk="0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" name="Google Shape;603;p52"/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3078" extrusionOk="0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" name="Google Shape;604;p52"/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90" h="9752" extrusionOk="0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" name="Google Shape;605;p52"/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2" h="67513" extrusionOk="0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" name="Google Shape;606;p52"/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8" h="1751" extrusionOk="0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" name="Google Shape;607;p52"/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4" h="1818" extrusionOk="0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" name="Google Shape;608;p52"/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8" h="5368" extrusionOk="0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" name="Google Shape;609;p52"/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" h="788" extrusionOk="0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0" name="Google Shape;610;p52"/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2" h="3706" extrusionOk="0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1" name="Google Shape;611;p52"/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313" extrusionOk="0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" name="Google Shape;612;p52"/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1" h="4005" extrusionOk="0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" name="Google Shape;613;p52"/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0" h="11701" extrusionOk="0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" name="Google Shape;614;p52"/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8" h="2612" extrusionOk="0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" name="Google Shape;615;p52"/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4" h="1158" extrusionOk="0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" name="Google Shape;616;p52"/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" h="870" extrusionOk="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" name="Google Shape;617;p52"/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1072" extrusionOk="0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" name="Google Shape;618;p52"/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4" h="1263" extrusionOk="0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" name="Google Shape;619;p52"/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" h="1446" extrusionOk="0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" name="Google Shape;620;p52"/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4475" extrusionOk="0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" name="Google Shape;621;p52"/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5881" extrusionOk="0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" name="Google Shape;622;p52"/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6" h="3590" extrusionOk="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" name="Google Shape;623;p52"/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7" h="1252" extrusionOk="0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" name="Google Shape;624;p52"/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" h="454" extrusionOk="0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" name="Google Shape;625;p52"/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6" h="1260" extrusionOk="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" name="Google Shape;626;p52"/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" h="348" extrusionOk="0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" name="Google Shape;627;p52"/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1" h="4597" extrusionOk="0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" name="Google Shape;628;p52"/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9" h="3288" extrusionOk="0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52"/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906" extrusionOk="0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52"/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" h="267" extrusionOk="0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52"/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8" h="1119" extrusionOk="0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" name="Google Shape;632;p52"/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6" h="598" extrusionOk="0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" name="Google Shape;633;p52"/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8" h="8106" extrusionOk="0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52"/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4609" extrusionOk="0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52"/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5" extrusionOk="0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52"/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8" h="13892" extrusionOk="0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" name="Google Shape;637;p52"/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2" h="4529" extrusionOk="0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52"/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5" h="5810" extrusionOk="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52"/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1830" extrusionOk="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52"/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83" extrusionOk="0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1" name="Google Shape;641;p52"/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1" h="3065" extrusionOk="0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2" name="Google Shape;642;p52"/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0" h="3259" extrusionOk="0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3" name="Google Shape;643;p52"/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5" h="3500" extrusionOk="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4" name="Google Shape;644;p52"/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5" h="19887" extrusionOk="0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5" name="Google Shape;645;p52"/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9" h="329" extrusionOk="0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6" name="Google Shape;646;p52"/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" h="1918" extrusionOk="0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7" name="Google Shape;647;p52"/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89" h="25494" extrusionOk="0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8" name="Google Shape;648;p52"/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4080" extrusionOk="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9" name="Google Shape;649;p52"/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4" h="4322" extrusionOk="0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0" name="Google Shape;650;p52"/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" h="3676" extrusionOk="0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1" name="Google Shape;651;p52"/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360" extrusionOk="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2" name="Google Shape;652;p52"/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0" h="4187" extrusionOk="0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3" name="Google Shape;653;p52"/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9" h="7437" extrusionOk="0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4" name="Google Shape;654;p52"/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6" h="1305" extrusionOk="0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5" name="Google Shape;655;p52"/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2" h="3134" extrusionOk="0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6" name="Google Shape;656;p52"/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" h="1736" extrusionOk="0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7" name="Google Shape;657;p52"/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" h="1685" extrusionOk="0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8" name="Google Shape;658;p52"/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6" h="1161" extrusionOk="0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9" name="Google Shape;659;p52"/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9" h="10209" extrusionOk="0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0" name="Google Shape;660;p52"/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01" h="7932" extrusionOk="0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1" name="Google Shape;661;p52"/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2" h="11596" extrusionOk="0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2" name="Google Shape;662;p52"/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8" h="6009" extrusionOk="0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3" name="Google Shape;663;p52"/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5" h="1425" extrusionOk="0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4" name="Google Shape;664;p52"/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2219" extrusionOk="0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5" name="Google Shape;665;p52"/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90" h="14866" extrusionOk="0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6" name="Google Shape;666;p52"/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6" h="7624" extrusionOk="0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7" name="Google Shape;667;p52"/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8" h="4455" extrusionOk="0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8" name="Google Shape;668;p52"/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" h="434" extrusionOk="0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9" name="Google Shape;669;p52"/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2" h="7177" extrusionOk="0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0" name="Google Shape;670;p52"/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5" h="3379" extrusionOk="0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1" name="Google Shape;671;p52"/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12" h="3268" extrusionOk="0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2" name="Google Shape;672;p52"/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3" h="3223" extrusionOk="0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3" name="Google Shape;673;p52"/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" h="2277" extrusionOk="0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4" name="Google Shape;674;p52"/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11" h="2131" extrusionOk="0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5" name="Google Shape;675;p52"/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5" h="1554" extrusionOk="0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6" name="Google Shape;676;p52"/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50" h="96617" extrusionOk="0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7" name="Google Shape;677;p52"/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725" h="94159" extrusionOk="0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8" name="Google Shape;678;p52"/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" h="252" extrusionOk="0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9" name="Google Shape;679;p52"/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2" h="6200" extrusionOk="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0" name="Google Shape;680;p52"/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235" extrusionOk="0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1" name="Google Shape;681;p52"/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2" h="12648" extrusionOk="0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2" name="Google Shape;682;p52"/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" h="354" extrusionOk="0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3" name="Google Shape;683;p52"/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7" h="4009" extrusionOk="0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4" name="Google Shape;684;p52"/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50" h="6460" extrusionOk="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5" name="Google Shape;685;p52"/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1" h="2212" extrusionOk="0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" name="Google Shape;686;p52"/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7" h="2726" extrusionOk="0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7" name="Google Shape;687;p52"/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" h="654" extrusionOk="0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8" name="Google Shape;688;p52"/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5" h="1403" extrusionOk="0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9" name="Google Shape;689;p52"/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9" h="4483" extrusionOk="0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0" name="Google Shape;690;p52"/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14" h="12180" extrusionOk="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1" name="Google Shape;691;p52"/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" h="1183" extrusionOk="0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2" name="Google Shape;692;p52"/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" h="3905" extrusionOk="0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3" name="Google Shape;693;p52"/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5" h="1092" extrusionOk="0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4" name="Google Shape;694;p52"/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1763" extrusionOk="0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5" name="Google Shape;695;p52"/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" h="3417" extrusionOk="0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6" name="Google Shape;696;p52"/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1" h="5366" extrusionOk="0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7" name="Google Shape;697;p52"/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8" h="5407" extrusionOk="0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8" name="Google Shape;698;p52"/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8" h="9298" extrusionOk="0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9" name="Google Shape;699;p52"/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6" h="6998" extrusionOk="0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0" name="Google Shape;700;p52"/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7" h="859" extrusionOk="0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1" name="Google Shape;701;p52"/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3" h="5297" extrusionOk="0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2" name="Google Shape;702;p52"/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9" h="506" extrusionOk="0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3" name="Google Shape;703;p52"/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1" h="6443" extrusionOk="0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4" name="Google Shape;704;p52"/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3" h="1727" extrusionOk="0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5" name="Google Shape;705;p52"/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243" extrusionOk="0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6" name="Google Shape;706;p52"/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8" h="1641" extrusionOk="0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7" name="Google Shape;707;p52"/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" h="1412" extrusionOk="0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8" name="Google Shape;708;p52"/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9" h="2688" extrusionOk="0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09" name="Google Shape;709;p52"/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6" h="35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0" name="Google Shape;710;p52"/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" h="1103" extrusionOk="0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1" name="Google Shape;711;p52"/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13" h="8226" extrusionOk="0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2" name="Google Shape;712;p52"/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7" h="3939" extrusionOk="0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3" name="Google Shape;713;p52"/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3" h="5754" extrusionOk="0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4" name="Google Shape;714;p52"/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9" h="1365" extrusionOk="0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5" name="Google Shape;715;p52"/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8" h="3314" extrusionOk="0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6" name="Google Shape;716;p52"/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0" h="10214" extrusionOk="0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7" name="Google Shape;717;p52"/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7" h="5769" extrusionOk="0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8" name="Google Shape;718;p52"/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" h="556" extrusionOk="0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19" name="Google Shape;719;p52"/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9" h="2365" extrusionOk="0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0" name="Google Shape;720;p52"/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6" h="4466" extrusionOk="0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1" name="Google Shape;721;p52"/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2" h="2695" extrusionOk="0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2" name="Google Shape;722;p52"/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4" h="5160" extrusionOk="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3" name="Google Shape;723;p52"/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4" h="2121" extrusionOk="0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4" name="Google Shape;724;p52"/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5" h="4739" extrusionOk="0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5" name="Google Shape;725;p52"/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09" h="2335" extrusionOk="0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6" name="Google Shape;726;p52"/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627" extrusionOk="0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7" name="Google Shape;727;p52"/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9" h="5391" extrusionOk="0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8" name="Google Shape;728;p52"/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3368" extrusionOk="0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29" name="Google Shape;729;p52"/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2" h="1553" extrusionOk="0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0" name="Google Shape;730;p52"/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5" h="763" extrusionOk="0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1" name="Google Shape;731;p52"/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084" extrusionOk="0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2" name="Google Shape;732;p52"/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4" h="2670" extrusionOk="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3" name="Google Shape;733;p52"/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1" h="5093" extrusionOk="0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4" name="Google Shape;734;p52"/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2" h="2668" extrusionOk="0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5" name="Google Shape;735;p52"/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" h="1002" extrusionOk="0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6" name="Google Shape;736;p52"/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310" extrusionOk="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7" name="Google Shape;737;p52"/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0" h="4850" extrusionOk="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8" name="Google Shape;738;p52"/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" h="3049" extrusionOk="0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39" name="Google Shape;739;p52"/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" h="604" extrusionOk="0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0" name="Google Shape;740;p52"/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5" h="1879" extrusionOk="0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1" name="Google Shape;741;p52"/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9" h="4029" extrusionOk="0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2" name="Google Shape;742;p52"/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" h="894" extrusionOk="0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3" name="Google Shape;743;p52"/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56" extrusionOk="0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4" name="Google Shape;744;p52"/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" h="499" extrusionOk="0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5" name="Google Shape;745;p52"/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481" extrusionOk="0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6" name="Google Shape;746;p52"/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" h="244" extrusionOk="0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7" name="Google Shape;747;p52"/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7" h="626" extrusionOk="0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52"/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0361" h="1952522" extrusionOk="0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52"/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152" h="56260" extrusionOk="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52"/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9" h="10518" extrusionOk="0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1" name="Google Shape;751;p52"/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" h="3629" extrusionOk="0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2" name="Google Shape;752;p52"/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634" extrusionOk="0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52"/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" h="1419" extrusionOk="0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52"/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" h="1503" extrusionOk="0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5" name="Google Shape;755;p52"/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9" h="557" extrusionOk="0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6" name="Google Shape;756;p52"/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" h="2144" extrusionOk="0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52"/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9" h="3147" extrusionOk="0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52"/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4" h="1428" extrusionOk="0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52"/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2912" extrusionOk="0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0" name="Google Shape;760;p52"/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2959" extrusionOk="0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1" name="Google Shape;761;p52"/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3965" extrusionOk="0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2" name="Google Shape;762;p52"/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1" h="4713" extrusionOk="0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3" name="Google Shape;763;p52"/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00" h="4276" extrusionOk="0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4" name="Google Shape;764;p52"/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3" h="14589" extrusionOk="0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5" name="Google Shape;765;p52"/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6" h="16723" extrusionOk="0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6" name="Google Shape;766;p52"/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42" h="96722" extrusionOk="0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7" name="Google Shape;767;p52"/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6654" h="2250118" extrusionOk="0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8" name="Google Shape;768;p52"/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4" h="2114" extrusionOk="0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9" name="Google Shape;769;p52"/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6" h="5976" extrusionOk="0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0" name="Google Shape;770;p52"/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837" extrusionOk="0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1" name="Google Shape;771;p52"/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0" h="3181" extrusionOk="0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2" name="Google Shape;772;p52"/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9" h="826" extrusionOk="0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3" name="Google Shape;773;p52"/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22" h="6959" extrusionOk="0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4" name="Google Shape;774;p52"/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3294" extrusionOk="0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5" name="Google Shape;775;p52"/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6" h="11712" extrusionOk="0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6" name="Google Shape;776;p52"/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252" extrusionOk="0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7" name="Google Shape;777;p52"/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0" h="5440" extrusionOk="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8" name="Google Shape;778;p52"/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1215" extrusionOk="0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79" name="Google Shape;779;p52"/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76" h="6163" extrusionOk="0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0" name="Google Shape;780;p52"/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4" h="1712" extrusionOk="0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1" name="Google Shape;781;p52"/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8" h="3157" extrusionOk="0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2" name="Google Shape;782;p52"/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5" h="2672" extrusionOk="0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3" name="Google Shape;783;p52"/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78" h="2172" extrusionOk="0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4" name="Google Shape;784;p52"/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6" h="3375" extrusionOk="0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5" name="Google Shape;785;p52"/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26" h="7003" extrusionOk="0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6" name="Google Shape;786;p52"/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5" h="1871" extrusionOk="0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7" name="Google Shape;787;p52"/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" h="386" extrusionOk="0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8" name="Google Shape;788;p52"/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6" h="2397" extrusionOk="0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89" name="Google Shape;789;p52"/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6" h="1106" extrusionOk="0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0" name="Google Shape;790;p52"/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6" h="54898" extrusionOk="0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1" name="Google Shape;791;p52"/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1289" extrusionOk="0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2" name="Google Shape;792;p52"/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" h="2071" extrusionOk="0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3" name="Google Shape;793;p52"/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4" h="5275" extrusionOk="0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4" name="Google Shape;794;p52"/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7" h="4459" extrusionOk="0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5" name="Google Shape;795;p52"/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3" h="4008" extrusionOk="0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6" name="Google Shape;796;p52"/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2" h="1795" extrusionOk="0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7" name="Google Shape;797;p52"/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99" h="17972" extrusionOk="0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8" name="Google Shape;798;p52"/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2" h="8098" extrusionOk="0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99" name="Google Shape;799;p52"/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" h="1146" extrusionOk="0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0" name="Google Shape;800;p52"/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7" h="2599" extrusionOk="0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1" name="Google Shape;801;p52"/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3" h="703" extrusionOk="0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2" name="Google Shape;802;p52"/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572" extrusionOk="0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3" name="Google Shape;803;p52"/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1330" extrusionOk="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4" name="Google Shape;804;p52"/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1" h="4574" extrusionOk="0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5" name="Google Shape;805;p52"/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" h="2357" extrusionOk="0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6" name="Google Shape;806;p52"/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" h="1703" extrusionOk="0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7" name="Google Shape;807;p52"/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68" h="3263" extrusionOk="0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8" name="Google Shape;808;p52"/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" h="1254" extrusionOk="0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09" name="Google Shape;809;p52"/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9" h="2287" extrusionOk="0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0" name="Google Shape;810;p52"/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8" h="4614" extrusionOk="0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1" name="Google Shape;811;p52"/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22" h="36979" extrusionOk="0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2" name="Google Shape;812;p52"/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" h="2586" extrusionOk="0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3" name="Google Shape;813;p52"/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0" h="4221" extrusionOk="0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4" name="Google Shape;814;p52"/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" h="3229" extrusionOk="0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5" name="Google Shape;815;p52"/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41" h="7244" extrusionOk="0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6" name="Google Shape;816;p52"/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5" h="4673" extrusionOk="0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7" name="Google Shape;817;p52"/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" h="130" extrusionOk="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8" name="Google Shape;818;p52"/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6" h="3281" extrusionOk="0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19" name="Google Shape;819;p52"/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0" h="6030" extrusionOk="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0" name="Google Shape;820;p52"/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2" h="13796" extrusionOk="0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1" name="Google Shape;821;p52"/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31" h="117303" extrusionOk="0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2" name="Google Shape;822;p52"/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6" h="2711" extrusionOk="0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3" name="Google Shape;823;p52"/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1" h="5163" extrusionOk="0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4" name="Google Shape;824;p52"/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62" h="8862" extrusionOk="0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5" name="Google Shape;825;p52"/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6" h="1355" extrusionOk="0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6" name="Google Shape;826;p52"/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" h="596" extrusionOk="0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7" name="Google Shape;827;p52"/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1" h="5162" extrusionOk="0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8" name="Google Shape;828;p52"/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4" h="4136" extrusionOk="0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29" name="Google Shape;829;p52"/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926" extrusionOk="0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0" name="Google Shape;830;p52"/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1271" extrusionOk="0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1" name="Google Shape;831;p52"/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9" h="1574" extrusionOk="0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2" name="Google Shape;832;p52"/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76" h="9057" extrusionOk="0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3" name="Google Shape;833;p52"/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2" h="4906" extrusionOk="0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4" name="Google Shape;834;p52"/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3" h="7598" extrusionOk="0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5" name="Google Shape;835;p52"/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" h="474" extrusionOk="0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6" name="Google Shape;836;p52"/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4" h="27543" extrusionOk="0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7" name="Google Shape;837;p52"/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03" h="21193" extrusionOk="0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8" name="Google Shape;838;p52"/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9" h="14146" extrusionOk="0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39" name="Google Shape;839;p52"/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25" h="16842" extrusionOk="0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0" name="Google Shape;840;p52"/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72" h="9831" extrusionOk="0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1" name="Google Shape;841;p52"/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5" h="1007" extrusionOk="0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2" name="Google Shape;842;p52"/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8" h="2230" extrusionOk="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3" name="Google Shape;843;p52"/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24" h="11942" extrusionOk="0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4" name="Google Shape;844;p52"/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4244" h="1656433" extrusionOk="0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5" name="Google Shape;845;p52"/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832" extrusionOk="0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6" name="Google Shape;846;p52"/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4" h="5340" extrusionOk="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7" name="Google Shape;847;p52"/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5" h="9652" extrusionOk="0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8" name="Google Shape;848;p52"/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09" h="10982" extrusionOk="0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49" name="Google Shape;849;p52"/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40" h="16290" extrusionOk="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0" name="Google Shape;850;p52"/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9" h="21166" extrusionOk="0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1" name="Google Shape;851;p52"/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0660" h="2512235" extrusionOk="0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2" name="Google Shape;852;p52"/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1" h="693" extrusionOk="0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3" name="Google Shape;853;p52"/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4" h="32758" extrusionOk="0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4" name="Google Shape;854;p52"/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6" h="819" extrusionOk="0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5" name="Google Shape;855;p52"/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6" h="8897" extrusionOk="0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6" name="Google Shape;856;p52"/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36" h="102718" extrusionOk="0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7" name="Google Shape;857;p52"/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9" h="250" extrusionOk="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8" name="Google Shape;858;p52"/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8" h="2088" extrusionOk="0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59" name="Google Shape;859;p52"/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3" h="4173" extrusionOk="0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0" name="Google Shape;860;p52"/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412" h="6434" extrusionOk="0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1" name="Google Shape;861;p52"/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82" h="4270" extrusionOk="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2" name="Google Shape;862;p52"/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26" h="217752" extrusionOk="0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3" name="Google Shape;863;p52"/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3" h="8826" extrusionOk="0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4" name="Google Shape;864;p52"/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4" h="6144" extrusionOk="0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5" name="Google Shape;865;p52"/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9" h="26819" extrusionOk="0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6" name="Google Shape;866;p52"/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70" h="149985" extrusionOk="0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7" name="Google Shape;867;p52"/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8" h="27367" extrusionOk="0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8" name="Google Shape;868;p52"/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9" h="1308" extrusionOk="0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69" name="Google Shape;869;p52"/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06" h="15859" extrusionOk="0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0" name="Google Shape;870;p52"/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0" h="77645" extrusionOk="0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1" name="Google Shape;871;p52"/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61" h="65665" extrusionOk="0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2" name="Google Shape;872;p52"/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65" h="8273" extrusionOk="0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3" name="Google Shape;873;p52"/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7221" h="1277106" extrusionOk="0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4" name="Google Shape;874;p52"/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631" h="118107" extrusionOk="0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5" name="Google Shape;875;p52"/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1542" extrusionOk="0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6" name="Google Shape;876;p52"/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" h="3613" extrusionOk="0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7" name="Google Shape;877;p52"/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5562" h="2648138" extrusionOk="0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8" name="Google Shape;878;p52"/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865" h="2884388" extrusionOk="0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79" name="Google Shape;879;p52"/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5278" h="914828" extrusionOk="0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0" name="Google Shape;880;p52"/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959" h="1281830" extrusionOk="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1" name="Google Shape;881;p52"/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39" h="25957" extrusionOk="0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2" name="Google Shape;882;p52"/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" h="690" extrusionOk="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3" name="Google Shape;883;p52"/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6" h="28526" extrusionOk="0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4" name="Google Shape;884;p52"/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635" h="2623" extrusionOk="0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5" name="Google Shape;885;p52"/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062" h="76676" extrusionOk="0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6" name="Google Shape;886;p52"/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084" h="2766874" extrusionOk="0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7" name="Google Shape;887;p52"/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29" h="12348" extrusionOk="0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8" name="Google Shape;888;p52"/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0143" h="472609" extrusionOk="0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89" name="Google Shape;889;p52"/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461" h="2857619" extrusionOk="0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0" name="Google Shape;890;p52"/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232" h="2597681" extrusionOk="0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1" name="Google Shape;891;p52"/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858" h="2781519" extrusionOk="0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2" name="Google Shape;892;p52"/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5202" h="1670564" extrusionOk="0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3" name="Google Shape;893;p52"/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462" h="805607" extrusionOk="0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4" name="Google Shape;894;p52"/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8580" h="2013022" extrusionOk="0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5" name="Google Shape;895;p52"/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7797" h="2285350" extrusionOk="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6" name="Google Shape;896;p52"/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1934" h="376271" extrusionOk="0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897" name="Google Shape;897;p52"/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869" h="2591007" extrusionOk="0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898" name="Google Shape;898;p52"/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9000">
                      <a:schemeClr val="accent2"/>
                    </a:gs>
                    <a:gs pos="57000">
                      <a:srgbClr val="C00000"/>
                    </a:gs>
                    <a:gs pos="77000">
                      <a:srgbClr val="EFBD6E"/>
                    </a:gs>
                    <a:gs pos="84000">
                      <a:srgbClr val="FFE492"/>
                    </a:gs>
                    <a:gs pos="100000">
                      <a:schemeClr val="accent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52"/>
                <p:cNvSpPr txBox="1"/>
                <p:nvPr/>
              </p:nvSpPr>
              <p:spPr>
                <a:xfrm rot="-2876588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Thu An</a:t>
                  </a:r>
                  <a:endParaRPr/>
                </a:p>
              </p:txBody>
            </p:sp>
            <p:sp>
              <p:nvSpPr>
                <p:cNvPr id="900" name="Google Shape;900;p52"/>
                <p:cNvSpPr txBox="1"/>
                <p:nvPr/>
              </p:nvSpPr>
              <p:spPr>
                <a:xfrm rot="-2353829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Quốc An</a:t>
                  </a:r>
                  <a:endParaRPr/>
                </a:p>
              </p:txBody>
            </p:sp>
            <p:sp>
              <p:nvSpPr>
                <p:cNvPr id="901" name="Google Shape;901;p52"/>
                <p:cNvSpPr txBox="1"/>
                <p:nvPr/>
              </p:nvSpPr>
              <p:spPr>
                <a:xfrm rot="-1934139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Đức Anh</a:t>
                  </a:r>
                  <a:endParaRPr/>
                </a:p>
              </p:txBody>
            </p:sp>
            <p:sp>
              <p:nvSpPr>
                <p:cNvPr id="902" name="Google Shape;902;p52"/>
                <p:cNvSpPr txBox="1"/>
                <p:nvPr/>
              </p:nvSpPr>
              <p:spPr>
                <a:xfrm rot="-1294289">
                  <a:off x="7191003" y="2254158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Anh</a:t>
                  </a:r>
                  <a:endParaRPr/>
                </a:p>
              </p:txBody>
            </p:sp>
            <p:sp>
              <p:nvSpPr>
                <p:cNvPr id="903" name="Google Shape;903;p52"/>
                <p:cNvSpPr txBox="1"/>
                <p:nvPr/>
              </p:nvSpPr>
              <p:spPr>
                <a:xfrm rot="-763184">
                  <a:off x="7264692" y="2579893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Ngọc Anh</a:t>
                  </a:r>
                  <a:endParaRPr/>
                </a:p>
              </p:txBody>
            </p:sp>
            <p:sp>
              <p:nvSpPr>
                <p:cNvPr id="904" name="Google Shape;904;p52"/>
                <p:cNvSpPr txBox="1"/>
                <p:nvPr/>
              </p:nvSpPr>
              <p:spPr>
                <a:xfrm rot="-232486">
                  <a:off x="7046925" y="2973554"/>
                  <a:ext cx="147023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Anh</a:t>
                  </a:r>
                  <a:endParaRPr/>
                </a:p>
              </p:txBody>
            </p:sp>
            <p:sp>
              <p:nvSpPr>
                <p:cNvPr id="905" name="Google Shape;905;p52"/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Anh</a:t>
                  </a:r>
                  <a:endParaRPr/>
                </a:p>
              </p:txBody>
            </p:sp>
            <p:sp>
              <p:nvSpPr>
                <p:cNvPr id="906" name="Google Shape;906;p52"/>
                <p:cNvSpPr txBox="1"/>
                <p:nvPr/>
              </p:nvSpPr>
              <p:spPr>
                <a:xfrm rot="1922675">
                  <a:off x="6433453" y="4193648"/>
                  <a:ext cx="183898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Phạm Bảo Anh</a:t>
                  </a:r>
                  <a:endParaRPr/>
                </a:p>
              </p:txBody>
            </p:sp>
            <p:sp>
              <p:nvSpPr>
                <p:cNvPr id="907" name="Google Shape;907;p52"/>
                <p:cNvSpPr txBox="1"/>
                <p:nvPr/>
              </p:nvSpPr>
              <p:spPr>
                <a:xfrm rot="2514770">
                  <a:off x="6587093" y="4593688"/>
                  <a:ext cx="144241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Vũ Bảo Anh</a:t>
                  </a:r>
                  <a:endParaRPr/>
                </a:p>
              </p:txBody>
            </p:sp>
            <p:sp>
              <p:nvSpPr>
                <p:cNvPr id="908" name="Google Shape;908;p52"/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Gia Bảo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52"/>
                <p:cNvSpPr txBox="1"/>
                <p:nvPr/>
              </p:nvSpPr>
              <p:spPr>
                <a:xfrm rot="3235158">
                  <a:off x="6334884" y="4845696"/>
                  <a:ext cx="135418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Châu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52"/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Tuệ Châu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52"/>
                <p:cNvSpPr txBox="1"/>
                <p:nvPr/>
              </p:nvSpPr>
              <p:spPr>
                <a:xfrm rot="4227308">
                  <a:off x="5870738" y="5219303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Chi</a:t>
                  </a:r>
                  <a:endParaRPr/>
                </a:p>
              </p:txBody>
            </p:sp>
            <p:sp>
              <p:nvSpPr>
                <p:cNvPr id="912" name="Google Shape;912;p52"/>
                <p:cNvSpPr txBox="1"/>
                <p:nvPr/>
              </p:nvSpPr>
              <p:spPr>
                <a:xfrm rot="4789949">
                  <a:off x="5412717" y="5340510"/>
                  <a:ext cx="136146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Quỳnh Chi</a:t>
                  </a:r>
                  <a:endParaRPr/>
                </a:p>
              </p:txBody>
            </p:sp>
            <p:sp>
              <p:nvSpPr>
                <p:cNvPr id="913" name="Google Shape;913;p52"/>
                <p:cNvSpPr txBox="1"/>
                <p:nvPr/>
              </p:nvSpPr>
              <p:spPr>
                <a:xfrm rot="6346336">
                  <a:off x="4352507" y="5175079"/>
                  <a:ext cx="1384256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Đức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52"/>
                <p:cNvSpPr txBox="1"/>
                <p:nvPr/>
              </p:nvSpPr>
              <p:spPr>
                <a:xfrm rot="5900025">
                  <a:off x="4670282" y="5256727"/>
                  <a:ext cx="147546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Dương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52"/>
                <p:cNvSpPr txBox="1"/>
                <p:nvPr/>
              </p:nvSpPr>
              <p:spPr>
                <a:xfrm rot="5400000">
                  <a:off x="5205377" y="5437958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Lâm Chi</a:t>
                  </a:r>
                  <a:endParaRPr/>
                </a:p>
              </p:txBody>
            </p:sp>
            <p:sp>
              <p:nvSpPr>
                <p:cNvPr id="916" name="Google Shape;916;p52"/>
                <p:cNvSpPr txBox="1"/>
                <p:nvPr/>
              </p:nvSpPr>
              <p:spPr>
                <a:xfrm rot="6845420">
                  <a:off x="3974828" y="4990141"/>
                  <a:ext cx="154048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Hồng Hạnh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52"/>
                <p:cNvSpPr txBox="1"/>
                <p:nvPr/>
              </p:nvSpPr>
              <p:spPr>
                <a:xfrm rot="8044895">
                  <a:off x="3415214" y="4738368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Hưng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52"/>
                <p:cNvSpPr txBox="1"/>
                <p:nvPr/>
              </p:nvSpPr>
              <p:spPr>
                <a:xfrm rot="8613839">
                  <a:off x="3169954" y="4544069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Khải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52"/>
                <p:cNvSpPr txBox="1"/>
                <p:nvPr/>
              </p:nvSpPr>
              <p:spPr>
                <a:xfrm rot="9100784">
                  <a:off x="3004069" y="4250705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Khanh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52"/>
                <p:cNvSpPr txBox="1"/>
                <p:nvPr/>
              </p:nvSpPr>
              <p:spPr>
                <a:xfrm rot="9582197">
                  <a:off x="2783922" y="3973121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Kiệt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52"/>
                <p:cNvSpPr txBox="1"/>
                <p:nvPr/>
              </p:nvSpPr>
              <p:spPr>
                <a:xfrm rot="10109537">
                  <a:off x="2743236" y="3632591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Lâm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52"/>
                <p:cNvSpPr txBox="1"/>
                <p:nvPr/>
              </p:nvSpPr>
              <p:spPr>
                <a:xfrm rot="-10513840">
                  <a:off x="2595802" y="2965170"/>
                  <a:ext cx="15677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Linh</a:t>
                  </a:r>
                  <a:endParaRPr/>
                </a:p>
              </p:txBody>
            </p:sp>
            <p:sp>
              <p:nvSpPr>
                <p:cNvPr id="923" name="Google Shape;923;p52"/>
                <p:cNvSpPr txBox="1"/>
                <p:nvPr/>
              </p:nvSpPr>
              <p:spPr>
                <a:xfrm rot="-9651392">
                  <a:off x="2864332" y="2281963"/>
                  <a:ext cx="1189577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Linh</a:t>
                  </a:r>
                  <a:endParaRPr/>
                </a:p>
              </p:txBody>
            </p:sp>
            <p:sp>
              <p:nvSpPr>
                <p:cNvPr id="924" name="Google Shape;924;p52"/>
                <p:cNvSpPr txBox="1"/>
                <p:nvPr/>
              </p:nvSpPr>
              <p:spPr>
                <a:xfrm rot="-9846192">
                  <a:off x="2741684" y="2608086"/>
                  <a:ext cx="1367597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Nhật Minh</a:t>
                  </a:r>
                  <a:endParaRPr/>
                </a:p>
              </p:txBody>
            </p:sp>
            <p:sp>
              <p:nvSpPr>
                <p:cNvPr id="925" name="Google Shape;925;p52"/>
                <p:cNvSpPr txBox="1"/>
                <p:nvPr/>
              </p:nvSpPr>
              <p:spPr>
                <a:xfrm rot="-9134424">
                  <a:off x="2981871" y="2064334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Hoàng Nam</a:t>
                  </a:r>
                  <a:endParaRPr/>
                </a:p>
              </p:txBody>
            </p:sp>
            <p:sp>
              <p:nvSpPr>
                <p:cNvPr id="926" name="Google Shape;926;p52"/>
                <p:cNvSpPr txBox="1"/>
                <p:nvPr/>
              </p:nvSpPr>
              <p:spPr>
                <a:xfrm rot="-8200572">
                  <a:off x="3224539" y="1714193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Ngân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52"/>
                <p:cNvSpPr txBox="1"/>
                <p:nvPr/>
              </p:nvSpPr>
              <p:spPr>
                <a:xfrm rot="-7647886">
                  <a:off x="3515169" y="1417400"/>
                  <a:ext cx="1272322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Ngọc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52"/>
                <p:cNvSpPr txBox="1"/>
                <p:nvPr/>
              </p:nvSpPr>
              <p:spPr>
                <a:xfrm rot="-7253983">
                  <a:off x="3659855" y="1188776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Tâm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52"/>
                <p:cNvSpPr txBox="1"/>
                <p:nvPr/>
              </p:nvSpPr>
              <p:spPr>
                <a:xfrm rot="-6634505">
                  <a:off x="3979551" y="1070089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Thành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52"/>
                <p:cNvSpPr txBox="1"/>
                <p:nvPr/>
              </p:nvSpPr>
              <p:spPr>
                <a:xfrm rot="-6325930">
                  <a:off x="4352885" y="988397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Thảo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52"/>
                <p:cNvSpPr txBox="1"/>
                <p:nvPr/>
              </p:nvSpPr>
              <p:spPr>
                <a:xfrm rot="-4539889">
                  <a:off x="5430159" y="926711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Trúc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52"/>
                <p:cNvSpPr txBox="1"/>
                <p:nvPr/>
              </p:nvSpPr>
              <p:spPr>
                <a:xfrm rot="-5144841">
                  <a:off x="5185019" y="851198"/>
                  <a:ext cx="121566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Nhã Uyên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3" name="Google Shape;933;p52"/>
                <p:cNvSpPr txBox="1"/>
                <p:nvPr/>
              </p:nvSpPr>
              <p:spPr>
                <a:xfrm rot="-5631184">
                  <a:off x="4954957" y="785086"/>
                  <a:ext cx="848231" cy="3435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Hà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52"/>
                <p:cNvSpPr txBox="1"/>
                <p:nvPr/>
              </p:nvSpPr>
              <p:spPr>
                <a:xfrm rot="-4246183">
                  <a:off x="5816078" y="1137081"/>
                  <a:ext cx="128070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Tường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52"/>
                <p:cNvSpPr txBox="1"/>
                <p:nvPr/>
              </p:nvSpPr>
              <p:spPr>
                <a:xfrm rot="-3563654">
                  <a:off x="6017275" y="1358284"/>
                  <a:ext cx="143847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Thảo Ngọc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52"/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Thế Anh</a:t>
                  </a:r>
                  <a:endParaRPr/>
                </a:p>
              </p:txBody>
            </p:sp>
          </p:grpSp>
          <p:sp>
            <p:nvSpPr>
              <p:cNvPr id="937" name="Google Shape;937;p52"/>
              <p:cNvSpPr txBox="1"/>
              <p:nvPr/>
            </p:nvSpPr>
            <p:spPr>
              <a:xfrm rot="10800000">
                <a:off x="2629379" y="3284289"/>
                <a:ext cx="117093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Mỹ Linh</a:t>
                </a:r>
                <a:endParaRPr/>
              </a:p>
            </p:txBody>
          </p:sp>
        </p:grpSp>
        <p:sp>
          <p:nvSpPr>
            <p:cNvPr id="938" name="Google Shape;938;p52"/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Vĩnh Hoàn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9" name="Google Shape;939;p52"/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0" name="Google Shape;940;p52"/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1" name="Google Shape;941;p52"/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52"/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52"/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p52"/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52"/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52"/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7" name="Google Shape;947;p52"/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52"/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9" name="Google Shape;949;p52"/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p52"/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1" name="Google Shape;951;p52"/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2" name="Google Shape;952;p52"/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p52"/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4" name="Google Shape;954;p52"/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p52"/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6" name="Google Shape;956;p52"/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p52"/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8" name="Google Shape;958;p52"/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p52"/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p52"/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p52"/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2" name="Google Shape;962;p52"/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p52"/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4" name="Google Shape;964;p52"/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p52"/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p52"/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7" name="Google Shape;967;p52"/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p52"/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9" name="Google Shape;969;p52"/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0" name="Google Shape;970;p52"/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1" name="Google Shape;971;p52"/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2" name="Google Shape;972;p52"/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3" name="Google Shape;973;p52"/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4" name="Google Shape;974;p52"/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5" name="Google Shape;975;p52"/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6" name="Google Shape;976;p52"/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7" name="Google Shape;977;p52"/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8" name="Google Shape;978;p52"/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9" name="Google Shape;979;p52"/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80" name="Google Shape;980;p52"/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20" cy="186102"/>
          </a:xfrm>
        </p:grpSpPr>
        <p:sp>
          <p:nvSpPr>
            <p:cNvPr id="981" name="Google Shape;981;p52"/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/>
              <a:ahLst/>
              <a:cxnLst/>
              <a:rect l="l" t="t" r="r" b="b"/>
              <a:pathLst>
                <a:path w="112362" h="1541106" extrusionOk="0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rgbClr val="CB1E0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52"/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3" name="Google Shape;983;p52"/>
          <p:cNvGrpSpPr/>
          <p:nvPr/>
        </p:nvGrpSpPr>
        <p:grpSpPr>
          <a:xfrm>
            <a:off x="375325" y="642358"/>
            <a:ext cx="4214982" cy="2986461"/>
            <a:chOff x="347928" y="75763"/>
            <a:chExt cx="4214982" cy="2986461"/>
          </a:xfrm>
        </p:grpSpPr>
        <p:grpSp>
          <p:nvGrpSpPr>
            <p:cNvPr id="984" name="Google Shape;984;p52"/>
            <p:cNvGrpSpPr/>
            <p:nvPr/>
          </p:nvGrpSpPr>
          <p:grpSpPr>
            <a:xfrm>
              <a:off x="951939" y="1450174"/>
              <a:ext cx="3610971" cy="1612050"/>
              <a:chOff x="951939" y="1450174"/>
              <a:chExt cx="3610971" cy="1612050"/>
            </a:xfrm>
          </p:grpSpPr>
          <p:sp>
            <p:nvSpPr>
              <p:cNvPr id="985" name="Google Shape;985;p52"/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57150" cap="flat" cmpd="sng">
                <a:solidFill>
                  <a:srgbClr val="31538F"/>
                </a:solidFill>
                <a:prstDash val="lg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52"/>
              <p:cNvSpPr txBox="1"/>
              <p:nvPr/>
            </p:nvSpPr>
            <p:spPr>
              <a:xfrm>
                <a:off x="951939" y="1827598"/>
                <a:ext cx="3610971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12 – 5 = ?</a:t>
                </a:r>
                <a:endParaRPr/>
              </a:p>
            </p:txBody>
          </p:sp>
        </p:grpSp>
        <p:pic>
          <p:nvPicPr>
            <p:cNvPr id="987" name="Google Shape;987;p5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08800">
              <a:off x="390285" y="121110"/>
              <a:ext cx="1537932" cy="1442318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988" name="Google Shape;988;p52"/>
          <p:cNvCxnSpPr/>
          <p:nvPr/>
        </p:nvCxnSpPr>
        <p:spPr>
          <a:xfrm>
            <a:off x="1738453" y="3655199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989" name="Google Shape;989;p52"/>
          <p:cNvCxnSpPr/>
          <p:nvPr/>
        </p:nvCxnSpPr>
        <p:spPr>
          <a:xfrm>
            <a:off x="3689469" y="3682329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990" name="Google Shape;990;p52"/>
          <p:cNvSpPr/>
          <p:nvPr/>
        </p:nvSpPr>
        <p:spPr>
          <a:xfrm>
            <a:off x="1259030" y="4465207"/>
            <a:ext cx="2843571" cy="99752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B050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2B600DAF-55BE-FC7C-005D-AFBCF7E27B1D}"/>
              </a:ext>
            </a:extLst>
          </p:cNvPr>
          <p:cNvSpPr/>
          <p:nvPr/>
        </p:nvSpPr>
        <p:spPr>
          <a:xfrm>
            <a:off x="69660" y="52254"/>
            <a:ext cx="1254035" cy="53993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7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5" name="Google Shape;995;p53"/>
          <p:cNvGrpSpPr/>
          <p:nvPr/>
        </p:nvGrpSpPr>
        <p:grpSpPr>
          <a:xfrm>
            <a:off x="5280214" y="342282"/>
            <a:ext cx="5841377" cy="5883014"/>
            <a:chOff x="2393934" y="212563"/>
            <a:chExt cx="6401362" cy="6446991"/>
          </a:xfrm>
        </p:grpSpPr>
        <p:grpSp>
          <p:nvGrpSpPr>
            <p:cNvPr id="996" name="Google Shape;996;p53"/>
            <p:cNvGrpSpPr/>
            <p:nvPr/>
          </p:nvGrpSpPr>
          <p:grpSpPr>
            <a:xfrm>
              <a:off x="2393934" y="212563"/>
              <a:ext cx="6401362" cy="6446991"/>
              <a:chOff x="2393934" y="78339"/>
              <a:chExt cx="6401362" cy="6446991"/>
            </a:xfrm>
          </p:grpSpPr>
          <p:grpSp>
            <p:nvGrpSpPr>
              <p:cNvPr id="997" name="Google Shape;997;p53"/>
              <p:cNvGrpSpPr/>
              <p:nvPr/>
            </p:nvGrpSpPr>
            <p:grpSpPr>
              <a:xfrm>
                <a:off x="2393934" y="78339"/>
                <a:ext cx="6401362" cy="6446991"/>
                <a:chOff x="2393934" y="78339"/>
                <a:chExt cx="6401362" cy="6446991"/>
              </a:xfrm>
            </p:grpSpPr>
            <p:grpSp>
              <p:nvGrpSpPr>
                <p:cNvPr id="998" name="Google Shape;998;p53"/>
                <p:cNvGrpSpPr/>
                <p:nvPr/>
              </p:nvGrpSpPr>
              <p:grpSpPr>
                <a:xfrm>
                  <a:off x="2393934" y="78339"/>
                  <a:ext cx="6401362" cy="6446991"/>
                  <a:chOff x="2319503" y="110238"/>
                  <a:chExt cx="6401362" cy="6446991"/>
                </a:xfrm>
              </p:grpSpPr>
              <p:sp>
                <p:nvSpPr>
                  <p:cNvPr id="999" name="Google Shape;999;p53"/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28" h="111590" extrusionOk="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0" name="Google Shape;1000;p53"/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615" h="35973" extrusionOk="0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1" name="Google Shape;1001;p53"/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6" h="23236" extrusionOk="0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2" name="Google Shape;1002;p53"/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09" h="46753" extrusionOk="0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3" name="Google Shape;1003;p53"/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09" h="21392" extrusionOk="0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4" name="Google Shape;1004;p53"/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" h="1107" extrusionOk="0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5" name="Google Shape;1005;p53"/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19" h="41471" extrusionOk="0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6" name="Google Shape;1006;p53"/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3" h="37943" extrusionOk="0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7" name="Google Shape;1007;p53"/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98" h="16219" extrusionOk="0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8" name="Google Shape;1008;p53"/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32" h="25369" extrusionOk="0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9" name="Google Shape;1009;p53"/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63" h="6341" extrusionOk="0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0" name="Google Shape;1010;p53"/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2" h="30772" extrusionOk="0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1" name="Google Shape;1011;p53"/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5" h="11630" extrusionOk="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2" name="Google Shape;1012;p53"/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57" h="13986" extrusionOk="0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3" name="Google Shape;1013;p53"/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9" h="11559" extrusionOk="0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4" name="Google Shape;1014;p53"/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1" h="1003" extrusionOk="0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5" name="Google Shape;1015;p53"/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5" h="1296" extrusionOk="0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6" name="Google Shape;1016;p53"/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4" h="4645" extrusionOk="0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7" name="Google Shape;1017;p53"/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1" h="6176" extrusionOk="0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8" name="Google Shape;1018;p53"/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2" h="1563" extrusionOk="0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9" name="Google Shape;1019;p53"/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1933" extrusionOk="0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0" name="Google Shape;1020;p53"/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4" h="17418" extrusionOk="0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1" name="Google Shape;1021;p53"/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80" h="46610" extrusionOk="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2" name="Google Shape;1022;p53"/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7" h="5924" extrusionOk="0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3" name="Google Shape;1023;p53"/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3" h="12341" extrusionOk="0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4" name="Google Shape;1024;p53"/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2" h="11160" extrusionOk="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5" name="Google Shape;1025;p53"/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51" h="22270" extrusionOk="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6" name="Google Shape;1026;p53"/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3" h="3487" extrusionOk="0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7" name="Google Shape;1027;p53"/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4" h="3062" extrusionOk="0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8" name="Google Shape;1028;p53"/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6" h="4155" extrusionOk="0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53"/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5" h="8534" extrusionOk="0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53"/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5" h="6123" extrusionOk="0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53"/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8" h="7296" extrusionOk="0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2" name="Google Shape;1032;p53"/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7" h="4392" extrusionOk="0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3" name="Google Shape;1033;p53"/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9981" extrusionOk="0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53"/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" h="2223" extrusionOk="0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53"/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" h="15414" extrusionOk="0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6" name="Google Shape;1036;p53"/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83" h="22953" extrusionOk="0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7" name="Google Shape;1037;p53"/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8" h="4679" extrusionOk="0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53"/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5" h="1518" extrusionOk="0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53"/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99" h="45541" extrusionOk="0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53"/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19" h="10425" extrusionOk="0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1" name="Google Shape;1041;p53"/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6" h="9708" extrusionOk="0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2" name="Google Shape;1042;p53"/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3" h="4031" extrusionOk="0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3" name="Google Shape;1043;p53"/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28" extrusionOk="0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4" name="Google Shape;1044;p53"/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5276" extrusionOk="0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5" name="Google Shape;1045;p53"/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1" h="978" extrusionOk="0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6" name="Google Shape;1046;p53"/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0" h="3859" extrusionOk="0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7" name="Google Shape;1047;p53"/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" h="369" extrusionOk="0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8" name="Google Shape;1048;p53"/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" h="10204" extrusionOk="0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9" name="Google Shape;1049;p53"/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5" h="11958" extrusionOk="0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0" name="Google Shape;1050;p53"/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" h="712" extrusionOk="0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1" name="Google Shape;1051;p53"/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6" h="4349" extrusionOk="0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2" name="Google Shape;1052;p53"/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58" h="8520" extrusionOk="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3" name="Google Shape;1053;p53"/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395" extrusionOk="0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4" name="Google Shape;1054;p53"/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2385" extrusionOk="0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5" name="Google Shape;1055;p53"/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3" h="1683" extrusionOk="0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6" name="Google Shape;1056;p53"/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" h="205" extrusionOk="0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7" name="Google Shape;1057;p53"/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" h="2225" extrusionOk="0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8" name="Google Shape;1058;p53"/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229" extrusionOk="0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9" name="Google Shape;1059;p53"/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3" h="7073" extrusionOk="0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0" name="Google Shape;1060;p53"/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7" h="629" extrusionOk="0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1" name="Google Shape;1061;p53"/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4" h="2607" extrusionOk="0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2" name="Google Shape;1062;p53"/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" h="2771" extrusionOk="0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3" name="Google Shape;1063;p53"/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1" h="2940" extrusionOk="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4" name="Google Shape;1064;p53"/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" h="3507" extrusionOk="0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5" name="Google Shape;1065;p53"/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8" h="6267" extrusionOk="0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6" name="Google Shape;1066;p53"/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4" h="772" extrusionOk="0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7" name="Google Shape;1067;p53"/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9" h="2009" extrusionOk="0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8" name="Google Shape;1068;p53"/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2" h="4128" extrusionOk="0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9" name="Google Shape;1069;p53"/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2692" extrusionOk="0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0" name="Google Shape;1070;p53"/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9" h="4239" extrusionOk="0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1" name="Google Shape;1071;p53"/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" h="1218" extrusionOk="0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2" name="Google Shape;1072;p53"/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79" extrusionOk="0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3" name="Google Shape;1073;p53"/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7" h="1574" extrusionOk="0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4" name="Google Shape;1074;p53"/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3813" extrusionOk="0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5" name="Google Shape;1075;p53"/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" h="2720" extrusionOk="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6" name="Google Shape;1076;p53"/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7" h="743" extrusionOk="0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7" name="Google Shape;1077;p53"/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6" h="2389" extrusionOk="0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8" name="Google Shape;1078;p53"/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3" h="3171" extrusionOk="0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9" name="Google Shape;1079;p53"/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275" extrusionOk="0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0" name="Google Shape;1080;p53"/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" h="1629" extrusionOk="0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1" name="Google Shape;1081;p53"/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7" h="1789" extrusionOk="0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2" name="Google Shape;1082;p53"/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" h="219" extrusionOk="0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3" name="Google Shape;1083;p53"/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0" h="1200" extrusionOk="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4" name="Google Shape;1084;p53"/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" h="241" extrusionOk="0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5" name="Google Shape;1085;p53"/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" h="93" extrusionOk="0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6" name="Google Shape;1086;p53"/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03" h="34530" extrusionOk="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7" name="Google Shape;1087;p53"/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6" h="7830" extrusionOk="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8" name="Google Shape;1088;p53"/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6" h="7497" extrusionOk="0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89" name="Google Shape;1089;p53"/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" h="2879" extrusionOk="0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0" name="Google Shape;1090;p53"/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5" h="1449" extrusionOk="0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1" name="Google Shape;1091;p53"/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" h="5904" extrusionOk="0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2" name="Google Shape;1092;p53"/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1" h="4720" extrusionOk="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3" name="Google Shape;1093;p53"/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5" h="2345" extrusionOk="0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4" name="Google Shape;1094;p53"/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5" h="4036" extrusionOk="0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5" name="Google Shape;1095;p53"/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0" h="3878" extrusionOk="0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6" name="Google Shape;1096;p53"/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3" h="3753" extrusionOk="0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7" name="Google Shape;1097;p53"/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33" h="5628" extrusionOk="0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8" name="Google Shape;1098;p53"/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" h="3091" extrusionOk="0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99" name="Google Shape;1099;p53"/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3" h="481" extrusionOk="0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0" name="Google Shape;1100;p53"/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7" h="6185" extrusionOk="0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1" name="Google Shape;1101;p53"/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17053" extrusionOk="0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2" name="Google Shape;1102;p53"/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6" h="4531" extrusionOk="0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3" name="Google Shape;1103;p53"/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95" h="26542" extrusionOk="0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4" name="Google Shape;1104;p53"/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17" h="5293" extrusionOk="0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5" name="Google Shape;1105;p53"/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2895" extrusionOk="0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6" name="Google Shape;1106;p53"/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96" h="1279" extrusionOk="0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7" name="Google Shape;1107;p53"/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95" extrusionOk="0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8" name="Google Shape;1108;p53"/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5" h="519" extrusionOk="0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9" name="Google Shape;1109;p53"/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3" h="4126" extrusionOk="0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0" name="Google Shape;1110;p53"/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87" h="8745" extrusionOk="0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1" name="Google Shape;1111;p53"/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45" h="2779" extrusionOk="0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2" name="Google Shape;1112;p53"/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5" h="1465" extrusionOk="0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3" name="Google Shape;1113;p53"/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" h="1185" extrusionOk="0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4" name="Google Shape;1114;p53"/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3" h="3665" extrusionOk="0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5" name="Google Shape;1115;p53"/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" h="1785" extrusionOk="0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6" name="Google Shape;1116;p53"/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5" h="1522" extrusionOk="0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7" name="Google Shape;1117;p53"/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" h="615" extrusionOk="0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8" name="Google Shape;1118;p53"/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89" h="4783" extrusionOk="0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9" name="Google Shape;1119;p53"/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6" h="15723" extrusionOk="0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0" name="Google Shape;1120;p53"/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1896" extrusionOk="0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1" name="Google Shape;1121;p53"/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74" extrusionOk="0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2" name="Google Shape;1122;p53"/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5" h="3035" extrusionOk="0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3" name="Google Shape;1123;p53"/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7" h="3815" extrusionOk="0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4" name="Google Shape;1124;p53"/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" h="906" extrusionOk="0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5" name="Google Shape;1125;p53"/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5" h="3378" extrusionOk="0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6" name="Google Shape;1126;p53"/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3510" extrusionOk="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7" name="Google Shape;1127;p53"/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738" extrusionOk="0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8" name="Google Shape;1128;p53"/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" h="1549" extrusionOk="0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29" name="Google Shape;1129;p53"/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3" h="5974" extrusionOk="0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0" name="Google Shape;1130;p53"/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07" h="15394" extrusionOk="0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1" name="Google Shape;1131;p53"/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3" h="2316" extrusionOk="0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2" name="Google Shape;1132;p53"/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4" h="3711" extrusionOk="0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3" name="Google Shape;1133;p53"/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8" h="6841" extrusionOk="0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4" name="Google Shape;1134;p53"/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0" h="2089" extrusionOk="0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5" name="Google Shape;1135;p53"/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1" h="1207" extrusionOk="0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6" name="Google Shape;1136;p53"/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392" extrusionOk="0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7" name="Google Shape;1137;p53"/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" h="696" extrusionOk="0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8" name="Google Shape;1138;p53"/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3" h="3835" extrusionOk="0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9" name="Google Shape;1139;p53"/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" h="2351" extrusionOk="0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0" name="Google Shape;1140;p53"/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3" h="10055" extrusionOk="0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1" name="Google Shape;1141;p53"/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9" h="2764" extrusionOk="0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2" name="Google Shape;1142;p53"/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5" h="943" extrusionOk="0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3" name="Google Shape;1143;p53"/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6" h="3382" extrusionOk="0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4" name="Google Shape;1144;p53"/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4130" extrusionOk="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5" name="Google Shape;1145;p53"/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" h="5919" extrusionOk="0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6" name="Google Shape;1146;p53"/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5" h="4729" extrusionOk="0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7" name="Google Shape;1147;p53"/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7" h="4531" extrusionOk="0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8" name="Google Shape;1148;p53"/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" h="3982" extrusionOk="0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9" name="Google Shape;1149;p53"/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0" h="2742" extrusionOk="0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0" name="Google Shape;1150;p53"/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55" h="45632" extrusionOk="0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1" name="Google Shape;1151;p53"/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4" h="3314" extrusionOk="0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2" name="Google Shape;1152;p53"/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6" h="4244" extrusionOk="0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3" name="Google Shape;1153;p53"/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1" h="3358" extrusionOk="0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4" name="Google Shape;1154;p53"/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98" h="6561" extrusionOk="0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5" name="Google Shape;1155;p53"/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5" h="4562" extrusionOk="0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6" name="Google Shape;1156;p53"/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" h="1610" extrusionOk="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7" name="Google Shape;1157;p53"/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9" h="5683" extrusionOk="0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8" name="Google Shape;1158;p53"/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83" h="21320" extrusionOk="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9" name="Google Shape;1159;p53"/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1" h="1573" extrusionOk="0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0" name="Google Shape;1160;p53"/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" h="700" extrusionOk="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1" name="Google Shape;1161;p53"/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916" extrusionOk="0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2" name="Google Shape;1162;p53"/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1" h="8103" extrusionOk="0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3" name="Google Shape;1163;p53"/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" h="4141" extrusionOk="0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4" name="Google Shape;1164;p53"/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9" h="12861" extrusionOk="0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5" name="Google Shape;1165;p53"/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6" h="7135" extrusionOk="0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6" name="Google Shape;1166;p53"/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2" h="1539" extrusionOk="0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7" name="Google Shape;1167;p53"/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" h="8364" extrusionOk="0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8" name="Google Shape;1168;p53"/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7" h="3789" extrusionOk="0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69" name="Google Shape;1169;p53"/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19" h="5330" extrusionOk="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0" name="Google Shape;1170;p53"/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6" h="363" extrusionOk="0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1" name="Google Shape;1171;p53"/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" h="3359" extrusionOk="0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2" name="Google Shape;1172;p53"/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5" h="6192" extrusionOk="0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3" name="Google Shape;1173;p53"/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2" h="3161" extrusionOk="0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4" name="Google Shape;1174;p53"/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2" h="1086" extrusionOk="0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5" name="Google Shape;1175;p53"/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" h="926" extrusionOk="0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6" name="Google Shape;1176;p53"/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8" h="6489" extrusionOk="0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7" name="Google Shape;1177;p53"/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5" h="10314" extrusionOk="0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8" name="Google Shape;1178;p53"/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8" h="3536" extrusionOk="0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79" name="Google Shape;1179;p53"/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7" h="7762" extrusionOk="0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0" name="Google Shape;1180;p53"/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74" h="1134" extrusionOk="0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1" name="Google Shape;1181;p53"/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0" h="1329" extrusionOk="0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2" name="Google Shape;1182;p53"/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138" extrusionOk="0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3" name="Google Shape;1183;p53"/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4" h="4738" extrusionOk="0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4" name="Google Shape;1184;p53"/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52" h="11177" extrusionOk="0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5" name="Google Shape;1185;p53"/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6" h="4583" extrusionOk="0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6" name="Google Shape;1186;p53"/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242" extrusionOk="0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7" name="Google Shape;1187;p53"/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4" h="6974" extrusionOk="0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8" name="Google Shape;1188;p53"/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" h="3017" extrusionOk="0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9" name="Google Shape;1189;p53"/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1" h="3045" extrusionOk="0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0" name="Google Shape;1190;p53"/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52" h="28431" extrusionOk="0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1" name="Google Shape;1191;p53"/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3" h="3448" extrusionOk="0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2" name="Google Shape;1192;p53"/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" h="652" extrusionOk="0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3" name="Google Shape;1193;p53"/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1" h="5973" extrusionOk="0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4" name="Google Shape;1194;p53"/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9" h="1342" extrusionOk="0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5" name="Google Shape;1195;p53"/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4" h="4524" extrusionOk="0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6" name="Google Shape;1196;p53"/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8" h="9254" extrusionOk="0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7" name="Google Shape;1197;p53"/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11" h="5224" extrusionOk="0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8" name="Google Shape;1198;p53"/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6" h="1269" extrusionOk="0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9" name="Google Shape;1199;p53"/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3" h="2123" extrusionOk="0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0" name="Google Shape;1200;p53"/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9" h="2478" extrusionOk="0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1" name="Google Shape;1201;p53"/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01" h="25351" extrusionOk="0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2" name="Google Shape;1202;p53"/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1" h="1792" extrusionOk="0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3" name="Google Shape;1203;p53"/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31" h="2256" extrusionOk="0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4" name="Google Shape;1204;p53"/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3181" extrusionOk="0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5" name="Google Shape;1205;p53"/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6" h="936" extrusionOk="0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6" name="Google Shape;1206;p53"/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595" extrusionOk="0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7" name="Google Shape;1207;p53"/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90" h="3237" extrusionOk="0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8" name="Google Shape;1208;p53"/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2" h="4309" extrusionOk="0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9" name="Google Shape;1209;p53"/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5" h="6318" extrusionOk="0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0" name="Google Shape;1210;p53"/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0" h="3389" extrusionOk="0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1" name="Google Shape;1211;p53"/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2" h="4104" extrusionOk="0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2" name="Google Shape;1212;p53"/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3" h="3003" extrusionOk="0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3" name="Google Shape;1213;p53"/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" h="2411" extrusionOk="0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4" name="Google Shape;1214;p53"/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3692" extrusionOk="0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5" name="Google Shape;1215;p53"/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0" h="1786" extrusionOk="0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6" name="Google Shape;1216;p53"/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4" h="10710" extrusionOk="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7" name="Google Shape;1217;p53"/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73" extrusionOk="0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8" name="Google Shape;1218;p53"/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5649" extrusionOk="0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9" name="Google Shape;1219;p53"/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0" h="3676" extrusionOk="0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0" name="Google Shape;1220;p53"/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5" h="3207" extrusionOk="0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1" name="Google Shape;1221;p53"/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3489" extrusionOk="0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2" name="Google Shape;1222;p53"/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8" h="1092" extrusionOk="0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3" name="Google Shape;1223;p53"/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" h="445" extrusionOk="0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4" name="Google Shape;1224;p53"/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9" h="4134" extrusionOk="0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5" name="Google Shape;1225;p53"/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4808" extrusionOk="0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6" name="Google Shape;1226;p53"/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8" h="1224" extrusionOk="0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7" name="Google Shape;1227;p53"/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332" extrusionOk="0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8" name="Google Shape;1228;p53"/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8" h="4222" extrusionOk="0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9" name="Google Shape;1229;p53"/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853" extrusionOk="0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0" name="Google Shape;1230;p53"/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2344" extrusionOk="0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1" name="Google Shape;1231;p53"/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" h="1929" extrusionOk="0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2" name="Google Shape;1232;p53"/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843" extrusionOk="0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3" name="Google Shape;1233;p53"/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1195" extrusionOk="0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4" name="Google Shape;1234;p53"/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2" h="1211" extrusionOk="0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5" name="Google Shape;1235;p53"/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4" h="1353" extrusionOk="0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6" name="Google Shape;1236;p53"/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" h="729" extrusionOk="0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7" name="Google Shape;1237;p53"/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718" extrusionOk="0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8" name="Google Shape;1238;p53"/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" h="182" extrusionOk="0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9" name="Google Shape;1239;p53"/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" h="166" extrusionOk="0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0" name="Google Shape;1240;p53"/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72" h="12422" extrusionOk="0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1" name="Google Shape;1241;p53"/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1" h="2383" extrusionOk="0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2" name="Google Shape;1242;p53"/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0" h="3554" extrusionOk="0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3" name="Google Shape;1243;p53"/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1" h="3963" extrusionOk="0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4" name="Google Shape;1244;p53"/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1271" extrusionOk="0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5" name="Google Shape;1245;p53"/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" h="758" extrusionOk="0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6" name="Google Shape;1246;p53"/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" h="946" extrusionOk="0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7" name="Google Shape;1247;p53"/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2" h="1933" extrusionOk="0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8" name="Google Shape;1248;p53"/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" h="6940" extrusionOk="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9" name="Google Shape;1249;p53"/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8" h="4980" extrusionOk="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0" name="Google Shape;1250;p53"/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" h="947" extrusionOk="0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1" name="Google Shape;1251;p53"/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2" h="2132" extrusionOk="0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2" name="Google Shape;1252;p53"/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1902" extrusionOk="0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3" name="Google Shape;1253;p53"/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1" h="3403" extrusionOk="0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4" name="Google Shape;1254;p53"/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4" h="10911" extrusionOk="0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5" name="Google Shape;1255;p53"/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" h="6979" extrusionOk="0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6" name="Google Shape;1256;p53"/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5" h="31395" extrusionOk="0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7" name="Google Shape;1257;p53"/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1562" extrusionOk="0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8" name="Google Shape;1258;p53"/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" h="831" extrusionOk="0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59" name="Google Shape;1259;p53"/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3" h="1400" extrusionOk="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0" name="Google Shape;1260;p53"/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9" h="3497" extrusionOk="0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1" name="Google Shape;1261;p53"/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846" extrusionOk="0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2" name="Google Shape;1262;p53"/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" h="146" extrusionOk="0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3" name="Google Shape;1263;p53"/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8" h="766" extrusionOk="0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4" name="Google Shape;1264;p53"/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2" h="5331" extrusionOk="0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53"/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0" h="1803" extrusionOk="0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53"/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" h="651" extrusionOk="0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53"/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5" h="6505" extrusionOk="0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8" name="Google Shape;1268;p53"/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6" h="1758" extrusionOk="0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9" name="Google Shape;1269;p53"/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9" h="2963" extrusionOk="0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53"/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1" h="2861" extrusionOk="0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53"/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8" h="4216" extrusionOk="0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2" name="Google Shape;1272;p53"/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1" h="2537" extrusionOk="0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3" name="Google Shape;1273;p53"/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" h="590" extrusionOk="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53"/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9" h="5006" extrusionOk="0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53"/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472" extrusionOk="0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53"/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8" h="3695" extrusionOk="0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7" name="Google Shape;1277;p53"/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88" h="3174" extrusionOk="0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8" name="Google Shape;1278;p53"/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6" h="8273" extrusionOk="0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9" name="Google Shape;1279;p53"/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6" h="1052" extrusionOk="0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0" name="Google Shape;1280;p53"/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1" h="1578" extrusionOk="0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1" name="Google Shape;1281;p53"/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9" h="3090" extrusionOk="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2" name="Google Shape;1282;p53"/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" h="1103" extrusionOk="0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3" name="Google Shape;1283;p53"/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6" h="10970" extrusionOk="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4" name="Google Shape;1284;p53"/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1" h="4275" extrusionOk="0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5" name="Google Shape;1285;p53"/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4" h="4426" extrusionOk="0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6" name="Google Shape;1286;p53"/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9" h="2439" extrusionOk="0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7" name="Google Shape;1287;p53"/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4" h="3953" extrusionOk="0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8" name="Google Shape;1288;p53"/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8" h="2852" extrusionOk="0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9" name="Google Shape;1289;p53"/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9" h="1460" extrusionOk="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0" name="Google Shape;1290;p53"/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" h="2221" extrusionOk="0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1" name="Google Shape;1291;p53"/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1649" extrusionOk="0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2" name="Google Shape;1292;p53"/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9" h="1176" extrusionOk="0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3" name="Google Shape;1293;p53"/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7" h="7312" extrusionOk="0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4" name="Google Shape;1294;p53"/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6" h="3543" extrusionOk="0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5" name="Google Shape;1295;p53"/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3" h="1579" extrusionOk="0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6" name="Google Shape;1296;p53"/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9" h="5679" extrusionOk="0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7" name="Google Shape;1297;p53"/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825" extrusionOk="0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8" name="Google Shape;1298;p53"/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3" h="4081" extrusionOk="0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99" name="Google Shape;1299;p53"/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4" h="4126" extrusionOk="0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0" name="Google Shape;1300;p53"/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" h="694" extrusionOk="0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1" name="Google Shape;1301;p53"/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270" extrusionOk="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2" name="Google Shape;1302;p53"/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6" h="827" extrusionOk="0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3" name="Google Shape;1303;p53"/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3" h="5985" extrusionOk="0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4" name="Google Shape;1304;p53"/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" h="1127" extrusionOk="0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5" name="Google Shape;1305;p53"/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01" h="7992" extrusionOk="0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6" name="Google Shape;1306;p53"/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2" h="4071" extrusionOk="0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7" name="Google Shape;1307;p53"/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" h="1585" extrusionOk="0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8" name="Google Shape;1308;p53"/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7" h="994" extrusionOk="0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9" name="Google Shape;1309;p53"/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2" h="1975" extrusionOk="0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0" name="Google Shape;1310;p53"/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7" h="6132" extrusionOk="0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1" name="Google Shape;1311;p53"/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0" h="1073" extrusionOk="0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2" name="Google Shape;1312;p53"/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1" h="3205" extrusionOk="0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3" name="Google Shape;1313;p53"/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6" h="4341" extrusionOk="0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4" name="Google Shape;1314;p53"/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1" h="1818" extrusionOk="0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5" name="Google Shape;1315;p53"/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0" h="13903" extrusionOk="0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6" name="Google Shape;1316;p53"/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3" h="8296" extrusionOk="0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7" name="Google Shape;1317;p53"/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0" h="29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8" name="Google Shape;1318;p53"/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87" h="4532" extrusionOk="0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9" name="Google Shape;1319;p53"/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6" h="1125" extrusionOk="0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0" name="Google Shape;1320;p53"/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" h="1110" extrusionOk="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1" name="Google Shape;1321;p53"/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0" h="14174" extrusionOk="0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2" name="Google Shape;1322;p53"/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9" h="5325" extrusionOk="0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3" name="Google Shape;1323;p53"/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7" h="4525" extrusionOk="0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4" name="Google Shape;1324;p53"/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4" h="6663" extrusionOk="0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5" name="Google Shape;1325;p53"/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9" h="14173" extrusionOk="0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6" name="Google Shape;1326;p53"/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" h="8207" extrusionOk="0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7" name="Google Shape;1327;p53"/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" h="1435" extrusionOk="0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8" name="Google Shape;1328;p53"/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" h="1698" extrusionOk="0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9" name="Google Shape;1329;p53"/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3" h="8284" extrusionOk="0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0" name="Google Shape;1330;p53"/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" h="601" extrusionOk="0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1" name="Google Shape;1331;p53"/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" h="120" extrusionOk="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2" name="Google Shape;1332;p53"/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85" h="10220" extrusionOk="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3" name="Google Shape;1333;p53"/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1" h="11200" extrusionOk="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4" name="Google Shape;1334;p53"/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0" h="1260" extrusionOk="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5" name="Google Shape;1335;p53"/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3" h="1061" extrusionOk="0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6" name="Google Shape;1336;p53"/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92" h="5955" extrusionOk="0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7" name="Google Shape;1337;p53"/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2" h="12344" extrusionOk="0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8" name="Google Shape;1338;p53"/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2" h="1306" extrusionOk="0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9" name="Google Shape;1339;p53"/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" h="618" extrusionOk="0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0" name="Google Shape;1340;p53"/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75" h="23037" extrusionOk="0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1" name="Google Shape;1341;p53"/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350" extrusionOk="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53"/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01" h="9370" extrusionOk="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53"/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5" h="3429" extrusionOk="0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53"/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5" h="8502" extrusionOk="0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5" name="Google Shape;1345;p53"/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0" h="9983" extrusionOk="0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6" name="Google Shape;1346;p53"/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8" h="69486" extrusionOk="0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53"/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50" h="2637" extrusionOk="0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53"/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0" h="5568" extrusionOk="0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9" name="Google Shape;1349;p53"/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5" h="1942" extrusionOk="0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0" name="Google Shape;1350;p53"/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9" h="7755" extrusionOk="0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53"/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5" h="11370" extrusionOk="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53"/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42" h="55875" extrusionOk="0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53"/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5" h="182" extrusionOk="0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4" name="Google Shape;1354;p53"/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58" h="3853" extrusionOk="0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5" name="Google Shape;1355;p53"/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" h="2115" extrusionOk="0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6" name="Google Shape;1356;p53"/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1" h="425" extrusionOk="0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7" name="Google Shape;1357;p53"/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5" h="5973" extrusionOk="0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8" name="Google Shape;1358;p53"/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" h="184" extrusionOk="0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9" name="Google Shape;1359;p53"/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66" h="1939" extrusionOk="0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0" name="Google Shape;1360;p53"/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37" extrusionOk="0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1" name="Google Shape;1361;p53"/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27" h="35640" extrusionOk="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2" name="Google Shape;1362;p53"/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" h="652" extrusionOk="0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3" name="Google Shape;1363;p53"/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3" h="4979" extrusionOk="0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4" name="Google Shape;1364;p53"/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2" h="2470" extrusionOk="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5" name="Google Shape;1365;p53"/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7" h="2346" extrusionOk="0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6" name="Google Shape;1366;p53"/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9" h="5400" extrusionOk="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7" name="Google Shape;1367;p53"/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1" h="9968" extrusionOk="0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8" name="Google Shape;1368;p53"/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253" h="20780" extrusionOk="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9" name="Google Shape;1369;p53"/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" h="7677" extrusionOk="0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0" name="Google Shape;1370;p53"/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02" h="5140" extrusionOk="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1" name="Google Shape;1371;p53"/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4293" extrusionOk="0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2" name="Google Shape;1372;p53"/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8" h="13819" extrusionOk="0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3" name="Google Shape;1373;p53"/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94" h="7838" extrusionOk="0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4" name="Google Shape;1374;p53"/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71" h="37755" extrusionOk="0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5" name="Google Shape;1375;p53"/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506" extrusionOk="0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6" name="Google Shape;1376;p53"/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" h="8045" extrusionOk="0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7" name="Google Shape;1377;p53"/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11" h="33844" extrusionOk="0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8" name="Google Shape;1378;p53"/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40" h="47993" extrusionOk="0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9" name="Google Shape;1379;p53"/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72" h="16949" extrusionOk="0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0" name="Google Shape;1380;p53"/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1359" h="2051588" extrusionOk="0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1" name="Google Shape;1381;p53"/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9347" h="2368391" extrusionOk="0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2" name="Google Shape;1382;p53"/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9974" h="2459731" extrusionOk="0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3" name="Google Shape;1383;p53"/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7017" h="1679385" extrusionOk="0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4" name="Google Shape;1384;p53"/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6394" h="2743130" extrusionOk="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5" name="Google Shape;1385;p53"/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6241" h="1197880" extrusionOk="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6" name="Google Shape;1386;p53"/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850" h="2693926" extrusionOk="0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7" name="Google Shape;1387;p53"/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4951" h="827505" extrusionOk="0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8" name="Google Shape;1388;p53"/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088" h="2771563" extrusionOk="0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89" name="Google Shape;1389;p53"/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729" h="409607" extrusionOk="0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0" name="Google Shape;1390;p53"/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29" h="2915142" extrusionOk="0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1" name="Google Shape;1391;p53"/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6670" h="460086" extrusionOk="0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2" name="Google Shape;1392;p53"/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9922" h="2789489" extrusionOk="0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3" name="Google Shape;1393;p53"/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3514" h="887726" extrusionOk="0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4" name="Google Shape;1394;p53"/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42" h="2617858" extrusionOk="0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5" name="Google Shape;1395;p53"/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2728" h="1255892" extrusionOk="0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6" name="Google Shape;1396;p53"/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7535" h="2492348" extrusionOk="0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7" name="Google Shape;1397;p53"/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9903" h="1615066" extrusionOk="0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8" name="Google Shape;1398;p53"/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455" h="1972407" extrusionOk="0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99" name="Google Shape;1399;p53"/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69" h="2225311" extrusionOk="0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0" name="Google Shape;1400;p53"/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8" h="180865" extrusionOk="0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1" name="Google Shape;1401;p53"/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05" h="75138" extrusionOk="0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2" name="Google Shape;1402;p53"/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6" h="188131" extrusionOk="0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3" name="Google Shape;1403;p53"/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98" h="133271" extrusionOk="0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4" name="Google Shape;1404;p53"/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76" h="26270" extrusionOk="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5" name="Google Shape;1405;p53"/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17" h="56140" extrusionOk="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6" name="Google Shape;1406;p53"/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949" h="27486" extrusionOk="0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7" name="Google Shape;1407;p53"/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37519" extrusionOk="0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8" name="Google Shape;1408;p53"/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70" h="11350" extrusionOk="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9" name="Google Shape;1409;p53"/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7" h="21286" extrusionOk="0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0" name="Google Shape;1410;p53"/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420" h="29593" extrusionOk="0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1" name="Google Shape;1411;p53"/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2" h="13240" extrusionOk="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2" name="Google Shape;1412;p53"/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" h="24436" extrusionOk="0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3" name="Google Shape;1413;p53"/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65" h="111537" extrusionOk="0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4" name="Google Shape;1414;p53"/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41" h="139900" extrusionOk="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5" name="Google Shape;1415;p53"/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47" h="48466" extrusionOk="0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6" name="Google Shape;1416;p53"/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22" h="22485" extrusionOk="0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7" name="Google Shape;1417;p53"/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7" h="7972" extrusionOk="0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8" name="Google Shape;1418;p53"/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73" h="24920" extrusionOk="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9" name="Google Shape;1419;p53"/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0" h="28805" extrusionOk="0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53"/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89" h="29180" extrusionOk="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53"/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38" h="25165" extrusionOk="0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53"/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97" h="16707" extrusionOk="0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3" name="Google Shape;1423;p53"/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10" h="13863" extrusionOk="0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4" name="Google Shape;1424;p53"/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17855" extrusionOk="0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53"/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2" h="3760" extrusionOk="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53"/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3" h="9577" extrusionOk="0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7" name="Google Shape;1427;p53"/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551" h="73067" extrusionOk="0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8" name="Google Shape;1428;p53"/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4827" extrusionOk="0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53"/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8" h="22086" extrusionOk="0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53"/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5" h="24502" extrusionOk="0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53"/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3921" extrusionOk="0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2" name="Google Shape;1432;p53"/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" h="651" extrusionOk="0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3" name="Google Shape;1433;p53"/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5" h="3912" extrusionOk="0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4" name="Google Shape;1434;p53"/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1" h="6428" extrusionOk="0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5" name="Google Shape;1435;p53"/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2" h="4533" extrusionOk="0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6" name="Google Shape;1436;p53"/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8" h="12144" extrusionOk="0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7" name="Google Shape;1437;p53"/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04" h="91448" extrusionOk="0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8" name="Google Shape;1438;p53"/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16" h="23967" extrusionOk="0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9" name="Google Shape;1439;p53"/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82" h="14909" extrusionOk="0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0" name="Google Shape;1440;p53"/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9" h="14703" extrusionOk="0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1" name="Google Shape;1441;p53"/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6" h="2024" extrusionOk="0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2" name="Google Shape;1442;p53"/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3" h="12074" extrusionOk="0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3" name="Google Shape;1443;p53"/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7" h="8200" extrusionOk="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4" name="Google Shape;1444;p53"/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7" h="3689" extrusionOk="0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5" name="Google Shape;1445;p53"/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6" h="1848" extrusionOk="0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6" name="Google Shape;1446;p53"/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61" h="14789" extrusionOk="0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7" name="Google Shape;1447;p53"/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75" h="9091" extrusionOk="0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8" name="Google Shape;1448;p53"/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69" h="5811" extrusionOk="0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9" name="Google Shape;1449;p53"/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4" h="3345" extrusionOk="0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0" name="Google Shape;1450;p53"/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6" h="11595" extrusionOk="0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1" name="Google Shape;1451;p53"/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6" h="4037" extrusionOk="0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2" name="Google Shape;1452;p53"/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440" extrusionOk="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3" name="Google Shape;1453;p53"/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6" h="994" extrusionOk="0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4" name="Google Shape;1454;p53"/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9" h="1140" extrusionOk="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5" name="Google Shape;1455;p53"/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4" h="9013" extrusionOk="0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6" name="Google Shape;1456;p53"/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8" h="9735" extrusionOk="0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7" name="Google Shape;1457;p53"/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1097" extrusionOk="0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8" name="Google Shape;1458;p53"/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6" h="976" extrusionOk="0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59" name="Google Shape;1459;p53"/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933" extrusionOk="0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0" name="Google Shape;1460;p53"/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46" h="2704" extrusionOk="0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1" name="Google Shape;1461;p53"/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3681" extrusionOk="0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53"/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5" h="3442" extrusionOk="0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53"/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0" h="4050" extrusionOk="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53"/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" h="3123" extrusionOk="0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5" name="Google Shape;1465;p53"/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2" h="5052" extrusionOk="0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6" name="Google Shape;1466;p53"/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1" h="1811" extrusionOk="0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53"/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81" h="10184" extrusionOk="0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53"/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7" h="3337" extrusionOk="0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9" name="Google Shape;1469;p53"/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7" h="6151" extrusionOk="0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0" name="Google Shape;1470;p53"/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4" h="17881" extrusionOk="0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53"/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3206" extrusionOk="0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53"/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1" h="355" extrusionOk="0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53"/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3" h="2574" extrusionOk="0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4" name="Google Shape;1474;p53"/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9" h="4950" extrusionOk="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5" name="Google Shape;1475;p53"/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" h="3182" extrusionOk="0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6" name="Google Shape;1476;p53"/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" h="925" extrusionOk="0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7" name="Google Shape;1477;p53"/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4" h="641" extrusionOk="0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8" name="Google Shape;1478;p53"/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" h="5531" extrusionOk="0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9" name="Google Shape;1479;p53"/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4" h="7782" extrusionOk="0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0" name="Google Shape;1480;p53"/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83" extrusionOk="0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1" name="Google Shape;1481;p53"/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4" h="1534" extrusionOk="0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2" name="Google Shape;1482;p53"/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79" h="7526" extrusionOk="0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3" name="Google Shape;1483;p53"/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0" h="973" extrusionOk="0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4" name="Google Shape;1484;p53"/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26" h="9818" extrusionOk="0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5" name="Google Shape;1485;p53"/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2" h="1659" extrusionOk="0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6" name="Google Shape;1486;p53"/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4" h="1085" extrusionOk="0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7" name="Google Shape;1487;p53"/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" h="276" extrusionOk="0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8" name="Google Shape;1488;p53"/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" h="786" extrusionOk="0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89" name="Google Shape;1489;p53"/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8" h="904" extrusionOk="0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0" name="Google Shape;1490;p53"/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1" h="3364" extrusionOk="0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1" name="Google Shape;1491;p53"/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7" h="2466" extrusionOk="0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2" name="Google Shape;1492;p53"/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0" h="1416" extrusionOk="0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3" name="Google Shape;1493;p53"/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" h="344" extrusionOk="0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4" name="Google Shape;1494;p53"/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6" h="2696" extrusionOk="0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5" name="Google Shape;1495;p53"/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" h="1837" extrusionOk="0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6" name="Google Shape;1496;p53"/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2121" extrusionOk="0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7" name="Google Shape;1497;p53"/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0" h="3865" extrusionOk="0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8" name="Google Shape;1498;p53"/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7" h="3613" extrusionOk="0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9" name="Google Shape;1499;p53"/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8" h="778" extrusionOk="0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0" name="Google Shape;1500;p53"/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" h="2070" extrusionOk="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1" name="Google Shape;1501;p53"/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0" h="3116" extrusionOk="0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2" name="Google Shape;1502;p53"/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" h="688" extrusionOk="0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3" name="Google Shape;1503;p53"/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" h="555" extrusionOk="0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4" name="Google Shape;1504;p53"/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8" h="765" extrusionOk="0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5" name="Google Shape;1505;p53"/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741" h="99036" extrusionOk="0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6" name="Google Shape;1506;p53"/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24" h="24559" extrusionOk="0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7" name="Google Shape;1507;p53"/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04" h="8279" extrusionOk="0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8" name="Google Shape;1508;p53"/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3510" extrusionOk="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9" name="Google Shape;1509;p53"/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5" h="1930" extrusionOk="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0" name="Google Shape;1510;p53"/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622" extrusionOk="0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1" name="Google Shape;1511;p53"/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" h="6374" extrusionOk="0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2" name="Google Shape;1512;p53"/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" h="724" extrusionOk="0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3" name="Google Shape;1513;p53"/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6" h="708" extrusionOk="0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4" name="Google Shape;1514;p53"/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1535" extrusionOk="0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5" name="Google Shape;1515;p53"/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3" h="4146" extrusionOk="0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6" name="Google Shape;1516;p53"/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4" h="4415" extrusionOk="0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7" name="Google Shape;1517;p53"/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4" h="3007" extrusionOk="0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8" name="Google Shape;1518;p53"/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1" h="1756" extrusionOk="0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9" name="Google Shape;1519;p53"/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4" h="1973" extrusionOk="0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0" name="Google Shape;1520;p53"/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3609" extrusionOk="0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1" name="Google Shape;1521;p53"/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8" h="1567" extrusionOk="0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2" name="Google Shape;1522;p53"/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3078" extrusionOk="0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3" name="Google Shape;1523;p53"/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90" h="9752" extrusionOk="0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4" name="Google Shape;1524;p53"/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2" h="67513" extrusionOk="0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5" name="Google Shape;1525;p53"/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8" h="1751" extrusionOk="0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6" name="Google Shape;1526;p53"/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4" h="1818" extrusionOk="0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7" name="Google Shape;1527;p53"/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8" h="5368" extrusionOk="0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8" name="Google Shape;1528;p53"/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" h="788" extrusionOk="0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29" name="Google Shape;1529;p53"/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2" h="3706" extrusionOk="0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0" name="Google Shape;1530;p53"/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313" extrusionOk="0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1" name="Google Shape;1531;p53"/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1" h="4005" extrusionOk="0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2" name="Google Shape;1532;p53"/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0" h="11701" extrusionOk="0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3" name="Google Shape;1533;p53"/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8" h="2612" extrusionOk="0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4" name="Google Shape;1534;p53"/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4" h="1158" extrusionOk="0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5" name="Google Shape;1535;p53"/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" h="870" extrusionOk="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6" name="Google Shape;1536;p53"/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1072" extrusionOk="0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7" name="Google Shape;1537;p53"/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4" h="1263" extrusionOk="0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8" name="Google Shape;1538;p53"/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" h="1446" extrusionOk="0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39" name="Google Shape;1539;p53"/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4475" extrusionOk="0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0" name="Google Shape;1540;p53"/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5881" extrusionOk="0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1" name="Google Shape;1541;p53"/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6" h="3590" extrusionOk="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53"/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7" h="1252" extrusionOk="0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53"/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" h="454" extrusionOk="0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53"/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6" h="1260" extrusionOk="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5" name="Google Shape;1545;p53"/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" h="348" extrusionOk="0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6" name="Google Shape;1546;p53"/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1" h="4597" extrusionOk="0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53"/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9" h="3288" extrusionOk="0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53"/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906" extrusionOk="0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9" name="Google Shape;1549;p53"/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" h="267" extrusionOk="0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0" name="Google Shape;1550;p53"/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8" h="1119" extrusionOk="0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53"/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6" h="598" extrusionOk="0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53"/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8" h="8106" extrusionOk="0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53"/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4609" extrusionOk="0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4" name="Google Shape;1554;p53"/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5" extrusionOk="0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5" name="Google Shape;1555;p53"/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8" h="13892" extrusionOk="0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6" name="Google Shape;1556;p53"/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2" h="4529" extrusionOk="0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7" name="Google Shape;1557;p53"/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5" h="5810" extrusionOk="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8" name="Google Shape;1558;p53"/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1830" extrusionOk="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9" name="Google Shape;1559;p53"/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83" extrusionOk="0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0" name="Google Shape;1560;p53"/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1" h="3065" extrusionOk="0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1" name="Google Shape;1561;p53"/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0" h="3259" extrusionOk="0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2" name="Google Shape;1562;p53"/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5" h="3500" extrusionOk="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3" name="Google Shape;1563;p53"/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5" h="19887" extrusionOk="0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4" name="Google Shape;1564;p53"/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9" h="329" extrusionOk="0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5" name="Google Shape;1565;p53"/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" h="1918" extrusionOk="0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6" name="Google Shape;1566;p53"/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89" h="25494" extrusionOk="0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7" name="Google Shape;1567;p53"/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4080" extrusionOk="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8" name="Google Shape;1568;p53"/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4" h="4322" extrusionOk="0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69" name="Google Shape;1569;p53"/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" h="3676" extrusionOk="0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0" name="Google Shape;1570;p53"/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360" extrusionOk="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1" name="Google Shape;1571;p53"/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0" h="4187" extrusionOk="0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2" name="Google Shape;1572;p53"/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9" h="7437" extrusionOk="0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3" name="Google Shape;1573;p53"/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6" h="1305" extrusionOk="0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4" name="Google Shape;1574;p53"/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2" h="3134" extrusionOk="0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5" name="Google Shape;1575;p53"/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" h="1736" extrusionOk="0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6" name="Google Shape;1576;p53"/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" h="1685" extrusionOk="0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7" name="Google Shape;1577;p53"/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6" h="1161" extrusionOk="0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8" name="Google Shape;1578;p53"/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9" h="10209" extrusionOk="0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79" name="Google Shape;1579;p53"/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01" h="7932" extrusionOk="0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0" name="Google Shape;1580;p53"/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2" h="11596" extrusionOk="0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1" name="Google Shape;1581;p53"/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8" h="6009" extrusionOk="0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2" name="Google Shape;1582;p53"/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5" h="1425" extrusionOk="0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3" name="Google Shape;1583;p53"/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2219" extrusionOk="0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4" name="Google Shape;1584;p53"/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90" h="14866" extrusionOk="0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5" name="Google Shape;1585;p53"/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6" h="7624" extrusionOk="0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6" name="Google Shape;1586;p53"/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8" h="4455" extrusionOk="0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7" name="Google Shape;1587;p53"/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" h="434" extrusionOk="0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8" name="Google Shape;1588;p53"/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2" h="7177" extrusionOk="0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89" name="Google Shape;1589;p53"/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5" h="3379" extrusionOk="0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0" name="Google Shape;1590;p53"/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12" h="3268" extrusionOk="0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1" name="Google Shape;1591;p53"/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3" h="3223" extrusionOk="0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2" name="Google Shape;1592;p53"/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" h="2277" extrusionOk="0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3" name="Google Shape;1593;p53"/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11" h="2131" extrusionOk="0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4" name="Google Shape;1594;p53"/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5" h="1554" extrusionOk="0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5" name="Google Shape;1595;p53"/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50" h="96617" extrusionOk="0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6" name="Google Shape;1596;p53"/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725" h="94159" extrusionOk="0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7" name="Google Shape;1597;p53"/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" h="252" extrusionOk="0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8" name="Google Shape;1598;p53"/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2" h="6200" extrusionOk="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99" name="Google Shape;1599;p53"/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235" extrusionOk="0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53"/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2" h="12648" extrusionOk="0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53"/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" h="354" extrusionOk="0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53"/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7" h="4009" extrusionOk="0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53"/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50" h="6460" extrusionOk="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53"/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1" h="2212" extrusionOk="0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53"/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7" h="2726" extrusionOk="0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6" name="Google Shape;1606;p53"/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" h="654" extrusionOk="0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7" name="Google Shape;1607;p53"/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5" h="1403" extrusionOk="0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8" name="Google Shape;1608;p53"/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9" h="4483" extrusionOk="0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9" name="Google Shape;1609;p53"/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14" h="12180" extrusionOk="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0" name="Google Shape;1610;p53"/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" h="1183" extrusionOk="0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1" name="Google Shape;1611;p53"/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" h="3905" extrusionOk="0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2" name="Google Shape;1612;p53"/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5" h="1092" extrusionOk="0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3" name="Google Shape;1613;p53"/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1763" extrusionOk="0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4" name="Google Shape;1614;p53"/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" h="3417" extrusionOk="0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5" name="Google Shape;1615;p53"/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1" h="5366" extrusionOk="0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6" name="Google Shape;1616;p53"/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8" h="5407" extrusionOk="0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7" name="Google Shape;1617;p53"/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8" h="9298" extrusionOk="0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8" name="Google Shape;1618;p53"/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6" h="6998" extrusionOk="0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19" name="Google Shape;1619;p53"/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7" h="859" extrusionOk="0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0" name="Google Shape;1620;p53"/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3" h="5297" extrusionOk="0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1" name="Google Shape;1621;p53"/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9" h="506" extrusionOk="0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2" name="Google Shape;1622;p53"/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1" h="6443" extrusionOk="0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3" name="Google Shape;1623;p53"/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3" h="1727" extrusionOk="0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4" name="Google Shape;1624;p53"/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243" extrusionOk="0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5" name="Google Shape;1625;p53"/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8" h="1641" extrusionOk="0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6" name="Google Shape;1626;p53"/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" h="1412" extrusionOk="0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7" name="Google Shape;1627;p53"/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9" h="2688" extrusionOk="0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8" name="Google Shape;1628;p53"/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6" h="35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29" name="Google Shape;1629;p53"/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" h="1103" extrusionOk="0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0" name="Google Shape;1630;p53"/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13" h="8226" extrusionOk="0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1" name="Google Shape;1631;p53"/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7" h="3939" extrusionOk="0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2" name="Google Shape;1632;p53"/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3" h="5754" extrusionOk="0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3" name="Google Shape;1633;p53"/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9" h="1365" extrusionOk="0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4" name="Google Shape;1634;p53"/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8" h="3314" extrusionOk="0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5" name="Google Shape;1635;p53"/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0" h="10214" extrusionOk="0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6" name="Google Shape;1636;p53"/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7" h="5769" extrusionOk="0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7" name="Google Shape;1637;p53"/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" h="556" extrusionOk="0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8" name="Google Shape;1638;p53"/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9" h="2365" extrusionOk="0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39" name="Google Shape;1639;p53"/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6" h="4466" extrusionOk="0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0" name="Google Shape;1640;p53"/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2" h="2695" extrusionOk="0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1" name="Google Shape;1641;p53"/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4" h="5160" extrusionOk="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2" name="Google Shape;1642;p53"/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4" h="2121" extrusionOk="0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3" name="Google Shape;1643;p53"/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5" h="4739" extrusionOk="0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4" name="Google Shape;1644;p53"/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09" h="2335" extrusionOk="0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5" name="Google Shape;1645;p53"/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627" extrusionOk="0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6" name="Google Shape;1646;p53"/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9" h="5391" extrusionOk="0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7" name="Google Shape;1647;p53"/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3368" extrusionOk="0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8" name="Google Shape;1648;p53"/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2" h="1553" extrusionOk="0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49" name="Google Shape;1649;p53"/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5" h="763" extrusionOk="0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0" name="Google Shape;1650;p53"/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084" extrusionOk="0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1" name="Google Shape;1651;p53"/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4" h="2670" extrusionOk="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2" name="Google Shape;1652;p53"/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1" h="5093" extrusionOk="0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3" name="Google Shape;1653;p53"/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2" h="2668" extrusionOk="0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4" name="Google Shape;1654;p53"/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" h="1002" extrusionOk="0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53"/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310" extrusionOk="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53"/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0" h="4850" extrusionOk="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53"/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" h="3049" extrusionOk="0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8" name="Google Shape;1658;p53"/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" h="604" extrusionOk="0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9" name="Google Shape;1659;p53"/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5" h="1879" extrusionOk="0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53"/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9" h="4029" extrusionOk="0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53"/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" h="894" extrusionOk="0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2" name="Google Shape;1662;p53"/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56" extrusionOk="0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3" name="Google Shape;1663;p53"/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" h="499" extrusionOk="0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53"/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481" extrusionOk="0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53"/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" h="244" extrusionOk="0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53"/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7" h="626" extrusionOk="0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7" name="Google Shape;1667;p53"/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0361" h="1952522" extrusionOk="0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8" name="Google Shape;1668;p53"/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152" h="56260" extrusionOk="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9" name="Google Shape;1669;p53"/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9" h="10518" extrusionOk="0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0" name="Google Shape;1670;p53"/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" h="3629" extrusionOk="0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1" name="Google Shape;1671;p53"/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634" extrusionOk="0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2" name="Google Shape;1672;p53"/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" h="1419" extrusionOk="0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3" name="Google Shape;1673;p53"/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" h="1503" extrusionOk="0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4" name="Google Shape;1674;p53"/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9" h="557" extrusionOk="0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5" name="Google Shape;1675;p53"/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" h="2144" extrusionOk="0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6" name="Google Shape;1676;p53"/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9" h="3147" extrusionOk="0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7" name="Google Shape;1677;p53"/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4" h="1428" extrusionOk="0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8" name="Google Shape;1678;p53"/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2912" extrusionOk="0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9" name="Google Shape;1679;p53"/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2959" extrusionOk="0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0" name="Google Shape;1680;p53"/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3965" extrusionOk="0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1" name="Google Shape;1681;p53"/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1" h="4713" extrusionOk="0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2" name="Google Shape;1682;p53"/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00" h="4276" extrusionOk="0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3" name="Google Shape;1683;p53"/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3" h="14589" extrusionOk="0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4" name="Google Shape;1684;p53"/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6" h="16723" extrusionOk="0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5" name="Google Shape;1685;p53"/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42" h="96722" extrusionOk="0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6" name="Google Shape;1686;p53"/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6654" h="2250118" extrusionOk="0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7" name="Google Shape;1687;p53"/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4" h="2114" extrusionOk="0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8" name="Google Shape;1688;p53"/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6" h="5976" extrusionOk="0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89" name="Google Shape;1689;p53"/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837" extrusionOk="0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0" name="Google Shape;1690;p53"/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0" h="3181" extrusionOk="0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1" name="Google Shape;1691;p53"/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9" h="826" extrusionOk="0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2" name="Google Shape;1692;p53"/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22" h="6959" extrusionOk="0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3" name="Google Shape;1693;p53"/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3294" extrusionOk="0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4" name="Google Shape;1694;p53"/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6" h="11712" extrusionOk="0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5" name="Google Shape;1695;p53"/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252" extrusionOk="0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6" name="Google Shape;1696;p53"/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0" h="5440" extrusionOk="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7" name="Google Shape;1697;p53"/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1215" extrusionOk="0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8" name="Google Shape;1698;p53"/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76" h="6163" extrusionOk="0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99" name="Google Shape;1699;p53"/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4" h="1712" extrusionOk="0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0" name="Google Shape;1700;p53"/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8" h="3157" extrusionOk="0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1" name="Google Shape;1701;p53"/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5" h="2672" extrusionOk="0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53"/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78" h="2172" extrusionOk="0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53"/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6" h="3375" extrusionOk="0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53"/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26" h="7003" extrusionOk="0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5" name="Google Shape;1705;p53"/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5" h="1871" extrusionOk="0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6" name="Google Shape;1706;p53"/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" h="386" extrusionOk="0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53"/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6" h="2397" extrusionOk="0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53"/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6" h="1106" extrusionOk="0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9" name="Google Shape;1709;p53"/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6" h="54898" extrusionOk="0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0" name="Google Shape;1710;p53"/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1289" extrusionOk="0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53"/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" h="2071" extrusionOk="0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53"/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4" h="5275" extrusionOk="0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53"/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7" h="4459" extrusionOk="0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4" name="Google Shape;1714;p53"/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3" h="4008" extrusionOk="0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5" name="Google Shape;1715;p53"/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2" h="1795" extrusionOk="0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6" name="Google Shape;1716;p53"/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99" h="17972" extrusionOk="0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7" name="Google Shape;1717;p53"/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2" h="8098" extrusionOk="0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8" name="Google Shape;1718;p53"/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" h="1146" extrusionOk="0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9" name="Google Shape;1719;p53"/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7" h="2599" extrusionOk="0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0" name="Google Shape;1720;p53"/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3" h="703" extrusionOk="0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1" name="Google Shape;1721;p53"/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572" extrusionOk="0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2" name="Google Shape;1722;p53"/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1330" extrusionOk="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3" name="Google Shape;1723;p53"/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1" h="4574" extrusionOk="0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4" name="Google Shape;1724;p53"/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" h="2357" extrusionOk="0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5" name="Google Shape;1725;p53"/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" h="1703" extrusionOk="0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6" name="Google Shape;1726;p53"/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68" h="3263" extrusionOk="0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7" name="Google Shape;1727;p53"/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" h="1254" extrusionOk="0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8" name="Google Shape;1728;p53"/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9" h="2287" extrusionOk="0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29" name="Google Shape;1729;p53"/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8" h="4614" extrusionOk="0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0" name="Google Shape;1730;p53"/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22" h="36979" extrusionOk="0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1" name="Google Shape;1731;p53"/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" h="2586" extrusionOk="0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2" name="Google Shape;1732;p53"/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0" h="4221" extrusionOk="0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3" name="Google Shape;1733;p53"/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" h="3229" extrusionOk="0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4" name="Google Shape;1734;p53"/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41" h="7244" extrusionOk="0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5" name="Google Shape;1735;p53"/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5" h="4673" extrusionOk="0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6" name="Google Shape;1736;p53"/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" h="130" extrusionOk="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7" name="Google Shape;1737;p53"/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6" h="3281" extrusionOk="0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8" name="Google Shape;1738;p53"/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0" h="6030" extrusionOk="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39" name="Google Shape;1739;p53"/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2" h="13796" extrusionOk="0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0" name="Google Shape;1740;p53"/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31" h="117303" extrusionOk="0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1" name="Google Shape;1741;p53"/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6" h="2711" extrusionOk="0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2" name="Google Shape;1742;p53"/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1" h="5163" extrusionOk="0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3" name="Google Shape;1743;p53"/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62" h="8862" extrusionOk="0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4" name="Google Shape;1744;p53"/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6" h="1355" extrusionOk="0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5" name="Google Shape;1745;p53"/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" h="596" extrusionOk="0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6" name="Google Shape;1746;p53"/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1" h="5162" extrusionOk="0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7" name="Google Shape;1747;p53"/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4" h="4136" extrusionOk="0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8" name="Google Shape;1748;p53"/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926" extrusionOk="0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49" name="Google Shape;1749;p53"/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1271" extrusionOk="0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0" name="Google Shape;1750;p53"/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9" h="1574" extrusionOk="0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1" name="Google Shape;1751;p53"/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76" h="9057" extrusionOk="0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2" name="Google Shape;1752;p53"/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2" h="4906" extrusionOk="0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3" name="Google Shape;1753;p53"/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3" h="7598" extrusionOk="0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4" name="Google Shape;1754;p53"/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" h="474" extrusionOk="0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5" name="Google Shape;1755;p53"/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4" h="27543" extrusionOk="0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6" name="Google Shape;1756;p53"/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03" h="21193" extrusionOk="0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7" name="Google Shape;1757;p53"/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9" h="14146" extrusionOk="0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8" name="Google Shape;1758;p53"/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25" h="16842" extrusionOk="0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59" name="Google Shape;1759;p53"/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72" h="9831" extrusionOk="0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0" name="Google Shape;1760;p53"/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5" h="1007" extrusionOk="0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1" name="Google Shape;1761;p53"/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8" h="2230" extrusionOk="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2" name="Google Shape;1762;p53"/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24" h="11942" extrusionOk="0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3" name="Google Shape;1763;p53"/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4244" h="1656433" extrusionOk="0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4" name="Google Shape;1764;p53"/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832" extrusionOk="0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5" name="Google Shape;1765;p53"/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4" h="5340" extrusionOk="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6" name="Google Shape;1766;p53"/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5" h="9652" extrusionOk="0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7" name="Google Shape;1767;p53"/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09" h="10982" extrusionOk="0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8" name="Google Shape;1768;p53"/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40" h="16290" extrusionOk="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69" name="Google Shape;1769;p53"/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9" h="21166" extrusionOk="0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0" name="Google Shape;1770;p53"/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0660" h="2512235" extrusionOk="0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1" name="Google Shape;1771;p53"/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1" h="693" extrusionOk="0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2" name="Google Shape;1772;p53"/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4" h="32758" extrusionOk="0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3" name="Google Shape;1773;p53"/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6" h="819" extrusionOk="0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4" name="Google Shape;1774;p53"/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6" h="8897" extrusionOk="0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5" name="Google Shape;1775;p53"/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36" h="102718" extrusionOk="0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6" name="Google Shape;1776;p53"/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9" h="250" extrusionOk="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7" name="Google Shape;1777;p53"/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8" h="2088" extrusionOk="0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8" name="Google Shape;1778;p53"/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3" h="4173" extrusionOk="0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79" name="Google Shape;1779;p53"/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412" h="6434" extrusionOk="0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0" name="Google Shape;1780;p53"/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82" h="4270" extrusionOk="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1" name="Google Shape;1781;p53"/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26" h="217752" extrusionOk="0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2" name="Google Shape;1782;p53"/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3" h="8826" extrusionOk="0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3" name="Google Shape;1783;p53"/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4" h="6144" extrusionOk="0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4" name="Google Shape;1784;p53"/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9" h="26819" extrusionOk="0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5" name="Google Shape;1785;p53"/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70" h="149985" extrusionOk="0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6" name="Google Shape;1786;p53"/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8" h="27367" extrusionOk="0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7" name="Google Shape;1787;p53"/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9" h="1308" extrusionOk="0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8" name="Google Shape;1788;p53"/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06" h="15859" extrusionOk="0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89" name="Google Shape;1789;p53"/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0" h="77645" extrusionOk="0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0" name="Google Shape;1790;p53"/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61" h="65665" extrusionOk="0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1" name="Google Shape;1791;p53"/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65" h="8273" extrusionOk="0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2" name="Google Shape;1792;p53"/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7221" h="1277106" extrusionOk="0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3" name="Google Shape;1793;p53"/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631" h="118107" extrusionOk="0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4" name="Google Shape;1794;p53"/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1542" extrusionOk="0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5" name="Google Shape;1795;p53"/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" h="3613" extrusionOk="0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6" name="Google Shape;1796;p53"/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5562" h="2648138" extrusionOk="0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7" name="Google Shape;1797;p53"/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865" h="2884388" extrusionOk="0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8" name="Google Shape;1798;p53"/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5278" h="914828" extrusionOk="0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99" name="Google Shape;1799;p53"/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959" h="1281830" extrusionOk="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0" name="Google Shape;1800;p53"/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39" h="25957" extrusionOk="0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1" name="Google Shape;1801;p53"/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" h="690" extrusionOk="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2" name="Google Shape;1802;p53"/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6" h="28526" extrusionOk="0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3" name="Google Shape;1803;p53"/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635" h="2623" extrusionOk="0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4" name="Google Shape;1804;p53"/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062" h="76676" extrusionOk="0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5" name="Google Shape;1805;p53"/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084" h="2766874" extrusionOk="0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6" name="Google Shape;1806;p53"/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29" h="12348" extrusionOk="0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7" name="Google Shape;1807;p53"/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0143" h="472609" extrusionOk="0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8" name="Google Shape;1808;p53"/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461" h="2857619" extrusionOk="0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09" name="Google Shape;1809;p53"/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232" h="2597681" extrusionOk="0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0" name="Google Shape;1810;p53"/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858" h="2781519" extrusionOk="0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1" name="Google Shape;1811;p53"/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5202" h="1670564" extrusionOk="0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2" name="Google Shape;1812;p53"/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462" h="805607" extrusionOk="0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3" name="Google Shape;1813;p53"/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8580" h="2013022" extrusionOk="0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4" name="Google Shape;1814;p53"/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7797" h="2285350" extrusionOk="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5" name="Google Shape;1815;p53"/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1934" h="376271" extrusionOk="0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16" name="Google Shape;1816;p53"/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869" h="2591007" extrusionOk="0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817" name="Google Shape;1817;p53"/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9000">
                      <a:schemeClr val="accent2"/>
                    </a:gs>
                    <a:gs pos="57000">
                      <a:srgbClr val="C00000"/>
                    </a:gs>
                    <a:gs pos="77000">
                      <a:srgbClr val="EFBD6E"/>
                    </a:gs>
                    <a:gs pos="84000">
                      <a:srgbClr val="FFE492"/>
                    </a:gs>
                    <a:gs pos="100000">
                      <a:schemeClr val="accent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8" name="Google Shape;1818;p53"/>
                <p:cNvSpPr txBox="1"/>
                <p:nvPr/>
              </p:nvSpPr>
              <p:spPr>
                <a:xfrm rot="-2876588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Thu An</a:t>
                  </a:r>
                  <a:endParaRPr/>
                </a:p>
              </p:txBody>
            </p:sp>
            <p:sp>
              <p:nvSpPr>
                <p:cNvPr id="1819" name="Google Shape;1819;p53"/>
                <p:cNvSpPr txBox="1"/>
                <p:nvPr/>
              </p:nvSpPr>
              <p:spPr>
                <a:xfrm rot="-2353829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Quốc An</a:t>
                  </a:r>
                  <a:endParaRPr/>
                </a:p>
              </p:txBody>
            </p:sp>
            <p:sp>
              <p:nvSpPr>
                <p:cNvPr id="1820" name="Google Shape;1820;p53"/>
                <p:cNvSpPr txBox="1"/>
                <p:nvPr/>
              </p:nvSpPr>
              <p:spPr>
                <a:xfrm rot="-1934139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Đức Anh</a:t>
                  </a:r>
                  <a:endParaRPr/>
                </a:p>
              </p:txBody>
            </p:sp>
            <p:sp>
              <p:nvSpPr>
                <p:cNvPr id="1821" name="Google Shape;1821;p53"/>
                <p:cNvSpPr txBox="1"/>
                <p:nvPr/>
              </p:nvSpPr>
              <p:spPr>
                <a:xfrm rot="-1294289">
                  <a:off x="7191003" y="2254158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Anh</a:t>
                  </a:r>
                  <a:endParaRPr/>
                </a:p>
              </p:txBody>
            </p:sp>
            <p:sp>
              <p:nvSpPr>
                <p:cNvPr id="1822" name="Google Shape;1822;p53"/>
                <p:cNvSpPr txBox="1"/>
                <p:nvPr/>
              </p:nvSpPr>
              <p:spPr>
                <a:xfrm rot="-763184">
                  <a:off x="7264692" y="2579893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Ngọc Anh</a:t>
                  </a:r>
                  <a:endParaRPr/>
                </a:p>
              </p:txBody>
            </p:sp>
            <p:sp>
              <p:nvSpPr>
                <p:cNvPr id="1823" name="Google Shape;1823;p53"/>
                <p:cNvSpPr txBox="1"/>
                <p:nvPr/>
              </p:nvSpPr>
              <p:spPr>
                <a:xfrm rot="-232486">
                  <a:off x="7046925" y="2973554"/>
                  <a:ext cx="147023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Anh</a:t>
                  </a:r>
                  <a:endParaRPr/>
                </a:p>
              </p:txBody>
            </p:sp>
            <p:sp>
              <p:nvSpPr>
                <p:cNvPr id="1824" name="Google Shape;1824;p53"/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Anh</a:t>
                  </a:r>
                  <a:endParaRPr/>
                </a:p>
              </p:txBody>
            </p:sp>
            <p:sp>
              <p:nvSpPr>
                <p:cNvPr id="1825" name="Google Shape;1825;p53"/>
                <p:cNvSpPr txBox="1"/>
                <p:nvPr/>
              </p:nvSpPr>
              <p:spPr>
                <a:xfrm rot="1922675">
                  <a:off x="6501686" y="4192002"/>
                  <a:ext cx="1773749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Phạm Bảo Anh</a:t>
                  </a:r>
                  <a:endParaRPr/>
                </a:p>
              </p:txBody>
            </p:sp>
            <p:sp>
              <p:nvSpPr>
                <p:cNvPr id="1826" name="Google Shape;1826;p53"/>
                <p:cNvSpPr txBox="1"/>
                <p:nvPr/>
              </p:nvSpPr>
              <p:spPr>
                <a:xfrm rot="2514770">
                  <a:off x="6570104" y="4593689"/>
                  <a:ext cx="144241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Vũ Bảo Anh</a:t>
                  </a:r>
                  <a:endParaRPr/>
                </a:p>
              </p:txBody>
            </p:sp>
            <p:sp>
              <p:nvSpPr>
                <p:cNvPr id="1827" name="Google Shape;1827;p53"/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Gia Bảo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8" name="Google Shape;1828;p53"/>
                <p:cNvSpPr txBox="1"/>
                <p:nvPr/>
              </p:nvSpPr>
              <p:spPr>
                <a:xfrm rot="3235158">
                  <a:off x="6307074" y="4831001"/>
                  <a:ext cx="1390551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Châu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9" name="Google Shape;1829;p53"/>
                <p:cNvSpPr txBox="1"/>
                <p:nvPr/>
              </p:nvSpPr>
              <p:spPr>
                <a:xfrm rot="3647902">
                  <a:off x="6182647" y="5075624"/>
                  <a:ext cx="1167569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Tuệ Châu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0" name="Google Shape;1830;p53"/>
                <p:cNvSpPr txBox="1"/>
                <p:nvPr/>
              </p:nvSpPr>
              <p:spPr>
                <a:xfrm rot="4227308">
                  <a:off x="5897279" y="5238634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Chi</a:t>
                  </a:r>
                  <a:endParaRPr/>
                </a:p>
              </p:txBody>
            </p:sp>
            <p:sp>
              <p:nvSpPr>
                <p:cNvPr id="1831" name="Google Shape;1831;p53"/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Quỳnh Chi</a:t>
                  </a:r>
                  <a:endParaRPr/>
                </a:p>
              </p:txBody>
            </p:sp>
            <p:sp>
              <p:nvSpPr>
                <p:cNvPr id="1832" name="Google Shape;1832;p53"/>
                <p:cNvSpPr txBox="1"/>
                <p:nvPr/>
              </p:nvSpPr>
              <p:spPr>
                <a:xfrm rot="6346336">
                  <a:off x="4404111" y="5214710"/>
                  <a:ext cx="1301888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Đức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3" name="Google Shape;1833;p53"/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Dương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4" name="Google Shape;1834;p53"/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Lâm Chi</a:t>
                  </a:r>
                  <a:endParaRPr/>
                </a:p>
              </p:txBody>
            </p:sp>
            <p:sp>
              <p:nvSpPr>
                <p:cNvPr id="1835" name="Google Shape;1835;p53"/>
                <p:cNvSpPr txBox="1"/>
                <p:nvPr/>
              </p:nvSpPr>
              <p:spPr>
                <a:xfrm rot="6845420">
                  <a:off x="4030281" y="5015622"/>
                  <a:ext cx="1416045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Hồng Hạnh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6" name="Google Shape;1836;p53"/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Hưng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7" name="Google Shape;1837;p53"/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Khải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8" name="Google Shape;1838;p53"/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Khanh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9" name="Google Shape;1839;p53"/>
                <p:cNvSpPr txBox="1"/>
                <p:nvPr/>
              </p:nvSpPr>
              <p:spPr>
                <a:xfrm rot="9582197">
                  <a:off x="2794722" y="3984991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Kiệt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0" name="Google Shape;1840;p53"/>
                <p:cNvSpPr txBox="1"/>
                <p:nvPr/>
              </p:nvSpPr>
              <p:spPr>
                <a:xfrm rot="10109537">
                  <a:off x="2731868" y="3633253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Lâm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1" name="Google Shape;1841;p53"/>
                <p:cNvSpPr txBox="1"/>
                <p:nvPr/>
              </p:nvSpPr>
              <p:spPr>
                <a:xfrm rot="-10513840">
                  <a:off x="2605069" y="3002996"/>
                  <a:ext cx="15677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Linh</a:t>
                  </a:r>
                  <a:endParaRPr/>
                </a:p>
              </p:txBody>
            </p:sp>
            <p:sp>
              <p:nvSpPr>
                <p:cNvPr id="1842" name="Google Shape;1842;p53"/>
                <p:cNvSpPr txBox="1"/>
                <p:nvPr/>
              </p:nvSpPr>
              <p:spPr>
                <a:xfrm rot="-9651392">
                  <a:off x="2770007" y="2271302"/>
                  <a:ext cx="1189577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Linh</a:t>
                  </a:r>
                  <a:endParaRPr/>
                </a:p>
              </p:txBody>
            </p:sp>
            <p:sp>
              <p:nvSpPr>
                <p:cNvPr id="1843" name="Google Shape;1843;p53"/>
                <p:cNvSpPr txBox="1"/>
                <p:nvPr/>
              </p:nvSpPr>
              <p:spPr>
                <a:xfrm rot="-9846192">
                  <a:off x="2742634" y="2612232"/>
                  <a:ext cx="1297681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Nhật Minh</a:t>
                  </a:r>
                  <a:endParaRPr/>
                </a:p>
              </p:txBody>
            </p:sp>
            <p:sp>
              <p:nvSpPr>
                <p:cNvPr id="1844" name="Google Shape;1844;p53"/>
                <p:cNvSpPr txBox="1"/>
                <p:nvPr/>
              </p:nvSpPr>
              <p:spPr>
                <a:xfrm rot="-9134424">
                  <a:off x="2943748" y="2055309"/>
                  <a:ext cx="146529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Hoàng Nam</a:t>
                  </a:r>
                  <a:endParaRPr/>
                </a:p>
              </p:txBody>
            </p:sp>
            <p:sp>
              <p:nvSpPr>
                <p:cNvPr id="1845" name="Google Shape;1845;p53"/>
                <p:cNvSpPr txBox="1"/>
                <p:nvPr/>
              </p:nvSpPr>
              <p:spPr>
                <a:xfrm rot="-8200572">
                  <a:off x="3278208" y="1760313"/>
                  <a:ext cx="146529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Ngân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6" name="Google Shape;1846;p53"/>
                <p:cNvSpPr txBox="1"/>
                <p:nvPr/>
              </p:nvSpPr>
              <p:spPr>
                <a:xfrm rot="-7647886">
                  <a:off x="3559241" y="1436519"/>
                  <a:ext cx="1335705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Ngọc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7" name="Google Shape;1847;p53"/>
                <p:cNvSpPr txBox="1"/>
                <p:nvPr/>
              </p:nvSpPr>
              <p:spPr>
                <a:xfrm rot="-7253983">
                  <a:off x="3725966" y="1256074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Tâm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8" name="Google Shape;1848;p53"/>
                <p:cNvSpPr txBox="1"/>
                <p:nvPr/>
              </p:nvSpPr>
              <p:spPr>
                <a:xfrm rot="-6634505">
                  <a:off x="4037533" y="1100819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Thành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9" name="Google Shape;1849;p53"/>
                <p:cNvSpPr txBox="1"/>
                <p:nvPr/>
              </p:nvSpPr>
              <p:spPr>
                <a:xfrm rot="-6325930">
                  <a:off x="4314936" y="986206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Thảo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0" name="Google Shape;1850;p53"/>
                <p:cNvSpPr txBox="1"/>
                <p:nvPr/>
              </p:nvSpPr>
              <p:spPr>
                <a:xfrm rot="-4539889">
                  <a:off x="5430159" y="926711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Trúc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1" name="Google Shape;1851;p53"/>
                <p:cNvSpPr txBox="1"/>
                <p:nvPr/>
              </p:nvSpPr>
              <p:spPr>
                <a:xfrm rot="-5144841">
                  <a:off x="5185019" y="851198"/>
                  <a:ext cx="121566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Nhã Uyên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2" name="Google Shape;1852;p53"/>
                <p:cNvSpPr txBox="1"/>
                <p:nvPr/>
              </p:nvSpPr>
              <p:spPr>
                <a:xfrm rot="-5631184">
                  <a:off x="4954957" y="785086"/>
                  <a:ext cx="848231" cy="3435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Hà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3" name="Google Shape;1853;p53"/>
                <p:cNvSpPr txBox="1"/>
                <p:nvPr/>
              </p:nvSpPr>
              <p:spPr>
                <a:xfrm rot="-4246183">
                  <a:off x="5816078" y="1137081"/>
                  <a:ext cx="128070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Tường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4" name="Google Shape;1854;p53"/>
                <p:cNvSpPr txBox="1"/>
                <p:nvPr/>
              </p:nvSpPr>
              <p:spPr>
                <a:xfrm rot="-3563654">
                  <a:off x="6040842" y="1344844"/>
                  <a:ext cx="1407242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Thảo Ngọc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5" name="Google Shape;1855;p53"/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Thế Anh</a:t>
                  </a:r>
                  <a:endParaRPr/>
                </a:p>
              </p:txBody>
            </p:sp>
          </p:grpSp>
          <p:sp>
            <p:nvSpPr>
              <p:cNvPr id="1856" name="Google Shape;1856;p53"/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Mỹ Linh</a:t>
                </a:r>
                <a:endParaRPr/>
              </a:p>
            </p:txBody>
          </p:sp>
        </p:grpSp>
        <p:sp>
          <p:nvSpPr>
            <p:cNvPr id="1857" name="Google Shape;1857;p53"/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Vĩnh Hoàn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8" name="Google Shape;1858;p53"/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53"/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53"/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53"/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53"/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53"/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53"/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53"/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53"/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53"/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53"/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53"/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53"/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53"/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53"/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53"/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53"/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53"/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53"/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53"/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53"/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53"/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53"/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53"/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53"/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53"/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53"/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53"/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53"/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53"/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53"/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53"/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53"/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53"/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53"/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53"/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53"/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53"/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53"/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53"/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53"/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99" name="Google Shape;1899;p53"/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20" cy="186102"/>
          </a:xfrm>
        </p:grpSpPr>
        <p:sp>
          <p:nvSpPr>
            <p:cNvPr id="1900" name="Google Shape;1900;p53"/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/>
              <a:ahLst/>
              <a:cxnLst/>
              <a:rect l="l" t="t" r="r" b="b"/>
              <a:pathLst>
                <a:path w="112362" h="1541106" extrusionOk="0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rgbClr val="CB1E0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Google Shape;1901;p53"/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02" name="Google Shape;1902;p53"/>
          <p:cNvGrpSpPr/>
          <p:nvPr/>
        </p:nvGrpSpPr>
        <p:grpSpPr>
          <a:xfrm>
            <a:off x="-187242" y="212172"/>
            <a:ext cx="4733086" cy="3191112"/>
            <a:chOff x="-187327" y="-128888"/>
            <a:chExt cx="4733086" cy="3191112"/>
          </a:xfrm>
        </p:grpSpPr>
        <p:grpSp>
          <p:nvGrpSpPr>
            <p:cNvPr id="1903" name="Google Shape;1903;p53"/>
            <p:cNvGrpSpPr/>
            <p:nvPr/>
          </p:nvGrpSpPr>
          <p:grpSpPr>
            <a:xfrm>
              <a:off x="952285" y="1450174"/>
              <a:ext cx="3593474" cy="1612050"/>
              <a:chOff x="952285" y="1450174"/>
              <a:chExt cx="3593474" cy="1612050"/>
            </a:xfrm>
          </p:grpSpPr>
          <p:sp>
            <p:nvSpPr>
              <p:cNvPr id="1904" name="Google Shape;1904;p53"/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57150" cap="flat" cmpd="sng">
                <a:solidFill>
                  <a:srgbClr val="31538F"/>
                </a:solidFill>
                <a:prstDash val="lg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53"/>
              <p:cNvSpPr txBox="1"/>
              <p:nvPr/>
            </p:nvSpPr>
            <p:spPr>
              <a:xfrm>
                <a:off x="963506" y="1828810"/>
                <a:ext cx="3582253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13 – 6 = ?</a:t>
                </a:r>
                <a:endParaRPr/>
              </a:p>
            </p:txBody>
          </p:sp>
        </p:grpSp>
        <p:pic>
          <p:nvPicPr>
            <p:cNvPr id="1906" name="Google Shape;1906;p5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1947876" flipH="1">
              <a:off x="210559" y="170974"/>
              <a:ext cx="1692321" cy="1975197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907" name="Google Shape;1907;p53"/>
          <p:cNvCxnSpPr/>
          <p:nvPr/>
        </p:nvCxnSpPr>
        <p:spPr>
          <a:xfrm>
            <a:off x="1711141" y="3429664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08" name="Google Shape;1908;p53"/>
          <p:cNvCxnSpPr/>
          <p:nvPr/>
        </p:nvCxnSpPr>
        <p:spPr>
          <a:xfrm>
            <a:off x="3662157" y="3456794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909" name="Google Shape;1909;p53"/>
          <p:cNvSpPr/>
          <p:nvPr/>
        </p:nvSpPr>
        <p:spPr>
          <a:xfrm>
            <a:off x="1231718" y="4239672"/>
            <a:ext cx="2843571" cy="99752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67A46C49-E819-7CB7-6D0D-20E2FB03F266}"/>
              </a:ext>
            </a:extLst>
          </p:cNvPr>
          <p:cNvSpPr/>
          <p:nvPr/>
        </p:nvSpPr>
        <p:spPr>
          <a:xfrm>
            <a:off x="60952" y="69669"/>
            <a:ext cx="1254035" cy="53993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750" fill="hold"/>
                                        <p:tgtEl>
                                          <p:spTgt spid="9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4" name="Google Shape;1914;p54"/>
          <p:cNvGrpSpPr/>
          <p:nvPr/>
        </p:nvGrpSpPr>
        <p:grpSpPr>
          <a:xfrm>
            <a:off x="5280214" y="342282"/>
            <a:ext cx="5841376" cy="5883014"/>
            <a:chOff x="2393934" y="212563"/>
            <a:chExt cx="6401362" cy="6446991"/>
          </a:xfrm>
        </p:grpSpPr>
        <p:grpSp>
          <p:nvGrpSpPr>
            <p:cNvPr id="1915" name="Google Shape;1915;p54"/>
            <p:cNvGrpSpPr/>
            <p:nvPr/>
          </p:nvGrpSpPr>
          <p:grpSpPr>
            <a:xfrm>
              <a:off x="2393934" y="212563"/>
              <a:ext cx="6401362" cy="6446991"/>
              <a:chOff x="2393934" y="78339"/>
              <a:chExt cx="6401362" cy="6446991"/>
            </a:xfrm>
          </p:grpSpPr>
          <p:grpSp>
            <p:nvGrpSpPr>
              <p:cNvPr id="1916" name="Google Shape;1916;p54"/>
              <p:cNvGrpSpPr/>
              <p:nvPr/>
            </p:nvGrpSpPr>
            <p:grpSpPr>
              <a:xfrm>
                <a:off x="2393934" y="78339"/>
                <a:ext cx="6401362" cy="6446991"/>
                <a:chOff x="2393934" y="78339"/>
                <a:chExt cx="6401362" cy="6446991"/>
              </a:xfrm>
            </p:grpSpPr>
            <p:grpSp>
              <p:nvGrpSpPr>
                <p:cNvPr id="1917" name="Google Shape;1917;p54"/>
                <p:cNvGrpSpPr/>
                <p:nvPr/>
              </p:nvGrpSpPr>
              <p:grpSpPr>
                <a:xfrm>
                  <a:off x="2393934" y="78339"/>
                  <a:ext cx="6401362" cy="6446991"/>
                  <a:chOff x="2319503" y="110238"/>
                  <a:chExt cx="6401362" cy="6446991"/>
                </a:xfrm>
              </p:grpSpPr>
              <p:sp>
                <p:nvSpPr>
                  <p:cNvPr id="1918" name="Google Shape;1918;p54"/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28" h="111590" extrusionOk="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19" name="Google Shape;1919;p54"/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615" h="35973" extrusionOk="0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0" name="Google Shape;1920;p54"/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6" h="23236" extrusionOk="0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1" name="Google Shape;1921;p54"/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09" h="46753" extrusionOk="0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2" name="Google Shape;1922;p54"/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09" h="21392" extrusionOk="0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3" name="Google Shape;1923;p54"/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" h="1107" extrusionOk="0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4" name="Google Shape;1924;p54"/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19" h="41471" extrusionOk="0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5" name="Google Shape;1925;p54"/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3" h="37943" extrusionOk="0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6" name="Google Shape;1926;p54"/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98" h="16219" extrusionOk="0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7" name="Google Shape;1927;p54"/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32" h="25369" extrusionOk="0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8" name="Google Shape;1928;p54"/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63" h="6341" extrusionOk="0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29" name="Google Shape;1929;p54"/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2" h="30772" extrusionOk="0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0" name="Google Shape;1930;p54"/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5" h="11630" extrusionOk="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1" name="Google Shape;1931;p54"/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57" h="13986" extrusionOk="0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2" name="Google Shape;1932;p54"/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9" h="11559" extrusionOk="0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3" name="Google Shape;1933;p54"/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1" h="1003" extrusionOk="0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4" name="Google Shape;1934;p54"/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5" h="1296" extrusionOk="0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5" name="Google Shape;1935;p54"/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4" h="4645" extrusionOk="0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6" name="Google Shape;1936;p54"/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1" h="6176" extrusionOk="0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7" name="Google Shape;1937;p54"/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2" h="1563" extrusionOk="0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8" name="Google Shape;1938;p54"/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1933" extrusionOk="0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39" name="Google Shape;1939;p54"/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4" h="17418" extrusionOk="0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0" name="Google Shape;1940;p54"/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80" h="46610" extrusionOk="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1" name="Google Shape;1941;p54"/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7" h="5924" extrusionOk="0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2" name="Google Shape;1942;p54"/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3" h="12341" extrusionOk="0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3" name="Google Shape;1943;p54"/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2" h="11160" extrusionOk="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4" name="Google Shape;1944;p54"/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51" h="22270" extrusionOk="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5" name="Google Shape;1945;p54"/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3" h="3487" extrusionOk="0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6" name="Google Shape;1946;p54"/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4" h="3062" extrusionOk="0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7" name="Google Shape;1947;p54"/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6" h="4155" extrusionOk="0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8" name="Google Shape;1948;p54"/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5" h="8534" extrusionOk="0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49" name="Google Shape;1949;p54"/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5" h="6123" extrusionOk="0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0" name="Google Shape;1950;p54"/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8" h="7296" extrusionOk="0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1" name="Google Shape;1951;p54"/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7" h="4392" extrusionOk="0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2" name="Google Shape;1952;p54"/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9981" extrusionOk="0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3" name="Google Shape;1953;p54"/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" h="2223" extrusionOk="0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4" name="Google Shape;1954;p54"/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" h="15414" extrusionOk="0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5" name="Google Shape;1955;p54"/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83" h="22953" extrusionOk="0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6" name="Google Shape;1956;p54"/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8" h="4679" extrusionOk="0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7" name="Google Shape;1957;p54"/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5" h="1518" extrusionOk="0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8" name="Google Shape;1958;p54"/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99" h="45541" extrusionOk="0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59" name="Google Shape;1959;p54"/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19" h="10425" extrusionOk="0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0" name="Google Shape;1960;p54"/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6" h="9708" extrusionOk="0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1" name="Google Shape;1961;p54"/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3" h="4031" extrusionOk="0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2" name="Google Shape;1962;p54"/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28" extrusionOk="0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3" name="Google Shape;1963;p54"/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5276" extrusionOk="0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4" name="Google Shape;1964;p54"/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1" h="978" extrusionOk="0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5" name="Google Shape;1965;p54"/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0" h="3859" extrusionOk="0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6" name="Google Shape;1966;p54"/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" h="369" extrusionOk="0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7" name="Google Shape;1967;p54"/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" h="10204" extrusionOk="0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8" name="Google Shape;1968;p54"/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5" h="11958" extrusionOk="0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9" name="Google Shape;1969;p54"/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" h="712" extrusionOk="0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0" name="Google Shape;1970;p54"/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6" h="4349" extrusionOk="0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1" name="Google Shape;1971;p54"/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58" h="8520" extrusionOk="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2" name="Google Shape;1972;p54"/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395" extrusionOk="0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3" name="Google Shape;1973;p54"/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2385" extrusionOk="0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4" name="Google Shape;1974;p54"/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3" h="1683" extrusionOk="0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5" name="Google Shape;1975;p54"/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" h="205" extrusionOk="0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6" name="Google Shape;1976;p54"/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" h="2225" extrusionOk="0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7" name="Google Shape;1977;p54"/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229" extrusionOk="0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8" name="Google Shape;1978;p54"/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3" h="7073" extrusionOk="0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9" name="Google Shape;1979;p54"/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7" h="629" extrusionOk="0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0" name="Google Shape;1980;p54"/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4" h="2607" extrusionOk="0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1" name="Google Shape;1981;p54"/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" h="2771" extrusionOk="0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2" name="Google Shape;1982;p54"/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1" h="2940" extrusionOk="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3" name="Google Shape;1983;p54"/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" h="3507" extrusionOk="0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4" name="Google Shape;1984;p54"/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8" h="6267" extrusionOk="0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5" name="Google Shape;1985;p54"/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4" h="772" extrusionOk="0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6" name="Google Shape;1986;p54"/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9" h="2009" extrusionOk="0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7" name="Google Shape;1987;p54"/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2" h="4128" extrusionOk="0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8" name="Google Shape;1988;p54"/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2692" extrusionOk="0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9" name="Google Shape;1989;p54"/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9" h="4239" extrusionOk="0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0" name="Google Shape;1990;p54"/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" h="1218" extrusionOk="0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1" name="Google Shape;1991;p54"/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79" extrusionOk="0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2" name="Google Shape;1992;p54"/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7" h="1574" extrusionOk="0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3" name="Google Shape;1993;p54"/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3813" extrusionOk="0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4" name="Google Shape;1994;p54"/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" h="2720" extrusionOk="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5" name="Google Shape;1995;p54"/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7" h="743" extrusionOk="0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6" name="Google Shape;1996;p54"/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6" h="2389" extrusionOk="0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7" name="Google Shape;1997;p54"/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3" h="3171" extrusionOk="0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8" name="Google Shape;1998;p54"/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275" extrusionOk="0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9" name="Google Shape;1999;p54"/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" h="1629" extrusionOk="0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0" name="Google Shape;2000;p54"/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7" h="1789" extrusionOk="0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1" name="Google Shape;2001;p54"/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" h="219" extrusionOk="0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2" name="Google Shape;2002;p54"/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0" h="1200" extrusionOk="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3" name="Google Shape;2003;p54"/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" h="241" extrusionOk="0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4" name="Google Shape;2004;p54"/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" h="93" extrusionOk="0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5" name="Google Shape;2005;p54"/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03" h="34530" extrusionOk="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6" name="Google Shape;2006;p54"/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6" h="7830" extrusionOk="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7" name="Google Shape;2007;p54"/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6" h="7497" extrusionOk="0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8" name="Google Shape;2008;p54"/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" h="2879" extrusionOk="0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9" name="Google Shape;2009;p54"/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5" h="1449" extrusionOk="0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0" name="Google Shape;2010;p54"/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" h="5904" extrusionOk="0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1" name="Google Shape;2011;p54"/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1" h="4720" extrusionOk="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2" name="Google Shape;2012;p54"/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5" h="2345" extrusionOk="0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3" name="Google Shape;2013;p54"/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5" h="4036" extrusionOk="0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4" name="Google Shape;2014;p54"/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0" h="3878" extrusionOk="0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5" name="Google Shape;2015;p54"/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3" h="3753" extrusionOk="0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6" name="Google Shape;2016;p54"/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33" h="5628" extrusionOk="0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7" name="Google Shape;2017;p54"/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" h="3091" extrusionOk="0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8" name="Google Shape;2018;p54"/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3" h="481" extrusionOk="0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19" name="Google Shape;2019;p54"/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7" h="6185" extrusionOk="0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0" name="Google Shape;2020;p54"/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17053" extrusionOk="0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1" name="Google Shape;2021;p54"/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6" h="4531" extrusionOk="0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2" name="Google Shape;2022;p54"/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95" h="26542" extrusionOk="0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3" name="Google Shape;2023;p54"/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17" h="5293" extrusionOk="0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4" name="Google Shape;2024;p54"/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2895" extrusionOk="0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5" name="Google Shape;2025;p54"/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96" h="1279" extrusionOk="0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6" name="Google Shape;2026;p54"/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95" extrusionOk="0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7" name="Google Shape;2027;p54"/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5" h="519" extrusionOk="0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8" name="Google Shape;2028;p54"/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3" h="4126" extrusionOk="0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29" name="Google Shape;2029;p54"/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87" h="8745" extrusionOk="0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0" name="Google Shape;2030;p54"/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45" h="2779" extrusionOk="0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1" name="Google Shape;2031;p54"/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5" h="1465" extrusionOk="0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2" name="Google Shape;2032;p54"/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" h="1185" extrusionOk="0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3" name="Google Shape;2033;p54"/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3" h="3665" extrusionOk="0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4" name="Google Shape;2034;p54"/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" h="1785" extrusionOk="0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5" name="Google Shape;2035;p54"/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5" h="1522" extrusionOk="0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6" name="Google Shape;2036;p54"/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" h="615" extrusionOk="0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7" name="Google Shape;2037;p54"/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89" h="4783" extrusionOk="0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8" name="Google Shape;2038;p54"/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6" h="15723" extrusionOk="0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39" name="Google Shape;2039;p54"/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1896" extrusionOk="0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0" name="Google Shape;2040;p54"/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74" extrusionOk="0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1" name="Google Shape;2041;p54"/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5" h="3035" extrusionOk="0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2" name="Google Shape;2042;p54"/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7" h="3815" extrusionOk="0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3" name="Google Shape;2043;p54"/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" h="906" extrusionOk="0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4" name="Google Shape;2044;p54"/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5" h="3378" extrusionOk="0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5" name="Google Shape;2045;p54"/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3510" extrusionOk="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6" name="Google Shape;2046;p54"/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738" extrusionOk="0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7" name="Google Shape;2047;p54"/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" h="1549" extrusionOk="0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8" name="Google Shape;2048;p54"/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3" h="5974" extrusionOk="0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49" name="Google Shape;2049;p54"/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07" h="15394" extrusionOk="0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0" name="Google Shape;2050;p54"/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3" h="2316" extrusionOk="0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1" name="Google Shape;2051;p54"/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4" h="3711" extrusionOk="0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2" name="Google Shape;2052;p54"/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8" h="6841" extrusionOk="0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3" name="Google Shape;2053;p54"/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0" h="2089" extrusionOk="0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4" name="Google Shape;2054;p54"/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1" h="1207" extrusionOk="0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5" name="Google Shape;2055;p54"/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392" extrusionOk="0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6" name="Google Shape;2056;p54"/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" h="696" extrusionOk="0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7" name="Google Shape;2057;p54"/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3" h="3835" extrusionOk="0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8" name="Google Shape;2058;p54"/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" h="2351" extrusionOk="0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59" name="Google Shape;2059;p54"/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3" h="10055" extrusionOk="0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0" name="Google Shape;2060;p54"/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9" h="2764" extrusionOk="0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1" name="Google Shape;2061;p54"/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5" h="943" extrusionOk="0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2" name="Google Shape;2062;p54"/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6" h="3382" extrusionOk="0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3" name="Google Shape;2063;p54"/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4130" extrusionOk="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4" name="Google Shape;2064;p54"/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" h="5919" extrusionOk="0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5" name="Google Shape;2065;p54"/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5" h="4729" extrusionOk="0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6" name="Google Shape;2066;p54"/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7" h="4531" extrusionOk="0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7" name="Google Shape;2067;p54"/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" h="3982" extrusionOk="0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8" name="Google Shape;2068;p54"/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0" h="2742" extrusionOk="0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69" name="Google Shape;2069;p54"/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55" h="45632" extrusionOk="0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0" name="Google Shape;2070;p54"/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4" h="3314" extrusionOk="0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1" name="Google Shape;2071;p54"/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6" h="4244" extrusionOk="0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2" name="Google Shape;2072;p54"/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1" h="3358" extrusionOk="0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3" name="Google Shape;2073;p54"/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98" h="6561" extrusionOk="0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4" name="Google Shape;2074;p54"/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5" h="4562" extrusionOk="0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5" name="Google Shape;2075;p54"/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" h="1610" extrusionOk="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6" name="Google Shape;2076;p54"/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9" h="5683" extrusionOk="0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7" name="Google Shape;2077;p54"/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83" h="21320" extrusionOk="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8" name="Google Shape;2078;p54"/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1" h="1573" extrusionOk="0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79" name="Google Shape;2079;p54"/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" h="700" extrusionOk="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0" name="Google Shape;2080;p54"/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916" extrusionOk="0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1" name="Google Shape;2081;p54"/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1" h="8103" extrusionOk="0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2" name="Google Shape;2082;p54"/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" h="4141" extrusionOk="0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3" name="Google Shape;2083;p54"/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9" h="12861" extrusionOk="0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4" name="Google Shape;2084;p54"/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6" h="7135" extrusionOk="0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5" name="Google Shape;2085;p54"/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2" h="1539" extrusionOk="0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6" name="Google Shape;2086;p54"/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" h="8364" extrusionOk="0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7" name="Google Shape;2087;p54"/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7" h="3789" extrusionOk="0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8" name="Google Shape;2088;p54"/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19" h="5330" extrusionOk="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89" name="Google Shape;2089;p54"/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6" h="363" extrusionOk="0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0" name="Google Shape;2090;p54"/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" h="3359" extrusionOk="0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1" name="Google Shape;2091;p54"/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5" h="6192" extrusionOk="0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2" name="Google Shape;2092;p54"/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2" h="3161" extrusionOk="0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3" name="Google Shape;2093;p54"/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2" h="1086" extrusionOk="0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4" name="Google Shape;2094;p54"/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" h="926" extrusionOk="0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5" name="Google Shape;2095;p54"/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8" h="6489" extrusionOk="0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6" name="Google Shape;2096;p54"/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5" h="10314" extrusionOk="0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7" name="Google Shape;2097;p54"/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8" h="3536" extrusionOk="0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8" name="Google Shape;2098;p54"/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7" h="7762" extrusionOk="0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99" name="Google Shape;2099;p54"/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74" h="1134" extrusionOk="0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0" name="Google Shape;2100;p54"/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0" h="1329" extrusionOk="0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1" name="Google Shape;2101;p54"/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138" extrusionOk="0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2" name="Google Shape;2102;p54"/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4" h="4738" extrusionOk="0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3" name="Google Shape;2103;p54"/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52" h="11177" extrusionOk="0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4" name="Google Shape;2104;p54"/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6" h="4583" extrusionOk="0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5" name="Google Shape;2105;p54"/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242" extrusionOk="0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6" name="Google Shape;2106;p54"/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4" h="6974" extrusionOk="0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7" name="Google Shape;2107;p54"/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" h="3017" extrusionOk="0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8" name="Google Shape;2108;p54"/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1" h="3045" extrusionOk="0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09" name="Google Shape;2109;p54"/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52" h="28431" extrusionOk="0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0" name="Google Shape;2110;p54"/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3" h="3448" extrusionOk="0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1" name="Google Shape;2111;p54"/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" h="652" extrusionOk="0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2" name="Google Shape;2112;p54"/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1" h="5973" extrusionOk="0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3" name="Google Shape;2113;p54"/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9" h="1342" extrusionOk="0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4" name="Google Shape;2114;p54"/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4" h="4524" extrusionOk="0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5" name="Google Shape;2115;p54"/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8" h="9254" extrusionOk="0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6" name="Google Shape;2116;p54"/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11" h="5224" extrusionOk="0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7" name="Google Shape;2117;p54"/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6" h="1269" extrusionOk="0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8" name="Google Shape;2118;p54"/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3" h="2123" extrusionOk="0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19" name="Google Shape;2119;p54"/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9" h="2478" extrusionOk="0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0" name="Google Shape;2120;p54"/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01" h="25351" extrusionOk="0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1" name="Google Shape;2121;p54"/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1" h="1792" extrusionOk="0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2" name="Google Shape;2122;p54"/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31" h="2256" extrusionOk="0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3" name="Google Shape;2123;p54"/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3181" extrusionOk="0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4" name="Google Shape;2124;p54"/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6" h="936" extrusionOk="0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5" name="Google Shape;2125;p54"/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595" extrusionOk="0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6" name="Google Shape;2126;p54"/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90" h="3237" extrusionOk="0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7" name="Google Shape;2127;p54"/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2" h="4309" extrusionOk="0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8" name="Google Shape;2128;p54"/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5" h="6318" extrusionOk="0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9" name="Google Shape;2129;p54"/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0" h="3389" extrusionOk="0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0" name="Google Shape;2130;p54"/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2" h="4104" extrusionOk="0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1" name="Google Shape;2131;p54"/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3" h="3003" extrusionOk="0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2" name="Google Shape;2132;p54"/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" h="2411" extrusionOk="0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3" name="Google Shape;2133;p54"/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3692" extrusionOk="0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4" name="Google Shape;2134;p54"/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0" h="1786" extrusionOk="0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5" name="Google Shape;2135;p54"/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4" h="10710" extrusionOk="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6" name="Google Shape;2136;p54"/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73" extrusionOk="0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7" name="Google Shape;2137;p54"/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5649" extrusionOk="0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8" name="Google Shape;2138;p54"/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0" h="3676" extrusionOk="0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9" name="Google Shape;2139;p54"/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5" h="3207" extrusionOk="0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0" name="Google Shape;2140;p54"/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3489" extrusionOk="0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1" name="Google Shape;2141;p54"/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8" h="1092" extrusionOk="0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2" name="Google Shape;2142;p54"/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" h="445" extrusionOk="0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3" name="Google Shape;2143;p54"/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9" h="4134" extrusionOk="0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4" name="Google Shape;2144;p54"/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4808" extrusionOk="0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5" name="Google Shape;2145;p54"/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8" h="1224" extrusionOk="0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6" name="Google Shape;2146;p54"/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332" extrusionOk="0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7" name="Google Shape;2147;p54"/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8" h="4222" extrusionOk="0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8" name="Google Shape;2148;p54"/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853" extrusionOk="0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9" name="Google Shape;2149;p54"/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2344" extrusionOk="0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0" name="Google Shape;2150;p54"/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" h="1929" extrusionOk="0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1" name="Google Shape;2151;p54"/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843" extrusionOk="0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2" name="Google Shape;2152;p54"/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1195" extrusionOk="0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3" name="Google Shape;2153;p54"/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2" h="1211" extrusionOk="0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4" name="Google Shape;2154;p54"/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4" h="1353" extrusionOk="0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5" name="Google Shape;2155;p54"/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" h="729" extrusionOk="0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6" name="Google Shape;2156;p54"/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718" extrusionOk="0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7" name="Google Shape;2157;p54"/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" h="182" extrusionOk="0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8" name="Google Shape;2158;p54"/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" h="166" extrusionOk="0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9" name="Google Shape;2159;p54"/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72" h="12422" extrusionOk="0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54"/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1" h="2383" extrusionOk="0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54"/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0" h="3554" extrusionOk="0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54"/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1" h="3963" extrusionOk="0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3" name="Google Shape;2163;p54"/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1271" extrusionOk="0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4" name="Google Shape;2164;p54"/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" h="758" extrusionOk="0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54"/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" h="946" extrusionOk="0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54"/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2" h="1933" extrusionOk="0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7" name="Google Shape;2167;p54"/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" h="6940" extrusionOk="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8" name="Google Shape;2168;p54"/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8" h="4980" extrusionOk="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54"/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" h="947" extrusionOk="0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54"/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2" h="2132" extrusionOk="0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54"/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1902" extrusionOk="0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2" name="Google Shape;2172;p54"/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1" h="3403" extrusionOk="0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3" name="Google Shape;2173;p54"/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4" h="10911" extrusionOk="0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4" name="Google Shape;2174;p54"/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" h="6979" extrusionOk="0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5" name="Google Shape;2175;p54"/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5" h="31395" extrusionOk="0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6" name="Google Shape;2176;p54"/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1562" extrusionOk="0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7" name="Google Shape;2177;p54"/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" h="831" extrusionOk="0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8" name="Google Shape;2178;p54"/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3" h="1400" extrusionOk="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9" name="Google Shape;2179;p54"/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9" h="3497" extrusionOk="0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0" name="Google Shape;2180;p54"/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846" extrusionOk="0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1" name="Google Shape;2181;p54"/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" h="146" extrusionOk="0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2" name="Google Shape;2182;p54"/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8" h="766" extrusionOk="0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3" name="Google Shape;2183;p54"/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2" h="5331" extrusionOk="0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4" name="Google Shape;2184;p54"/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0" h="1803" extrusionOk="0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5" name="Google Shape;2185;p54"/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" h="651" extrusionOk="0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6" name="Google Shape;2186;p54"/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5" h="6505" extrusionOk="0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7" name="Google Shape;2187;p54"/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6" h="1758" extrusionOk="0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8" name="Google Shape;2188;p54"/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9" h="2963" extrusionOk="0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89" name="Google Shape;2189;p54"/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1" h="2861" extrusionOk="0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0" name="Google Shape;2190;p54"/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8" h="4216" extrusionOk="0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1" name="Google Shape;2191;p54"/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1" h="2537" extrusionOk="0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2" name="Google Shape;2192;p54"/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" h="590" extrusionOk="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3" name="Google Shape;2193;p54"/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9" h="5006" extrusionOk="0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4" name="Google Shape;2194;p54"/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472" extrusionOk="0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5" name="Google Shape;2195;p54"/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8" h="3695" extrusionOk="0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6" name="Google Shape;2196;p54"/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88" h="3174" extrusionOk="0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7" name="Google Shape;2197;p54"/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6" h="8273" extrusionOk="0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8" name="Google Shape;2198;p54"/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6" h="1052" extrusionOk="0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99" name="Google Shape;2199;p54"/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1" h="1578" extrusionOk="0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0" name="Google Shape;2200;p54"/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9" h="3090" extrusionOk="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1" name="Google Shape;2201;p54"/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" h="1103" extrusionOk="0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2" name="Google Shape;2202;p54"/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6" h="10970" extrusionOk="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3" name="Google Shape;2203;p54"/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1" h="4275" extrusionOk="0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4" name="Google Shape;2204;p54"/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4" h="4426" extrusionOk="0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5" name="Google Shape;2205;p54"/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9" h="2439" extrusionOk="0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6" name="Google Shape;2206;p54"/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4" h="3953" extrusionOk="0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7" name="Google Shape;2207;p54"/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8" h="2852" extrusionOk="0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8" name="Google Shape;2208;p54"/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9" h="1460" extrusionOk="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9" name="Google Shape;2209;p54"/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" h="2221" extrusionOk="0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0" name="Google Shape;2210;p54"/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1649" extrusionOk="0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1" name="Google Shape;2211;p54"/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9" h="1176" extrusionOk="0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2" name="Google Shape;2212;p54"/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7" h="7312" extrusionOk="0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3" name="Google Shape;2213;p54"/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6" h="3543" extrusionOk="0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4" name="Google Shape;2214;p54"/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3" h="1579" extrusionOk="0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5" name="Google Shape;2215;p54"/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9" h="5679" extrusionOk="0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6" name="Google Shape;2216;p54"/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825" extrusionOk="0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7" name="Google Shape;2217;p54"/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3" h="4081" extrusionOk="0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8" name="Google Shape;2218;p54"/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4" h="4126" extrusionOk="0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19" name="Google Shape;2219;p54"/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" h="694" extrusionOk="0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0" name="Google Shape;2220;p54"/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270" extrusionOk="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1" name="Google Shape;2221;p54"/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6" h="827" extrusionOk="0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2" name="Google Shape;2222;p54"/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3" h="5985" extrusionOk="0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3" name="Google Shape;2223;p54"/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" h="1127" extrusionOk="0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4" name="Google Shape;2224;p54"/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01" h="7992" extrusionOk="0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5" name="Google Shape;2225;p54"/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2" h="4071" extrusionOk="0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6" name="Google Shape;2226;p54"/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" h="1585" extrusionOk="0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7" name="Google Shape;2227;p54"/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7" h="994" extrusionOk="0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8" name="Google Shape;2228;p54"/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2" h="1975" extrusionOk="0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29" name="Google Shape;2229;p54"/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7" h="6132" extrusionOk="0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0" name="Google Shape;2230;p54"/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0" h="1073" extrusionOk="0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1" name="Google Shape;2231;p54"/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1" h="3205" extrusionOk="0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2" name="Google Shape;2232;p54"/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6" h="4341" extrusionOk="0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3" name="Google Shape;2233;p54"/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1" h="1818" extrusionOk="0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4" name="Google Shape;2234;p54"/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0" h="13903" extrusionOk="0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5" name="Google Shape;2235;p54"/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3" h="8296" extrusionOk="0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6" name="Google Shape;2236;p54"/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0" h="29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7" name="Google Shape;2237;p54"/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87" h="4532" extrusionOk="0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8" name="Google Shape;2238;p54"/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6" h="1125" extrusionOk="0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39" name="Google Shape;2239;p54"/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" h="1110" extrusionOk="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0" name="Google Shape;2240;p54"/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0" h="14174" extrusionOk="0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1" name="Google Shape;2241;p54"/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9" h="5325" extrusionOk="0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2" name="Google Shape;2242;p54"/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7" h="4525" extrusionOk="0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3" name="Google Shape;2243;p54"/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4" h="6663" extrusionOk="0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4" name="Google Shape;2244;p54"/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9" h="14173" extrusionOk="0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5" name="Google Shape;2245;p54"/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" h="8207" extrusionOk="0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6" name="Google Shape;2246;p54"/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" h="1435" extrusionOk="0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7" name="Google Shape;2247;p54"/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" h="1698" extrusionOk="0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8" name="Google Shape;2248;p54"/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3" h="8284" extrusionOk="0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49" name="Google Shape;2249;p54"/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" h="601" extrusionOk="0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0" name="Google Shape;2250;p54"/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" h="120" extrusionOk="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1" name="Google Shape;2251;p54"/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85" h="10220" extrusionOk="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2" name="Google Shape;2252;p54"/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1" h="11200" extrusionOk="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3" name="Google Shape;2253;p54"/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0" h="1260" extrusionOk="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4" name="Google Shape;2254;p54"/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3" h="1061" extrusionOk="0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5" name="Google Shape;2255;p54"/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92" h="5955" extrusionOk="0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6" name="Google Shape;2256;p54"/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2" h="12344" extrusionOk="0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7" name="Google Shape;2257;p54"/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2" h="1306" extrusionOk="0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8" name="Google Shape;2258;p54"/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" h="618" extrusionOk="0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59" name="Google Shape;2259;p54"/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75" h="23037" extrusionOk="0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0" name="Google Shape;2260;p54"/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350" extrusionOk="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1" name="Google Shape;2261;p54"/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01" h="9370" extrusionOk="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2" name="Google Shape;2262;p54"/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5" h="3429" extrusionOk="0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3" name="Google Shape;2263;p54"/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5" h="8502" extrusionOk="0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4" name="Google Shape;2264;p54"/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0" h="9983" extrusionOk="0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5" name="Google Shape;2265;p54"/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8" h="69486" extrusionOk="0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6" name="Google Shape;2266;p54"/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50" h="2637" extrusionOk="0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7" name="Google Shape;2267;p54"/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0" h="5568" extrusionOk="0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8" name="Google Shape;2268;p54"/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5" h="1942" extrusionOk="0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69" name="Google Shape;2269;p54"/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9" h="7755" extrusionOk="0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0" name="Google Shape;2270;p54"/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5" h="11370" extrusionOk="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1" name="Google Shape;2271;p54"/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42" h="55875" extrusionOk="0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2" name="Google Shape;2272;p54"/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5" h="182" extrusionOk="0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3" name="Google Shape;2273;p54"/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58" h="3853" extrusionOk="0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4" name="Google Shape;2274;p54"/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" h="2115" extrusionOk="0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5" name="Google Shape;2275;p54"/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1" h="425" extrusionOk="0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6" name="Google Shape;2276;p54"/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5" h="5973" extrusionOk="0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7" name="Google Shape;2277;p54"/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" h="184" extrusionOk="0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8" name="Google Shape;2278;p54"/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66" h="1939" extrusionOk="0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79" name="Google Shape;2279;p54"/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37" extrusionOk="0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0" name="Google Shape;2280;p54"/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27" h="35640" extrusionOk="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1" name="Google Shape;2281;p54"/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" h="652" extrusionOk="0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2" name="Google Shape;2282;p54"/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3" h="4979" extrusionOk="0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3" name="Google Shape;2283;p54"/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2" h="2470" extrusionOk="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4" name="Google Shape;2284;p54"/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7" h="2346" extrusionOk="0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5" name="Google Shape;2285;p54"/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9" h="5400" extrusionOk="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6" name="Google Shape;2286;p54"/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1" h="9968" extrusionOk="0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7" name="Google Shape;2287;p54"/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253" h="20780" extrusionOk="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8" name="Google Shape;2288;p54"/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" h="7677" extrusionOk="0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89" name="Google Shape;2289;p54"/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02" h="5140" extrusionOk="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0" name="Google Shape;2290;p54"/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4293" extrusionOk="0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1" name="Google Shape;2291;p54"/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8" h="13819" extrusionOk="0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2" name="Google Shape;2292;p54"/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94" h="7838" extrusionOk="0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3" name="Google Shape;2293;p54"/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71" h="37755" extrusionOk="0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4" name="Google Shape;2294;p54"/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506" extrusionOk="0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5" name="Google Shape;2295;p54"/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" h="8045" extrusionOk="0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6" name="Google Shape;2296;p54"/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11" h="33844" extrusionOk="0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7" name="Google Shape;2297;p54"/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40" h="47993" extrusionOk="0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8" name="Google Shape;2298;p54"/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72" h="16949" extrusionOk="0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99" name="Google Shape;2299;p54"/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1359" h="2051588" extrusionOk="0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0" name="Google Shape;2300;p54"/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9347" h="2368391" extrusionOk="0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1" name="Google Shape;2301;p54"/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9974" h="2459731" extrusionOk="0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2" name="Google Shape;2302;p54"/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7017" h="1679385" extrusionOk="0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3" name="Google Shape;2303;p54"/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6394" h="2743130" extrusionOk="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4" name="Google Shape;2304;p54"/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6241" h="1197880" extrusionOk="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5" name="Google Shape;2305;p54"/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850" h="2693926" extrusionOk="0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6" name="Google Shape;2306;p54"/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4951" h="827505" extrusionOk="0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7" name="Google Shape;2307;p54"/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088" h="2771563" extrusionOk="0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8" name="Google Shape;2308;p54"/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729" h="409607" extrusionOk="0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9" name="Google Shape;2309;p54"/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29" h="2915142" extrusionOk="0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0" name="Google Shape;2310;p54"/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6670" h="460086" extrusionOk="0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1" name="Google Shape;2311;p54"/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9922" h="2789489" extrusionOk="0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2" name="Google Shape;2312;p54"/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3514" h="887726" extrusionOk="0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3" name="Google Shape;2313;p54"/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42" h="2617858" extrusionOk="0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4" name="Google Shape;2314;p54"/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2728" h="1255892" extrusionOk="0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5" name="Google Shape;2315;p54"/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7535" h="2492348" extrusionOk="0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6" name="Google Shape;2316;p54"/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9903" h="1615066" extrusionOk="0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7" name="Google Shape;2317;p54"/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455" h="1972407" extrusionOk="0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8" name="Google Shape;2318;p54"/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69" h="2225311" extrusionOk="0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9" name="Google Shape;2319;p54"/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8" h="180865" extrusionOk="0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0" name="Google Shape;2320;p54"/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05" h="75138" extrusionOk="0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1" name="Google Shape;2321;p54"/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6" h="188131" extrusionOk="0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54"/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98" h="133271" extrusionOk="0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54"/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76" h="26270" extrusionOk="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54"/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17" h="56140" extrusionOk="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5" name="Google Shape;2325;p54"/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949" h="27486" extrusionOk="0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6" name="Google Shape;2326;p54"/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37519" extrusionOk="0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54"/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70" h="11350" extrusionOk="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54"/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7" h="21286" extrusionOk="0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9" name="Google Shape;2329;p54"/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420" h="29593" extrusionOk="0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0" name="Google Shape;2330;p54"/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2" h="13240" extrusionOk="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54"/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" h="24436" extrusionOk="0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54"/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65" h="111537" extrusionOk="0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54"/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41" h="139900" extrusionOk="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4" name="Google Shape;2334;p54"/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47" h="48466" extrusionOk="0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5" name="Google Shape;2335;p54"/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22" h="22485" extrusionOk="0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6" name="Google Shape;2336;p54"/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7" h="7972" extrusionOk="0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7" name="Google Shape;2337;p54"/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73" h="24920" extrusionOk="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8" name="Google Shape;2338;p54"/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0" h="28805" extrusionOk="0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9" name="Google Shape;2339;p54"/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89" h="29180" extrusionOk="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0" name="Google Shape;2340;p54"/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38" h="25165" extrusionOk="0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1" name="Google Shape;2341;p54"/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97" h="16707" extrusionOk="0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2" name="Google Shape;2342;p54"/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10" h="13863" extrusionOk="0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3" name="Google Shape;2343;p54"/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17855" extrusionOk="0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4" name="Google Shape;2344;p54"/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2" h="3760" extrusionOk="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5" name="Google Shape;2345;p54"/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3" h="9577" extrusionOk="0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6" name="Google Shape;2346;p54"/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551" h="73067" extrusionOk="0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7" name="Google Shape;2347;p54"/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4827" extrusionOk="0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8" name="Google Shape;2348;p54"/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8" h="22086" extrusionOk="0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49" name="Google Shape;2349;p54"/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5" h="24502" extrusionOk="0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0" name="Google Shape;2350;p54"/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3921" extrusionOk="0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1" name="Google Shape;2351;p54"/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" h="651" extrusionOk="0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2" name="Google Shape;2352;p54"/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5" h="3912" extrusionOk="0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3" name="Google Shape;2353;p54"/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1" h="6428" extrusionOk="0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4" name="Google Shape;2354;p54"/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2" h="4533" extrusionOk="0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5" name="Google Shape;2355;p54"/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8" h="12144" extrusionOk="0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6" name="Google Shape;2356;p54"/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04" h="91448" extrusionOk="0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7" name="Google Shape;2357;p54"/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16" h="23967" extrusionOk="0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8" name="Google Shape;2358;p54"/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82" h="14909" extrusionOk="0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9" name="Google Shape;2359;p54"/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9" h="14703" extrusionOk="0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0" name="Google Shape;2360;p54"/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6" h="2024" extrusionOk="0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1" name="Google Shape;2361;p54"/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3" h="12074" extrusionOk="0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2" name="Google Shape;2362;p54"/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7" h="8200" extrusionOk="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3" name="Google Shape;2363;p54"/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7" h="3689" extrusionOk="0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4" name="Google Shape;2364;p54"/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6" h="1848" extrusionOk="0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5" name="Google Shape;2365;p54"/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61" h="14789" extrusionOk="0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6" name="Google Shape;2366;p54"/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75" h="9091" extrusionOk="0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7" name="Google Shape;2367;p54"/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69" h="5811" extrusionOk="0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8" name="Google Shape;2368;p54"/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4" h="3345" extrusionOk="0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9" name="Google Shape;2369;p54"/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6" h="11595" extrusionOk="0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0" name="Google Shape;2370;p54"/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6" h="4037" extrusionOk="0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1" name="Google Shape;2371;p54"/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440" extrusionOk="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2" name="Google Shape;2372;p54"/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6" h="994" extrusionOk="0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3" name="Google Shape;2373;p54"/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9" h="1140" extrusionOk="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4" name="Google Shape;2374;p54"/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4" h="9013" extrusionOk="0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5" name="Google Shape;2375;p54"/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8" h="9735" extrusionOk="0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6" name="Google Shape;2376;p54"/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1097" extrusionOk="0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7" name="Google Shape;2377;p54"/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6" h="976" extrusionOk="0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8" name="Google Shape;2378;p54"/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933" extrusionOk="0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9" name="Google Shape;2379;p54"/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46" h="2704" extrusionOk="0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0" name="Google Shape;2380;p54"/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3681" extrusionOk="0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1" name="Google Shape;2381;p54"/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5" h="3442" extrusionOk="0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2" name="Google Shape;2382;p54"/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0" h="4050" extrusionOk="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3" name="Google Shape;2383;p54"/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" h="3123" extrusionOk="0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4" name="Google Shape;2384;p54"/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2" h="5052" extrusionOk="0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5" name="Google Shape;2385;p54"/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1" h="1811" extrusionOk="0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6" name="Google Shape;2386;p54"/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81" h="10184" extrusionOk="0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54"/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7" h="3337" extrusionOk="0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8" name="Google Shape;2388;p54"/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7" h="6151" extrusionOk="0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9" name="Google Shape;2389;p54"/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4" h="17881" extrusionOk="0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0" name="Google Shape;2390;p54"/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3206" extrusionOk="0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1" name="Google Shape;2391;p54"/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1" h="355" extrusionOk="0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2" name="Google Shape;2392;p54"/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3" h="2574" extrusionOk="0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3" name="Google Shape;2393;p54"/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9" h="4950" extrusionOk="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4" name="Google Shape;2394;p54"/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" h="3182" extrusionOk="0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5" name="Google Shape;2395;p54"/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" h="925" extrusionOk="0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6" name="Google Shape;2396;p54"/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4" h="641" extrusionOk="0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7" name="Google Shape;2397;p54"/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" h="5531" extrusionOk="0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8" name="Google Shape;2398;p54"/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4" h="7782" extrusionOk="0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99" name="Google Shape;2399;p54"/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83" extrusionOk="0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0" name="Google Shape;2400;p54"/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4" h="1534" extrusionOk="0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1" name="Google Shape;2401;p54"/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79" h="7526" extrusionOk="0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2" name="Google Shape;2402;p54"/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0" h="973" extrusionOk="0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3" name="Google Shape;2403;p54"/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26" h="9818" extrusionOk="0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4" name="Google Shape;2404;p54"/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2" h="1659" extrusionOk="0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5" name="Google Shape;2405;p54"/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4" h="1085" extrusionOk="0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6" name="Google Shape;2406;p54"/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" h="276" extrusionOk="0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7" name="Google Shape;2407;p54"/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" h="786" extrusionOk="0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8" name="Google Shape;2408;p54"/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8" h="904" extrusionOk="0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9" name="Google Shape;2409;p54"/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1" h="3364" extrusionOk="0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54"/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7" h="2466" extrusionOk="0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54"/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0" h="1416" extrusionOk="0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54"/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" h="344" extrusionOk="0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3" name="Google Shape;2413;p54"/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6" h="2696" extrusionOk="0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4" name="Google Shape;2414;p54"/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" h="1837" extrusionOk="0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54"/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2121" extrusionOk="0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54"/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0" h="3865" extrusionOk="0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7" name="Google Shape;2417;p54"/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7" h="3613" extrusionOk="0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8" name="Google Shape;2418;p54"/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8" h="778" extrusionOk="0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54"/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" h="2070" extrusionOk="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54"/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0" h="3116" extrusionOk="0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54"/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" h="688" extrusionOk="0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2" name="Google Shape;2422;p54"/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" h="555" extrusionOk="0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3" name="Google Shape;2423;p54"/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8" h="765" extrusionOk="0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4" name="Google Shape;2424;p54"/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741" h="99036" extrusionOk="0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5" name="Google Shape;2425;p54"/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24" h="24559" extrusionOk="0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6" name="Google Shape;2426;p54"/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04" h="8279" extrusionOk="0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7" name="Google Shape;2427;p54"/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3510" extrusionOk="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8" name="Google Shape;2428;p54"/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5" h="1930" extrusionOk="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9" name="Google Shape;2429;p54"/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622" extrusionOk="0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0" name="Google Shape;2430;p54"/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" h="6374" extrusionOk="0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1" name="Google Shape;2431;p54"/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" h="724" extrusionOk="0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2" name="Google Shape;2432;p54"/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6" h="708" extrusionOk="0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3" name="Google Shape;2433;p54"/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1535" extrusionOk="0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4" name="Google Shape;2434;p54"/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3" h="4146" extrusionOk="0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5" name="Google Shape;2435;p54"/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4" h="4415" extrusionOk="0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6" name="Google Shape;2436;p54"/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4" h="3007" extrusionOk="0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7" name="Google Shape;2437;p54"/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1" h="1756" extrusionOk="0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8" name="Google Shape;2438;p54"/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4" h="1973" extrusionOk="0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9" name="Google Shape;2439;p54"/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3609" extrusionOk="0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0" name="Google Shape;2440;p54"/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8" h="1567" extrusionOk="0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1" name="Google Shape;2441;p54"/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3078" extrusionOk="0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2" name="Google Shape;2442;p54"/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90" h="9752" extrusionOk="0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3" name="Google Shape;2443;p54"/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2" h="67513" extrusionOk="0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4" name="Google Shape;2444;p54"/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8" h="1751" extrusionOk="0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5" name="Google Shape;2445;p54"/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4" h="1818" extrusionOk="0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6" name="Google Shape;2446;p54"/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8" h="5368" extrusionOk="0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7" name="Google Shape;2447;p54"/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" h="788" extrusionOk="0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8" name="Google Shape;2448;p54"/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2" h="3706" extrusionOk="0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9" name="Google Shape;2449;p54"/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313" extrusionOk="0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0" name="Google Shape;2450;p54"/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1" h="4005" extrusionOk="0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1" name="Google Shape;2451;p54"/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0" h="11701" extrusionOk="0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2" name="Google Shape;2452;p54"/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8" h="2612" extrusionOk="0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3" name="Google Shape;2453;p54"/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4" h="1158" extrusionOk="0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4" name="Google Shape;2454;p54"/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" h="870" extrusionOk="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5" name="Google Shape;2455;p54"/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1072" extrusionOk="0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6" name="Google Shape;2456;p54"/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4" h="1263" extrusionOk="0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7" name="Google Shape;2457;p54"/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" h="1446" extrusionOk="0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8" name="Google Shape;2458;p54"/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4475" extrusionOk="0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9" name="Google Shape;2459;p54"/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5881" extrusionOk="0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0" name="Google Shape;2460;p54"/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6" h="3590" extrusionOk="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1" name="Google Shape;2461;p54"/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7" h="1252" extrusionOk="0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2" name="Google Shape;2462;p54"/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" h="454" extrusionOk="0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3" name="Google Shape;2463;p54"/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6" h="1260" extrusionOk="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4" name="Google Shape;2464;p54"/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" h="348" extrusionOk="0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5" name="Google Shape;2465;p54"/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1" h="4597" extrusionOk="0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6" name="Google Shape;2466;p54"/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9" h="3288" extrusionOk="0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7" name="Google Shape;2467;p54"/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906" extrusionOk="0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8" name="Google Shape;2468;p54"/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" h="267" extrusionOk="0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9" name="Google Shape;2469;p54"/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8" h="1119" extrusionOk="0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0" name="Google Shape;2470;p54"/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6" h="598" extrusionOk="0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1" name="Google Shape;2471;p54"/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8" h="8106" extrusionOk="0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2" name="Google Shape;2472;p54"/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4609" extrusionOk="0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3" name="Google Shape;2473;p54"/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5" extrusionOk="0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4" name="Google Shape;2474;p54"/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8" h="13892" extrusionOk="0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5" name="Google Shape;2475;p54"/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2" h="4529" extrusionOk="0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6" name="Google Shape;2476;p54"/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5" h="5810" extrusionOk="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7" name="Google Shape;2477;p54"/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1830" extrusionOk="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8" name="Google Shape;2478;p54"/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83" extrusionOk="0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9" name="Google Shape;2479;p54"/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1" h="3065" extrusionOk="0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0" name="Google Shape;2480;p54"/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0" h="3259" extrusionOk="0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1" name="Google Shape;2481;p54"/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5" h="3500" extrusionOk="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2" name="Google Shape;2482;p54"/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5" h="19887" extrusionOk="0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3" name="Google Shape;2483;p54"/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9" h="329" extrusionOk="0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4" name="Google Shape;2484;p54"/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" h="1918" extrusionOk="0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5" name="Google Shape;2485;p54"/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89" h="25494" extrusionOk="0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6" name="Google Shape;2486;p54"/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4080" extrusionOk="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7" name="Google Shape;2487;p54"/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4" h="4322" extrusionOk="0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8" name="Google Shape;2488;p54"/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" h="3676" extrusionOk="0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9" name="Google Shape;2489;p54"/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360" extrusionOk="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0" name="Google Shape;2490;p54"/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0" h="4187" extrusionOk="0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1" name="Google Shape;2491;p54"/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9" h="7437" extrusionOk="0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2" name="Google Shape;2492;p54"/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6" h="1305" extrusionOk="0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3" name="Google Shape;2493;p54"/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2" h="3134" extrusionOk="0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4" name="Google Shape;2494;p54"/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" h="1736" extrusionOk="0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5" name="Google Shape;2495;p54"/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" h="1685" extrusionOk="0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6" name="Google Shape;2496;p54"/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6" h="1161" extrusionOk="0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7" name="Google Shape;2497;p54"/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9" h="10209" extrusionOk="0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8" name="Google Shape;2498;p54"/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01" h="7932" extrusionOk="0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9" name="Google Shape;2499;p54"/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2" h="11596" extrusionOk="0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0" name="Google Shape;2500;p54"/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8" h="6009" extrusionOk="0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1" name="Google Shape;2501;p54"/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5" h="1425" extrusionOk="0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2" name="Google Shape;2502;p54"/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2219" extrusionOk="0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3" name="Google Shape;2503;p54"/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90" h="14866" extrusionOk="0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4" name="Google Shape;2504;p54"/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6" h="7624" extrusionOk="0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5" name="Google Shape;2505;p54"/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8" h="4455" extrusionOk="0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6" name="Google Shape;2506;p54"/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" h="434" extrusionOk="0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7" name="Google Shape;2507;p54"/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2" h="7177" extrusionOk="0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8" name="Google Shape;2508;p54"/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5" h="3379" extrusionOk="0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9" name="Google Shape;2509;p54"/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12" h="3268" extrusionOk="0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0" name="Google Shape;2510;p54"/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3" h="3223" extrusionOk="0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1" name="Google Shape;2511;p54"/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" h="2277" extrusionOk="0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2" name="Google Shape;2512;p54"/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11" h="2131" extrusionOk="0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3" name="Google Shape;2513;p54"/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5" h="1554" extrusionOk="0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4" name="Google Shape;2514;p54"/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50" h="96617" extrusionOk="0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5" name="Google Shape;2515;p54"/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725" h="94159" extrusionOk="0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6" name="Google Shape;2516;p54"/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" h="252" extrusionOk="0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7" name="Google Shape;2517;p54"/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2" h="6200" extrusionOk="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8" name="Google Shape;2518;p54"/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235" extrusionOk="0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9" name="Google Shape;2519;p54"/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2" h="12648" extrusionOk="0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0" name="Google Shape;2520;p54"/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" h="354" extrusionOk="0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1" name="Google Shape;2521;p54"/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7" h="4009" extrusionOk="0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2" name="Google Shape;2522;p54"/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50" h="6460" extrusionOk="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3" name="Google Shape;2523;p54"/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1" h="2212" extrusionOk="0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54"/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7" h="2726" extrusionOk="0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54"/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" h="654" extrusionOk="0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54"/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5" h="1403" extrusionOk="0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7" name="Google Shape;2527;p54"/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9" h="4483" extrusionOk="0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8" name="Google Shape;2528;p54"/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14" h="12180" extrusionOk="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54"/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" h="1183" extrusionOk="0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54"/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" h="3905" extrusionOk="0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1" name="Google Shape;2531;p54"/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5" h="1092" extrusionOk="0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2" name="Google Shape;2532;p54"/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1763" extrusionOk="0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54"/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" h="3417" extrusionOk="0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54"/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1" h="5366" extrusionOk="0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54"/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8" h="5407" extrusionOk="0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6" name="Google Shape;2536;p54"/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8" h="9298" extrusionOk="0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7" name="Google Shape;2537;p54"/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6" h="6998" extrusionOk="0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8" name="Google Shape;2538;p54"/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7" h="859" extrusionOk="0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9" name="Google Shape;2539;p54"/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3" h="5297" extrusionOk="0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0" name="Google Shape;2540;p54"/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9" h="506" extrusionOk="0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1" name="Google Shape;2541;p54"/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1" h="6443" extrusionOk="0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2" name="Google Shape;2542;p54"/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3" h="1727" extrusionOk="0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3" name="Google Shape;2543;p54"/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243" extrusionOk="0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4" name="Google Shape;2544;p54"/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8" h="1641" extrusionOk="0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5" name="Google Shape;2545;p54"/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" h="1412" extrusionOk="0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6" name="Google Shape;2546;p54"/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9" h="2688" extrusionOk="0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7" name="Google Shape;2547;p54"/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6" h="35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8" name="Google Shape;2548;p54"/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" h="1103" extrusionOk="0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9" name="Google Shape;2549;p54"/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13" h="8226" extrusionOk="0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0" name="Google Shape;2550;p54"/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7" h="3939" extrusionOk="0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1" name="Google Shape;2551;p54"/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3" h="5754" extrusionOk="0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2" name="Google Shape;2552;p54"/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9" h="1365" extrusionOk="0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3" name="Google Shape;2553;p54"/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8" h="3314" extrusionOk="0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4" name="Google Shape;2554;p54"/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0" h="10214" extrusionOk="0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5" name="Google Shape;2555;p54"/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7" h="5769" extrusionOk="0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6" name="Google Shape;2556;p54"/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" h="556" extrusionOk="0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7" name="Google Shape;2557;p54"/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9" h="2365" extrusionOk="0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8" name="Google Shape;2558;p54"/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6" h="4466" extrusionOk="0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9" name="Google Shape;2559;p54"/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2" h="2695" extrusionOk="0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0" name="Google Shape;2560;p54"/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4" h="5160" extrusionOk="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1" name="Google Shape;2561;p54"/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4" h="2121" extrusionOk="0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2" name="Google Shape;2562;p54"/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5" h="4739" extrusionOk="0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3" name="Google Shape;2563;p54"/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09" h="2335" extrusionOk="0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4" name="Google Shape;2564;p54"/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627" extrusionOk="0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5" name="Google Shape;2565;p54"/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9" h="5391" extrusionOk="0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6" name="Google Shape;2566;p54"/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3368" extrusionOk="0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7" name="Google Shape;2567;p54"/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2" h="1553" extrusionOk="0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8" name="Google Shape;2568;p54"/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5" h="763" extrusionOk="0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9" name="Google Shape;2569;p54"/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084" extrusionOk="0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0" name="Google Shape;2570;p54"/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4" h="2670" extrusionOk="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1" name="Google Shape;2571;p54"/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1" h="5093" extrusionOk="0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2" name="Google Shape;2572;p54"/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2" h="2668" extrusionOk="0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3" name="Google Shape;2573;p54"/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" h="1002" extrusionOk="0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4" name="Google Shape;2574;p54"/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310" extrusionOk="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5" name="Google Shape;2575;p54"/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0" h="4850" extrusionOk="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6" name="Google Shape;2576;p54"/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" h="3049" extrusionOk="0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7" name="Google Shape;2577;p54"/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" h="604" extrusionOk="0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8" name="Google Shape;2578;p54"/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5" h="1879" extrusionOk="0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9" name="Google Shape;2579;p54"/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9" h="4029" extrusionOk="0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0" name="Google Shape;2580;p54"/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" h="894" extrusionOk="0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1" name="Google Shape;2581;p54"/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56" extrusionOk="0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2" name="Google Shape;2582;p54"/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" h="499" extrusionOk="0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3" name="Google Shape;2583;p54"/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481" extrusionOk="0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4" name="Google Shape;2584;p54"/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" h="244" extrusionOk="0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5" name="Google Shape;2585;p54"/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7" h="626" extrusionOk="0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6" name="Google Shape;2586;p54"/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0361" h="1952522" extrusionOk="0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7" name="Google Shape;2587;p54"/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152" h="56260" extrusionOk="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8" name="Google Shape;2588;p54"/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9" h="10518" extrusionOk="0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9" name="Google Shape;2589;p54"/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" h="3629" extrusionOk="0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0" name="Google Shape;2590;p54"/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634" extrusionOk="0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1" name="Google Shape;2591;p54"/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" h="1419" extrusionOk="0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2" name="Google Shape;2592;p54"/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" h="1503" extrusionOk="0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3" name="Google Shape;2593;p54"/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9" h="557" extrusionOk="0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4" name="Google Shape;2594;p54"/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" h="2144" extrusionOk="0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5" name="Google Shape;2595;p54"/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9" h="3147" extrusionOk="0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6" name="Google Shape;2596;p54"/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4" h="1428" extrusionOk="0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7" name="Google Shape;2597;p54"/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2912" extrusionOk="0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8" name="Google Shape;2598;p54"/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2959" extrusionOk="0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54"/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3965" extrusionOk="0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54"/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1" h="4713" extrusionOk="0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54"/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00" h="4276" extrusionOk="0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2" name="Google Shape;2602;p54"/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3" h="14589" extrusionOk="0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3" name="Google Shape;2603;p54"/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6" h="16723" extrusionOk="0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54"/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42" h="96722" extrusionOk="0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54"/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6654" h="2250118" extrusionOk="0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6" name="Google Shape;2606;p54"/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4" h="2114" extrusionOk="0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7" name="Google Shape;2607;p54"/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6" h="5976" extrusionOk="0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54"/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837" extrusionOk="0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54"/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0" h="3181" extrusionOk="0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54"/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9" h="826" extrusionOk="0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1" name="Google Shape;2611;p54"/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22" h="6959" extrusionOk="0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2" name="Google Shape;2612;p54"/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3294" extrusionOk="0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3" name="Google Shape;2613;p54"/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6" h="11712" extrusionOk="0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4" name="Google Shape;2614;p54"/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252" extrusionOk="0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5" name="Google Shape;2615;p54"/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0" h="5440" extrusionOk="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6" name="Google Shape;2616;p54"/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1215" extrusionOk="0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7" name="Google Shape;2617;p54"/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76" h="6163" extrusionOk="0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8" name="Google Shape;2618;p54"/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4" h="1712" extrusionOk="0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9" name="Google Shape;2619;p54"/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8" h="3157" extrusionOk="0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0" name="Google Shape;2620;p54"/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5" h="2672" extrusionOk="0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1" name="Google Shape;2621;p54"/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78" h="2172" extrusionOk="0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2" name="Google Shape;2622;p54"/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6" h="3375" extrusionOk="0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3" name="Google Shape;2623;p54"/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26" h="7003" extrusionOk="0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4" name="Google Shape;2624;p54"/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5" h="1871" extrusionOk="0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5" name="Google Shape;2625;p54"/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" h="386" extrusionOk="0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6" name="Google Shape;2626;p54"/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6" h="2397" extrusionOk="0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7" name="Google Shape;2627;p54"/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6" h="1106" extrusionOk="0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8" name="Google Shape;2628;p54"/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6" h="54898" extrusionOk="0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9" name="Google Shape;2629;p54"/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1289" extrusionOk="0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0" name="Google Shape;2630;p54"/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" h="2071" extrusionOk="0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1" name="Google Shape;2631;p54"/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4" h="5275" extrusionOk="0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2" name="Google Shape;2632;p54"/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7" h="4459" extrusionOk="0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3" name="Google Shape;2633;p54"/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3" h="4008" extrusionOk="0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4" name="Google Shape;2634;p54"/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2" h="1795" extrusionOk="0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5" name="Google Shape;2635;p54"/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99" h="17972" extrusionOk="0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6" name="Google Shape;2636;p54"/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2" h="8098" extrusionOk="0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7" name="Google Shape;2637;p54"/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" h="1146" extrusionOk="0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8" name="Google Shape;2638;p54"/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7" h="2599" extrusionOk="0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9" name="Google Shape;2639;p54"/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3" h="703" extrusionOk="0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0" name="Google Shape;2640;p54"/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572" extrusionOk="0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1" name="Google Shape;2641;p54"/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1330" extrusionOk="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2" name="Google Shape;2642;p54"/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1" h="4574" extrusionOk="0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3" name="Google Shape;2643;p54"/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" h="2357" extrusionOk="0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4" name="Google Shape;2644;p54"/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" h="1703" extrusionOk="0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5" name="Google Shape;2645;p54"/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68" h="3263" extrusionOk="0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6" name="Google Shape;2646;p54"/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" h="1254" extrusionOk="0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7" name="Google Shape;2647;p54"/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9" h="2287" extrusionOk="0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8" name="Google Shape;2648;p54"/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8" h="4614" extrusionOk="0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9" name="Google Shape;2649;p54"/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22" h="36979" extrusionOk="0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0" name="Google Shape;2650;p54"/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" h="2586" extrusionOk="0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1" name="Google Shape;2651;p54"/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0" h="4221" extrusionOk="0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2" name="Google Shape;2652;p54"/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" h="3229" extrusionOk="0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3" name="Google Shape;2653;p54"/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41" h="7244" extrusionOk="0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4" name="Google Shape;2654;p54"/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5" h="4673" extrusionOk="0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5" name="Google Shape;2655;p54"/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" h="130" extrusionOk="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6" name="Google Shape;2656;p54"/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6" h="3281" extrusionOk="0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7" name="Google Shape;2657;p54"/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0" h="6030" extrusionOk="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8" name="Google Shape;2658;p54"/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2" h="13796" extrusionOk="0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9" name="Google Shape;2659;p54"/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31" h="117303" extrusionOk="0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0" name="Google Shape;2660;p54"/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6" h="2711" extrusionOk="0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1" name="Google Shape;2661;p54"/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1" h="5163" extrusionOk="0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2" name="Google Shape;2662;p54"/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62" h="8862" extrusionOk="0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3" name="Google Shape;2663;p54"/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6" h="1355" extrusionOk="0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4" name="Google Shape;2664;p54"/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" h="596" extrusionOk="0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5" name="Google Shape;2665;p54"/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1" h="5162" extrusionOk="0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6" name="Google Shape;2666;p54"/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4" h="4136" extrusionOk="0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7" name="Google Shape;2667;p54"/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926" extrusionOk="0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8" name="Google Shape;2668;p54"/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1271" extrusionOk="0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9" name="Google Shape;2669;p54"/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9" h="1574" extrusionOk="0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0" name="Google Shape;2670;p54"/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76" h="9057" extrusionOk="0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1" name="Google Shape;2671;p54"/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2" h="4906" extrusionOk="0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2" name="Google Shape;2672;p54"/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3" h="7598" extrusionOk="0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3" name="Google Shape;2673;p54"/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" h="474" extrusionOk="0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4" name="Google Shape;2674;p54"/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4" h="27543" extrusionOk="0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54"/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03" h="21193" extrusionOk="0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54"/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9" h="14146" extrusionOk="0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54"/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25" h="16842" extrusionOk="0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8" name="Google Shape;2678;p54"/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72" h="9831" extrusionOk="0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9" name="Google Shape;2679;p54"/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5" h="1007" extrusionOk="0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54"/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8" h="2230" extrusionOk="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54"/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24" h="11942" extrusionOk="0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2" name="Google Shape;2682;p54"/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4244" h="1656433" extrusionOk="0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3" name="Google Shape;2683;p54"/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832" extrusionOk="0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54"/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4" h="5340" extrusionOk="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54"/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5" h="9652" extrusionOk="0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54"/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09" h="10982" extrusionOk="0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7" name="Google Shape;2687;p54"/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40" h="16290" extrusionOk="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8" name="Google Shape;2688;p54"/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9" h="21166" extrusionOk="0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9" name="Google Shape;2689;p54"/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0660" h="2512235" extrusionOk="0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0" name="Google Shape;2690;p54"/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1" h="693" extrusionOk="0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1" name="Google Shape;2691;p54"/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4" h="32758" extrusionOk="0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2" name="Google Shape;2692;p54"/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6" h="819" extrusionOk="0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3" name="Google Shape;2693;p54"/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6" h="8897" extrusionOk="0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4" name="Google Shape;2694;p54"/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36" h="102718" extrusionOk="0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5" name="Google Shape;2695;p54"/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9" h="250" extrusionOk="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6" name="Google Shape;2696;p54"/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8" h="2088" extrusionOk="0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7" name="Google Shape;2697;p54"/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3" h="4173" extrusionOk="0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8" name="Google Shape;2698;p54"/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412" h="6434" extrusionOk="0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9" name="Google Shape;2699;p54"/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82" h="4270" extrusionOk="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0" name="Google Shape;2700;p54"/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26" h="217752" extrusionOk="0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1" name="Google Shape;2701;p54"/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3" h="8826" extrusionOk="0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2" name="Google Shape;2702;p54"/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4" h="6144" extrusionOk="0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3" name="Google Shape;2703;p54"/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9" h="26819" extrusionOk="0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4" name="Google Shape;2704;p54"/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70" h="149985" extrusionOk="0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5" name="Google Shape;2705;p54"/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8" h="27367" extrusionOk="0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6" name="Google Shape;2706;p54"/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9" h="1308" extrusionOk="0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7" name="Google Shape;2707;p54"/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06" h="15859" extrusionOk="0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8" name="Google Shape;2708;p54"/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0" h="77645" extrusionOk="0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9" name="Google Shape;2709;p54"/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61" h="65665" extrusionOk="0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0" name="Google Shape;2710;p54"/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65" h="8273" extrusionOk="0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1" name="Google Shape;2711;p54"/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7221" h="1277106" extrusionOk="0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2" name="Google Shape;2712;p54"/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631" h="118107" extrusionOk="0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3" name="Google Shape;2713;p54"/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1542" extrusionOk="0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4" name="Google Shape;2714;p54"/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" h="3613" extrusionOk="0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5" name="Google Shape;2715;p54"/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5562" h="2648138" extrusionOk="0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6" name="Google Shape;2716;p54"/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865" h="2884388" extrusionOk="0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7" name="Google Shape;2717;p54"/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5278" h="914828" extrusionOk="0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8" name="Google Shape;2718;p54"/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959" h="1281830" extrusionOk="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9" name="Google Shape;2719;p54"/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39" h="25957" extrusionOk="0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0" name="Google Shape;2720;p54"/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" h="690" extrusionOk="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1" name="Google Shape;2721;p54"/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6" h="28526" extrusionOk="0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2" name="Google Shape;2722;p54"/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635" h="2623" extrusionOk="0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3" name="Google Shape;2723;p54"/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062" h="76676" extrusionOk="0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4" name="Google Shape;2724;p54"/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084" h="2766874" extrusionOk="0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5" name="Google Shape;2725;p54"/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29" h="12348" extrusionOk="0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6" name="Google Shape;2726;p54"/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0143" h="472609" extrusionOk="0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7" name="Google Shape;2727;p54"/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461" h="2857619" extrusionOk="0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8" name="Google Shape;2728;p54"/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232" h="2597681" extrusionOk="0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29" name="Google Shape;2729;p54"/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858" h="2781519" extrusionOk="0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0" name="Google Shape;2730;p54"/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5202" h="1670564" extrusionOk="0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1" name="Google Shape;2731;p54"/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462" h="805607" extrusionOk="0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2" name="Google Shape;2732;p54"/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8580" h="2013022" extrusionOk="0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3" name="Google Shape;2733;p54"/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7797" h="2285350" extrusionOk="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4" name="Google Shape;2734;p54"/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1934" h="376271" extrusionOk="0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35" name="Google Shape;2735;p54"/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869" h="2591007" extrusionOk="0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736" name="Google Shape;2736;p54"/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9000">
                      <a:schemeClr val="accent2"/>
                    </a:gs>
                    <a:gs pos="57000">
                      <a:srgbClr val="C00000"/>
                    </a:gs>
                    <a:gs pos="77000">
                      <a:srgbClr val="EFBD6E"/>
                    </a:gs>
                    <a:gs pos="84000">
                      <a:srgbClr val="FFE492"/>
                    </a:gs>
                    <a:gs pos="100000">
                      <a:schemeClr val="accent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54"/>
                <p:cNvSpPr txBox="1"/>
                <p:nvPr/>
              </p:nvSpPr>
              <p:spPr>
                <a:xfrm rot="-2876588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Thu An</a:t>
                  </a:r>
                  <a:endParaRPr/>
                </a:p>
              </p:txBody>
            </p:sp>
            <p:sp>
              <p:nvSpPr>
                <p:cNvPr id="2738" name="Google Shape;2738;p54"/>
                <p:cNvSpPr txBox="1"/>
                <p:nvPr/>
              </p:nvSpPr>
              <p:spPr>
                <a:xfrm rot="-2353829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Quốc An</a:t>
                  </a:r>
                  <a:endParaRPr/>
                </a:p>
              </p:txBody>
            </p:sp>
            <p:sp>
              <p:nvSpPr>
                <p:cNvPr id="2739" name="Google Shape;2739;p54"/>
                <p:cNvSpPr txBox="1"/>
                <p:nvPr/>
              </p:nvSpPr>
              <p:spPr>
                <a:xfrm rot="-1934139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Đức Anh</a:t>
                  </a:r>
                  <a:endParaRPr/>
                </a:p>
              </p:txBody>
            </p:sp>
            <p:sp>
              <p:nvSpPr>
                <p:cNvPr id="2740" name="Google Shape;2740;p54"/>
                <p:cNvSpPr txBox="1"/>
                <p:nvPr/>
              </p:nvSpPr>
              <p:spPr>
                <a:xfrm rot="-1294289">
                  <a:off x="7191003" y="2254158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Anh</a:t>
                  </a:r>
                  <a:endParaRPr/>
                </a:p>
              </p:txBody>
            </p:sp>
            <p:sp>
              <p:nvSpPr>
                <p:cNvPr id="2741" name="Google Shape;2741;p54"/>
                <p:cNvSpPr txBox="1"/>
                <p:nvPr/>
              </p:nvSpPr>
              <p:spPr>
                <a:xfrm rot="-763184">
                  <a:off x="7264692" y="2579893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Ngọc Anh</a:t>
                  </a:r>
                  <a:endParaRPr/>
                </a:p>
              </p:txBody>
            </p:sp>
            <p:sp>
              <p:nvSpPr>
                <p:cNvPr id="2742" name="Google Shape;2742;p54"/>
                <p:cNvSpPr txBox="1"/>
                <p:nvPr/>
              </p:nvSpPr>
              <p:spPr>
                <a:xfrm rot="-232486">
                  <a:off x="7046925" y="2973554"/>
                  <a:ext cx="147023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Anh</a:t>
                  </a:r>
                  <a:endParaRPr/>
                </a:p>
              </p:txBody>
            </p:sp>
            <p:sp>
              <p:nvSpPr>
                <p:cNvPr id="2743" name="Google Shape;2743;p54"/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Anh</a:t>
                  </a:r>
                  <a:endParaRPr/>
                </a:p>
              </p:txBody>
            </p:sp>
            <p:sp>
              <p:nvSpPr>
                <p:cNvPr id="2744" name="Google Shape;2744;p54"/>
                <p:cNvSpPr txBox="1"/>
                <p:nvPr/>
              </p:nvSpPr>
              <p:spPr>
                <a:xfrm rot="1922675">
                  <a:off x="6487756" y="4189450"/>
                  <a:ext cx="1752352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Phạm Bảo Anh</a:t>
                  </a:r>
                  <a:endParaRPr/>
                </a:p>
              </p:txBody>
            </p:sp>
            <p:sp>
              <p:nvSpPr>
                <p:cNvPr id="2745" name="Google Shape;2745;p54"/>
                <p:cNvSpPr txBox="1"/>
                <p:nvPr/>
              </p:nvSpPr>
              <p:spPr>
                <a:xfrm rot="2514770">
                  <a:off x="6567573" y="4594316"/>
                  <a:ext cx="144241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Vũ Bảo Anh</a:t>
                  </a:r>
                  <a:endParaRPr/>
                </a:p>
              </p:txBody>
            </p:sp>
            <p:sp>
              <p:nvSpPr>
                <p:cNvPr id="2746" name="Google Shape;2746;p54"/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Gia Bảo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54"/>
                <p:cNvSpPr txBox="1"/>
                <p:nvPr/>
              </p:nvSpPr>
              <p:spPr>
                <a:xfrm rot="3235158">
                  <a:off x="6285421" y="4828598"/>
                  <a:ext cx="139650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Châu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8" name="Google Shape;2748;p54"/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Tuệ Châu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9" name="Google Shape;2749;p54"/>
                <p:cNvSpPr txBox="1"/>
                <p:nvPr/>
              </p:nvSpPr>
              <p:spPr>
                <a:xfrm rot="4227308">
                  <a:off x="5916837" y="5237726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Chi</a:t>
                  </a:r>
                  <a:endParaRPr/>
                </a:p>
              </p:txBody>
            </p:sp>
            <p:sp>
              <p:nvSpPr>
                <p:cNvPr id="2750" name="Google Shape;2750;p54"/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Quỳnh Chi</a:t>
                  </a:r>
                  <a:endParaRPr/>
                </a:p>
              </p:txBody>
            </p:sp>
            <p:sp>
              <p:nvSpPr>
                <p:cNvPr id="2751" name="Google Shape;2751;p54"/>
                <p:cNvSpPr txBox="1"/>
                <p:nvPr/>
              </p:nvSpPr>
              <p:spPr>
                <a:xfrm rot="6346336">
                  <a:off x="4431388" y="5224740"/>
                  <a:ext cx="1297709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Đức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2" name="Google Shape;2752;p54"/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Dương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3" name="Google Shape;2753;p54"/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Lâm Chi</a:t>
                  </a:r>
                  <a:endParaRPr/>
                </a:p>
              </p:txBody>
            </p:sp>
            <p:sp>
              <p:nvSpPr>
                <p:cNvPr id="2754" name="Google Shape;2754;p54"/>
                <p:cNvSpPr txBox="1"/>
                <p:nvPr/>
              </p:nvSpPr>
              <p:spPr>
                <a:xfrm rot="6845420">
                  <a:off x="3976451" y="5052578"/>
                  <a:ext cx="147444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Hồng Hạnh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5" name="Google Shape;2755;p54"/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Hưng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6" name="Google Shape;2756;p54"/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Khải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7" name="Google Shape;2757;p54"/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Khanh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8" name="Google Shape;2758;p54"/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Kiệt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9" name="Google Shape;2759;p54"/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Lâm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0" name="Google Shape;2760;p54"/>
                <p:cNvSpPr txBox="1"/>
                <p:nvPr/>
              </p:nvSpPr>
              <p:spPr>
                <a:xfrm rot="-10513840">
                  <a:off x="2605968" y="2962817"/>
                  <a:ext cx="15677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Linh</a:t>
                  </a:r>
                  <a:endParaRPr/>
                </a:p>
              </p:txBody>
            </p:sp>
            <p:sp>
              <p:nvSpPr>
                <p:cNvPr id="2761" name="Google Shape;2761;p54"/>
                <p:cNvSpPr txBox="1"/>
                <p:nvPr/>
              </p:nvSpPr>
              <p:spPr>
                <a:xfrm rot="-9651392">
                  <a:off x="2770007" y="2271302"/>
                  <a:ext cx="1189577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Linh</a:t>
                  </a:r>
                  <a:endParaRPr/>
                </a:p>
              </p:txBody>
            </p:sp>
            <p:sp>
              <p:nvSpPr>
                <p:cNvPr id="2762" name="Google Shape;2762;p54"/>
                <p:cNvSpPr txBox="1"/>
                <p:nvPr/>
              </p:nvSpPr>
              <p:spPr>
                <a:xfrm rot="-9846192">
                  <a:off x="2727765" y="2613270"/>
                  <a:ext cx="146231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Nhật Minh</a:t>
                  </a:r>
                  <a:endParaRPr/>
                </a:p>
              </p:txBody>
            </p:sp>
            <p:sp>
              <p:nvSpPr>
                <p:cNvPr id="2763" name="Google Shape;2763;p54"/>
                <p:cNvSpPr txBox="1"/>
                <p:nvPr/>
              </p:nvSpPr>
              <p:spPr>
                <a:xfrm rot="-9134424">
                  <a:off x="2886974" y="2045359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Hoàng Nam</a:t>
                  </a:r>
                  <a:endParaRPr/>
                </a:p>
              </p:txBody>
            </p:sp>
            <p:sp>
              <p:nvSpPr>
                <p:cNvPr id="2764" name="Google Shape;2764;p54"/>
                <p:cNvSpPr txBox="1"/>
                <p:nvPr/>
              </p:nvSpPr>
              <p:spPr>
                <a:xfrm rot="-8200572">
                  <a:off x="3148717" y="1693370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Ngân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5" name="Google Shape;2765;p54"/>
                <p:cNvSpPr txBox="1"/>
                <p:nvPr/>
              </p:nvSpPr>
              <p:spPr>
                <a:xfrm rot="-7647886">
                  <a:off x="3306663" y="1382611"/>
                  <a:ext cx="1675351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Ngọc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6" name="Google Shape;2766;p54"/>
                <p:cNvSpPr txBox="1"/>
                <p:nvPr/>
              </p:nvSpPr>
              <p:spPr>
                <a:xfrm rot="-7253983">
                  <a:off x="3659855" y="1188776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Tâm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7" name="Google Shape;2767;p54"/>
                <p:cNvSpPr txBox="1"/>
                <p:nvPr/>
              </p:nvSpPr>
              <p:spPr>
                <a:xfrm rot="-6634505">
                  <a:off x="4035672" y="1079131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Thành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8" name="Google Shape;2768;p54"/>
                <p:cNvSpPr txBox="1"/>
                <p:nvPr/>
              </p:nvSpPr>
              <p:spPr>
                <a:xfrm rot="-6325930">
                  <a:off x="4352885" y="988397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Thảo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9" name="Google Shape;2769;p54"/>
                <p:cNvSpPr txBox="1"/>
                <p:nvPr/>
              </p:nvSpPr>
              <p:spPr>
                <a:xfrm rot="-4539889">
                  <a:off x="5430159" y="926711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Trúc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0" name="Google Shape;2770;p54"/>
                <p:cNvSpPr txBox="1"/>
                <p:nvPr/>
              </p:nvSpPr>
              <p:spPr>
                <a:xfrm rot="-5144841">
                  <a:off x="5185019" y="851198"/>
                  <a:ext cx="121566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Nhã Uyên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1" name="Google Shape;2771;p54"/>
                <p:cNvSpPr txBox="1"/>
                <p:nvPr/>
              </p:nvSpPr>
              <p:spPr>
                <a:xfrm rot="-5631184">
                  <a:off x="4954957" y="785086"/>
                  <a:ext cx="848231" cy="3435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Hà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2" name="Google Shape;2772;p54"/>
                <p:cNvSpPr txBox="1"/>
                <p:nvPr/>
              </p:nvSpPr>
              <p:spPr>
                <a:xfrm rot="-4246183">
                  <a:off x="5816078" y="1137081"/>
                  <a:ext cx="128070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Tường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3" name="Google Shape;2773;p54"/>
                <p:cNvSpPr txBox="1"/>
                <p:nvPr/>
              </p:nvSpPr>
              <p:spPr>
                <a:xfrm rot="-3563654">
                  <a:off x="6001453" y="1367308"/>
                  <a:ext cx="145944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Thảo Ngọc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4" name="Google Shape;2774;p54"/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Thế Anh</a:t>
                  </a:r>
                  <a:endParaRPr/>
                </a:p>
              </p:txBody>
            </p:sp>
          </p:grpSp>
          <p:sp>
            <p:nvSpPr>
              <p:cNvPr id="2775" name="Google Shape;2775;p54"/>
              <p:cNvSpPr txBox="1"/>
              <p:nvPr/>
            </p:nvSpPr>
            <p:spPr>
              <a:xfrm rot="10800000">
                <a:off x="2565266" y="3303599"/>
                <a:ext cx="117093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Mỹ Linh</a:t>
                </a:r>
                <a:endParaRPr/>
              </a:p>
            </p:txBody>
          </p:sp>
        </p:grpSp>
        <p:sp>
          <p:nvSpPr>
            <p:cNvPr id="2776" name="Google Shape;2776;p54"/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Vĩnh Hoàn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7" name="Google Shape;2777;p54"/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8" name="Google Shape;2778;p54"/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9" name="Google Shape;2779;p54"/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0" name="Google Shape;2780;p54"/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1" name="Google Shape;2781;p54"/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2" name="Google Shape;2782;p54"/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3" name="Google Shape;2783;p54"/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4" name="Google Shape;2784;p54"/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5" name="Google Shape;2785;p54"/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6" name="Google Shape;2786;p54"/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7" name="Google Shape;2787;p54"/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8" name="Google Shape;2788;p54"/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9" name="Google Shape;2789;p54"/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0" name="Google Shape;2790;p54"/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1" name="Google Shape;2791;p54"/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2" name="Google Shape;2792;p54"/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3" name="Google Shape;2793;p54"/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4" name="Google Shape;2794;p54"/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5" name="Google Shape;2795;p54"/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6" name="Google Shape;2796;p54"/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7" name="Google Shape;2797;p54"/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8" name="Google Shape;2798;p54"/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9" name="Google Shape;2799;p54"/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0" name="Google Shape;2800;p54"/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1" name="Google Shape;2801;p54"/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2" name="Google Shape;2802;p54"/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3" name="Google Shape;2803;p54"/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4" name="Google Shape;2804;p54"/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5" name="Google Shape;2805;p54"/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6" name="Google Shape;2806;p54"/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7" name="Google Shape;2807;p54"/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8" name="Google Shape;2808;p54"/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9" name="Google Shape;2809;p54"/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0" name="Google Shape;2810;p54"/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1" name="Google Shape;2811;p54"/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2" name="Google Shape;2812;p54"/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3" name="Google Shape;2813;p54"/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4" name="Google Shape;2814;p54"/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5" name="Google Shape;2815;p54"/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6" name="Google Shape;2816;p54"/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7" name="Google Shape;2817;p54"/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8" name="Google Shape;2818;p54"/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20" cy="186102"/>
          </a:xfrm>
        </p:grpSpPr>
        <p:sp>
          <p:nvSpPr>
            <p:cNvPr id="2819" name="Google Shape;2819;p54"/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/>
              <a:ahLst/>
              <a:cxnLst/>
              <a:rect l="l" t="t" r="r" b="b"/>
              <a:pathLst>
                <a:path w="112362" h="1541106" extrusionOk="0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rgbClr val="CB1E0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Google Shape;2820;p54"/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21" name="Google Shape;2821;p54"/>
          <p:cNvGrpSpPr/>
          <p:nvPr/>
        </p:nvGrpSpPr>
        <p:grpSpPr>
          <a:xfrm>
            <a:off x="170150" y="761415"/>
            <a:ext cx="4395232" cy="2857548"/>
            <a:chOff x="47396" y="204676"/>
            <a:chExt cx="4395232" cy="2857548"/>
          </a:xfrm>
        </p:grpSpPr>
        <p:grpSp>
          <p:nvGrpSpPr>
            <p:cNvPr id="2822" name="Google Shape;2822;p54"/>
            <p:cNvGrpSpPr/>
            <p:nvPr/>
          </p:nvGrpSpPr>
          <p:grpSpPr>
            <a:xfrm>
              <a:off x="845415" y="1450174"/>
              <a:ext cx="3597213" cy="1612050"/>
              <a:chOff x="845415" y="1450174"/>
              <a:chExt cx="3597213" cy="1612050"/>
            </a:xfrm>
          </p:grpSpPr>
          <p:sp>
            <p:nvSpPr>
              <p:cNvPr id="2823" name="Google Shape;2823;p54"/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57150" cap="flat" cmpd="sng">
                <a:solidFill>
                  <a:srgbClr val="31538F"/>
                </a:solidFill>
                <a:prstDash val="lg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24" name="Google Shape;2824;p54"/>
              <p:cNvSpPr txBox="1"/>
              <p:nvPr/>
            </p:nvSpPr>
            <p:spPr>
              <a:xfrm>
                <a:off x="845415" y="1830563"/>
                <a:ext cx="3536752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14 – 5 = ?</a:t>
                </a:r>
                <a:endParaRPr/>
              </a:p>
            </p:txBody>
          </p:sp>
        </p:grpSp>
        <p:pic>
          <p:nvPicPr>
            <p:cNvPr id="2825" name="Google Shape;2825;p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08800">
              <a:off x="93016" y="275099"/>
              <a:ext cx="2368218" cy="157506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826" name="Google Shape;2826;p54"/>
          <p:cNvCxnSpPr/>
          <p:nvPr/>
        </p:nvCxnSpPr>
        <p:spPr>
          <a:xfrm>
            <a:off x="1833810" y="3645343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2827" name="Google Shape;2827;p54"/>
          <p:cNvCxnSpPr/>
          <p:nvPr/>
        </p:nvCxnSpPr>
        <p:spPr>
          <a:xfrm>
            <a:off x="3784826" y="3672473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2828" name="Google Shape;2828;p54"/>
          <p:cNvSpPr/>
          <p:nvPr/>
        </p:nvSpPr>
        <p:spPr>
          <a:xfrm>
            <a:off x="1354387" y="4455351"/>
            <a:ext cx="2843571" cy="99752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CC00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E2C68E60-0EAF-F527-4DEC-E58668CAA3BF}"/>
              </a:ext>
            </a:extLst>
          </p:cNvPr>
          <p:cNvSpPr/>
          <p:nvPr/>
        </p:nvSpPr>
        <p:spPr>
          <a:xfrm>
            <a:off x="17411" y="34836"/>
            <a:ext cx="1254035" cy="53993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750" fill="hold"/>
                                        <p:tgtEl>
                                          <p:spTgt spid="19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33" name="Google Shape;2833;p55"/>
          <p:cNvGrpSpPr/>
          <p:nvPr/>
        </p:nvGrpSpPr>
        <p:grpSpPr>
          <a:xfrm>
            <a:off x="5280214" y="342282"/>
            <a:ext cx="5841377" cy="5883014"/>
            <a:chOff x="2393934" y="212563"/>
            <a:chExt cx="6401362" cy="6446991"/>
          </a:xfrm>
        </p:grpSpPr>
        <p:grpSp>
          <p:nvGrpSpPr>
            <p:cNvPr id="2834" name="Google Shape;2834;p55"/>
            <p:cNvGrpSpPr/>
            <p:nvPr/>
          </p:nvGrpSpPr>
          <p:grpSpPr>
            <a:xfrm>
              <a:off x="2393934" y="212563"/>
              <a:ext cx="6401362" cy="6446991"/>
              <a:chOff x="2393934" y="78339"/>
              <a:chExt cx="6401362" cy="6446991"/>
            </a:xfrm>
          </p:grpSpPr>
          <p:grpSp>
            <p:nvGrpSpPr>
              <p:cNvPr id="2835" name="Google Shape;2835;p55"/>
              <p:cNvGrpSpPr/>
              <p:nvPr/>
            </p:nvGrpSpPr>
            <p:grpSpPr>
              <a:xfrm>
                <a:off x="2393934" y="78339"/>
                <a:ext cx="6401362" cy="6446991"/>
                <a:chOff x="2393934" y="78339"/>
                <a:chExt cx="6401362" cy="6446991"/>
              </a:xfrm>
            </p:grpSpPr>
            <p:grpSp>
              <p:nvGrpSpPr>
                <p:cNvPr id="2836" name="Google Shape;2836;p55"/>
                <p:cNvGrpSpPr/>
                <p:nvPr/>
              </p:nvGrpSpPr>
              <p:grpSpPr>
                <a:xfrm>
                  <a:off x="2393934" y="78339"/>
                  <a:ext cx="6401362" cy="6446991"/>
                  <a:chOff x="2319503" y="110238"/>
                  <a:chExt cx="6401362" cy="6446991"/>
                </a:xfrm>
              </p:grpSpPr>
              <p:sp>
                <p:nvSpPr>
                  <p:cNvPr id="2837" name="Google Shape;2837;p55"/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28" h="111590" extrusionOk="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8" name="Google Shape;2838;p55"/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615" h="35973" extrusionOk="0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39" name="Google Shape;2839;p55"/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6" h="23236" extrusionOk="0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0" name="Google Shape;2840;p55"/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09" h="46753" extrusionOk="0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1" name="Google Shape;2841;p55"/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09" h="21392" extrusionOk="0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2" name="Google Shape;2842;p55"/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" h="1107" extrusionOk="0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3" name="Google Shape;2843;p55"/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19" h="41471" extrusionOk="0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4" name="Google Shape;2844;p55"/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3" h="37943" extrusionOk="0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5" name="Google Shape;2845;p55"/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98" h="16219" extrusionOk="0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6" name="Google Shape;2846;p55"/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32" h="25369" extrusionOk="0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7" name="Google Shape;2847;p55"/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63" h="6341" extrusionOk="0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8" name="Google Shape;2848;p55"/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2" h="30772" extrusionOk="0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49" name="Google Shape;2849;p55"/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5" h="11630" extrusionOk="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0" name="Google Shape;2850;p55"/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57" h="13986" extrusionOk="0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1" name="Google Shape;2851;p55"/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9" h="11559" extrusionOk="0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2" name="Google Shape;2852;p55"/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1" h="1003" extrusionOk="0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3" name="Google Shape;2853;p55"/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5" h="1296" extrusionOk="0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4" name="Google Shape;2854;p55"/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4" h="4645" extrusionOk="0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5" name="Google Shape;2855;p55"/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1" h="6176" extrusionOk="0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6" name="Google Shape;2856;p55"/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2" h="1563" extrusionOk="0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7" name="Google Shape;2857;p55"/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1933" extrusionOk="0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8" name="Google Shape;2858;p55"/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4" h="17418" extrusionOk="0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59" name="Google Shape;2859;p55"/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80" h="46610" extrusionOk="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0" name="Google Shape;2860;p55"/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7" h="5924" extrusionOk="0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1" name="Google Shape;2861;p55"/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3" h="12341" extrusionOk="0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2" name="Google Shape;2862;p55"/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2" h="11160" extrusionOk="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3" name="Google Shape;2863;p55"/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51" h="22270" extrusionOk="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4" name="Google Shape;2864;p55"/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3" h="3487" extrusionOk="0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5" name="Google Shape;2865;p55"/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4" h="3062" extrusionOk="0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6" name="Google Shape;2866;p55"/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6" h="4155" extrusionOk="0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7" name="Google Shape;2867;p55"/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5" h="8534" extrusionOk="0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8" name="Google Shape;2868;p55"/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5" h="6123" extrusionOk="0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69" name="Google Shape;2869;p55"/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8" h="7296" extrusionOk="0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0" name="Google Shape;2870;p55"/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7" h="4392" extrusionOk="0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1" name="Google Shape;2871;p55"/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9981" extrusionOk="0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2" name="Google Shape;2872;p55"/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" h="2223" extrusionOk="0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3" name="Google Shape;2873;p55"/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" h="15414" extrusionOk="0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4" name="Google Shape;2874;p55"/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83" h="22953" extrusionOk="0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5" name="Google Shape;2875;p55"/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8" h="4679" extrusionOk="0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6" name="Google Shape;2876;p55"/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5" h="1518" extrusionOk="0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7" name="Google Shape;2877;p55"/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99" h="45541" extrusionOk="0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8" name="Google Shape;2878;p55"/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19" h="10425" extrusionOk="0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79" name="Google Shape;2879;p55"/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6" h="9708" extrusionOk="0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0" name="Google Shape;2880;p55"/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3" h="4031" extrusionOk="0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1" name="Google Shape;2881;p55"/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28" extrusionOk="0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2" name="Google Shape;2882;p55"/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5276" extrusionOk="0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3" name="Google Shape;2883;p55"/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1" h="978" extrusionOk="0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4" name="Google Shape;2884;p55"/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0" h="3859" extrusionOk="0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5" name="Google Shape;2885;p55"/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" h="369" extrusionOk="0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6" name="Google Shape;2886;p55"/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" h="10204" extrusionOk="0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7" name="Google Shape;2887;p55"/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5" h="11958" extrusionOk="0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8" name="Google Shape;2888;p55"/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" h="712" extrusionOk="0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89" name="Google Shape;2889;p55"/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6" h="4349" extrusionOk="0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0" name="Google Shape;2890;p55"/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58" h="8520" extrusionOk="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1" name="Google Shape;2891;p55"/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395" extrusionOk="0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2" name="Google Shape;2892;p55"/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2385" extrusionOk="0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3" name="Google Shape;2893;p55"/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3" h="1683" extrusionOk="0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4" name="Google Shape;2894;p55"/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" h="205" extrusionOk="0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5" name="Google Shape;2895;p55"/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" h="2225" extrusionOk="0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6" name="Google Shape;2896;p55"/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229" extrusionOk="0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7" name="Google Shape;2897;p55"/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3" h="7073" extrusionOk="0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8" name="Google Shape;2898;p55"/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7" h="629" extrusionOk="0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899" name="Google Shape;2899;p55"/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4" h="2607" extrusionOk="0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0" name="Google Shape;2900;p55"/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" h="2771" extrusionOk="0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1" name="Google Shape;2901;p55"/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1" h="2940" extrusionOk="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2" name="Google Shape;2902;p55"/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" h="3507" extrusionOk="0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3" name="Google Shape;2903;p55"/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8" h="6267" extrusionOk="0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4" name="Google Shape;2904;p55"/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4" h="772" extrusionOk="0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5" name="Google Shape;2905;p55"/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9" h="2009" extrusionOk="0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6" name="Google Shape;2906;p55"/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2" h="4128" extrusionOk="0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7" name="Google Shape;2907;p55"/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2692" extrusionOk="0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8" name="Google Shape;2908;p55"/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9" h="4239" extrusionOk="0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9" name="Google Shape;2909;p55"/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" h="1218" extrusionOk="0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0" name="Google Shape;2910;p55"/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79" extrusionOk="0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1" name="Google Shape;2911;p55"/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7" h="1574" extrusionOk="0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2" name="Google Shape;2912;p55"/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3813" extrusionOk="0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3" name="Google Shape;2913;p55"/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" h="2720" extrusionOk="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4" name="Google Shape;2914;p55"/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7" h="743" extrusionOk="0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5" name="Google Shape;2915;p55"/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6" h="2389" extrusionOk="0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6" name="Google Shape;2916;p55"/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3" h="3171" extrusionOk="0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7" name="Google Shape;2917;p55"/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275" extrusionOk="0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8" name="Google Shape;2918;p55"/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" h="1629" extrusionOk="0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9" name="Google Shape;2919;p55"/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7" h="1789" extrusionOk="0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0" name="Google Shape;2920;p55"/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" h="219" extrusionOk="0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1" name="Google Shape;2921;p55"/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0" h="1200" extrusionOk="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2" name="Google Shape;2922;p55"/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" h="241" extrusionOk="0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3" name="Google Shape;2923;p55"/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" h="93" extrusionOk="0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4" name="Google Shape;2924;p55"/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03" h="34530" extrusionOk="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5" name="Google Shape;2925;p55"/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6" h="7830" extrusionOk="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6" name="Google Shape;2926;p55"/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6" h="7497" extrusionOk="0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7" name="Google Shape;2927;p55"/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" h="2879" extrusionOk="0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8" name="Google Shape;2928;p55"/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5" h="1449" extrusionOk="0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9" name="Google Shape;2929;p55"/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" h="5904" extrusionOk="0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0" name="Google Shape;2930;p55"/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1" h="4720" extrusionOk="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1" name="Google Shape;2931;p55"/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5" h="2345" extrusionOk="0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2" name="Google Shape;2932;p55"/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5" h="4036" extrusionOk="0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3" name="Google Shape;2933;p55"/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0" h="3878" extrusionOk="0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4" name="Google Shape;2934;p55"/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3" h="3753" extrusionOk="0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5" name="Google Shape;2935;p55"/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33" h="5628" extrusionOk="0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6" name="Google Shape;2936;p55"/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" h="3091" extrusionOk="0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7" name="Google Shape;2937;p55"/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3" h="481" extrusionOk="0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8" name="Google Shape;2938;p55"/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7" h="6185" extrusionOk="0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9" name="Google Shape;2939;p55"/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17053" extrusionOk="0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0" name="Google Shape;2940;p55"/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6" h="4531" extrusionOk="0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1" name="Google Shape;2941;p55"/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95" h="26542" extrusionOk="0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2" name="Google Shape;2942;p55"/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17" h="5293" extrusionOk="0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3" name="Google Shape;2943;p55"/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2895" extrusionOk="0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4" name="Google Shape;2944;p55"/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96" h="1279" extrusionOk="0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5" name="Google Shape;2945;p55"/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95" extrusionOk="0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6" name="Google Shape;2946;p55"/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5" h="519" extrusionOk="0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7" name="Google Shape;2947;p55"/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3" h="4126" extrusionOk="0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8" name="Google Shape;2948;p55"/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87" h="8745" extrusionOk="0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9" name="Google Shape;2949;p55"/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45" h="2779" extrusionOk="0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0" name="Google Shape;2950;p55"/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5" h="1465" extrusionOk="0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1" name="Google Shape;2951;p55"/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" h="1185" extrusionOk="0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2" name="Google Shape;2952;p55"/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3" h="3665" extrusionOk="0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3" name="Google Shape;2953;p55"/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" h="1785" extrusionOk="0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4" name="Google Shape;2954;p55"/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5" h="1522" extrusionOk="0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5" name="Google Shape;2955;p55"/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" h="615" extrusionOk="0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6" name="Google Shape;2956;p55"/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89" h="4783" extrusionOk="0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7" name="Google Shape;2957;p55"/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6" h="15723" extrusionOk="0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8" name="Google Shape;2958;p55"/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1896" extrusionOk="0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59" name="Google Shape;2959;p55"/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74" extrusionOk="0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0" name="Google Shape;2960;p55"/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5" h="3035" extrusionOk="0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1" name="Google Shape;2961;p55"/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7" h="3815" extrusionOk="0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2" name="Google Shape;2962;p55"/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" h="906" extrusionOk="0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3" name="Google Shape;2963;p55"/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5" h="3378" extrusionOk="0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4" name="Google Shape;2964;p55"/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3510" extrusionOk="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5" name="Google Shape;2965;p55"/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738" extrusionOk="0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6" name="Google Shape;2966;p55"/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" h="1549" extrusionOk="0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7" name="Google Shape;2967;p55"/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3" h="5974" extrusionOk="0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8" name="Google Shape;2968;p55"/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07" h="15394" extrusionOk="0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69" name="Google Shape;2969;p55"/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3" h="2316" extrusionOk="0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0" name="Google Shape;2970;p55"/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4" h="3711" extrusionOk="0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1" name="Google Shape;2971;p55"/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8" h="6841" extrusionOk="0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2" name="Google Shape;2972;p55"/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0" h="2089" extrusionOk="0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3" name="Google Shape;2973;p55"/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1" h="1207" extrusionOk="0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4" name="Google Shape;2974;p55"/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392" extrusionOk="0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5" name="Google Shape;2975;p55"/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" h="696" extrusionOk="0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6" name="Google Shape;2976;p55"/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3" h="3835" extrusionOk="0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7" name="Google Shape;2977;p55"/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" h="2351" extrusionOk="0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8" name="Google Shape;2978;p55"/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3" h="10055" extrusionOk="0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79" name="Google Shape;2979;p55"/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9" h="2764" extrusionOk="0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0" name="Google Shape;2980;p55"/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5" h="943" extrusionOk="0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1" name="Google Shape;2981;p55"/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6" h="3382" extrusionOk="0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2" name="Google Shape;2982;p55"/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4130" extrusionOk="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3" name="Google Shape;2983;p55"/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" h="5919" extrusionOk="0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4" name="Google Shape;2984;p55"/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5" h="4729" extrusionOk="0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5" name="Google Shape;2985;p55"/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7" h="4531" extrusionOk="0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6" name="Google Shape;2986;p55"/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" h="3982" extrusionOk="0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7" name="Google Shape;2987;p55"/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0" h="2742" extrusionOk="0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8" name="Google Shape;2988;p55"/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55" h="45632" extrusionOk="0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89" name="Google Shape;2989;p55"/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4" h="3314" extrusionOk="0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0" name="Google Shape;2990;p55"/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6" h="4244" extrusionOk="0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1" name="Google Shape;2991;p55"/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1" h="3358" extrusionOk="0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2" name="Google Shape;2992;p55"/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98" h="6561" extrusionOk="0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3" name="Google Shape;2993;p55"/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5" h="4562" extrusionOk="0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4" name="Google Shape;2994;p55"/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" h="1610" extrusionOk="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5" name="Google Shape;2995;p55"/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9" h="5683" extrusionOk="0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6" name="Google Shape;2996;p55"/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83" h="21320" extrusionOk="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7" name="Google Shape;2997;p55"/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1" h="1573" extrusionOk="0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8" name="Google Shape;2998;p55"/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" h="700" extrusionOk="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99" name="Google Shape;2999;p55"/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916" extrusionOk="0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0" name="Google Shape;3000;p55"/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1" h="8103" extrusionOk="0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1" name="Google Shape;3001;p55"/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" h="4141" extrusionOk="0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2" name="Google Shape;3002;p55"/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9" h="12861" extrusionOk="0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3" name="Google Shape;3003;p55"/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6" h="7135" extrusionOk="0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4" name="Google Shape;3004;p55"/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2" h="1539" extrusionOk="0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5" name="Google Shape;3005;p55"/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" h="8364" extrusionOk="0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6" name="Google Shape;3006;p55"/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7" h="3789" extrusionOk="0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7" name="Google Shape;3007;p55"/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19" h="5330" extrusionOk="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8" name="Google Shape;3008;p55"/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6" h="363" extrusionOk="0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09" name="Google Shape;3009;p55"/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" h="3359" extrusionOk="0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0" name="Google Shape;3010;p55"/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5" h="6192" extrusionOk="0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1" name="Google Shape;3011;p55"/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2" h="3161" extrusionOk="0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2" name="Google Shape;3012;p55"/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2" h="1086" extrusionOk="0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3" name="Google Shape;3013;p55"/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" h="926" extrusionOk="0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4" name="Google Shape;3014;p55"/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8" h="6489" extrusionOk="0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5" name="Google Shape;3015;p55"/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5" h="10314" extrusionOk="0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6" name="Google Shape;3016;p55"/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8" h="3536" extrusionOk="0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7" name="Google Shape;3017;p55"/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7" h="7762" extrusionOk="0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8" name="Google Shape;3018;p55"/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74" h="1134" extrusionOk="0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19" name="Google Shape;3019;p55"/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0" h="1329" extrusionOk="0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0" name="Google Shape;3020;p55"/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138" extrusionOk="0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1" name="Google Shape;3021;p55"/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4" h="4738" extrusionOk="0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2" name="Google Shape;3022;p55"/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52" h="11177" extrusionOk="0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3" name="Google Shape;3023;p55"/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6" h="4583" extrusionOk="0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4" name="Google Shape;3024;p55"/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242" extrusionOk="0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5" name="Google Shape;3025;p55"/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4" h="6974" extrusionOk="0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6" name="Google Shape;3026;p55"/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" h="3017" extrusionOk="0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7" name="Google Shape;3027;p55"/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1" h="3045" extrusionOk="0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8" name="Google Shape;3028;p55"/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52" h="28431" extrusionOk="0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29" name="Google Shape;3029;p55"/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3" h="3448" extrusionOk="0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0" name="Google Shape;3030;p55"/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" h="652" extrusionOk="0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1" name="Google Shape;3031;p55"/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1" h="5973" extrusionOk="0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2" name="Google Shape;3032;p55"/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9" h="1342" extrusionOk="0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3" name="Google Shape;3033;p55"/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4" h="4524" extrusionOk="0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4" name="Google Shape;3034;p55"/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8" h="9254" extrusionOk="0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5" name="Google Shape;3035;p55"/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11" h="5224" extrusionOk="0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6" name="Google Shape;3036;p55"/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6" h="1269" extrusionOk="0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7" name="Google Shape;3037;p55"/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3" h="2123" extrusionOk="0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8" name="Google Shape;3038;p55"/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9" h="2478" extrusionOk="0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39" name="Google Shape;3039;p55"/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01" h="25351" extrusionOk="0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0" name="Google Shape;3040;p55"/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1" h="1792" extrusionOk="0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1" name="Google Shape;3041;p55"/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31" h="2256" extrusionOk="0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2" name="Google Shape;3042;p55"/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3181" extrusionOk="0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3" name="Google Shape;3043;p55"/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6" h="936" extrusionOk="0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4" name="Google Shape;3044;p55"/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595" extrusionOk="0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5" name="Google Shape;3045;p55"/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90" h="3237" extrusionOk="0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6" name="Google Shape;3046;p55"/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2" h="4309" extrusionOk="0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7" name="Google Shape;3047;p55"/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5" h="6318" extrusionOk="0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8" name="Google Shape;3048;p55"/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0" h="3389" extrusionOk="0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9" name="Google Shape;3049;p55"/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2" h="4104" extrusionOk="0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0" name="Google Shape;3050;p55"/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3" h="3003" extrusionOk="0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1" name="Google Shape;3051;p55"/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" h="2411" extrusionOk="0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2" name="Google Shape;3052;p55"/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3692" extrusionOk="0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3" name="Google Shape;3053;p55"/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0" h="1786" extrusionOk="0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4" name="Google Shape;3054;p55"/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4" h="10710" extrusionOk="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5" name="Google Shape;3055;p55"/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73" extrusionOk="0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6" name="Google Shape;3056;p55"/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5649" extrusionOk="0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7" name="Google Shape;3057;p55"/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0" h="3676" extrusionOk="0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8" name="Google Shape;3058;p55"/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5" h="3207" extrusionOk="0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9" name="Google Shape;3059;p55"/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3489" extrusionOk="0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0" name="Google Shape;3060;p55"/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8" h="1092" extrusionOk="0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1" name="Google Shape;3061;p55"/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" h="445" extrusionOk="0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2" name="Google Shape;3062;p55"/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9" h="4134" extrusionOk="0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3" name="Google Shape;3063;p55"/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4808" extrusionOk="0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4" name="Google Shape;3064;p55"/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8" h="1224" extrusionOk="0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5" name="Google Shape;3065;p55"/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332" extrusionOk="0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6" name="Google Shape;3066;p55"/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8" h="4222" extrusionOk="0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7" name="Google Shape;3067;p55"/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853" extrusionOk="0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8" name="Google Shape;3068;p55"/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2344" extrusionOk="0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9" name="Google Shape;3069;p55"/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" h="1929" extrusionOk="0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0" name="Google Shape;3070;p55"/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843" extrusionOk="0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1" name="Google Shape;3071;p55"/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1195" extrusionOk="0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2" name="Google Shape;3072;p55"/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2" h="1211" extrusionOk="0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3" name="Google Shape;3073;p55"/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4" h="1353" extrusionOk="0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4" name="Google Shape;3074;p55"/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" h="729" extrusionOk="0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5" name="Google Shape;3075;p55"/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718" extrusionOk="0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6" name="Google Shape;3076;p55"/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" h="182" extrusionOk="0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7" name="Google Shape;3077;p55"/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" h="166" extrusionOk="0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8" name="Google Shape;3078;p55"/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72" h="12422" extrusionOk="0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9" name="Google Shape;3079;p55"/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1" h="2383" extrusionOk="0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0" name="Google Shape;3080;p55"/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0" h="3554" extrusionOk="0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1" name="Google Shape;3081;p55"/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1" h="3963" extrusionOk="0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2" name="Google Shape;3082;p55"/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1271" extrusionOk="0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3" name="Google Shape;3083;p55"/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" h="758" extrusionOk="0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4" name="Google Shape;3084;p55"/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" h="946" extrusionOk="0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5" name="Google Shape;3085;p55"/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2" h="1933" extrusionOk="0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6" name="Google Shape;3086;p55"/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" h="6940" extrusionOk="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7" name="Google Shape;3087;p55"/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8" h="4980" extrusionOk="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8" name="Google Shape;3088;p55"/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" h="947" extrusionOk="0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9" name="Google Shape;3089;p55"/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2" h="2132" extrusionOk="0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0" name="Google Shape;3090;p55"/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1902" extrusionOk="0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1" name="Google Shape;3091;p55"/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1" h="3403" extrusionOk="0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2" name="Google Shape;3092;p55"/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4" h="10911" extrusionOk="0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3" name="Google Shape;3093;p55"/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" h="6979" extrusionOk="0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4" name="Google Shape;3094;p55"/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5" h="31395" extrusionOk="0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5" name="Google Shape;3095;p55"/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1562" extrusionOk="0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6" name="Google Shape;3096;p55"/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" h="831" extrusionOk="0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7" name="Google Shape;3097;p55"/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3" h="1400" extrusionOk="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8" name="Google Shape;3098;p55"/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9" h="3497" extrusionOk="0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99" name="Google Shape;3099;p55"/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846" extrusionOk="0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0" name="Google Shape;3100;p55"/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" h="146" extrusionOk="0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1" name="Google Shape;3101;p55"/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8" h="766" extrusionOk="0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2" name="Google Shape;3102;p55"/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2" h="5331" extrusionOk="0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3" name="Google Shape;3103;p55"/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0" h="1803" extrusionOk="0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4" name="Google Shape;3104;p55"/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" h="651" extrusionOk="0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5" name="Google Shape;3105;p55"/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5" h="6505" extrusionOk="0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6" name="Google Shape;3106;p55"/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6" h="1758" extrusionOk="0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7" name="Google Shape;3107;p55"/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9" h="2963" extrusionOk="0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8" name="Google Shape;3108;p55"/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1" h="2861" extrusionOk="0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09" name="Google Shape;3109;p55"/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8" h="4216" extrusionOk="0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0" name="Google Shape;3110;p55"/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1" h="2537" extrusionOk="0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1" name="Google Shape;3111;p55"/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" h="590" extrusionOk="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2" name="Google Shape;3112;p55"/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9" h="5006" extrusionOk="0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3" name="Google Shape;3113;p55"/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472" extrusionOk="0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4" name="Google Shape;3114;p55"/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8" h="3695" extrusionOk="0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5" name="Google Shape;3115;p55"/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88" h="3174" extrusionOk="0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6" name="Google Shape;3116;p55"/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6" h="8273" extrusionOk="0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7" name="Google Shape;3117;p55"/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6" h="1052" extrusionOk="0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8" name="Google Shape;3118;p55"/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1" h="1578" extrusionOk="0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19" name="Google Shape;3119;p55"/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9" h="3090" extrusionOk="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0" name="Google Shape;3120;p55"/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" h="1103" extrusionOk="0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1" name="Google Shape;3121;p55"/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6" h="10970" extrusionOk="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2" name="Google Shape;3122;p55"/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1" h="4275" extrusionOk="0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3" name="Google Shape;3123;p55"/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4" h="4426" extrusionOk="0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4" name="Google Shape;3124;p55"/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9" h="2439" extrusionOk="0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5" name="Google Shape;3125;p55"/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4" h="3953" extrusionOk="0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6" name="Google Shape;3126;p55"/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8" h="2852" extrusionOk="0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7" name="Google Shape;3127;p55"/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9" h="1460" extrusionOk="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8" name="Google Shape;3128;p55"/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" h="2221" extrusionOk="0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29" name="Google Shape;3129;p55"/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1649" extrusionOk="0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0" name="Google Shape;3130;p55"/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9" h="1176" extrusionOk="0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1" name="Google Shape;3131;p55"/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7" h="7312" extrusionOk="0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2" name="Google Shape;3132;p55"/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6" h="3543" extrusionOk="0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3" name="Google Shape;3133;p55"/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3" h="1579" extrusionOk="0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4" name="Google Shape;3134;p55"/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9" h="5679" extrusionOk="0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5" name="Google Shape;3135;p55"/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825" extrusionOk="0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6" name="Google Shape;3136;p55"/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3" h="4081" extrusionOk="0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7" name="Google Shape;3137;p55"/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4" h="4126" extrusionOk="0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8" name="Google Shape;3138;p55"/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" h="694" extrusionOk="0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39" name="Google Shape;3139;p55"/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270" extrusionOk="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0" name="Google Shape;3140;p55"/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6" h="827" extrusionOk="0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1" name="Google Shape;3141;p55"/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3" h="5985" extrusionOk="0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2" name="Google Shape;3142;p55"/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" h="1127" extrusionOk="0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3" name="Google Shape;3143;p55"/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01" h="7992" extrusionOk="0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4" name="Google Shape;3144;p55"/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2" h="4071" extrusionOk="0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5" name="Google Shape;3145;p55"/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" h="1585" extrusionOk="0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6" name="Google Shape;3146;p55"/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7" h="994" extrusionOk="0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7" name="Google Shape;3147;p55"/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2" h="1975" extrusionOk="0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8" name="Google Shape;3148;p55"/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7" h="6132" extrusionOk="0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49" name="Google Shape;3149;p55"/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0" h="1073" extrusionOk="0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0" name="Google Shape;3150;p55"/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1" h="3205" extrusionOk="0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1" name="Google Shape;3151;p55"/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6" h="4341" extrusionOk="0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2" name="Google Shape;3152;p55"/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1" h="1818" extrusionOk="0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3" name="Google Shape;3153;p55"/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0" h="13903" extrusionOk="0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4" name="Google Shape;3154;p55"/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3" h="8296" extrusionOk="0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5" name="Google Shape;3155;p55"/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0" h="29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6" name="Google Shape;3156;p55"/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87" h="4532" extrusionOk="0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7" name="Google Shape;3157;p55"/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6" h="1125" extrusionOk="0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8" name="Google Shape;3158;p55"/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" h="1110" extrusionOk="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59" name="Google Shape;3159;p55"/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0" h="14174" extrusionOk="0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0" name="Google Shape;3160;p55"/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9" h="5325" extrusionOk="0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1" name="Google Shape;3161;p55"/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7" h="4525" extrusionOk="0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2" name="Google Shape;3162;p55"/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4" h="6663" extrusionOk="0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3" name="Google Shape;3163;p55"/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9" h="14173" extrusionOk="0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4" name="Google Shape;3164;p55"/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" h="8207" extrusionOk="0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5" name="Google Shape;3165;p55"/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" h="1435" extrusionOk="0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6" name="Google Shape;3166;p55"/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" h="1698" extrusionOk="0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7" name="Google Shape;3167;p55"/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3" h="8284" extrusionOk="0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8" name="Google Shape;3168;p55"/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" h="601" extrusionOk="0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69" name="Google Shape;3169;p55"/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" h="120" extrusionOk="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0" name="Google Shape;3170;p55"/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85" h="10220" extrusionOk="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1" name="Google Shape;3171;p55"/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1" h="11200" extrusionOk="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2" name="Google Shape;3172;p55"/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0" h="1260" extrusionOk="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3" name="Google Shape;3173;p55"/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3" h="1061" extrusionOk="0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4" name="Google Shape;3174;p55"/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92" h="5955" extrusionOk="0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5" name="Google Shape;3175;p55"/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2" h="12344" extrusionOk="0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6" name="Google Shape;3176;p55"/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2" h="1306" extrusionOk="0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7" name="Google Shape;3177;p55"/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" h="618" extrusionOk="0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8" name="Google Shape;3178;p55"/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75" h="23037" extrusionOk="0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79" name="Google Shape;3179;p55"/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350" extrusionOk="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0" name="Google Shape;3180;p55"/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01" h="9370" extrusionOk="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1" name="Google Shape;3181;p55"/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5" h="3429" extrusionOk="0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2" name="Google Shape;3182;p55"/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5" h="8502" extrusionOk="0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3" name="Google Shape;3183;p55"/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0" h="9983" extrusionOk="0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4" name="Google Shape;3184;p55"/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8" h="69486" extrusionOk="0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5" name="Google Shape;3185;p55"/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50" h="2637" extrusionOk="0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6" name="Google Shape;3186;p55"/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0" h="5568" extrusionOk="0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7" name="Google Shape;3187;p55"/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5" h="1942" extrusionOk="0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8" name="Google Shape;3188;p55"/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9" h="7755" extrusionOk="0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9" name="Google Shape;3189;p55"/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5" h="11370" extrusionOk="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0" name="Google Shape;3190;p55"/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42" h="55875" extrusionOk="0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1" name="Google Shape;3191;p55"/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5" h="182" extrusionOk="0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2" name="Google Shape;3192;p55"/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58" h="3853" extrusionOk="0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3" name="Google Shape;3193;p55"/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" h="2115" extrusionOk="0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4" name="Google Shape;3194;p55"/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1" h="425" extrusionOk="0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5" name="Google Shape;3195;p55"/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5" h="5973" extrusionOk="0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6" name="Google Shape;3196;p55"/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" h="184" extrusionOk="0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7" name="Google Shape;3197;p55"/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66" h="1939" extrusionOk="0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8" name="Google Shape;3198;p55"/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37" extrusionOk="0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9" name="Google Shape;3199;p55"/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27" h="35640" extrusionOk="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0" name="Google Shape;3200;p55"/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" h="652" extrusionOk="0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1" name="Google Shape;3201;p55"/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3" h="4979" extrusionOk="0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2" name="Google Shape;3202;p55"/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2" h="2470" extrusionOk="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3" name="Google Shape;3203;p55"/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7" h="2346" extrusionOk="0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4" name="Google Shape;3204;p55"/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9" h="5400" extrusionOk="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5" name="Google Shape;3205;p55"/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1" h="9968" extrusionOk="0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6" name="Google Shape;3206;p55"/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253" h="20780" extrusionOk="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7" name="Google Shape;3207;p55"/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" h="7677" extrusionOk="0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8" name="Google Shape;3208;p55"/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02" h="5140" extrusionOk="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9" name="Google Shape;3209;p55"/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4293" extrusionOk="0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0" name="Google Shape;3210;p55"/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8" h="13819" extrusionOk="0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1" name="Google Shape;3211;p55"/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94" h="7838" extrusionOk="0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2" name="Google Shape;3212;p55"/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71" h="37755" extrusionOk="0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3" name="Google Shape;3213;p55"/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506" extrusionOk="0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4" name="Google Shape;3214;p55"/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" h="8045" extrusionOk="0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5" name="Google Shape;3215;p55"/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11" h="33844" extrusionOk="0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6" name="Google Shape;3216;p55"/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40" h="47993" extrusionOk="0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7" name="Google Shape;3217;p55"/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72" h="16949" extrusionOk="0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8" name="Google Shape;3218;p55"/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1359" h="2051588" extrusionOk="0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9" name="Google Shape;3219;p55"/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9347" h="2368391" extrusionOk="0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0" name="Google Shape;3220;p55"/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9974" h="2459731" extrusionOk="0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1" name="Google Shape;3221;p55"/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7017" h="1679385" extrusionOk="0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2" name="Google Shape;3222;p55"/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6394" h="2743130" extrusionOk="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3" name="Google Shape;3223;p55"/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6241" h="1197880" extrusionOk="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4" name="Google Shape;3224;p55"/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850" h="2693926" extrusionOk="0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5" name="Google Shape;3225;p55"/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4951" h="827505" extrusionOk="0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6" name="Google Shape;3226;p55"/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088" h="2771563" extrusionOk="0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7" name="Google Shape;3227;p55"/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729" h="409607" extrusionOk="0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8" name="Google Shape;3228;p55"/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29" h="2915142" extrusionOk="0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9" name="Google Shape;3229;p55"/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6670" h="460086" extrusionOk="0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0" name="Google Shape;3230;p55"/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9922" h="2789489" extrusionOk="0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1" name="Google Shape;3231;p55"/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3514" h="887726" extrusionOk="0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2" name="Google Shape;3232;p55"/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42" h="2617858" extrusionOk="0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3" name="Google Shape;3233;p55"/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2728" h="1255892" extrusionOk="0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4" name="Google Shape;3234;p55"/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7535" h="2492348" extrusionOk="0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5" name="Google Shape;3235;p55"/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9903" h="1615066" extrusionOk="0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6" name="Google Shape;3236;p55"/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455" h="1972407" extrusionOk="0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7" name="Google Shape;3237;p55"/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69" h="2225311" extrusionOk="0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8" name="Google Shape;3238;p55"/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8" h="180865" extrusionOk="0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39" name="Google Shape;3239;p55"/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05" h="75138" extrusionOk="0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0" name="Google Shape;3240;p55"/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6" h="188131" extrusionOk="0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1" name="Google Shape;3241;p55"/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98" h="133271" extrusionOk="0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2" name="Google Shape;3242;p55"/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76" h="26270" extrusionOk="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3" name="Google Shape;3243;p55"/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17" h="56140" extrusionOk="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4" name="Google Shape;3244;p55"/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949" h="27486" extrusionOk="0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5" name="Google Shape;3245;p55"/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37519" extrusionOk="0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6" name="Google Shape;3246;p55"/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70" h="11350" extrusionOk="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7" name="Google Shape;3247;p55"/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7" h="21286" extrusionOk="0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8" name="Google Shape;3248;p55"/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420" h="29593" extrusionOk="0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49" name="Google Shape;3249;p55"/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2" h="13240" extrusionOk="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0" name="Google Shape;3250;p55"/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" h="24436" extrusionOk="0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1" name="Google Shape;3251;p55"/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65" h="111537" extrusionOk="0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2" name="Google Shape;3252;p55"/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41" h="139900" extrusionOk="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3" name="Google Shape;3253;p55"/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47" h="48466" extrusionOk="0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4" name="Google Shape;3254;p55"/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22" h="22485" extrusionOk="0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5" name="Google Shape;3255;p55"/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7" h="7972" extrusionOk="0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6" name="Google Shape;3256;p55"/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73" h="24920" extrusionOk="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7" name="Google Shape;3257;p55"/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0" h="28805" extrusionOk="0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8" name="Google Shape;3258;p55"/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89" h="29180" extrusionOk="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59" name="Google Shape;3259;p55"/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38" h="25165" extrusionOk="0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0" name="Google Shape;3260;p55"/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97" h="16707" extrusionOk="0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1" name="Google Shape;3261;p55"/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10" h="13863" extrusionOk="0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2" name="Google Shape;3262;p55"/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17855" extrusionOk="0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3" name="Google Shape;3263;p55"/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2" h="3760" extrusionOk="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4" name="Google Shape;3264;p55"/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3" h="9577" extrusionOk="0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5" name="Google Shape;3265;p55"/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551" h="73067" extrusionOk="0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6" name="Google Shape;3266;p55"/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4827" extrusionOk="0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7" name="Google Shape;3267;p55"/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8" h="22086" extrusionOk="0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8" name="Google Shape;3268;p55"/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5" h="24502" extrusionOk="0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69" name="Google Shape;3269;p55"/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3921" extrusionOk="0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0" name="Google Shape;3270;p55"/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" h="651" extrusionOk="0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1" name="Google Shape;3271;p55"/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5" h="3912" extrusionOk="0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2" name="Google Shape;3272;p55"/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1" h="6428" extrusionOk="0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3" name="Google Shape;3273;p55"/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2" h="4533" extrusionOk="0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4" name="Google Shape;3274;p55"/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8" h="12144" extrusionOk="0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5" name="Google Shape;3275;p55"/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04" h="91448" extrusionOk="0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6" name="Google Shape;3276;p55"/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16" h="23967" extrusionOk="0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7" name="Google Shape;3277;p55"/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82" h="14909" extrusionOk="0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8" name="Google Shape;3278;p55"/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9" h="14703" extrusionOk="0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9" name="Google Shape;3279;p55"/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6" h="2024" extrusionOk="0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0" name="Google Shape;3280;p55"/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3" h="12074" extrusionOk="0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1" name="Google Shape;3281;p55"/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7" h="8200" extrusionOk="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2" name="Google Shape;3282;p55"/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7" h="3689" extrusionOk="0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3" name="Google Shape;3283;p55"/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6" h="1848" extrusionOk="0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4" name="Google Shape;3284;p55"/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61" h="14789" extrusionOk="0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5" name="Google Shape;3285;p55"/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75" h="9091" extrusionOk="0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6" name="Google Shape;3286;p55"/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69" h="5811" extrusionOk="0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7" name="Google Shape;3287;p55"/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4" h="3345" extrusionOk="0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8" name="Google Shape;3288;p55"/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6" h="11595" extrusionOk="0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9" name="Google Shape;3289;p55"/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6" h="4037" extrusionOk="0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0" name="Google Shape;3290;p55"/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440" extrusionOk="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1" name="Google Shape;3291;p55"/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6" h="994" extrusionOk="0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2" name="Google Shape;3292;p55"/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9" h="1140" extrusionOk="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3" name="Google Shape;3293;p55"/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4" h="9013" extrusionOk="0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4" name="Google Shape;3294;p55"/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8" h="9735" extrusionOk="0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5" name="Google Shape;3295;p55"/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1097" extrusionOk="0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6" name="Google Shape;3296;p55"/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6" h="976" extrusionOk="0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7" name="Google Shape;3297;p55"/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933" extrusionOk="0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8" name="Google Shape;3298;p55"/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46" h="2704" extrusionOk="0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9" name="Google Shape;3299;p55"/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3681" extrusionOk="0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0" name="Google Shape;3300;p55"/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5" h="3442" extrusionOk="0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1" name="Google Shape;3301;p55"/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0" h="4050" extrusionOk="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2" name="Google Shape;3302;p55"/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" h="3123" extrusionOk="0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3" name="Google Shape;3303;p55"/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2" h="5052" extrusionOk="0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4" name="Google Shape;3304;p55"/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1" h="1811" extrusionOk="0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5" name="Google Shape;3305;p55"/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81" h="10184" extrusionOk="0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6" name="Google Shape;3306;p55"/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7" h="3337" extrusionOk="0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7" name="Google Shape;3307;p55"/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7" h="6151" extrusionOk="0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8" name="Google Shape;3308;p55"/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4" h="17881" extrusionOk="0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9" name="Google Shape;3309;p55"/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3206" extrusionOk="0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0" name="Google Shape;3310;p55"/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1" h="355" extrusionOk="0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1" name="Google Shape;3311;p55"/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3" h="2574" extrusionOk="0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2" name="Google Shape;3312;p55"/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9" h="4950" extrusionOk="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3" name="Google Shape;3313;p55"/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" h="3182" extrusionOk="0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4" name="Google Shape;3314;p55"/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" h="925" extrusionOk="0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5" name="Google Shape;3315;p55"/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4" h="641" extrusionOk="0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6" name="Google Shape;3316;p55"/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" h="5531" extrusionOk="0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7" name="Google Shape;3317;p55"/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4" h="7782" extrusionOk="0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8" name="Google Shape;3318;p55"/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83" extrusionOk="0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9" name="Google Shape;3319;p55"/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4" h="1534" extrusionOk="0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0" name="Google Shape;3320;p55"/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79" h="7526" extrusionOk="0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1" name="Google Shape;3321;p55"/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0" h="973" extrusionOk="0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2" name="Google Shape;3322;p55"/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26" h="9818" extrusionOk="0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3" name="Google Shape;3323;p55"/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2" h="1659" extrusionOk="0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4" name="Google Shape;3324;p55"/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4" h="1085" extrusionOk="0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5" name="Google Shape;3325;p55"/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" h="276" extrusionOk="0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6" name="Google Shape;3326;p55"/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" h="786" extrusionOk="0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7" name="Google Shape;3327;p55"/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8" h="904" extrusionOk="0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8" name="Google Shape;3328;p55"/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1" h="3364" extrusionOk="0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9" name="Google Shape;3329;p55"/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7" h="2466" extrusionOk="0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0" name="Google Shape;3330;p55"/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0" h="1416" extrusionOk="0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1" name="Google Shape;3331;p55"/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" h="344" extrusionOk="0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2" name="Google Shape;3332;p55"/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6" h="2696" extrusionOk="0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3" name="Google Shape;3333;p55"/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" h="1837" extrusionOk="0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4" name="Google Shape;3334;p55"/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2121" extrusionOk="0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5" name="Google Shape;3335;p55"/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0" h="3865" extrusionOk="0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6" name="Google Shape;3336;p55"/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7" h="3613" extrusionOk="0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7" name="Google Shape;3337;p55"/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8" h="778" extrusionOk="0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8" name="Google Shape;3338;p55"/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" h="2070" extrusionOk="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9" name="Google Shape;3339;p55"/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0" h="3116" extrusionOk="0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0" name="Google Shape;3340;p55"/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" h="688" extrusionOk="0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1" name="Google Shape;3341;p55"/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" h="555" extrusionOk="0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2" name="Google Shape;3342;p55"/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8" h="765" extrusionOk="0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3" name="Google Shape;3343;p55"/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741" h="99036" extrusionOk="0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4" name="Google Shape;3344;p55"/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24" h="24559" extrusionOk="0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5" name="Google Shape;3345;p55"/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04" h="8279" extrusionOk="0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6" name="Google Shape;3346;p55"/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3510" extrusionOk="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7" name="Google Shape;3347;p55"/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5" h="1930" extrusionOk="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8" name="Google Shape;3348;p55"/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622" extrusionOk="0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9" name="Google Shape;3349;p55"/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" h="6374" extrusionOk="0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0" name="Google Shape;3350;p55"/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" h="724" extrusionOk="0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1" name="Google Shape;3351;p55"/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6" h="708" extrusionOk="0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2" name="Google Shape;3352;p55"/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1535" extrusionOk="0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3" name="Google Shape;3353;p55"/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3" h="4146" extrusionOk="0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4" name="Google Shape;3354;p55"/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4" h="4415" extrusionOk="0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5" name="Google Shape;3355;p55"/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4" h="3007" extrusionOk="0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6" name="Google Shape;3356;p55"/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1" h="1756" extrusionOk="0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7" name="Google Shape;3357;p55"/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4" h="1973" extrusionOk="0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8" name="Google Shape;3358;p55"/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3609" extrusionOk="0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59" name="Google Shape;3359;p55"/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8" h="1567" extrusionOk="0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0" name="Google Shape;3360;p55"/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3078" extrusionOk="0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1" name="Google Shape;3361;p55"/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90" h="9752" extrusionOk="0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2" name="Google Shape;3362;p55"/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2" h="67513" extrusionOk="0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3" name="Google Shape;3363;p55"/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8" h="1751" extrusionOk="0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4" name="Google Shape;3364;p55"/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4" h="1818" extrusionOk="0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5" name="Google Shape;3365;p55"/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8" h="5368" extrusionOk="0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6" name="Google Shape;3366;p55"/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" h="788" extrusionOk="0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7" name="Google Shape;3367;p55"/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2" h="3706" extrusionOk="0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8" name="Google Shape;3368;p55"/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313" extrusionOk="0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69" name="Google Shape;3369;p55"/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1" h="4005" extrusionOk="0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0" name="Google Shape;3370;p55"/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0" h="11701" extrusionOk="0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1" name="Google Shape;3371;p55"/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8" h="2612" extrusionOk="0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2" name="Google Shape;3372;p55"/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4" h="1158" extrusionOk="0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3" name="Google Shape;3373;p55"/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" h="870" extrusionOk="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4" name="Google Shape;3374;p55"/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1072" extrusionOk="0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5" name="Google Shape;3375;p55"/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4" h="1263" extrusionOk="0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6" name="Google Shape;3376;p55"/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" h="1446" extrusionOk="0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7" name="Google Shape;3377;p55"/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4475" extrusionOk="0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8" name="Google Shape;3378;p55"/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5881" extrusionOk="0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9" name="Google Shape;3379;p55"/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6" h="3590" extrusionOk="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0" name="Google Shape;3380;p55"/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7" h="1252" extrusionOk="0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1" name="Google Shape;3381;p55"/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" h="454" extrusionOk="0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2" name="Google Shape;3382;p55"/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6" h="1260" extrusionOk="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3" name="Google Shape;3383;p55"/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" h="348" extrusionOk="0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4" name="Google Shape;3384;p55"/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1" h="4597" extrusionOk="0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5" name="Google Shape;3385;p55"/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9" h="3288" extrusionOk="0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6" name="Google Shape;3386;p55"/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906" extrusionOk="0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7" name="Google Shape;3387;p55"/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" h="267" extrusionOk="0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8" name="Google Shape;3388;p55"/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8" h="1119" extrusionOk="0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9" name="Google Shape;3389;p55"/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6" h="598" extrusionOk="0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0" name="Google Shape;3390;p55"/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8" h="8106" extrusionOk="0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1" name="Google Shape;3391;p55"/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4609" extrusionOk="0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2" name="Google Shape;3392;p55"/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5" extrusionOk="0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3" name="Google Shape;3393;p55"/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8" h="13892" extrusionOk="0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4" name="Google Shape;3394;p55"/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2" h="4529" extrusionOk="0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5" name="Google Shape;3395;p55"/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5" h="5810" extrusionOk="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6" name="Google Shape;3396;p55"/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1830" extrusionOk="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7" name="Google Shape;3397;p55"/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83" extrusionOk="0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8" name="Google Shape;3398;p55"/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1" h="3065" extrusionOk="0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99" name="Google Shape;3399;p55"/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0" h="3259" extrusionOk="0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0" name="Google Shape;3400;p55"/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5" h="3500" extrusionOk="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1" name="Google Shape;3401;p55"/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5" h="19887" extrusionOk="0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2" name="Google Shape;3402;p55"/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9" h="329" extrusionOk="0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3" name="Google Shape;3403;p55"/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" h="1918" extrusionOk="0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4" name="Google Shape;3404;p55"/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89" h="25494" extrusionOk="0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5" name="Google Shape;3405;p55"/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4080" extrusionOk="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6" name="Google Shape;3406;p55"/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4" h="4322" extrusionOk="0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7" name="Google Shape;3407;p55"/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" h="3676" extrusionOk="0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8" name="Google Shape;3408;p55"/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360" extrusionOk="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09" name="Google Shape;3409;p55"/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0" h="4187" extrusionOk="0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0" name="Google Shape;3410;p55"/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9" h="7437" extrusionOk="0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1" name="Google Shape;3411;p55"/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6" h="1305" extrusionOk="0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2" name="Google Shape;3412;p55"/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2" h="3134" extrusionOk="0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3" name="Google Shape;3413;p55"/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" h="1736" extrusionOk="0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4" name="Google Shape;3414;p55"/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" h="1685" extrusionOk="0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5" name="Google Shape;3415;p55"/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6" h="1161" extrusionOk="0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6" name="Google Shape;3416;p55"/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9" h="10209" extrusionOk="0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7" name="Google Shape;3417;p55"/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01" h="7932" extrusionOk="0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8" name="Google Shape;3418;p55"/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2" h="11596" extrusionOk="0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19" name="Google Shape;3419;p55"/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8" h="6009" extrusionOk="0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0" name="Google Shape;3420;p55"/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5" h="1425" extrusionOk="0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1" name="Google Shape;3421;p55"/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2219" extrusionOk="0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2" name="Google Shape;3422;p55"/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90" h="14866" extrusionOk="0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3" name="Google Shape;3423;p55"/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6" h="7624" extrusionOk="0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4" name="Google Shape;3424;p55"/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8" h="4455" extrusionOk="0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5" name="Google Shape;3425;p55"/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" h="434" extrusionOk="0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6" name="Google Shape;3426;p55"/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2" h="7177" extrusionOk="0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7" name="Google Shape;3427;p55"/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5" h="3379" extrusionOk="0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8" name="Google Shape;3428;p55"/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12" h="3268" extrusionOk="0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29" name="Google Shape;3429;p55"/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3" h="3223" extrusionOk="0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0" name="Google Shape;3430;p55"/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" h="2277" extrusionOk="0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1" name="Google Shape;3431;p55"/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11" h="2131" extrusionOk="0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2" name="Google Shape;3432;p55"/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5" h="1554" extrusionOk="0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3" name="Google Shape;3433;p55"/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50" h="96617" extrusionOk="0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4" name="Google Shape;3434;p55"/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725" h="94159" extrusionOk="0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5" name="Google Shape;3435;p55"/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" h="252" extrusionOk="0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6" name="Google Shape;3436;p55"/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2" h="6200" extrusionOk="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7" name="Google Shape;3437;p55"/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235" extrusionOk="0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8" name="Google Shape;3438;p55"/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2" h="12648" extrusionOk="0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39" name="Google Shape;3439;p55"/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" h="354" extrusionOk="0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0" name="Google Shape;3440;p55"/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7" h="4009" extrusionOk="0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1" name="Google Shape;3441;p55"/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50" h="6460" extrusionOk="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2" name="Google Shape;3442;p55"/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1" h="2212" extrusionOk="0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3" name="Google Shape;3443;p55"/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7" h="2726" extrusionOk="0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4" name="Google Shape;3444;p55"/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" h="654" extrusionOk="0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5" name="Google Shape;3445;p55"/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5" h="1403" extrusionOk="0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6" name="Google Shape;3446;p55"/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9" h="4483" extrusionOk="0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7" name="Google Shape;3447;p55"/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14" h="12180" extrusionOk="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8" name="Google Shape;3448;p55"/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" h="1183" extrusionOk="0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49" name="Google Shape;3449;p55"/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" h="3905" extrusionOk="0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0" name="Google Shape;3450;p55"/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5" h="1092" extrusionOk="0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1" name="Google Shape;3451;p55"/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1763" extrusionOk="0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2" name="Google Shape;3452;p55"/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" h="3417" extrusionOk="0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3" name="Google Shape;3453;p55"/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1" h="5366" extrusionOk="0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4" name="Google Shape;3454;p55"/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8" h="5407" extrusionOk="0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5" name="Google Shape;3455;p55"/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8" h="9298" extrusionOk="0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6" name="Google Shape;3456;p55"/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6" h="6998" extrusionOk="0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7" name="Google Shape;3457;p55"/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7" h="859" extrusionOk="0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8" name="Google Shape;3458;p55"/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3" h="5297" extrusionOk="0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59" name="Google Shape;3459;p55"/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9" h="506" extrusionOk="0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0" name="Google Shape;3460;p55"/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1" h="6443" extrusionOk="0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1" name="Google Shape;3461;p55"/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3" h="1727" extrusionOk="0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2" name="Google Shape;3462;p55"/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243" extrusionOk="0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3" name="Google Shape;3463;p55"/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8" h="1641" extrusionOk="0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4" name="Google Shape;3464;p55"/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" h="1412" extrusionOk="0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5" name="Google Shape;3465;p55"/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9" h="2688" extrusionOk="0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6" name="Google Shape;3466;p55"/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6" h="35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7" name="Google Shape;3467;p55"/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" h="1103" extrusionOk="0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8" name="Google Shape;3468;p55"/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13" h="8226" extrusionOk="0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69" name="Google Shape;3469;p55"/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7" h="3939" extrusionOk="0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0" name="Google Shape;3470;p55"/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3" h="5754" extrusionOk="0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1" name="Google Shape;3471;p55"/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9" h="1365" extrusionOk="0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2" name="Google Shape;3472;p55"/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8" h="3314" extrusionOk="0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3" name="Google Shape;3473;p55"/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0" h="10214" extrusionOk="0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4" name="Google Shape;3474;p55"/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7" h="5769" extrusionOk="0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5" name="Google Shape;3475;p55"/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" h="556" extrusionOk="0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6" name="Google Shape;3476;p55"/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9" h="2365" extrusionOk="0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7" name="Google Shape;3477;p55"/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6" h="4466" extrusionOk="0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8" name="Google Shape;3478;p55"/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2" h="2695" extrusionOk="0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79" name="Google Shape;3479;p55"/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4" h="5160" extrusionOk="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0" name="Google Shape;3480;p55"/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4" h="2121" extrusionOk="0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1" name="Google Shape;3481;p55"/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5" h="4739" extrusionOk="0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2" name="Google Shape;3482;p55"/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09" h="2335" extrusionOk="0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3" name="Google Shape;3483;p55"/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627" extrusionOk="0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4" name="Google Shape;3484;p55"/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9" h="5391" extrusionOk="0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5" name="Google Shape;3485;p55"/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3368" extrusionOk="0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6" name="Google Shape;3486;p55"/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2" h="1553" extrusionOk="0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7" name="Google Shape;3487;p55"/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5" h="763" extrusionOk="0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8" name="Google Shape;3488;p55"/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084" extrusionOk="0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89" name="Google Shape;3489;p55"/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4" h="2670" extrusionOk="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0" name="Google Shape;3490;p55"/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1" h="5093" extrusionOk="0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1" name="Google Shape;3491;p55"/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2" h="2668" extrusionOk="0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2" name="Google Shape;3492;p55"/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" h="1002" extrusionOk="0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3" name="Google Shape;3493;p55"/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310" extrusionOk="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4" name="Google Shape;3494;p55"/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0" h="4850" extrusionOk="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5" name="Google Shape;3495;p55"/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" h="3049" extrusionOk="0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6" name="Google Shape;3496;p55"/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" h="604" extrusionOk="0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7" name="Google Shape;3497;p55"/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5" h="1879" extrusionOk="0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8" name="Google Shape;3498;p55"/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9" h="4029" extrusionOk="0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99" name="Google Shape;3499;p55"/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" h="894" extrusionOk="0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0" name="Google Shape;3500;p55"/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56" extrusionOk="0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1" name="Google Shape;3501;p55"/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" h="499" extrusionOk="0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2" name="Google Shape;3502;p55"/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481" extrusionOk="0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3" name="Google Shape;3503;p55"/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" h="244" extrusionOk="0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4" name="Google Shape;3504;p55"/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7" h="626" extrusionOk="0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5" name="Google Shape;3505;p55"/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0361" h="1952522" extrusionOk="0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6" name="Google Shape;3506;p55"/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152" h="56260" extrusionOk="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7" name="Google Shape;3507;p55"/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9" h="10518" extrusionOk="0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8" name="Google Shape;3508;p55"/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" h="3629" extrusionOk="0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09" name="Google Shape;3509;p55"/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634" extrusionOk="0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0" name="Google Shape;3510;p55"/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" h="1419" extrusionOk="0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1" name="Google Shape;3511;p55"/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" h="1503" extrusionOk="0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2" name="Google Shape;3512;p55"/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9" h="557" extrusionOk="0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3" name="Google Shape;3513;p55"/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" h="2144" extrusionOk="0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4" name="Google Shape;3514;p55"/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9" h="3147" extrusionOk="0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5" name="Google Shape;3515;p55"/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4" h="1428" extrusionOk="0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6" name="Google Shape;3516;p55"/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2912" extrusionOk="0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7" name="Google Shape;3517;p55"/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2959" extrusionOk="0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8" name="Google Shape;3518;p55"/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3965" extrusionOk="0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19" name="Google Shape;3519;p55"/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1" h="4713" extrusionOk="0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0" name="Google Shape;3520;p55"/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00" h="4276" extrusionOk="0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1" name="Google Shape;3521;p55"/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3" h="14589" extrusionOk="0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2" name="Google Shape;3522;p55"/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6" h="16723" extrusionOk="0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3" name="Google Shape;3523;p55"/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42" h="96722" extrusionOk="0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4" name="Google Shape;3524;p55"/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6654" h="2250118" extrusionOk="0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5" name="Google Shape;3525;p55"/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4" h="2114" extrusionOk="0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6" name="Google Shape;3526;p55"/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6" h="5976" extrusionOk="0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7" name="Google Shape;3527;p55"/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837" extrusionOk="0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8" name="Google Shape;3528;p55"/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0" h="3181" extrusionOk="0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29" name="Google Shape;3529;p55"/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9" h="826" extrusionOk="0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0" name="Google Shape;3530;p55"/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22" h="6959" extrusionOk="0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1" name="Google Shape;3531;p55"/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3294" extrusionOk="0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2" name="Google Shape;3532;p55"/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6" h="11712" extrusionOk="0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3" name="Google Shape;3533;p55"/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252" extrusionOk="0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4" name="Google Shape;3534;p55"/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0" h="5440" extrusionOk="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5" name="Google Shape;3535;p55"/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1215" extrusionOk="0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6" name="Google Shape;3536;p55"/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76" h="6163" extrusionOk="0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7" name="Google Shape;3537;p55"/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4" h="1712" extrusionOk="0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8" name="Google Shape;3538;p55"/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8" h="3157" extrusionOk="0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39" name="Google Shape;3539;p55"/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5" h="2672" extrusionOk="0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0" name="Google Shape;3540;p55"/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78" h="2172" extrusionOk="0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1" name="Google Shape;3541;p55"/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6" h="3375" extrusionOk="0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2" name="Google Shape;3542;p55"/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26" h="7003" extrusionOk="0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3" name="Google Shape;3543;p55"/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5" h="1871" extrusionOk="0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4" name="Google Shape;3544;p55"/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" h="386" extrusionOk="0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5" name="Google Shape;3545;p55"/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6" h="2397" extrusionOk="0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6" name="Google Shape;3546;p55"/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6" h="1106" extrusionOk="0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7" name="Google Shape;3547;p55"/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6" h="54898" extrusionOk="0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8" name="Google Shape;3548;p55"/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1289" extrusionOk="0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49" name="Google Shape;3549;p55"/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" h="2071" extrusionOk="0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0" name="Google Shape;3550;p55"/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4" h="5275" extrusionOk="0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1" name="Google Shape;3551;p55"/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7" h="4459" extrusionOk="0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2" name="Google Shape;3552;p55"/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3" h="4008" extrusionOk="0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3" name="Google Shape;3553;p55"/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2" h="1795" extrusionOk="0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4" name="Google Shape;3554;p55"/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99" h="17972" extrusionOk="0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5" name="Google Shape;3555;p55"/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2" h="8098" extrusionOk="0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6" name="Google Shape;3556;p55"/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" h="1146" extrusionOk="0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7" name="Google Shape;3557;p55"/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7" h="2599" extrusionOk="0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8" name="Google Shape;3558;p55"/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3" h="703" extrusionOk="0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59" name="Google Shape;3559;p55"/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572" extrusionOk="0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0" name="Google Shape;3560;p55"/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1330" extrusionOk="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1" name="Google Shape;3561;p55"/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1" h="4574" extrusionOk="0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2" name="Google Shape;3562;p55"/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" h="2357" extrusionOk="0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3" name="Google Shape;3563;p55"/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" h="1703" extrusionOk="0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4" name="Google Shape;3564;p55"/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68" h="3263" extrusionOk="0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5" name="Google Shape;3565;p55"/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" h="1254" extrusionOk="0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6" name="Google Shape;3566;p55"/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9" h="2287" extrusionOk="0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7" name="Google Shape;3567;p55"/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8" h="4614" extrusionOk="0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8" name="Google Shape;3568;p55"/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22" h="36979" extrusionOk="0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69" name="Google Shape;3569;p55"/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" h="2586" extrusionOk="0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0" name="Google Shape;3570;p55"/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0" h="4221" extrusionOk="0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1" name="Google Shape;3571;p55"/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" h="3229" extrusionOk="0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2" name="Google Shape;3572;p55"/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41" h="7244" extrusionOk="0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3" name="Google Shape;3573;p55"/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5" h="4673" extrusionOk="0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4" name="Google Shape;3574;p55"/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" h="130" extrusionOk="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5" name="Google Shape;3575;p55"/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6" h="3281" extrusionOk="0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6" name="Google Shape;3576;p55"/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0" h="6030" extrusionOk="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7" name="Google Shape;3577;p55"/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2" h="13796" extrusionOk="0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8" name="Google Shape;3578;p55"/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31" h="117303" extrusionOk="0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79" name="Google Shape;3579;p55"/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6" h="2711" extrusionOk="0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0" name="Google Shape;3580;p55"/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1" h="5163" extrusionOk="0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1" name="Google Shape;3581;p55"/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62" h="8862" extrusionOk="0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2" name="Google Shape;3582;p55"/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6" h="1355" extrusionOk="0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3" name="Google Shape;3583;p55"/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" h="596" extrusionOk="0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4" name="Google Shape;3584;p55"/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1" h="5162" extrusionOk="0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5" name="Google Shape;3585;p55"/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4" h="4136" extrusionOk="0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6" name="Google Shape;3586;p55"/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926" extrusionOk="0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7" name="Google Shape;3587;p55"/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1271" extrusionOk="0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8" name="Google Shape;3588;p55"/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9" h="1574" extrusionOk="0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89" name="Google Shape;3589;p55"/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76" h="9057" extrusionOk="0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0" name="Google Shape;3590;p55"/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2" h="4906" extrusionOk="0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1" name="Google Shape;3591;p55"/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3" h="7598" extrusionOk="0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2" name="Google Shape;3592;p55"/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" h="474" extrusionOk="0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3" name="Google Shape;3593;p55"/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4" h="27543" extrusionOk="0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4" name="Google Shape;3594;p55"/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03" h="21193" extrusionOk="0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5" name="Google Shape;3595;p55"/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9" h="14146" extrusionOk="0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6" name="Google Shape;3596;p55"/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25" h="16842" extrusionOk="0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7" name="Google Shape;3597;p55"/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72" h="9831" extrusionOk="0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8" name="Google Shape;3598;p55"/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5" h="1007" extrusionOk="0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99" name="Google Shape;3599;p55"/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8" h="2230" extrusionOk="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0" name="Google Shape;3600;p55"/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24" h="11942" extrusionOk="0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1" name="Google Shape;3601;p55"/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4244" h="1656433" extrusionOk="0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2" name="Google Shape;3602;p55"/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832" extrusionOk="0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3" name="Google Shape;3603;p55"/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4" h="5340" extrusionOk="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4" name="Google Shape;3604;p55"/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5" h="9652" extrusionOk="0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5" name="Google Shape;3605;p55"/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09" h="10982" extrusionOk="0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6" name="Google Shape;3606;p55"/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40" h="16290" extrusionOk="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7" name="Google Shape;3607;p55"/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9" h="21166" extrusionOk="0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8" name="Google Shape;3608;p55"/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0660" h="2512235" extrusionOk="0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09" name="Google Shape;3609;p55"/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1" h="693" extrusionOk="0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10" name="Google Shape;3610;p55"/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4" h="32758" extrusionOk="0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11" name="Google Shape;3611;p55"/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6" h="819" extrusionOk="0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12" name="Google Shape;3612;p55"/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6" h="8897" extrusionOk="0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13" name="Google Shape;3613;p55"/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36" h="102718" extrusionOk="0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14" name="Google Shape;3614;p55"/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9" h="250" extrusionOk="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15" name="Google Shape;3615;p55"/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8" h="2088" extrusionOk="0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16" name="Google Shape;3616;p55"/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3" h="4173" extrusionOk="0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17" name="Google Shape;3617;p55"/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412" h="6434" extrusionOk="0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18" name="Google Shape;3618;p55"/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82" h="4270" extrusionOk="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19" name="Google Shape;3619;p55"/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26" h="217752" extrusionOk="0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0" name="Google Shape;3620;p55"/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3" h="8826" extrusionOk="0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1" name="Google Shape;3621;p55"/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4" h="6144" extrusionOk="0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2" name="Google Shape;3622;p55"/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9" h="26819" extrusionOk="0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3" name="Google Shape;3623;p55"/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70" h="149985" extrusionOk="0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4" name="Google Shape;3624;p55"/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8" h="27367" extrusionOk="0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5" name="Google Shape;3625;p55"/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9" h="1308" extrusionOk="0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6" name="Google Shape;3626;p55"/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06" h="15859" extrusionOk="0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7" name="Google Shape;3627;p55"/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0" h="77645" extrusionOk="0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8" name="Google Shape;3628;p55"/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61" h="65665" extrusionOk="0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29" name="Google Shape;3629;p55"/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65" h="8273" extrusionOk="0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0" name="Google Shape;3630;p55"/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7221" h="1277106" extrusionOk="0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1" name="Google Shape;3631;p55"/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631" h="118107" extrusionOk="0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2" name="Google Shape;3632;p55"/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1542" extrusionOk="0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3" name="Google Shape;3633;p55"/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" h="3613" extrusionOk="0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4" name="Google Shape;3634;p55"/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5562" h="2648138" extrusionOk="0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5" name="Google Shape;3635;p55"/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865" h="2884388" extrusionOk="0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6" name="Google Shape;3636;p55"/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5278" h="914828" extrusionOk="0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7" name="Google Shape;3637;p55"/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959" h="1281830" extrusionOk="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8" name="Google Shape;3638;p55"/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39" h="25957" extrusionOk="0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39" name="Google Shape;3639;p55"/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" h="690" extrusionOk="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0" name="Google Shape;3640;p55"/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6" h="28526" extrusionOk="0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1" name="Google Shape;3641;p55"/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635" h="2623" extrusionOk="0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2" name="Google Shape;3642;p55"/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062" h="76676" extrusionOk="0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3" name="Google Shape;3643;p55"/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084" h="2766874" extrusionOk="0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4" name="Google Shape;3644;p55"/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29" h="12348" extrusionOk="0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5" name="Google Shape;3645;p55"/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0143" h="472609" extrusionOk="0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6" name="Google Shape;3646;p55"/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461" h="2857619" extrusionOk="0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7" name="Google Shape;3647;p55"/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232" h="2597681" extrusionOk="0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8" name="Google Shape;3648;p55"/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858" h="2781519" extrusionOk="0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49" name="Google Shape;3649;p55"/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5202" h="1670564" extrusionOk="0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0" name="Google Shape;3650;p55"/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462" h="805607" extrusionOk="0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1" name="Google Shape;3651;p55"/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8580" h="2013022" extrusionOk="0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2" name="Google Shape;3652;p55"/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7797" h="2285350" extrusionOk="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3" name="Google Shape;3653;p55"/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1934" h="376271" extrusionOk="0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54" name="Google Shape;3654;p55"/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869" h="2591007" extrusionOk="0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655" name="Google Shape;3655;p55"/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9000">
                      <a:schemeClr val="accent2"/>
                    </a:gs>
                    <a:gs pos="57000">
                      <a:srgbClr val="C00000"/>
                    </a:gs>
                    <a:gs pos="77000">
                      <a:srgbClr val="EFBD6E"/>
                    </a:gs>
                    <a:gs pos="84000">
                      <a:srgbClr val="FFE492"/>
                    </a:gs>
                    <a:gs pos="100000">
                      <a:schemeClr val="accent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56" name="Google Shape;3656;p55"/>
                <p:cNvSpPr txBox="1"/>
                <p:nvPr/>
              </p:nvSpPr>
              <p:spPr>
                <a:xfrm rot="-2876588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Thu An</a:t>
                  </a:r>
                  <a:endParaRPr/>
                </a:p>
              </p:txBody>
            </p:sp>
            <p:sp>
              <p:nvSpPr>
                <p:cNvPr id="3657" name="Google Shape;3657;p55"/>
                <p:cNvSpPr txBox="1"/>
                <p:nvPr/>
              </p:nvSpPr>
              <p:spPr>
                <a:xfrm rot="-2353829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Quốc An</a:t>
                  </a:r>
                  <a:endParaRPr/>
                </a:p>
              </p:txBody>
            </p:sp>
            <p:sp>
              <p:nvSpPr>
                <p:cNvPr id="3658" name="Google Shape;3658;p55"/>
                <p:cNvSpPr txBox="1"/>
                <p:nvPr/>
              </p:nvSpPr>
              <p:spPr>
                <a:xfrm rot="-1934139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Đức Anh</a:t>
                  </a:r>
                  <a:endParaRPr/>
                </a:p>
              </p:txBody>
            </p:sp>
            <p:sp>
              <p:nvSpPr>
                <p:cNvPr id="3659" name="Google Shape;3659;p55"/>
                <p:cNvSpPr txBox="1"/>
                <p:nvPr/>
              </p:nvSpPr>
              <p:spPr>
                <a:xfrm rot="-1294289">
                  <a:off x="7191003" y="2254158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Anh</a:t>
                  </a:r>
                  <a:endParaRPr/>
                </a:p>
              </p:txBody>
            </p:sp>
            <p:sp>
              <p:nvSpPr>
                <p:cNvPr id="3660" name="Google Shape;3660;p55"/>
                <p:cNvSpPr txBox="1"/>
                <p:nvPr/>
              </p:nvSpPr>
              <p:spPr>
                <a:xfrm rot="-763184">
                  <a:off x="7264692" y="2579893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Ngọc Anh</a:t>
                  </a:r>
                  <a:endParaRPr/>
                </a:p>
              </p:txBody>
            </p:sp>
            <p:sp>
              <p:nvSpPr>
                <p:cNvPr id="3661" name="Google Shape;3661;p55"/>
                <p:cNvSpPr txBox="1"/>
                <p:nvPr/>
              </p:nvSpPr>
              <p:spPr>
                <a:xfrm rot="-232486">
                  <a:off x="7046925" y="2973554"/>
                  <a:ext cx="147023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Anh</a:t>
                  </a:r>
                  <a:endParaRPr/>
                </a:p>
              </p:txBody>
            </p:sp>
            <p:sp>
              <p:nvSpPr>
                <p:cNvPr id="3662" name="Google Shape;3662;p55"/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Anh</a:t>
                  </a:r>
                  <a:endParaRPr/>
                </a:p>
              </p:txBody>
            </p:sp>
            <p:sp>
              <p:nvSpPr>
                <p:cNvPr id="3663" name="Google Shape;3663;p55"/>
                <p:cNvSpPr txBox="1"/>
                <p:nvPr/>
              </p:nvSpPr>
              <p:spPr>
                <a:xfrm rot="1922675">
                  <a:off x="6441882" y="4215654"/>
                  <a:ext cx="190291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Phạm Bảo Anh</a:t>
                  </a:r>
                  <a:endParaRPr/>
                </a:p>
              </p:txBody>
            </p:sp>
            <p:sp>
              <p:nvSpPr>
                <p:cNvPr id="3664" name="Google Shape;3664;p55"/>
                <p:cNvSpPr txBox="1"/>
                <p:nvPr/>
              </p:nvSpPr>
              <p:spPr>
                <a:xfrm rot="2514770">
                  <a:off x="6559694" y="4584859"/>
                  <a:ext cx="144241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Vũ Bảo Anh</a:t>
                  </a:r>
                  <a:endParaRPr/>
                </a:p>
              </p:txBody>
            </p:sp>
            <p:sp>
              <p:nvSpPr>
                <p:cNvPr id="3665" name="Google Shape;3665;p55"/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Gia Bảo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6" name="Google Shape;3666;p55"/>
                <p:cNvSpPr txBox="1"/>
                <p:nvPr/>
              </p:nvSpPr>
              <p:spPr>
                <a:xfrm rot="3235158">
                  <a:off x="6310296" y="4859938"/>
                  <a:ext cx="1412852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Châu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7" name="Google Shape;3667;p55"/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Tuệ Châu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68" name="Google Shape;3668;p55"/>
                <p:cNvSpPr txBox="1"/>
                <p:nvPr/>
              </p:nvSpPr>
              <p:spPr>
                <a:xfrm rot="4227308">
                  <a:off x="5887942" y="5240105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Chi</a:t>
                  </a:r>
                  <a:endParaRPr/>
                </a:p>
              </p:txBody>
            </p:sp>
            <p:sp>
              <p:nvSpPr>
                <p:cNvPr id="3669" name="Google Shape;3669;p55"/>
                <p:cNvSpPr txBox="1"/>
                <p:nvPr/>
              </p:nvSpPr>
              <p:spPr>
                <a:xfrm rot="4789949">
                  <a:off x="5436590" y="5360428"/>
                  <a:ext cx="136146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Quỳnh Chi</a:t>
                  </a:r>
                  <a:endParaRPr/>
                </a:p>
              </p:txBody>
            </p:sp>
            <p:sp>
              <p:nvSpPr>
                <p:cNvPr id="3670" name="Google Shape;3670;p55"/>
                <p:cNvSpPr txBox="1"/>
                <p:nvPr/>
              </p:nvSpPr>
              <p:spPr>
                <a:xfrm rot="6346336">
                  <a:off x="4383159" y="5204143"/>
                  <a:ext cx="1300985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Đức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1" name="Google Shape;3671;p55"/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Dương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2" name="Google Shape;3672;p55"/>
                <p:cNvSpPr txBox="1"/>
                <p:nvPr/>
              </p:nvSpPr>
              <p:spPr>
                <a:xfrm rot="5400000">
                  <a:off x="5206307" y="5400994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Lâm Chi</a:t>
                  </a:r>
                  <a:endParaRPr/>
                </a:p>
              </p:txBody>
            </p:sp>
            <p:sp>
              <p:nvSpPr>
                <p:cNvPr id="3673" name="Google Shape;3673;p55"/>
                <p:cNvSpPr txBox="1"/>
                <p:nvPr/>
              </p:nvSpPr>
              <p:spPr>
                <a:xfrm rot="6845420">
                  <a:off x="3979869" y="5063959"/>
                  <a:ext cx="1461501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Hồng Hạnh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4" name="Google Shape;3674;p55"/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Hưng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5" name="Google Shape;3675;p55"/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Khải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6" name="Google Shape;3676;p55"/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Khanh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7" name="Google Shape;3677;p55"/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Kiệt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8" name="Google Shape;3678;p55"/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Lâm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79" name="Google Shape;3679;p55"/>
                <p:cNvSpPr txBox="1"/>
                <p:nvPr/>
              </p:nvSpPr>
              <p:spPr>
                <a:xfrm rot="-10513840">
                  <a:off x="2605069" y="3002996"/>
                  <a:ext cx="15677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Linh</a:t>
                  </a:r>
                  <a:endParaRPr/>
                </a:p>
              </p:txBody>
            </p:sp>
            <p:sp>
              <p:nvSpPr>
                <p:cNvPr id="3680" name="Google Shape;3680;p55"/>
                <p:cNvSpPr txBox="1"/>
                <p:nvPr/>
              </p:nvSpPr>
              <p:spPr>
                <a:xfrm rot="-9651392">
                  <a:off x="2770007" y="2271302"/>
                  <a:ext cx="1189577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Linh</a:t>
                  </a:r>
                  <a:endParaRPr/>
                </a:p>
              </p:txBody>
            </p:sp>
            <p:sp>
              <p:nvSpPr>
                <p:cNvPr id="3681" name="Google Shape;3681;p55"/>
                <p:cNvSpPr txBox="1"/>
                <p:nvPr/>
              </p:nvSpPr>
              <p:spPr>
                <a:xfrm rot="-9846192">
                  <a:off x="2769585" y="2623153"/>
                  <a:ext cx="1382858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Nhật Minh</a:t>
                  </a:r>
                  <a:endParaRPr/>
                </a:p>
              </p:txBody>
            </p:sp>
            <p:sp>
              <p:nvSpPr>
                <p:cNvPr id="3682" name="Google Shape;3682;p55"/>
                <p:cNvSpPr txBox="1"/>
                <p:nvPr/>
              </p:nvSpPr>
              <p:spPr>
                <a:xfrm rot="-9134424">
                  <a:off x="3001026" y="2066581"/>
                  <a:ext cx="146529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Hoàng Nam</a:t>
                  </a:r>
                  <a:endParaRPr/>
                </a:p>
              </p:txBody>
            </p:sp>
            <p:sp>
              <p:nvSpPr>
                <p:cNvPr id="3683" name="Google Shape;3683;p55"/>
                <p:cNvSpPr txBox="1"/>
                <p:nvPr/>
              </p:nvSpPr>
              <p:spPr>
                <a:xfrm rot="-8200572">
                  <a:off x="3280758" y="1748322"/>
                  <a:ext cx="146529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Ngân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4" name="Google Shape;3684;p55"/>
                <p:cNvSpPr txBox="1"/>
                <p:nvPr/>
              </p:nvSpPr>
              <p:spPr>
                <a:xfrm rot="-7647886">
                  <a:off x="3468772" y="1455056"/>
                  <a:ext cx="1505732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Ngọc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5" name="Google Shape;3685;p55"/>
                <p:cNvSpPr txBox="1"/>
                <p:nvPr/>
              </p:nvSpPr>
              <p:spPr>
                <a:xfrm rot="-7253983">
                  <a:off x="3659855" y="1188776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Tâm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6" name="Google Shape;3686;p55"/>
                <p:cNvSpPr txBox="1"/>
                <p:nvPr/>
              </p:nvSpPr>
              <p:spPr>
                <a:xfrm rot="-6634505">
                  <a:off x="3979551" y="1070089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Thành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7" name="Google Shape;3687;p55"/>
                <p:cNvSpPr txBox="1"/>
                <p:nvPr/>
              </p:nvSpPr>
              <p:spPr>
                <a:xfrm rot="-6325930">
                  <a:off x="4352885" y="988397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Thảo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8" name="Google Shape;3688;p55"/>
                <p:cNvSpPr txBox="1"/>
                <p:nvPr/>
              </p:nvSpPr>
              <p:spPr>
                <a:xfrm rot="-4539889">
                  <a:off x="5430159" y="926711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Trúc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89" name="Google Shape;3689;p55"/>
                <p:cNvSpPr txBox="1"/>
                <p:nvPr/>
              </p:nvSpPr>
              <p:spPr>
                <a:xfrm rot="-5144841">
                  <a:off x="5185019" y="851198"/>
                  <a:ext cx="121566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Nhã Uyên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0" name="Google Shape;3690;p55"/>
                <p:cNvSpPr txBox="1"/>
                <p:nvPr/>
              </p:nvSpPr>
              <p:spPr>
                <a:xfrm rot="-5631184">
                  <a:off x="4954957" y="785086"/>
                  <a:ext cx="848231" cy="3435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Hà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1" name="Google Shape;3691;p55"/>
                <p:cNvSpPr txBox="1"/>
                <p:nvPr/>
              </p:nvSpPr>
              <p:spPr>
                <a:xfrm rot="-4246183">
                  <a:off x="5816078" y="1137081"/>
                  <a:ext cx="128070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Tường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2" name="Google Shape;3692;p55"/>
                <p:cNvSpPr txBox="1"/>
                <p:nvPr/>
              </p:nvSpPr>
              <p:spPr>
                <a:xfrm rot="-3563654">
                  <a:off x="6010635" y="1362071"/>
                  <a:ext cx="144727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Thảo Ngọc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93" name="Google Shape;3693;p55"/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Thế Anh</a:t>
                  </a:r>
                  <a:endParaRPr/>
                </a:p>
              </p:txBody>
            </p:sp>
          </p:grpSp>
          <p:sp>
            <p:nvSpPr>
              <p:cNvPr id="3694" name="Google Shape;3694;p55"/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Mỹ Linh</a:t>
                </a:r>
                <a:endParaRPr/>
              </a:p>
            </p:txBody>
          </p:sp>
        </p:grpSp>
        <p:sp>
          <p:nvSpPr>
            <p:cNvPr id="3695" name="Google Shape;3695;p55"/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Vĩnh Hoàn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96" name="Google Shape;3696;p55"/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7" name="Google Shape;3697;p55"/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8" name="Google Shape;3698;p55"/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9" name="Google Shape;3699;p55"/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0" name="Google Shape;3700;p55"/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1" name="Google Shape;3701;p55"/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2" name="Google Shape;3702;p55"/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3" name="Google Shape;3703;p55"/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4" name="Google Shape;3704;p55"/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5" name="Google Shape;3705;p55"/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6" name="Google Shape;3706;p55"/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7" name="Google Shape;3707;p55"/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8" name="Google Shape;3708;p55"/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9" name="Google Shape;3709;p55"/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0" name="Google Shape;3710;p55"/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1" name="Google Shape;3711;p55"/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2" name="Google Shape;3712;p55"/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3" name="Google Shape;3713;p55"/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4" name="Google Shape;3714;p55"/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5" name="Google Shape;3715;p55"/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6" name="Google Shape;3716;p55"/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7" name="Google Shape;3717;p55"/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8" name="Google Shape;3718;p55"/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9" name="Google Shape;3719;p55"/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0" name="Google Shape;3720;p55"/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1" name="Google Shape;3721;p55"/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2" name="Google Shape;3722;p55"/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3" name="Google Shape;3723;p55"/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4" name="Google Shape;3724;p55"/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5" name="Google Shape;3725;p55"/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6" name="Google Shape;3726;p55"/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7" name="Google Shape;3727;p55"/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8" name="Google Shape;3728;p55"/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9" name="Google Shape;3729;p55"/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0" name="Google Shape;3730;p55"/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1" name="Google Shape;3731;p55"/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2" name="Google Shape;3732;p55"/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3" name="Google Shape;3733;p55"/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4" name="Google Shape;3734;p55"/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5" name="Google Shape;3735;p55"/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6" name="Google Shape;3736;p55"/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7" name="Google Shape;3737;p55"/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20" cy="186102"/>
          </a:xfrm>
        </p:grpSpPr>
        <p:sp>
          <p:nvSpPr>
            <p:cNvPr id="3738" name="Google Shape;3738;p55"/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/>
              <a:ahLst/>
              <a:cxnLst/>
              <a:rect l="l" t="t" r="r" b="b"/>
              <a:pathLst>
                <a:path w="112362" h="1541106" extrusionOk="0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rgbClr val="CB1E0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9" name="Google Shape;3739;p55"/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0" name="Google Shape;3740;p55"/>
          <p:cNvGrpSpPr/>
          <p:nvPr/>
        </p:nvGrpSpPr>
        <p:grpSpPr>
          <a:xfrm>
            <a:off x="359660" y="535078"/>
            <a:ext cx="4113221" cy="2942867"/>
            <a:chOff x="358759" y="119357"/>
            <a:chExt cx="4113221" cy="2942867"/>
          </a:xfrm>
        </p:grpSpPr>
        <p:grpSp>
          <p:nvGrpSpPr>
            <p:cNvPr id="3741" name="Google Shape;3741;p55"/>
            <p:cNvGrpSpPr/>
            <p:nvPr/>
          </p:nvGrpSpPr>
          <p:grpSpPr>
            <a:xfrm>
              <a:off x="952285" y="1450174"/>
              <a:ext cx="3519695" cy="1612050"/>
              <a:chOff x="952285" y="1450174"/>
              <a:chExt cx="3519695" cy="1612050"/>
            </a:xfrm>
          </p:grpSpPr>
          <p:sp>
            <p:nvSpPr>
              <p:cNvPr id="3742" name="Google Shape;3742;p55"/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57150" cap="flat" cmpd="sng">
                <a:solidFill>
                  <a:srgbClr val="31538F"/>
                </a:solidFill>
                <a:prstDash val="lg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3" name="Google Shape;3743;p55"/>
              <p:cNvSpPr txBox="1"/>
              <p:nvPr/>
            </p:nvSpPr>
            <p:spPr>
              <a:xfrm>
                <a:off x="965144" y="1808207"/>
                <a:ext cx="3506836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16 – 8 = ?</a:t>
                </a:r>
                <a:endParaRPr/>
              </a:p>
            </p:txBody>
          </p:sp>
        </p:grpSp>
        <p:pic>
          <p:nvPicPr>
            <p:cNvPr id="3744" name="Google Shape;3744;p5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3745" name="Google Shape;3745;p55"/>
          <p:cNvCxnSpPr/>
          <p:nvPr/>
        </p:nvCxnSpPr>
        <p:spPr>
          <a:xfrm>
            <a:off x="1711957" y="3504325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3746" name="Google Shape;3746;p55"/>
          <p:cNvCxnSpPr/>
          <p:nvPr/>
        </p:nvCxnSpPr>
        <p:spPr>
          <a:xfrm>
            <a:off x="3662973" y="3531455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3747" name="Google Shape;3747;p55"/>
          <p:cNvSpPr/>
          <p:nvPr/>
        </p:nvSpPr>
        <p:spPr>
          <a:xfrm>
            <a:off x="1232534" y="4314333"/>
            <a:ext cx="2843571" cy="99752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DCF9AAAD-F6E5-DDBE-78F3-D57FC4234517}"/>
              </a:ext>
            </a:extLst>
          </p:cNvPr>
          <p:cNvSpPr/>
          <p:nvPr/>
        </p:nvSpPr>
        <p:spPr>
          <a:xfrm>
            <a:off x="17411" y="34836"/>
            <a:ext cx="1254035" cy="53993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750" fill="hold"/>
                                        <p:tgtEl>
                                          <p:spTgt spid="28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2" name="Google Shape;3752;p56"/>
          <p:cNvGrpSpPr/>
          <p:nvPr/>
        </p:nvGrpSpPr>
        <p:grpSpPr>
          <a:xfrm>
            <a:off x="5280214" y="342282"/>
            <a:ext cx="5841377" cy="5883014"/>
            <a:chOff x="2393934" y="212563"/>
            <a:chExt cx="6401362" cy="6446991"/>
          </a:xfrm>
        </p:grpSpPr>
        <p:grpSp>
          <p:nvGrpSpPr>
            <p:cNvPr id="3753" name="Google Shape;3753;p56"/>
            <p:cNvGrpSpPr/>
            <p:nvPr/>
          </p:nvGrpSpPr>
          <p:grpSpPr>
            <a:xfrm>
              <a:off x="2393934" y="212563"/>
              <a:ext cx="6401362" cy="6446991"/>
              <a:chOff x="2393934" y="78339"/>
              <a:chExt cx="6401362" cy="6446991"/>
            </a:xfrm>
          </p:grpSpPr>
          <p:grpSp>
            <p:nvGrpSpPr>
              <p:cNvPr id="3754" name="Google Shape;3754;p56"/>
              <p:cNvGrpSpPr/>
              <p:nvPr/>
            </p:nvGrpSpPr>
            <p:grpSpPr>
              <a:xfrm>
                <a:off x="2393934" y="78339"/>
                <a:ext cx="6401362" cy="6446991"/>
                <a:chOff x="2393934" y="78339"/>
                <a:chExt cx="6401362" cy="6446991"/>
              </a:xfrm>
            </p:grpSpPr>
            <p:grpSp>
              <p:nvGrpSpPr>
                <p:cNvPr id="3755" name="Google Shape;3755;p56"/>
                <p:cNvGrpSpPr/>
                <p:nvPr/>
              </p:nvGrpSpPr>
              <p:grpSpPr>
                <a:xfrm>
                  <a:off x="2393934" y="78339"/>
                  <a:ext cx="6401362" cy="6446991"/>
                  <a:chOff x="2319503" y="110238"/>
                  <a:chExt cx="6401362" cy="6446991"/>
                </a:xfrm>
              </p:grpSpPr>
              <p:sp>
                <p:nvSpPr>
                  <p:cNvPr id="3756" name="Google Shape;3756;p56"/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28" h="111590" extrusionOk="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57" name="Google Shape;3757;p56"/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615" h="35973" extrusionOk="0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58" name="Google Shape;3758;p56"/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6" h="23236" extrusionOk="0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59" name="Google Shape;3759;p56"/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09" h="46753" extrusionOk="0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0" name="Google Shape;3760;p56"/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09" h="21392" extrusionOk="0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1" name="Google Shape;3761;p56"/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" h="1107" extrusionOk="0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2" name="Google Shape;3762;p56"/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19" h="41471" extrusionOk="0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3" name="Google Shape;3763;p56"/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3" h="37943" extrusionOk="0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4" name="Google Shape;3764;p56"/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98" h="16219" extrusionOk="0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5" name="Google Shape;3765;p56"/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32" h="25369" extrusionOk="0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6" name="Google Shape;3766;p56"/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63" h="6341" extrusionOk="0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7" name="Google Shape;3767;p56"/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2" h="30772" extrusionOk="0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8" name="Google Shape;3768;p56"/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5" h="11630" extrusionOk="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69" name="Google Shape;3769;p56"/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57" h="13986" extrusionOk="0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0" name="Google Shape;3770;p56"/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9" h="11559" extrusionOk="0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1" name="Google Shape;3771;p56"/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1" h="1003" extrusionOk="0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2" name="Google Shape;3772;p56"/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5" h="1296" extrusionOk="0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3" name="Google Shape;3773;p56"/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4" h="4645" extrusionOk="0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4" name="Google Shape;3774;p56"/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1" h="6176" extrusionOk="0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5" name="Google Shape;3775;p56"/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2" h="1563" extrusionOk="0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6" name="Google Shape;3776;p56"/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1933" extrusionOk="0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7" name="Google Shape;3777;p56"/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4" h="17418" extrusionOk="0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8" name="Google Shape;3778;p56"/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80" h="46610" extrusionOk="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79" name="Google Shape;3779;p56"/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7" h="5924" extrusionOk="0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0" name="Google Shape;3780;p56"/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3" h="12341" extrusionOk="0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1" name="Google Shape;3781;p56"/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2" h="11160" extrusionOk="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2" name="Google Shape;3782;p56"/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51" h="22270" extrusionOk="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3" name="Google Shape;3783;p56"/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3" h="3487" extrusionOk="0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4" name="Google Shape;3784;p56"/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4" h="3062" extrusionOk="0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5" name="Google Shape;3785;p56"/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6" h="4155" extrusionOk="0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6" name="Google Shape;3786;p56"/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5" h="8534" extrusionOk="0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7" name="Google Shape;3787;p56"/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5" h="6123" extrusionOk="0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8" name="Google Shape;3788;p56"/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8" h="7296" extrusionOk="0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89" name="Google Shape;3789;p56"/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7" h="4392" extrusionOk="0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0" name="Google Shape;3790;p56"/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9981" extrusionOk="0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1" name="Google Shape;3791;p56"/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" h="2223" extrusionOk="0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2" name="Google Shape;3792;p56"/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" h="15414" extrusionOk="0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3" name="Google Shape;3793;p56"/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83" h="22953" extrusionOk="0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4" name="Google Shape;3794;p56"/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8" h="4679" extrusionOk="0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5" name="Google Shape;3795;p56"/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5" h="1518" extrusionOk="0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6" name="Google Shape;3796;p56"/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99" h="45541" extrusionOk="0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7" name="Google Shape;3797;p56"/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19" h="10425" extrusionOk="0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8" name="Google Shape;3798;p56"/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6" h="9708" extrusionOk="0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799" name="Google Shape;3799;p56"/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3" h="4031" extrusionOk="0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0" name="Google Shape;3800;p56"/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28" extrusionOk="0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1" name="Google Shape;3801;p56"/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5276" extrusionOk="0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2" name="Google Shape;3802;p56"/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1" h="978" extrusionOk="0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3" name="Google Shape;3803;p56"/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0" h="3859" extrusionOk="0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4" name="Google Shape;3804;p56"/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" h="369" extrusionOk="0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5" name="Google Shape;3805;p56"/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" h="10204" extrusionOk="0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6" name="Google Shape;3806;p56"/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5" h="11958" extrusionOk="0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7" name="Google Shape;3807;p56"/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" h="712" extrusionOk="0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8" name="Google Shape;3808;p56"/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6" h="4349" extrusionOk="0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09" name="Google Shape;3809;p56"/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58" h="8520" extrusionOk="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0" name="Google Shape;3810;p56"/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395" extrusionOk="0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1" name="Google Shape;3811;p56"/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2385" extrusionOk="0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2" name="Google Shape;3812;p56"/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3" h="1683" extrusionOk="0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3" name="Google Shape;3813;p56"/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" h="205" extrusionOk="0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4" name="Google Shape;3814;p56"/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" h="2225" extrusionOk="0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5" name="Google Shape;3815;p56"/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229" extrusionOk="0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6" name="Google Shape;3816;p56"/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3" h="7073" extrusionOk="0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7" name="Google Shape;3817;p56"/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7" h="629" extrusionOk="0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8" name="Google Shape;3818;p56"/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4" h="2607" extrusionOk="0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19" name="Google Shape;3819;p56"/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" h="2771" extrusionOk="0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0" name="Google Shape;3820;p56"/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1" h="2940" extrusionOk="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1" name="Google Shape;3821;p56"/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" h="3507" extrusionOk="0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2" name="Google Shape;3822;p56"/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8" h="6267" extrusionOk="0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3" name="Google Shape;3823;p56"/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4" h="772" extrusionOk="0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4" name="Google Shape;3824;p56"/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9" h="2009" extrusionOk="0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5" name="Google Shape;3825;p56"/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2" h="4128" extrusionOk="0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6" name="Google Shape;3826;p56"/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2692" extrusionOk="0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7" name="Google Shape;3827;p56"/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9" h="4239" extrusionOk="0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8" name="Google Shape;3828;p56"/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" h="1218" extrusionOk="0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29" name="Google Shape;3829;p56"/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79" extrusionOk="0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0" name="Google Shape;3830;p56"/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7" h="1574" extrusionOk="0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1" name="Google Shape;3831;p56"/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3813" extrusionOk="0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2" name="Google Shape;3832;p56"/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" h="2720" extrusionOk="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3" name="Google Shape;3833;p56"/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7" h="743" extrusionOk="0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4" name="Google Shape;3834;p56"/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6" h="2389" extrusionOk="0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5" name="Google Shape;3835;p56"/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3" h="3171" extrusionOk="0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6" name="Google Shape;3836;p56"/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275" extrusionOk="0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7" name="Google Shape;3837;p56"/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" h="1629" extrusionOk="0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8" name="Google Shape;3838;p56"/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7" h="1789" extrusionOk="0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39" name="Google Shape;3839;p56"/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" h="219" extrusionOk="0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0" name="Google Shape;3840;p56"/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0" h="1200" extrusionOk="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1" name="Google Shape;3841;p56"/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" h="241" extrusionOk="0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2" name="Google Shape;3842;p56"/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" h="93" extrusionOk="0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3" name="Google Shape;3843;p56"/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03" h="34530" extrusionOk="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4" name="Google Shape;3844;p56"/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6" h="7830" extrusionOk="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5" name="Google Shape;3845;p56"/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6" h="7497" extrusionOk="0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6" name="Google Shape;3846;p56"/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" h="2879" extrusionOk="0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7" name="Google Shape;3847;p56"/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5" h="1449" extrusionOk="0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8" name="Google Shape;3848;p56"/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" h="5904" extrusionOk="0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49" name="Google Shape;3849;p56"/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1" h="4720" extrusionOk="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0" name="Google Shape;3850;p56"/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5" h="2345" extrusionOk="0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1" name="Google Shape;3851;p56"/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5" h="4036" extrusionOk="0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2" name="Google Shape;3852;p56"/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0" h="3878" extrusionOk="0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3" name="Google Shape;3853;p56"/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3" h="3753" extrusionOk="0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4" name="Google Shape;3854;p56"/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33" h="5628" extrusionOk="0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5" name="Google Shape;3855;p56"/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" h="3091" extrusionOk="0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6" name="Google Shape;3856;p56"/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3" h="481" extrusionOk="0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7" name="Google Shape;3857;p56"/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7" h="6185" extrusionOk="0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8" name="Google Shape;3858;p56"/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17053" extrusionOk="0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59" name="Google Shape;3859;p56"/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6" h="4531" extrusionOk="0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0" name="Google Shape;3860;p56"/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95" h="26542" extrusionOk="0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1" name="Google Shape;3861;p56"/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17" h="5293" extrusionOk="0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2" name="Google Shape;3862;p56"/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2895" extrusionOk="0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3" name="Google Shape;3863;p56"/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96" h="1279" extrusionOk="0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4" name="Google Shape;3864;p56"/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95" extrusionOk="0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5" name="Google Shape;3865;p56"/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5" h="519" extrusionOk="0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6" name="Google Shape;3866;p56"/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3" h="4126" extrusionOk="0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7" name="Google Shape;3867;p56"/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87" h="8745" extrusionOk="0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8" name="Google Shape;3868;p56"/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45" h="2779" extrusionOk="0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69" name="Google Shape;3869;p56"/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5" h="1465" extrusionOk="0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0" name="Google Shape;3870;p56"/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" h="1185" extrusionOk="0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1" name="Google Shape;3871;p56"/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3" h="3665" extrusionOk="0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2" name="Google Shape;3872;p56"/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" h="1785" extrusionOk="0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3" name="Google Shape;3873;p56"/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5" h="1522" extrusionOk="0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4" name="Google Shape;3874;p56"/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" h="615" extrusionOk="0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5" name="Google Shape;3875;p56"/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89" h="4783" extrusionOk="0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6" name="Google Shape;3876;p56"/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6" h="15723" extrusionOk="0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7" name="Google Shape;3877;p56"/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1896" extrusionOk="0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8" name="Google Shape;3878;p56"/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74" extrusionOk="0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79" name="Google Shape;3879;p56"/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5" h="3035" extrusionOk="0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0" name="Google Shape;3880;p56"/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7" h="3815" extrusionOk="0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1" name="Google Shape;3881;p56"/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" h="906" extrusionOk="0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2" name="Google Shape;3882;p56"/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5" h="3378" extrusionOk="0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3" name="Google Shape;3883;p56"/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3510" extrusionOk="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4" name="Google Shape;3884;p56"/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738" extrusionOk="0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5" name="Google Shape;3885;p56"/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" h="1549" extrusionOk="0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6" name="Google Shape;3886;p56"/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3" h="5974" extrusionOk="0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7" name="Google Shape;3887;p56"/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07" h="15394" extrusionOk="0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8" name="Google Shape;3888;p56"/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3" h="2316" extrusionOk="0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89" name="Google Shape;3889;p56"/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4" h="3711" extrusionOk="0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0" name="Google Shape;3890;p56"/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8" h="6841" extrusionOk="0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1" name="Google Shape;3891;p56"/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0" h="2089" extrusionOk="0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2" name="Google Shape;3892;p56"/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1" h="1207" extrusionOk="0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3" name="Google Shape;3893;p56"/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392" extrusionOk="0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4" name="Google Shape;3894;p56"/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" h="696" extrusionOk="0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5" name="Google Shape;3895;p56"/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3" h="3835" extrusionOk="0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6" name="Google Shape;3896;p56"/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" h="2351" extrusionOk="0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7" name="Google Shape;3897;p56"/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3" h="10055" extrusionOk="0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8" name="Google Shape;3898;p56"/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9" h="2764" extrusionOk="0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99" name="Google Shape;3899;p56"/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5" h="943" extrusionOk="0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0" name="Google Shape;3900;p56"/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6" h="3382" extrusionOk="0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1" name="Google Shape;3901;p56"/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4130" extrusionOk="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2" name="Google Shape;3902;p56"/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" h="5919" extrusionOk="0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3" name="Google Shape;3903;p56"/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5" h="4729" extrusionOk="0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4" name="Google Shape;3904;p56"/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7" h="4531" extrusionOk="0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5" name="Google Shape;3905;p56"/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" h="3982" extrusionOk="0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6" name="Google Shape;3906;p56"/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0" h="2742" extrusionOk="0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7" name="Google Shape;3907;p56"/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55" h="45632" extrusionOk="0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8" name="Google Shape;3908;p56"/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4" h="3314" extrusionOk="0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09" name="Google Shape;3909;p56"/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6" h="4244" extrusionOk="0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0" name="Google Shape;3910;p56"/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1" h="3358" extrusionOk="0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1" name="Google Shape;3911;p56"/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98" h="6561" extrusionOk="0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2" name="Google Shape;3912;p56"/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5" h="4562" extrusionOk="0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3" name="Google Shape;3913;p56"/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" h="1610" extrusionOk="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4" name="Google Shape;3914;p56"/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9" h="5683" extrusionOk="0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5" name="Google Shape;3915;p56"/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83" h="21320" extrusionOk="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6" name="Google Shape;3916;p56"/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1" h="1573" extrusionOk="0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7" name="Google Shape;3917;p56"/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" h="700" extrusionOk="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8" name="Google Shape;3918;p56"/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916" extrusionOk="0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19" name="Google Shape;3919;p56"/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1" h="8103" extrusionOk="0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0" name="Google Shape;3920;p56"/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" h="4141" extrusionOk="0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1" name="Google Shape;3921;p56"/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9" h="12861" extrusionOk="0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2" name="Google Shape;3922;p56"/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6" h="7135" extrusionOk="0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3" name="Google Shape;3923;p56"/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2" h="1539" extrusionOk="0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4" name="Google Shape;3924;p56"/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" h="8364" extrusionOk="0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5" name="Google Shape;3925;p56"/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7" h="3789" extrusionOk="0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6" name="Google Shape;3926;p56"/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19" h="5330" extrusionOk="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7" name="Google Shape;3927;p56"/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6" h="363" extrusionOk="0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8" name="Google Shape;3928;p56"/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" h="3359" extrusionOk="0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29" name="Google Shape;3929;p56"/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5" h="6192" extrusionOk="0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0" name="Google Shape;3930;p56"/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2" h="3161" extrusionOk="0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1" name="Google Shape;3931;p56"/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2" h="1086" extrusionOk="0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2" name="Google Shape;3932;p56"/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" h="926" extrusionOk="0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3" name="Google Shape;3933;p56"/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8" h="6489" extrusionOk="0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4" name="Google Shape;3934;p56"/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5" h="10314" extrusionOk="0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5" name="Google Shape;3935;p56"/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8" h="3536" extrusionOk="0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6" name="Google Shape;3936;p56"/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7" h="7762" extrusionOk="0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7" name="Google Shape;3937;p56"/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74" h="1134" extrusionOk="0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8" name="Google Shape;3938;p56"/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0" h="1329" extrusionOk="0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39" name="Google Shape;3939;p56"/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138" extrusionOk="0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0" name="Google Shape;3940;p56"/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4" h="4738" extrusionOk="0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1" name="Google Shape;3941;p56"/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52" h="11177" extrusionOk="0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2" name="Google Shape;3942;p56"/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6" h="4583" extrusionOk="0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3" name="Google Shape;3943;p56"/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242" extrusionOk="0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4" name="Google Shape;3944;p56"/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4" h="6974" extrusionOk="0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5" name="Google Shape;3945;p56"/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" h="3017" extrusionOk="0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6" name="Google Shape;3946;p56"/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1" h="3045" extrusionOk="0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7" name="Google Shape;3947;p56"/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52" h="28431" extrusionOk="0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8" name="Google Shape;3948;p56"/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3" h="3448" extrusionOk="0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9" name="Google Shape;3949;p56"/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" h="652" extrusionOk="0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0" name="Google Shape;3950;p56"/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1" h="5973" extrusionOk="0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1" name="Google Shape;3951;p56"/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9" h="1342" extrusionOk="0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2" name="Google Shape;3952;p56"/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4" h="4524" extrusionOk="0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3" name="Google Shape;3953;p56"/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8" h="9254" extrusionOk="0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4" name="Google Shape;3954;p56"/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11" h="5224" extrusionOk="0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5" name="Google Shape;3955;p56"/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6" h="1269" extrusionOk="0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6" name="Google Shape;3956;p56"/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3" h="2123" extrusionOk="0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7" name="Google Shape;3957;p56"/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9" h="2478" extrusionOk="0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8" name="Google Shape;3958;p56"/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01" h="25351" extrusionOk="0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9" name="Google Shape;3959;p56"/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1" h="1792" extrusionOk="0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0" name="Google Shape;3960;p56"/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31" h="2256" extrusionOk="0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1" name="Google Shape;3961;p56"/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3181" extrusionOk="0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2" name="Google Shape;3962;p56"/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6" h="936" extrusionOk="0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3" name="Google Shape;3963;p56"/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595" extrusionOk="0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4" name="Google Shape;3964;p56"/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90" h="3237" extrusionOk="0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5" name="Google Shape;3965;p56"/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2" h="4309" extrusionOk="0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6" name="Google Shape;3966;p56"/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5" h="6318" extrusionOk="0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7" name="Google Shape;3967;p56"/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0" h="3389" extrusionOk="0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8" name="Google Shape;3968;p56"/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2" h="4104" extrusionOk="0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9" name="Google Shape;3969;p56"/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3" h="3003" extrusionOk="0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0" name="Google Shape;3970;p56"/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" h="2411" extrusionOk="0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1" name="Google Shape;3971;p56"/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3692" extrusionOk="0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2" name="Google Shape;3972;p56"/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0" h="1786" extrusionOk="0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3" name="Google Shape;3973;p56"/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4" h="10710" extrusionOk="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4" name="Google Shape;3974;p56"/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73" extrusionOk="0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5" name="Google Shape;3975;p56"/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5649" extrusionOk="0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6" name="Google Shape;3976;p56"/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0" h="3676" extrusionOk="0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7" name="Google Shape;3977;p56"/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5" h="3207" extrusionOk="0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8" name="Google Shape;3978;p56"/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3489" extrusionOk="0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9" name="Google Shape;3979;p56"/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8" h="1092" extrusionOk="0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0" name="Google Shape;3980;p56"/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" h="445" extrusionOk="0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1" name="Google Shape;3981;p56"/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9" h="4134" extrusionOk="0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2" name="Google Shape;3982;p56"/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4808" extrusionOk="0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3" name="Google Shape;3983;p56"/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8" h="1224" extrusionOk="0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4" name="Google Shape;3984;p56"/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332" extrusionOk="0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5" name="Google Shape;3985;p56"/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8" h="4222" extrusionOk="0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6" name="Google Shape;3986;p56"/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853" extrusionOk="0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7" name="Google Shape;3987;p56"/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2344" extrusionOk="0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8" name="Google Shape;3988;p56"/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" h="1929" extrusionOk="0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9" name="Google Shape;3989;p56"/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843" extrusionOk="0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0" name="Google Shape;3990;p56"/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1195" extrusionOk="0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1" name="Google Shape;3991;p56"/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2" h="1211" extrusionOk="0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2" name="Google Shape;3992;p56"/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4" h="1353" extrusionOk="0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3" name="Google Shape;3993;p56"/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" h="729" extrusionOk="0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4" name="Google Shape;3994;p56"/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718" extrusionOk="0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5" name="Google Shape;3995;p56"/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" h="182" extrusionOk="0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6" name="Google Shape;3996;p56"/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" h="166" extrusionOk="0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7" name="Google Shape;3997;p56"/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72" h="12422" extrusionOk="0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8" name="Google Shape;3998;p56"/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1" h="2383" extrusionOk="0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99" name="Google Shape;3999;p56"/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0" h="3554" extrusionOk="0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0" name="Google Shape;4000;p56"/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1" h="3963" extrusionOk="0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1" name="Google Shape;4001;p56"/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1271" extrusionOk="0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2" name="Google Shape;4002;p56"/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" h="758" extrusionOk="0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3" name="Google Shape;4003;p56"/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" h="946" extrusionOk="0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4" name="Google Shape;4004;p56"/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2" h="1933" extrusionOk="0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5" name="Google Shape;4005;p56"/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" h="6940" extrusionOk="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6" name="Google Shape;4006;p56"/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8" h="4980" extrusionOk="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7" name="Google Shape;4007;p56"/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" h="947" extrusionOk="0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8" name="Google Shape;4008;p56"/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2" h="2132" extrusionOk="0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09" name="Google Shape;4009;p56"/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1902" extrusionOk="0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0" name="Google Shape;4010;p56"/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1" h="3403" extrusionOk="0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1" name="Google Shape;4011;p56"/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4" h="10911" extrusionOk="0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2" name="Google Shape;4012;p56"/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" h="6979" extrusionOk="0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3" name="Google Shape;4013;p56"/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5" h="31395" extrusionOk="0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4" name="Google Shape;4014;p56"/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1562" extrusionOk="0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5" name="Google Shape;4015;p56"/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" h="831" extrusionOk="0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6" name="Google Shape;4016;p56"/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3" h="1400" extrusionOk="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7" name="Google Shape;4017;p56"/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9" h="3497" extrusionOk="0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8" name="Google Shape;4018;p56"/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846" extrusionOk="0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19" name="Google Shape;4019;p56"/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" h="146" extrusionOk="0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0" name="Google Shape;4020;p56"/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8" h="766" extrusionOk="0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1" name="Google Shape;4021;p56"/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2" h="5331" extrusionOk="0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2" name="Google Shape;4022;p56"/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0" h="1803" extrusionOk="0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3" name="Google Shape;4023;p56"/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" h="651" extrusionOk="0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4" name="Google Shape;4024;p56"/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5" h="6505" extrusionOk="0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5" name="Google Shape;4025;p56"/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6" h="1758" extrusionOk="0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6" name="Google Shape;4026;p56"/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9" h="2963" extrusionOk="0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7" name="Google Shape;4027;p56"/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1" h="2861" extrusionOk="0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8" name="Google Shape;4028;p56"/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8" h="4216" extrusionOk="0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29" name="Google Shape;4029;p56"/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1" h="2537" extrusionOk="0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0" name="Google Shape;4030;p56"/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" h="590" extrusionOk="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1" name="Google Shape;4031;p56"/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9" h="5006" extrusionOk="0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2" name="Google Shape;4032;p56"/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472" extrusionOk="0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3" name="Google Shape;4033;p56"/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8" h="3695" extrusionOk="0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4" name="Google Shape;4034;p56"/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88" h="3174" extrusionOk="0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5" name="Google Shape;4035;p56"/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6" h="8273" extrusionOk="0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6" name="Google Shape;4036;p56"/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6" h="1052" extrusionOk="0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7" name="Google Shape;4037;p56"/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1" h="1578" extrusionOk="0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8" name="Google Shape;4038;p56"/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9" h="3090" extrusionOk="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39" name="Google Shape;4039;p56"/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" h="1103" extrusionOk="0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0" name="Google Shape;4040;p56"/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6" h="10970" extrusionOk="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1" name="Google Shape;4041;p56"/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1" h="4275" extrusionOk="0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2" name="Google Shape;4042;p56"/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4" h="4426" extrusionOk="0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3" name="Google Shape;4043;p56"/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9" h="2439" extrusionOk="0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4" name="Google Shape;4044;p56"/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4" h="3953" extrusionOk="0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5" name="Google Shape;4045;p56"/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8" h="2852" extrusionOk="0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6" name="Google Shape;4046;p56"/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9" h="1460" extrusionOk="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7" name="Google Shape;4047;p56"/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" h="2221" extrusionOk="0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8" name="Google Shape;4048;p56"/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1649" extrusionOk="0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49" name="Google Shape;4049;p56"/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9" h="1176" extrusionOk="0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0" name="Google Shape;4050;p56"/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7" h="7312" extrusionOk="0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1" name="Google Shape;4051;p56"/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6" h="3543" extrusionOk="0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2" name="Google Shape;4052;p56"/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3" h="1579" extrusionOk="0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3" name="Google Shape;4053;p56"/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9" h="5679" extrusionOk="0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4" name="Google Shape;4054;p56"/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825" extrusionOk="0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5" name="Google Shape;4055;p56"/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3" h="4081" extrusionOk="0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6" name="Google Shape;4056;p56"/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4" h="4126" extrusionOk="0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7" name="Google Shape;4057;p56"/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" h="694" extrusionOk="0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8" name="Google Shape;4058;p56"/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270" extrusionOk="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59" name="Google Shape;4059;p56"/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6" h="827" extrusionOk="0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0" name="Google Shape;4060;p56"/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3" h="5985" extrusionOk="0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1" name="Google Shape;4061;p56"/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" h="1127" extrusionOk="0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2" name="Google Shape;4062;p56"/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01" h="7992" extrusionOk="0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3" name="Google Shape;4063;p56"/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2" h="4071" extrusionOk="0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4" name="Google Shape;4064;p56"/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" h="1585" extrusionOk="0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5" name="Google Shape;4065;p56"/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7" h="994" extrusionOk="0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6" name="Google Shape;4066;p56"/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2" h="1975" extrusionOk="0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7" name="Google Shape;4067;p56"/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7" h="6132" extrusionOk="0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8" name="Google Shape;4068;p56"/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0" h="1073" extrusionOk="0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69" name="Google Shape;4069;p56"/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1" h="3205" extrusionOk="0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0" name="Google Shape;4070;p56"/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6" h="4341" extrusionOk="0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1" name="Google Shape;4071;p56"/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1" h="1818" extrusionOk="0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2" name="Google Shape;4072;p56"/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0" h="13903" extrusionOk="0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3" name="Google Shape;4073;p56"/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3" h="8296" extrusionOk="0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4" name="Google Shape;4074;p56"/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0" h="29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5" name="Google Shape;4075;p56"/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87" h="4532" extrusionOk="0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6" name="Google Shape;4076;p56"/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6" h="1125" extrusionOk="0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7" name="Google Shape;4077;p56"/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" h="1110" extrusionOk="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8" name="Google Shape;4078;p56"/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0" h="14174" extrusionOk="0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79" name="Google Shape;4079;p56"/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9" h="5325" extrusionOk="0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0" name="Google Shape;4080;p56"/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7" h="4525" extrusionOk="0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1" name="Google Shape;4081;p56"/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4" h="6663" extrusionOk="0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2" name="Google Shape;4082;p56"/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9" h="14173" extrusionOk="0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3" name="Google Shape;4083;p56"/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" h="8207" extrusionOk="0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4" name="Google Shape;4084;p56"/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" h="1435" extrusionOk="0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5" name="Google Shape;4085;p56"/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" h="1698" extrusionOk="0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6" name="Google Shape;4086;p56"/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3" h="8284" extrusionOk="0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7" name="Google Shape;4087;p56"/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" h="601" extrusionOk="0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8" name="Google Shape;4088;p56"/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" h="120" extrusionOk="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89" name="Google Shape;4089;p56"/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85" h="10220" extrusionOk="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0" name="Google Shape;4090;p56"/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1" h="11200" extrusionOk="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1" name="Google Shape;4091;p56"/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0" h="1260" extrusionOk="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2" name="Google Shape;4092;p56"/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3" h="1061" extrusionOk="0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3" name="Google Shape;4093;p56"/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92" h="5955" extrusionOk="0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4" name="Google Shape;4094;p56"/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2" h="12344" extrusionOk="0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5" name="Google Shape;4095;p56"/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2" h="1306" extrusionOk="0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6" name="Google Shape;4096;p56"/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" h="618" extrusionOk="0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7" name="Google Shape;4097;p56"/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75" h="23037" extrusionOk="0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8" name="Google Shape;4098;p56"/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350" extrusionOk="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9" name="Google Shape;4099;p56"/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01" h="9370" extrusionOk="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0" name="Google Shape;4100;p56"/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5" h="3429" extrusionOk="0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1" name="Google Shape;4101;p56"/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5" h="8502" extrusionOk="0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2" name="Google Shape;4102;p56"/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0" h="9983" extrusionOk="0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3" name="Google Shape;4103;p56"/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8" h="69486" extrusionOk="0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4" name="Google Shape;4104;p56"/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50" h="2637" extrusionOk="0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5" name="Google Shape;4105;p56"/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0" h="5568" extrusionOk="0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6" name="Google Shape;4106;p56"/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5" h="1942" extrusionOk="0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7" name="Google Shape;4107;p56"/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9" h="7755" extrusionOk="0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8" name="Google Shape;4108;p56"/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5" h="11370" extrusionOk="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9" name="Google Shape;4109;p56"/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42" h="55875" extrusionOk="0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0" name="Google Shape;4110;p56"/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5" h="182" extrusionOk="0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1" name="Google Shape;4111;p56"/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58" h="3853" extrusionOk="0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2" name="Google Shape;4112;p56"/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" h="2115" extrusionOk="0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3" name="Google Shape;4113;p56"/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1" h="425" extrusionOk="0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4" name="Google Shape;4114;p56"/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5" h="5973" extrusionOk="0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5" name="Google Shape;4115;p56"/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" h="184" extrusionOk="0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6" name="Google Shape;4116;p56"/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66" h="1939" extrusionOk="0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7" name="Google Shape;4117;p56"/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37" extrusionOk="0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8" name="Google Shape;4118;p56"/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27" h="35640" extrusionOk="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19" name="Google Shape;4119;p56"/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" h="652" extrusionOk="0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0" name="Google Shape;4120;p56"/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3" h="4979" extrusionOk="0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1" name="Google Shape;4121;p56"/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2" h="2470" extrusionOk="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2" name="Google Shape;4122;p56"/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7" h="2346" extrusionOk="0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3" name="Google Shape;4123;p56"/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9" h="5400" extrusionOk="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4" name="Google Shape;4124;p56"/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1" h="9968" extrusionOk="0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5" name="Google Shape;4125;p56"/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253" h="20780" extrusionOk="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6" name="Google Shape;4126;p56"/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" h="7677" extrusionOk="0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7" name="Google Shape;4127;p56"/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02" h="5140" extrusionOk="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8" name="Google Shape;4128;p56"/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4293" extrusionOk="0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29" name="Google Shape;4129;p56"/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8" h="13819" extrusionOk="0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0" name="Google Shape;4130;p56"/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94" h="7838" extrusionOk="0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1" name="Google Shape;4131;p56"/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71" h="37755" extrusionOk="0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2" name="Google Shape;4132;p56"/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506" extrusionOk="0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3" name="Google Shape;4133;p56"/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" h="8045" extrusionOk="0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4" name="Google Shape;4134;p56"/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11" h="33844" extrusionOk="0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5" name="Google Shape;4135;p56"/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40" h="47993" extrusionOk="0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6" name="Google Shape;4136;p56"/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72" h="16949" extrusionOk="0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7" name="Google Shape;4137;p56"/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1359" h="2051588" extrusionOk="0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8" name="Google Shape;4138;p56"/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9347" h="2368391" extrusionOk="0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39" name="Google Shape;4139;p56"/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9974" h="2459731" extrusionOk="0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0" name="Google Shape;4140;p56"/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7017" h="1679385" extrusionOk="0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1" name="Google Shape;4141;p56"/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6394" h="2743130" extrusionOk="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2" name="Google Shape;4142;p56"/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6241" h="1197880" extrusionOk="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3" name="Google Shape;4143;p56"/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850" h="2693926" extrusionOk="0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4" name="Google Shape;4144;p56"/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4951" h="827505" extrusionOk="0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5" name="Google Shape;4145;p56"/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088" h="2771563" extrusionOk="0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6" name="Google Shape;4146;p56"/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729" h="409607" extrusionOk="0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7" name="Google Shape;4147;p56"/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29" h="2915142" extrusionOk="0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8" name="Google Shape;4148;p56"/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6670" h="460086" extrusionOk="0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9" name="Google Shape;4149;p56"/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9922" h="2789489" extrusionOk="0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0" name="Google Shape;4150;p56"/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3514" h="887726" extrusionOk="0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1" name="Google Shape;4151;p56"/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42" h="2617858" extrusionOk="0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2" name="Google Shape;4152;p56"/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2728" h="1255892" extrusionOk="0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3" name="Google Shape;4153;p56"/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7535" h="2492348" extrusionOk="0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4" name="Google Shape;4154;p56"/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9903" h="1615066" extrusionOk="0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5" name="Google Shape;4155;p56"/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455" h="1972407" extrusionOk="0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6" name="Google Shape;4156;p56"/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69" h="2225311" extrusionOk="0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7" name="Google Shape;4157;p56"/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8" h="180865" extrusionOk="0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8" name="Google Shape;4158;p56"/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05" h="75138" extrusionOk="0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9" name="Google Shape;4159;p56"/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6" h="188131" extrusionOk="0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0" name="Google Shape;4160;p56"/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98" h="133271" extrusionOk="0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1" name="Google Shape;4161;p56"/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76" h="26270" extrusionOk="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2" name="Google Shape;4162;p56"/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17" h="56140" extrusionOk="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3" name="Google Shape;4163;p56"/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949" h="27486" extrusionOk="0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4" name="Google Shape;4164;p56"/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37519" extrusionOk="0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5" name="Google Shape;4165;p56"/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70" h="11350" extrusionOk="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6" name="Google Shape;4166;p56"/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7" h="21286" extrusionOk="0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7" name="Google Shape;4167;p56"/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420" h="29593" extrusionOk="0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8" name="Google Shape;4168;p56"/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2" h="13240" extrusionOk="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69" name="Google Shape;4169;p56"/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" h="24436" extrusionOk="0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0" name="Google Shape;4170;p56"/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65" h="111537" extrusionOk="0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1" name="Google Shape;4171;p56"/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41" h="139900" extrusionOk="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2" name="Google Shape;4172;p56"/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47" h="48466" extrusionOk="0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3" name="Google Shape;4173;p56"/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22" h="22485" extrusionOk="0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4" name="Google Shape;4174;p56"/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7" h="7972" extrusionOk="0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5" name="Google Shape;4175;p56"/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73" h="24920" extrusionOk="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6" name="Google Shape;4176;p56"/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0" h="28805" extrusionOk="0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7" name="Google Shape;4177;p56"/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89" h="29180" extrusionOk="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8" name="Google Shape;4178;p56"/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38" h="25165" extrusionOk="0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79" name="Google Shape;4179;p56"/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97" h="16707" extrusionOk="0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0" name="Google Shape;4180;p56"/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10" h="13863" extrusionOk="0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1" name="Google Shape;4181;p56"/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17855" extrusionOk="0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2" name="Google Shape;4182;p56"/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2" h="3760" extrusionOk="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3" name="Google Shape;4183;p56"/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3" h="9577" extrusionOk="0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4" name="Google Shape;4184;p56"/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551" h="73067" extrusionOk="0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5" name="Google Shape;4185;p56"/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4827" extrusionOk="0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6" name="Google Shape;4186;p56"/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8" h="22086" extrusionOk="0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7" name="Google Shape;4187;p56"/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5" h="24502" extrusionOk="0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8" name="Google Shape;4188;p56"/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3921" extrusionOk="0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89" name="Google Shape;4189;p56"/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" h="651" extrusionOk="0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0" name="Google Shape;4190;p56"/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5" h="3912" extrusionOk="0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1" name="Google Shape;4191;p56"/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1" h="6428" extrusionOk="0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2" name="Google Shape;4192;p56"/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2" h="4533" extrusionOk="0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3" name="Google Shape;4193;p56"/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8" h="12144" extrusionOk="0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4" name="Google Shape;4194;p56"/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04" h="91448" extrusionOk="0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5" name="Google Shape;4195;p56"/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16" h="23967" extrusionOk="0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6" name="Google Shape;4196;p56"/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82" h="14909" extrusionOk="0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7" name="Google Shape;4197;p56"/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9" h="14703" extrusionOk="0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8" name="Google Shape;4198;p56"/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6" h="2024" extrusionOk="0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99" name="Google Shape;4199;p56"/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3" h="12074" extrusionOk="0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0" name="Google Shape;4200;p56"/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7" h="8200" extrusionOk="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1" name="Google Shape;4201;p56"/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7" h="3689" extrusionOk="0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2" name="Google Shape;4202;p56"/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6" h="1848" extrusionOk="0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3" name="Google Shape;4203;p56"/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61" h="14789" extrusionOk="0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4" name="Google Shape;4204;p56"/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75" h="9091" extrusionOk="0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5" name="Google Shape;4205;p56"/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69" h="5811" extrusionOk="0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6" name="Google Shape;4206;p56"/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4" h="3345" extrusionOk="0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7" name="Google Shape;4207;p56"/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6" h="11595" extrusionOk="0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8" name="Google Shape;4208;p56"/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6" h="4037" extrusionOk="0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09" name="Google Shape;4209;p56"/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440" extrusionOk="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0" name="Google Shape;4210;p56"/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6" h="994" extrusionOk="0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1" name="Google Shape;4211;p56"/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9" h="1140" extrusionOk="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2" name="Google Shape;4212;p56"/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4" h="9013" extrusionOk="0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3" name="Google Shape;4213;p56"/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8" h="9735" extrusionOk="0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4" name="Google Shape;4214;p56"/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1097" extrusionOk="0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5" name="Google Shape;4215;p56"/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6" h="976" extrusionOk="0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6" name="Google Shape;4216;p56"/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933" extrusionOk="0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7" name="Google Shape;4217;p56"/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46" h="2704" extrusionOk="0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8" name="Google Shape;4218;p56"/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3681" extrusionOk="0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19" name="Google Shape;4219;p56"/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5" h="3442" extrusionOk="0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0" name="Google Shape;4220;p56"/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0" h="4050" extrusionOk="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1" name="Google Shape;4221;p56"/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" h="3123" extrusionOk="0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2" name="Google Shape;4222;p56"/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2" h="5052" extrusionOk="0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3" name="Google Shape;4223;p56"/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1" h="1811" extrusionOk="0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4" name="Google Shape;4224;p56"/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81" h="10184" extrusionOk="0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5" name="Google Shape;4225;p56"/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7" h="3337" extrusionOk="0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6" name="Google Shape;4226;p56"/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7" h="6151" extrusionOk="0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7" name="Google Shape;4227;p56"/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4" h="17881" extrusionOk="0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8" name="Google Shape;4228;p56"/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3206" extrusionOk="0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29" name="Google Shape;4229;p56"/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1" h="355" extrusionOk="0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0" name="Google Shape;4230;p56"/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3" h="2574" extrusionOk="0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1" name="Google Shape;4231;p56"/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9" h="4950" extrusionOk="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2" name="Google Shape;4232;p56"/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" h="3182" extrusionOk="0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3" name="Google Shape;4233;p56"/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" h="925" extrusionOk="0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4" name="Google Shape;4234;p56"/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4" h="641" extrusionOk="0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5" name="Google Shape;4235;p56"/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" h="5531" extrusionOk="0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6" name="Google Shape;4236;p56"/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4" h="7782" extrusionOk="0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7" name="Google Shape;4237;p56"/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83" extrusionOk="0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8" name="Google Shape;4238;p56"/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4" h="1534" extrusionOk="0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39" name="Google Shape;4239;p56"/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79" h="7526" extrusionOk="0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0" name="Google Shape;4240;p56"/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0" h="973" extrusionOk="0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1" name="Google Shape;4241;p56"/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26" h="9818" extrusionOk="0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2" name="Google Shape;4242;p56"/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2" h="1659" extrusionOk="0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3" name="Google Shape;4243;p56"/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4" h="1085" extrusionOk="0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4" name="Google Shape;4244;p56"/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" h="276" extrusionOk="0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5" name="Google Shape;4245;p56"/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" h="786" extrusionOk="0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6" name="Google Shape;4246;p56"/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8" h="904" extrusionOk="0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7" name="Google Shape;4247;p56"/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1" h="3364" extrusionOk="0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8" name="Google Shape;4248;p56"/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7" h="2466" extrusionOk="0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49" name="Google Shape;4249;p56"/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0" h="1416" extrusionOk="0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0" name="Google Shape;4250;p56"/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" h="344" extrusionOk="0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1" name="Google Shape;4251;p56"/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6" h="2696" extrusionOk="0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2" name="Google Shape;4252;p56"/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" h="1837" extrusionOk="0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3" name="Google Shape;4253;p56"/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2121" extrusionOk="0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4" name="Google Shape;4254;p56"/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0" h="3865" extrusionOk="0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5" name="Google Shape;4255;p56"/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7" h="3613" extrusionOk="0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6" name="Google Shape;4256;p56"/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8" h="778" extrusionOk="0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7" name="Google Shape;4257;p56"/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" h="2070" extrusionOk="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8" name="Google Shape;4258;p56"/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0" h="3116" extrusionOk="0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59" name="Google Shape;4259;p56"/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" h="688" extrusionOk="0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0" name="Google Shape;4260;p56"/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" h="555" extrusionOk="0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1" name="Google Shape;4261;p56"/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8" h="765" extrusionOk="0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2" name="Google Shape;4262;p56"/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741" h="99036" extrusionOk="0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3" name="Google Shape;4263;p56"/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24" h="24559" extrusionOk="0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4" name="Google Shape;4264;p56"/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04" h="8279" extrusionOk="0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5" name="Google Shape;4265;p56"/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3510" extrusionOk="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6" name="Google Shape;4266;p56"/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5" h="1930" extrusionOk="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7" name="Google Shape;4267;p56"/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622" extrusionOk="0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8" name="Google Shape;4268;p56"/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" h="6374" extrusionOk="0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9" name="Google Shape;4269;p56"/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" h="724" extrusionOk="0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0" name="Google Shape;4270;p56"/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6" h="708" extrusionOk="0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1" name="Google Shape;4271;p56"/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1535" extrusionOk="0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2" name="Google Shape;4272;p56"/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3" h="4146" extrusionOk="0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3" name="Google Shape;4273;p56"/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4" h="4415" extrusionOk="0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4" name="Google Shape;4274;p56"/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4" h="3007" extrusionOk="0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5" name="Google Shape;4275;p56"/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1" h="1756" extrusionOk="0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6" name="Google Shape;4276;p56"/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4" h="1973" extrusionOk="0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7" name="Google Shape;4277;p56"/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3609" extrusionOk="0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8" name="Google Shape;4278;p56"/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8" h="1567" extrusionOk="0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9" name="Google Shape;4279;p56"/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3078" extrusionOk="0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0" name="Google Shape;4280;p56"/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90" h="9752" extrusionOk="0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1" name="Google Shape;4281;p56"/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2" h="67513" extrusionOk="0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2" name="Google Shape;4282;p56"/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8" h="1751" extrusionOk="0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3" name="Google Shape;4283;p56"/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4" h="1818" extrusionOk="0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4" name="Google Shape;4284;p56"/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8" h="5368" extrusionOk="0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5" name="Google Shape;4285;p56"/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" h="788" extrusionOk="0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6" name="Google Shape;4286;p56"/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2" h="3706" extrusionOk="0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7" name="Google Shape;4287;p56"/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313" extrusionOk="0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8" name="Google Shape;4288;p56"/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1" h="4005" extrusionOk="0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9" name="Google Shape;4289;p56"/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0" h="11701" extrusionOk="0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0" name="Google Shape;4290;p56"/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8" h="2612" extrusionOk="0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1" name="Google Shape;4291;p56"/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4" h="1158" extrusionOk="0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2" name="Google Shape;4292;p56"/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" h="870" extrusionOk="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3" name="Google Shape;4293;p56"/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1072" extrusionOk="0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4" name="Google Shape;4294;p56"/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4" h="1263" extrusionOk="0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5" name="Google Shape;4295;p56"/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" h="1446" extrusionOk="0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6" name="Google Shape;4296;p56"/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4475" extrusionOk="0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7" name="Google Shape;4297;p56"/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5881" extrusionOk="0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8" name="Google Shape;4298;p56"/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6" h="3590" extrusionOk="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9" name="Google Shape;4299;p56"/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7" h="1252" extrusionOk="0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0" name="Google Shape;4300;p56"/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" h="454" extrusionOk="0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1" name="Google Shape;4301;p56"/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6" h="1260" extrusionOk="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2" name="Google Shape;4302;p56"/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" h="348" extrusionOk="0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3" name="Google Shape;4303;p56"/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1" h="4597" extrusionOk="0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4" name="Google Shape;4304;p56"/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9" h="3288" extrusionOk="0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5" name="Google Shape;4305;p56"/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906" extrusionOk="0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6" name="Google Shape;4306;p56"/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" h="267" extrusionOk="0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7" name="Google Shape;4307;p56"/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8" h="1119" extrusionOk="0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8" name="Google Shape;4308;p56"/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6" h="598" extrusionOk="0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9" name="Google Shape;4309;p56"/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8" h="8106" extrusionOk="0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0" name="Google Shape;4310;p56"/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4609" extrusionOk="0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1" name="Google Shape;4311;p56"/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5" extrusionOk="0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2" name="Google Shape;4312;p56"/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8" h="13892" extrusionOk="0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3" name="Google Shape;4313;p56"/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2" h="4529" extrusionOk="0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4" name="Google Shape;4314;p56"/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5" h="5810" extrusionOk="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5" name="Google Shape;4315;p56"/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1830" extrusionOk="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6" name="Google Shape;4316;p56"/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83" extrusionOk="0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7" name="Google Shape;4317;p56"/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1" h="3065" extrusionOk="0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8" name="Google Shape;4318;p56"/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0" h="3259" extrusionOk="0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19" name="Google Shape;4319;p56"/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5" h="3500" extrusionOk="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0" name="Google Shape;4320;p56"/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5" h="19887" extrusionOk="0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1" name="Google Shape;4321;p56"/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9" h="329" extrusionOk="0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2" name="Google Shape;4322;p56"/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" h="1918" extrusionOk="0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3" name="Google Shape;4323;p56"/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89" h="25494" extrusionOk="0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4" name="Google Shape;4324;p56"/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4080" extrusionOk="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5" name="Google Shape;4325;p56"/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4" h="4322" extrusionOk="0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6" name="Google Shape;4326;p56"/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" h="3676" extrusionOk="0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7" name="Google Shape;4327;p56"/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360" extrusionOk="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8" name="Google Shape;4328;p56"/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0" h="4187" extrusionOk="0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29" name="Google Shape;4329;p56"/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9" h="7437" extrusionOk="0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0" name="Google Shape;4330;p56"/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6" h="1305" extrusionOk="0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1" name="Google Shape;4331;p56"/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2" h="3134" extrusionOk="0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2" name="Google Shape;4332;p56"/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" h="1736" extrusionOk="0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3" name="Google Shape;4333;p56"/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" h="1685" extrusionOk="0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4" name="Google Shape;4334;p56"/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6" h="1161" extrusionOk="0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5" name="Google Shape;4335;p56"/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9" h="10209" extrusionOk="0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6" name="Google Shape;4336;p56"/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01" h="7932" extrusionOk="0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7" name="Google Shape;4337;p56"/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2" h="11596" extrusionOk="0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8" name="Google Shape;4338;p56"/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8" h="6009" extrusionOk="0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39" name="Google Shape;4339;p56"/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5" h="1425" extrusionOk="0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0" name="Google Shape;4340;p56"/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2219" extrusionOk="0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1" name="Google Shape;4341;p56"/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90" h="14866" extrusionOk="0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2" name="Google Shape;4342;p56"/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6" h="7624" extrusionOk="0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3" name="Google Shape;4343;p56"/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8" h="4455" extrusionOk="0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4" name="Google Shape;4344;p56"/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" h="434" extrusionOk="0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5" name="Google Shape;4345;p56"/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2" h="7177" extrusionOk="0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6" name="Google Shape;4346;p56"/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5" h="3379" extrusionOk="0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7" name="Google Shape;4347;p56"/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12" h="3268" extrusionOk="0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8" name="Google Shape;4348;p56"/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3" h="3223" extrusionOk="0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49" name="Google Shape;4349;p56"/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" h="2277" extrusionOk="0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0" name="Google Shape;4350;p56"/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11" h="2131" extrusionOk="0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1" name="Google Shape;4351;p56"/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5" h="1554" extrusionOk="0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2" name="Google Shape;4352;p56"/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50" h="96617" extrusionOk="0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3" name="Google Shape;4353;p56"/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725" h="94159" extrusionOk="0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4" name="Google Shape;4354;p56"/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" h="252" extrusionOk="0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5" name="Google Shape;4355;p56"/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2" h="6200" extrusionOk="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6" name="Google Shape;4356;p56"/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235" extrusionOk="0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7" name="Google Shape;4357;p56"/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2" h="12648" extrusionOk="0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8" name="Google Shape;4358;p56"/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" h="354" extrusionOk="0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59" name="Google Shape;4359;p56"/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7" h="4009" extrusionOk="0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0" name="Google Shape;4360;p56"/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50" h="6460" extrusionOk="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1" name="Google Shape;4361;p56"/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1" h="2212" extrusionOk="0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2" name="Google Shape;4362;p56"/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7" h="2726" extrusionOk="0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3" name="Google Shape;4363;p56"/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" h="654" extrusionOk="0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4" name="Google Shape;4364;p56"/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5" h="1403" extrusionOk="0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5" name="Google Shape;4365;p56"/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9" h="4483" extrusionOk="0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6" name="Google Shape;4366;p56"/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14" h="12180" extrusionOk="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7" name="Google Shape;4367;p56"/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" h="1183" extrusionOk="0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8" name="Google Shape;4368;p56"/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" h="3905" extrusionOk="0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69" name="Google Shape;4369;p56"/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5" h="1092" extrusionOk="0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0" name="Google Shape;4370;p56"/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1763" extrusionOk="0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1" name="Google Shape;4371;p56"/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" h="3417" extrusionOk="0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2" name="Google Shape;4372;p56"/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1" h="5366" extrusionOk="0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3" name="Google Shape;4373;p56"/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8" h="5407" extrusionOk="0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4" name="Google Shape;4374;p56"/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8" h="9298" extrusionOk="0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5" name="Google Shape;4375;p56"/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6" h="6998" extrusionOk="0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6" name="Google Shape;4376;p56"/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7" h="859" extrusionOk="0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7" name="Google Shape;4377;p56"/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3" h="5297" extrusionOk="0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8" name="Google Shape;4378;p56"/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9" h="506" extrusionOk="0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79" name="Google Shape;4379;p56"/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1" h="6443" extrusionOk="0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0" name="Google Shape;4380;p56"/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3" h="1727" extrusionOk="0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1" name="Google Shape;4381;p56"/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243" extrusionOk="0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2" name="Google Shape;4382;p56"/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8" h="1641" extrusionOk="0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3" name="Google Shape;4383;p56"/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" h="1412" extrusionOk="0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4" name="Google Shape;4384;p56"/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9" h="2688" extrusionOk="0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5" name="Google Shape;4385;p56"/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6" h="35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6" name="Google Shape;4386;p56"/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" h="1103" extrusionOk="0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7" name="Google Shape;4387;p56"/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13" h="8226" extrusionOk="0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8" name="Google Shape;4388;p56"/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7" h="3939" extrusionOk="0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89" name="Google Shape;4389;p56"/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3" h="5754" extrusionOk="0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0" name="Google Shape;4390;p56"/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9" h="1365" extrusionOk="0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1" name="Google Shape;4391;p56"/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8" h="3314" extrusionOk="0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2" name="Google Shape;4392;p56"/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0" h="10214" extrusionOk="0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3" name="Google Shape;4393;p56"/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7" h="5769" extrusionOk="0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4" name="Google Shape;4394;p56"/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" h="556" extrusionOk="0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5" name="Google Shape;4395;p56"/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9" h="2365" extrusionOk="0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6" name="Google Shape;4396;p56"/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6" h="4466" extrusionOk="0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7" name="Google Shape;4397;p56"/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2" h="2695" extrusionOk="0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8" name="Google Shape;4398;p56"/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4" h="5160" extrusionOk="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99" name="Google Shape;4399;p56"/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4" h="2121" extrusionOk="0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0" name="Google Shape;4400;p56"/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5" h="4739" extrusionOk="0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1" name="Google Shape;4401;p56"/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09" h="2335" extrusionOk="0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2" name="Google Shape;4402;p56"/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627" extrusionOk="0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3" name="Google Shape;4403;p56"/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9" h="5391" extrusionOk="0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4" name="Google Shape;4404;p56"/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3368" extrusionOk="0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5" name="Google Shape;4405;p56"/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2" h="1553" extrusionOk="0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6" name="Google Shape;4406;p56"/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5" h="763" extrusionOk="0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7" name="Google Shape;4407;p56"/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084" extrusionOk="0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8" name="Google Shape;4408;p56"/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4" h="2670" extrusionOk="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09" name="Google Shape;4409;p56"/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1" h="5093" extrusionOk="0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0" name="Google Shape;4410;p56"/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2" h="2668" extrusionOk="0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1" name="Google Shape;4411;p56"/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" h="1002" extrusionOk="0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2" name="Google Shape;4412;p56"/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310" extrusionOk="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3" name="Google Shape;4413;p56"/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0" h="4850" extrusionOk="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4" name="Google Shape;4414;p56"/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" h="3049" extrusionOk="0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5" name="Google Shape;4415;p56"/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" h="604" extrusionOk="0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6" name="Google Shape;4416;p56"/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5" h="1879" extrusionOk="0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7" name="Google Shape;4417;p56"/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9" h="4029" extrusionOk="0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8" name="Google Shape;4418;p56"/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" h="894" extrusionOk="0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19" name="Google Shape;4419;p56"/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56" extrusionOk="0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0" name="Google Shape;4420;p56"/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" h="499" extrusionOk="0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1" name="Google Shape;4421;p56"/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481" extrusionOk="0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2" name="Google Shape;4422;p56"/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" h="244" extrusionOk="0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3" name="Google Shape;4423;p56"/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7" h="626" extrusionOk="0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4" name="Google Shape;4424;p56"/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0361" h="1952522" extrusionOk="0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5" name="Google Shape;4425;p56"/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152" h="56260" extrusionOk="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6" name="Google Shape;4426;p56"/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9" h="10518" extrusionOk="0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7" name="Google Shape;4427;p56"/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" h="3629" extrusionOk="0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8" name="Google Shape;4428;p56"/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634" extrusionOk="0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29" name="Google Shape;4429;p56"/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" h="1419" extrusionOk="0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0" name="Google Shape;4430;p56"/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" h="1503" extrusionOk="0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1" name="Google Shape;4431;p56"/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9" h="557" extrusionOk="0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2" name="Google Shape;4432;p56"/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" h="2144" extrusionOk="0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3" name="Google Shape;4433;p56"/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9" h="3147" extrusionOk="0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4" name="Google Shape;4434;p56"/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4" h="1428" extrusionOk="0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5" name="Google Shape;4435;p56"/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2912" extrusionOk="0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6" name="Google Shape;4436;p56"/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2959" extrusionOk="0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7" name="Google Shape;4437;p56"/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3965" extrusionOk="0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8" name="Google Shape;4438;p56"/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1" h="4713" extrusionOk="0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39" name="Google Shape;4439;p56"/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00" h="4276" extrusionOk="0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0" name="Google Shape;4440;p56"/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3" h="14589" extrusionOk="0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1" name="Google Shape;4441;p56"/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6" h="16723" extrusionOk="0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2" name="Google Shape;4442;p56"/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42" h="96722" extrusionOk="0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3" name="Google Shape;4443;p56"/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6654" h="2250118" extrusionOk="0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4" name="Google Shape;4444;p56"/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4" h="2114" extrusionOk="0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5" name="Google Shape;4445;p56"/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6" h="5976" extrusionOk="0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6" name="Google Shape;4446;p56"/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837" extrusionOk="0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7" name="Google Shape;4447;p56"/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0" h="3181" extrusionOk="0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8" name="Google Shape;4448;p56"/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9" h="826" extrusionOk="0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49" name="Google Shape;4449;p56"/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22" h="6959" extrusionOk="0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0" name="Google Shape;4450;p56"/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3294" extrusionOk="0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1" name="Google Shape;4451;p56"/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6" h="11712" extrusionOk="0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2" name="Google Shape;4452;p56"/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252" extrusionOk="0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3" name="Google Shape;4453;p56"/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0" h="5440" extrusionOk="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4" name="Google Shape;4454;p56"/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1215" extrusionOk="0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5" name="Google Shape;4455;p56"/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76" h="6163" extrusionOk="0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6" name="Google Shape;4456;p56"/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4" h="1712" extrusionOk="0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7" name="Google Shape;4457;p56"/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8" h="3157" extrusionOk="0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8" name="Google Shape;4458;p56"/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5" h="2672" extrusionOk="0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59" name="Google Shape;4459;p56"/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78" h="2172" extrusionOk="0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0" name="Google Shape;4460;p56"/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6" h="3375" extrusionOk="0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1" name="Google Shape;4461;p56"/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26" h="7003" extrusionOk="0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2" name="Google Shape;4462;p56"/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5" h="1871" extrusionOk="0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3" name="Google Shape;4463;p56"/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" h="386" extrusionOk="0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4" name="Google Shape;4464;p56"/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6" h="2397" extrusionOk="0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5" name="Google Shape;4465;p56"/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6" h="1106" extrusionOk="0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6" name="Google Shape;4466;p56"/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6" h="54898" extrusionOk="0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7" name="Google Shape;4467;p56"/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1289" extrusionOk="0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8" name="Google Shape;4468;p56"/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" h="2071" extrusionOk="0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69" name="Google Shape;4469;p56"/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4" h="5275" extrusionOk="0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0" name="Google Shape;4470;p56"/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7" h="4459" extrusionOk="0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1" name="Google Shape;4471;p56"/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3" h="4008" extrusionOk="0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2" name="Google Shape;4472;p56"/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2" h="1795" extrusionOk="0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3" name="Google Shape;4473;p56"/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99" h="17972" extrusionOk="0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4" name="Google Shape;4474;p56"/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2" h="8098" extrusionOk="0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5" name="Google Shape;4475;p56"/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" h="1146" extrusionOk="0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6" name="Google Shape;4476;p56"/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7" h="2599" extrusionOk="0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7" name="Google Shape;4477;p56"/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3" h="703" extrusionOk="0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8" name="Google Shape;4478;p56"/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572" extrusionOk="0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79" name="Google Shape;4479;p56"/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1330" extrusionOk="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0" name="Google Shape;4480;p56"/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1" h="4574" extrusionOk="0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1" name="Google Shape;4481;p56"/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" h="2357" extrusionOk="0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2" name="Google Shape;4482;p56"/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" h="1703" extrusionOk="0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3" name="Google Shape;4483;p56"/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68" h="3263" extrusionOk="0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4" name="Google Shape;4484;p56"/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" h="1254" extrusionOk="0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5" name="Google Shape;4485;p56"/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9" h="2287" extrusionOk="0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6" name="Google Shape;4486;p56"/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8" h="4614" extrusionOk="0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7" name="Google Shape;4487;p56"/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22" h="36979" extrusionOk="0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8" name="Google Shape;4488;p56"/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" h="2586" extrusionOk="0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89" name="Google Shape;4489;p56"/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0" h="4221" extrusionOk="0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0" name="Google Shape;4490;p56"/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" h="3229" extrusionOk="0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1" name="Google Shape;4491;p56"/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41" h="7244" extrusionOk="0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2" name="Google Shape;4492;p56"/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5" h="4673" extrusionOk="0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3" name="Google Shape;4493;p56"/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" h="130" extrusionOk="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4" name="Google Shape;4494;p56"/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6" h="3281" extrusionOk="0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5" name="Google Shape;4495;p56"/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0" h="6030" extrusionOk="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6" name="Google Shape;4496;p56"/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2" h="13796" extrusionOk="0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7" name="Google Shape;4497;p56"/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31" h="117303" extrusionOk="0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8" name="Google Shape;4498;p56"/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6" h="2711" extrusionOk="0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99" name="Google Shape;4499;p56"/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1" h="5163" extrusionOk="0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0" name="Google Shape;4500;p56"/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62" h="8862" extrusionOk="0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1" name="Google Shape;4501;p56"/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6" h="1355" extrusionOk="0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2" name="Google Shape;4502;p56"/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" h="596" extrusionOk="0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3" name="Google Shape;4503;p56"/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1" h="5162" extrusionOk="0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4" name="Google Shape;4504;p56"/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4" h="4136" extrusionOk="0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5" name="Google Shape;4505;p56"/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926" extrusionOk="0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6" name="Google Shape;4506;p56"/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1271" extrusionOk="0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7" name="Google Shape;4507;p56"/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9" h="1574" extrusionOk="0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8" name="Google Shape;4508;p56"/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76" h="9057" extrusionOk="0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09" name="Google Shape;4509;p56"/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2" h="4906" extrusionOk="0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0" name="Google Shape;4510;p56"/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3" h="7598" extrusionOk="0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1" name="Google Shape;4511;p56"/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" h="474" extrusionOk="0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2" name="Google Shape;4512;p56"/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4" h="27543" extrusionOk="0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3" name="Google Shape;4513;p56"/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03" h="21193" extrusionOk="0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4" name="Google Shape;4514;p56"/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9" h="14146" extrusionOk="0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5" name="Google Shape;4515;p56"/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25" h="16842" extrusionOk="0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6" name="Google Shape;4516;p56"/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72" h="9831" extrusionOk="0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7" name="Google Shape;4517;p56"/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5" h="1007" extrusionOk="0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8" name="Google Shape;4518;p56"/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8" h="2230" extrusionOk="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19" name="Google Shape;4519;p56"/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24" h="11942" extrusionOk="0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0" name="Google Shape;4520;p56"/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4244" h="1656433" extrusionOk="0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1" name="Google Shape;4521;p56"/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832" extrusionOk="0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2" name="Google Shape;4522;p56"/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4" h="5340" extrusionOk="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3" name="Google Shape;4523;p56"/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5" h="9652" extrusionOk="0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4" name="Google Shape;4524;p56"/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09" h="10982" extrusionOk="0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5" name="Google Shape;4525;p56"/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40" h="16290" extrusionOk="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6" name="Google Shape;4526;p56"/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9" h="21166" extrusionOk="0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7" name="Google Shape;4527;p56"/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0660" h="2512235" extrusionOk="0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8" name="Google Shape;4528;p56"/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1" h="693" extrusionOk="0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29" name="Google Shape;4529;p56"/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4" h="32758" extrusionOk="0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0" name="Google Shape;4530;p56"/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6" h="819" extrusionOk="0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1" name="Google Shape;4531;p56"/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6" h="8897" extrusionOk="0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2" name="Google Shape;4532;p56"/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36" h="102718" extrusionOk="0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3" name="Google Shape;4533;p56"/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9" h="250" extrusionOk="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4" name="Google Shape;4534;p56"/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8" h="2088" extrusionOk="0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5" name="Google Shape;4535;p56"/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3" h="4173" extrusionOk="0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6" name="Google Shape;4536;p56"/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412" h="6434" extrusionOk="0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7" name="Google Shape;4537;p56"/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82" h="4270" extrusionOk="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8" name="Google Shape;4538;p56"/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26" h="217752" extrusionOk="0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39" name="Google Shape;4539;p56"/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3" h="8826" extrusionOk="0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0" name="Google Shape;4540;p56"/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4" h="6144" extrusionOk="0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1" name="Google Shape;4541;p56"/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9" h="26819" extrusionOk="0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2" name="Google Shape;4542;p56"/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70" h="149985" extrusionOk="0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3" name="Google Shape;4543;p56"/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8" h="27367" extrusionOk="0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4" name="Google Shape;4544;p56"/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9" h="1308" extrusionOk="0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5" name="Google Shape;4545;p56"/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06" h="15859" extrusionOk="0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6" name="Google Shape;4546;p56"/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0" h="77645" extrusionOk="0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7" name="Google Shape;4547;p56"/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61" h="65665" extrusionOk="0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8" name="Google Shape;4548;p56"/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65" h="8273" extrusionOk="0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49" name="Google Shape;4549;p56"/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7221" h="1277106" extrusionOk="0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0" name="Google Shape;4550;p56"/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631" h="118107" extrusionOk="0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1" name="Google Shape;4551;p56"/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1542" extrusionOk="0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2" name="Google Shape;4552;p56"/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" h="3613" extrusionOk="0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3" name="Google Shape;4553;p56"/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5562" h="2648138" extrusionOk="0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4" name="Google Shape;4554;p56"/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865" h="2884388" extrusionOk="0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5" name="Google Shape;4555;p56"/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5278" h="914828" extrusionOk="0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6" name="Google Shape;4556;p56"/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959" h="1281830" extrusionOk="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7" name="Google Shape;4557;p56"/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39" h="25957" extrusionOk="0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8" name="Google Shape;4558;p56"/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" h="690" extrusionOk="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59" name="Google Shape;4559;p56"/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6" h="28526" extrusionOk="0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0" name="Google Shape;4560;p56"/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635" h="2623" extrusionOk="0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1" name="Google Shape;4561;p56"/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062" h="76676" extrusionOk="0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2" name="Google Shape;4562;p56"/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084" h="2766874" extrusionOk="0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3" name="Google Shape;4563;p56"/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29" h="12348" extrusionOk="0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4" name="Google Shape;4564;p56"/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0143" h="472609" extrusionOk="0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5" name="Google Shape;4565;p56"/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461" h="2857619" extrusionOk="0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6" name="Google Shape;4566;p56"/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232" h="2597681" extrusionOk="0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7" name="Google Shape;4567;p56"/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858" h="2781519" extrusionOk="0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8" name="Google Shape;4568;p56"/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5202" h="1670564" extrusionOk="0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69" name="Google Shape;4569;p56"/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462" h="805607" extrusionOk="0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0" name="Google Shape;4570;p56"/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8580" h="2013022" extrusionOk="0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1" name="Google Shape;4571;p56"/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7797" h="2285350" extrusionOk="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2" name="Google Shape;4572;p56"/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1934" h="376271" extrusionOk="0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73" name="Google Shape;4573;p56"/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869" h="2591007" extrusionOk="0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574" name="Google Shape;4574;p56"/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9000">
                      <a:schemeClr val="accent2"/>
                    </a:gs>
                    <a:gs pos="57000">
                      <a:srgbClr val="C00000"/>
                    </a:gs>
                    <a:gs pos="77000">
                      <a:srgbClr val="EFBD6E"/>
                    </a:gs>
                    <a:gs pos="84000">
                      <a:srgbClr val="FFE492"/>
                    </a:gs>
                    <a:gs pos="100000">
                      <a:schemeClr val="accent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75" name="Google Shape;4575;p56"/>
                <p:cNvSpPr txBox="1"/>
                <p:nvPr/>
              </p:nvSpPr>
              <p:spPr>
                <a:xfrm rot="-2876588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Thu An</a:t>
                  </a:r>
                  <a:endParaRPr/>
                </a:p>
              </p:txBody>
            </p:sp>
            <p:sp>
              <p:nvSpPr>
                <p:cNvPr id="4576" name="Google Shape;4576;p56"/>
                <p:cNvSpPr txBox="1"/>
                <p:nvPr/>
              </p:nvSpPr>
              <p:spPr>
                <a:xfrm rot="-2353829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Quốc An</a:t>
                  </a:r>
                  <a:endParaRPr/>
                </a:p>
              </p:txBody>
            </p:sp>
            <p:sp>
              <p:nvSpPr>
                <p:cNvPr id="4577" name="Google Shape;4577;p56"/>
                <p:cNvSpPr txBox="1"/>
                <p:nvPr/>
              </p:nvSpPr>
              <p:spPr>
                <a:xfrm rot="-1934139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Đức Anh</a:t>
                  </a:r>
                  <a:endParaRPr/>
                </a:p>
              </p:txBody>
            </p:sp>
            <p:sp>
              <p:nvSpPr>
                <p:cNvPr id="4578" name="Google Shape;4578;p56"/>
                <p:cNvSpPr txBox="1"/>
                <p:nvPr/>
              </p:nvSpPr>
              <p:spPr>
                <a:xfrm rot="-1294289">
                  <a:off x="7191003" y="2254158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Anh</a:t>
                  </a:r>
                  <a:endParaRPr/>
                </a:p>
              </p:txBody>
            </p:sp>
            <p:sp>
              <p:nvSpPr>
                <p:cNvPr id="4579" name="Google Shape;4579;p56"/>
                <p:cNvSpPr txBox="1"/>
                <p:nvPr/>
              </p:nvSpPr>
              <p:spPr>
                <a:xfrm rot="-763184">
                  <a:off x="7264692" y="2579893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Ngọc Anh</a:t>
                  </a:r>
                  <a:endParaRPr/>
                </a:p>
              </p:txBody>
            </p:sp>
            <p:sp>
              <p:nvSpPr>
                <p:cNvPr id="4580" name="Google Shape;4580;p56"/>
                <p:cNvSpPr txBox="1"/>
                <p:nvPr/>
              </p:nvSpPr>
              <p:spPr>
                <a:xfrm rot="-232486">
                  <a:off x="7046925" y="2973554"/>
                  <a:ext cx="147023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Anh</a:t>
                  </a:r>
                  <a:endParaRPr/>
                </a:p>
              </p:txBody>
            </p:sp>
            <p:sp>
              <p:nvSpPr>
                <p:cNvPr id="4581" name="Google Shape;4581;p56"/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Anh</a:t>
                  </a:r>
                  <a:endParaRPr/>
                </a:p>
              </p:txBody>
            </p:sp>
            <p:sp>
              <p:nvSpPr>
                <p:cNvPr id="4582" name="Google Shape;4582;p56"/>
                <p:cNvSpPr txBox="1"/>
                <p:nvPr/>
              </p:nvSpPr>
              <p:spPr>
                <a:xfrm rot="1922675">
                  <a:off x="6499969" y="4172305"/>
                  <a:ext cx="1777182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Phạm Bảo Anh</a:t>
                  </a:r>
                  <a:endParaRPr/>
                </a:p>
              </p:txBody>
            </p:sp>
            <p:sp>
              <p:nvSpPr>
                <p:cNvPr id="4583" name="Google Shape;4583;p56"/>
                <p:cNvSpPr txBox="1"/>
                <p:nvPr/>
              </p:nvSpPr>
              <p:spPr>
                <a:xfrm rot="2514770">
                  <a:off x="6563871" y="4566415"/>
                  <a:ext cx="144241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Vũ Bảo Anh</a:t>
                  </a:r>
                  <a:endParaRPr/>
                </a:p>
              </p:txBody>
            </p:sp>
            <p:sp>
              <p:nvSpPr>
                <p:cNvPr id="4584" name="Google Shape;4584;p56"/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Gia Bảo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5" name="Google Shape;4585;p56"/>
                <p:cNvSpPr txBox="1"/>
                <p:nvPr/>
              </p:nvSpPr>
              <p:spPr>
                <a:xfrm rot="3235158">
                  <a:off x="6335772" y="4839915"/>
                  <a:ext cx="1368491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Châu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6" name="Google Shape;4586;p56"/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Tuệ Châu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87" name="Google Shape;4587;p56"/>
                <p:cNvSpPr txBox="1"/>
                <p:nvPr/>
              </p:nvSpPr>
              <p:spPr>
                <a:xfrm rot="4227308">
                  <a:off x="5880485" y="5230655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Chi</a:t>
                  </a:r>
                  <a:endParaRPr/>
                </a:p>
              </p:txBody>
            </p:sp>
            <p:sp>
              <p:nvSpPr>
                <p:cNvPr id="4588" name="Google Shape;4588;p56"/>
                <p:cNvSpPr txBox="1"/>
                <p:nvPr/>
              </p:nvSpPr>
              <p:spPr>
                <a:xfrm rot="4789949">
                  <a:off x="5452858" y="5360713"/>
                  <a:ext cx="136146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Quỳnh Chi</a:t>
                  </a:r>
                  <a:endParaRPr/>
                </a:p>
              </p:txBody>
            </p:sp>
            <p:sp>
              <p:nvSpPr>
                <p:cNvPr id="4589" name="Google Shape;4589;p56"/>
                <p:cNvSpPr txBox="1"/>
                <p:nvPr/>
              </p:nvSpPr>
              <p:spPr>
                <a:xfrm rot="6346336">
                  <a:off x="4327729" y="5187828"/>
                  <a:ext cx="1392788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Đức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0" name="Google Shape;4590;p56"/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Dương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1" name="Google Shape;4591;p56"/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Lâm Chi</a:t>
                  </a:r>
                  <a:endParaRPr/>
                </a:p>
              </p:txBody>
            </p:sp>
            <p:sp>
              <p:nvSpPr>
                <p:cNvPr id="4592" name="Google Shape;4592;p56"/>
                <p:cNvSpPr txBox="1"/>
                <p:nvPr/>
              </p:nvSpPr>
              <p:spPr>
                <a:xfrm rot="6845420">
                  <a:off x="4008675" y="5031091"/>
                  <a:ext cx="1426809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Hồng Hạnh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3" name="Google Shape;4593;p56"/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Hưng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4" name="Google Shape;4594;p56"/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Khải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5" name="Google Shape;4595;p56"/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Khanh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6" name="Google Shape;4596;p56"/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Kiệt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7" name="Google Shape;4597;p56"/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Lâm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598" name="Google Shape;4598;p56"/>
                <p:cNvSpPr txBox="1"/>
                <p:nvPr/>
              </p:nvSpPr>
              <p:spPr>
                <a:xfrm rot="-10513840">
                  <a:off x="2605069" y="3002996"/>
                  <a:ext cx="15677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Linh</a:t>
                  </a:r>
                  <a:endParaRPr/>
                </a:p>
              </p:txBody>
            </p:sp>
            <p:sp>
              <p:nvSpPr>
                <p:cNvPr id="4599" name="Google Shape;4599;p56"/>
                <p:cNvSpPr txBox="1"/>
                <p:nvPr/>
              </p:nvSpPr>
              <p:spPr>
                <a:xfrm rot="-9651392">
                  <a:off x="2861899" y="2303088"/>
                  <a:ext cx="1189577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Linh</a:t>
                  </a:r>
                  <a:endParaRPr/>
                </a:p>
              </p:txBody>
            </p:sp>
            <p:sp>
              <p:nvSpPr>
                <p:cNvPr id="4600" name="Google Shape;4600;p56"/>
                <p:cNvSpPr txBox="1"/>
                <p:nvPr/>
              </p:nvSpPr>
              <p:spPr>
                <a:xfrm rot="-9846192">
                  <a:off x="2731816" y="2617261"/>
                  <a:ext cx="147510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Nhật Minh</a:t>
                  </a:r>
                  <a:endParaRPr/>
                </a:p>
              </p:txBody>
            </p:sp>
            <p:sp>
              <p:nvSpPr>
                <p:cNvPr id="4601" name="Google Shape;4601;p56"/>
                <p:cNvSpPr txBox="1"/>
                <p:nvPr/>
              </p:nvSpPr>
              <p:spPr>
                <a:xfrm rot="-9134424">
                  <a:off x="2942803" y="2061517"/>
                  <a:ext cx="146529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Hoàng Nam</a:t>
                  </a:r>
                  <a:endParaRPr/>
                </a:p>
              </p:txBody>
            </p:sp>
            <p:sp>
              <p:nvSpPr>
                <p:cNvPr id="4602" name="Google Shape;4602;p56"/>
                <p:cNvSpPr txBox="1"/>
                <p:nvPr/>
              </p:nvSpPr>
              <p:spPr>
                <a:xfrm rot="-8200572">
                  <a:off x="3177225" y="1694378"/>
                  <a:ext cx="146529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Ngân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3" name="Google Shape;4603;p56"/>
                <p:cNvSpPr txBox="1"/>
                <p:nvPr/>
              </p:nvSpPr>
              <p:spPr>
                <a:xfrm rot="-7647886">
                  <a:off x="3577452" y="1463306"/>
                  <a:ext cx="134416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Ngọc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4" name="Google Shape;4604;p56"/>
                <p:cNvSpPr txBox="1"/>
                <p:nvPr/>
              </p:nvSpPr>
              <p:spPr>
                <a:xfrm rot="-7253983">
                  <a:off x="3687699" y="1196825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Tâm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5" name="Google Shape;4605;p56"/>
                <p:cNvSpPr txBox="1"/>
                <p:nvPr/>
              </p:nvSpPr>
              <p:spPr>
                <a:xfrm rot="-6634505">
                  <a:off x="4034950" y="1089092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Thành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6" name="Google Shape;4606;p56"/>
                <p:cNvSpPr txBox="1"/>
                <p:nvPr/>
              </p:nvSpPr>
              <p:spPr>
                <a:xfrm rot="-6325930">
                  <a:off x="4352885" y="988397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Thảo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7" name="Google Shape;4607;p56"/>
                <p:cNvSpPr txBox="1"/>
                <p:nvPr/>
              </p:nvSpPr>
              <p:spPr>
                <a:xfrm rot="-4539889">
                  <a:off x="5430159" y="926711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Trúc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8" name="Google Shape;4608;p56"/>
                <p:cNvSpPr txBox="1"/>
                <p:nvPr/>
              </p:nvSpPr>
              <p:spPr>
                <a:xfrm rot="-5144841">
                  <a:off x="5185019" y="851198"/>
                  <a:ext cx="121566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Nhã Uyên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09" name="Google Shape;4609;p56"/>
                <p:cNvSpPr txBox="1"/>
                <p:nvPr/>
              </p:nvSpPr>
              <p:spPr>
                <a:xfrm rot="-5631184">
                  <a:off x="4954957" y="785086"/>
                  <a:ext cx="848231" cy="3435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Hà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0" name="Google Shape;4610;p56"/>
                <p:cNvSpPr txBox="1"/>
                <p:nvPr/>
              </p:nvSpPr>
              <p:spPr>
                <a:xfrm rot="-4246183">
                  <a:off x="5816078" y="1137081"/>
                  <a:ext cx="128070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Tường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1" name="Google Shape;4611;p56"/>
                <p:cNvSpPr txBox="1"/>
                <p:nvPr/>
              </p:nvSpPr>
              <p:spPr>
                <a:xfrm rot="-3563654">
                  <a:off x="6003617" y="1366073"/>
                  <a:ext cx="145657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Thảo Ngọc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12" name="Google Shape;4612;p56"/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Thế Anh</a:t>
                  </a:r>
                  <a:endParaRPr/>
                </a:p>
              </p:txBody>
            </p:sp>
          </p:grpSp>
          <p:sp>
            <p:nvSpPr>
              <p:cNvPr id="4613" name="Google Shape;4613;p56"/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Mỹ Linh</a:t>
                </a:r>
                <a:endParaRPr/>
              </a:p>
            </p:txBody>
          </p:sp>
        </p:grpSp>
        <p:sp>
          <p:nvSpPr>
            <p:cNvPr id="4614" name="Google Shape;4614;p56"/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Vĩnh Hoàn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615" name="Google Shape;4615;p56"/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6" name="Google Shape;4616;p56"/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7" name="Google Shape;4617;p56"/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8" name="Google Shape;4618;p56"/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9" name="Google Shape;4619;p56"/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0" name="Google Shape;4620;p56"/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1" name="Google Shape;4621;p56"/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2" name="Google Shape;4622;p56"/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3" name="Google Shape;4623;p56"/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4" name="Google Shape;4624;p56"/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5" name="Google Shape;4625;p56"/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6" name="Google Shape;4626;p56"/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7" name="Google Shape;4627;p56"/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8" name="Google Shape;4628;p56"/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9" name="Google Shape;4629;p56"/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0" name="Google Shape;4630;p56"/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1" name="Google Shape;4631;p56"/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2" name="Google Shape;4632;p56"/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3" name="Google Shape;4633;p56"/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4" name="Google Shape;4634;p56"/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5" name="Google Shape;4635;p56"/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6" name="Google Shape;4636;p56"/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7" name="Google Shape;4637;p56"/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8" name="Google Shape;4638;p56"/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9" name="Google Shape;4639;p56"/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0" name="Google Shape;4640;p56"/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1" name="Google Shape;4641;p56"/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2" name="Google Shape;4642;p56"/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3" name="Google Shape;4643;p56"/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4" name="Google Shape;4644;p56"/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5" name="Google Shape;4645;p56"/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6" name="Google Shape;4646;p56"/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7" name="Google Shape;4647;p56"/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8" name="Google Shape;4648;p56"/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9" name="Google Shape;4649;p56"/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0" name="Google Shape;4650;p56"/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1" name="Google Shape;4651;p56"/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2" name="Google Shape;4652;p56"/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3" name="Google Shape;4653;p56"/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4" name="Google Shape;4654;p56"/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5" name="Google Shape;4655;p56"/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656" name="Google Shape;4656;p56"/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20" cy="186102"/>
          </a:xfrm>
        </p:grpSpPr>
        <p:sp>
          <p:nvSpPr>
            <p:cNvPr id="4657" name="Google Shape;4657;p56"/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/>
              <a:ahLst/>
              <a:cxnLst/>
              <a:rect l="l" t="t" r="r" b="b"/>
              <a:pathLst>
                <a:path w="112362" h="1541106" extrusionOk="0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rgbClr val="CB1E0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8" name="Google Shape;4658;p56"/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59" name="Google Shape;4659;p56"/>
          <p:cNvGrpSpPr/>
          <p:nvPr/>
        </p:nvGrpSpPr>
        <p:grpSpPr>
          <a:xfrm>
            <a:off x="336641" y="283832"/>
            <a:ext cx="4236915" cy="3267307"/>
            <a:chOff x="205713" y="-205083"/>
            <a:chExt cx="4236915" cy="3267307"/>
          </a:xfrm>
        </p:grpSpPr>
        <p:grpSp>
          <p:nvGrpSpPr>
            <p:cNvPr id="4660" name="Google Shape;4660;p56"/>
            <p:cNvGrpSpPr/>
            <p:nvPr/>
          </p:nvGrpSpPr>
          <p:grpSpPr>
            <a:xfrm>
              <a:off x="946451" y="1450174"/>
              <a:ext cx="3496177" cy="1612050"/>
              <a:chOff x="946451" y="1450174"/>
              <a:chExt cx="3496177" cy="1612050"/>
            </a:xfrm>
          </p:grpSpPr>
          <p:sp>
            <p:nvSpPr>
              <p:cNvPr id="4661" name="Google Shape;4661;p56"/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>
                  <a:gd name="adj" fmla="val 16667"/>
                </a:avLst>
              </a:prstGeom>
              <a:solidFill>
                <a:srgbClr val="00FF00"/>
              </a:solidFill>
              <a:ln w="57150" cap="flat" cmpd="sng">
                <a:solidFill>
                  <a:srgbClr val="31538F"/>
                </a:solidFill>
                <a:prstDash val="lg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2" name="Google Shape;4662;p56"/>
              <p:cNvSpPr txBox="1"/>
              <p:nvPr/>
            </p:nvSpPr>
            <p:spPr>
              <a:xfrm>
                <a:off x="946451" y="1848727"/>
                <a:ext cx="347612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12 – 8 = ?</a:t>
                </a:r>
                <a:endParaRPr/>
              </a:p>
            </p:txBody>
          </p:sp>
        </p:grpSp>
        <p:pic>
          <p:nvPicPr>
            <p:cNvPr id="4663" name="Google Shape;4663;p5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647168" flipH="1">
              <a:off x="349117" y="-61679"/>
              <a:ext cx="1692321" cy="169232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4664" name="Google Shape;4664;p56"/>
          <p:cNvCxnSpPr/>
          <p:nvPr/>
        </p:nvCxnSpPr>
        <p:spPr>
          <a:xfrm>
            <a:off x="1841984" y="3577519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4665" name="Google Shape;4665;p56"/>
          <p:cNvCxnSpPr/>
          <p:nvPr/>
        </p:nvCxnSpPr>
        <p:spPr>
          <a:xfrm>
            <a:off x="3793000" y="3604649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666" name="Google Shape;4666;p56"/>
          <p:cNvSpPr/>
          <p:nvPr/>
        </p:nvSpPr>
        <p:spPr>
          <a:xfrm>
            <a:off x="1362561" y="4387527"/>
            <a:ext cx="2843571" cy="99752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70C0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CD19D047-312D-D4C4-844B-33ABC6AE031F}"/>
              </a:ext>
            </a:extLst>
          </p:cNvPr>
          <p:cNvSpPr/>
          <p:nvPr/>
        </p:nvSpPr>
        <p:spPr>
          <a:xfrm>
            <a:off x="17411" y="34836"/>
            <a:ext cx="1254035" cy="53993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4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750" fill="hold"/>
                                        <p:tgtEl>
                                          <p:spTgt spid="37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71" name="Google Shape;4671;p57"/>
          <p:cNvGrpSpPr/>
          <p:nvPr/>
        </p:nvGrpSpPr>
        <p:grpSpPr>
          <a:xfrm>
            <a:off x="5280214" y="342282"/>
            <a:ext cx="5841377" cy="5883014"/>
            <a:chOff x="2393934" y="212563"/>
            <a:chExt cx="6401362" cy="6446991"/>
          </a:xfrm>
        </p:grpSpPr>
        <p:grpSp>
          <p:nvGrpSpPr>
            <p:cNvPr id="4672" name="Google Shape;4672;p57"/>
            <p:cNvGrpSpPr/>
            <p:nvPr/>
          </p:nvGrpSpPr>
          <p:grpSpPr>
            <a:xfrm>
              <a:off x="2393934" y="212563"/>
              <a:ext cx="6401362" cy="6446991"/>
              <a:chOff x="2393934" y="78339"/>
              <a:chExt cx="6401362" cy="6446991"/>
            </a:xfrm>
          </p:grpSpPr>
          <p:grpSp>
            <p:nvGrpSpPr>
              <p:cNvPr id="4673" name="Google Shape;4673;p57"/>
              <p:cNvGrpSpPr/>
              <p:nvPr/>
            </p:nvGrpSpPr>
            <p:grpSpPr>
              <a:xfrm>
                <a:off x="2393934" y="78339"/>
                <a:ext cx="6401362" cy="6446991"/>
                <a:chOff x="2393934" y="78339"/>
                <a:chExt cx="6401362" cy="6446991"/>
              </a:xfrm>
            </p:grpSpPr>
            <p:grpSp>
              <p:nvGrpSpPr>
                <p:cNvPr id="4674" name="Google Shape;4674;p57"/>
                <p:cNvGrpSpPr/>
                <p:nvPr/>
              </p:nvGrpSpPr>
              <p:grpSpPr>
                <a:xfrm>
                  <a:off x="2393934" y="78339"/>
                  <a:ext cx="6401362" cy="6446991"/>
                  <a:chOff x="2319503" y="110238"/>
                  <a:chExt cx="6401362" cy="6446991"/>
                </a:xfrm>
              </p:grpSpPr>
              <p:sp>
                <p:nvSpPr>
                  <p:cNvPr id="4675" name="Google Shape;4675;p57"/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28" h="111590" extrusionOk="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76" name="Google Shape;4676;p57"/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615" h="35973" extrusionOk="0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77" name="Google Shape;4677;p57"/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6" h="23236" extrusionOk="0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78" name="Google Shape;4678;p57"/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09" h="46753" extrusionOk="0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79" name="Google Shape;4679;p57"/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09" h="21392" extrusionOk="0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0" name="Google Shape;4680;p57"/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" h="1107" extrusionOk="0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1" name="Google Shape;4681;p57"/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19" h="41471" extrusionOk="0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2" name="Google Shape;4682;p57"/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3" h="37943" extrusionOk="0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3" name="Google Shape;4683;p57"/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98" h="16219" extrusionOk="0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4" name="Google Shape;4684;p57"/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32" h="25369" extrusionOk="0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5" name="Google Shape;4685;p57"/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63" h="6341" extrusionOk="0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6" name="Google Shape;4686;p57"/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2" h="30772" extrusionOk="0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7" name="Google Shape;4687;p57"/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5" h="11630" extrusionOk="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8" name="Google Shape;4688;p57"/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57" h="13986" extrusionOk="0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89" name="Google Shape;4689;p57"/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9" h="11559" extrusionOk="0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0" name="Google Shape;4690;p57"/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1" h="1003" extrusionOk="0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1" name="Google Shape;4691;p57"/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5" h="1296" extrusionOk="0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2" name="Google Shape;4692;p57"/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4" h="4645" extrusionOk="0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3" name="Google Shape;4693;p57"/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1" h="6176" extrusionOk="0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4" name="Google Shape;4694;p57"/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2" h="1563" extrusionOk="0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5" name="Google Shape;4695;p57"/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1933" extrusionOk="0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6" name="Google Shape;4696;p57"/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4" h="17418" extrusionOk="0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7" name="Google Shape;4697;p57"/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80" h="46610" extrusionOk="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8" name="Google Shape;4698;p57"/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7" h="5924" extrusionOk="0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699" name="Google Shape;4699;p57"/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3" h="12341" extrusionOk="0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0" name="Google Shape;4700;p57"/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2" h="11160" extrusionOk="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1" name="Google Shape;4701;p57"/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51" h="22270" extrusionOk="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2" name="Google Shape;4702;p57"/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3" h="3487" extrusionOk="0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3" name="Google Shape;4703;p57"/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4" h="3062" extrusionOk="0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4" name="Google Shape;4704;p57"/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6" h="4155" extrusionOk="0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5" name="Google Shape;4705;p57"/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5" h="8534" extrusionOk="0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6" name="Google Shape;4706;p57"/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5" h="6123" extrusionOk="0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7" name="Google Shape;4707;p57"/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8" h="7296" extrusionOk="0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8" name="Google Shape;4708;p57"/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7" h="4392" extrusionOk="0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09" name="Google Shape;4709;p57"/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9981" extrusionOk="0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0" name="Google Shape;4710;p57"/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" h="2223" extrusionOk="0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1" name="Google Shape;4711;p57"/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" h="15414" extrusionOk="0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2" name="Google Shape;4712;p57"/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83" h="22953" extrusionOk="0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3" name="Google Shape;4713;p57"/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8" h="4679" extrusionOk="0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4" name="Google Shape;4714;p57"/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5" h="1518" extrusionOk="0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5" name="Google Shape;4715;p57"/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99" h="45541" extrusionOk="0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6" name="Google Shape;4716;p57"/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19" h="10425" extrusionOk="0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7" name="Google Shape;4717;p57"/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6" h="9708" extrusionOk="0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8" name="Google Shape;4718;p57"/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3" h="4031" extrusionOk="0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19" name="Google Shape;4719;p57"/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28" extrusionOk="0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0" name="Google Shape;4720;p57"/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5276" extrusionOk="0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1" name="Google Shape;4721;p57"/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1" h="978" extrusionOk="0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2" name="Google Shape;4722;p57"/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0" h="3859" extrusionOk="0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3" name="Google Shape;4723;p57"/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" h="369" extrusionOk="0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4" name="Google Shape;4724;p57"/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" h="10204" extrusionOk="0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5" name="Google Shape;4725;p57"/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5" h="11958" extrusionOk="0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6" name="Google Shape;4726;p57"/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" h="712" extrusionOk="0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7" name="Google Shape;4727;p57"/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6" h="4349" extrusionOk="0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8" name="Google Shape;4728;p57"/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58" h="8520" extrusionOk="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29" name="Google Shape;4729;p57"/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395" extrusionOk="0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0" name="Google Shape;4730;p57"/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2385" extrusionOk="0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1" name="Google Shape;4731;p57"/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3" h="1683" extrusionOk="0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2" name="Google Shape;4732;p57"/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" h="205" extrusionOk="0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3" name="Google Shape;4733;p57"/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" h="2225" extrusionOk="0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4" name="Google Shape;4734;p57"/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229" extrusionOk="0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5" name="Google Shape;4735;p57"/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3" h="7073" extrusionOk="0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6" name="Google Shape;4736;p57"/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7" h="629" extrusionOk="0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7" name="Google Shape;4737;p57"/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4" h="2607" extrusionOk="0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8" name="Google Shape;4738;p57"/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" h="2771" extrusionOk="0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39" name="Google Shape;4739;p57"/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1" h="2940" extrusionOk="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0" name="Google Shape;4740;p57"/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" h="3507" extrusionOk="0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1" name="Google Shape;4741;p57"/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8" h="6267" extrusionOk="0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2" name="Google Shape;4742;p57"/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4" h="772" extrusionOk="0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3" name="Google Shape;4743;p57"/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9" h="2009" extrusionOk="0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4" name="Google Shape;4744;p57"/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2" h="4128" extrusionOk="0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5" name="Google Shape;4745;p57"/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2692" extrusionOk="0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6" name="Google Shape;4746;p57"/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9" h="4239" extrusionOk="0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7" name="Google Shape;4747;p57"/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" h="1218" extrusionOk="0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8" name="Google Shape;4748;p57"/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79" extrusionOk="0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49" name="Google Shape;4749;p57"/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7" h="1574" extrusionOk="0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0" name="Google Shape;4750;p57"/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3813" extrusionOk="0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1" name="Google Shape;4751;p57"/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" h="2720" extrusionOk="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2" name="Google Shape;4752;p57"/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7" h="743" extrusionOk="0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3" name="Google Shape;4753;p57"/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6" h="2389" extrusionOk="0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4" name="Google Shape;4754;p57"/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3" h="3171" extrusionOk="0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5" name="Google Shape;4755;p57"/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275" extrusionOk="0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6" name="Google Shape;4756;p57"/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" h="1629" extrusionOk="0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7" name="Google Shape;4757;p57"/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7" h="1789" extrusionOk="0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8" name="Google Shape;4758;p57"/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" h="219" extrusionOk="0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59" name="Google Shape;4759;p57"/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0" h="1200" extrusionOk="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0" name="Google Shape;4760;p57"/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" h="241" extrusionOk="0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1" name="Google Shape;4761;p57"/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" h="93" extrusionOk="0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2" name="Google Shape;4762;p57"/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03" h="34530" extrusionOk="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3" name="Google Shape;4763;p57"/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6" h="7830" extrusionOk="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4" name="Google Shape;4764;p57"/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6" h="7497" extrusionOk="0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5" name="Google Shape;4765;p57"/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" h="2879" extrusionOk="0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6" name="Google Shape;4766;p57"/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5" h="1449" extrusionOk="0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7" name="Google Shape;4767;p57"/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" h="5904" extrusionOk="0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8" name="Google Shape;4768;p57"/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1" h="4720" extrusionOk="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69" name="Google Shape;4769;p57"/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5" h="2345" extrusionOk="0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0" name="Google Shape;4770;p57"/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5" h="4036" extrusionOk="0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1" name="Google Shape;4771;p57"/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0" h="3878" extrusionOk="0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2" name="Google Shape;4772;p57"/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3" h="3753" extrusionOk="0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3" name="Google Shape;4773;p57"/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33" h="5628" extrusionOk="0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4" name="Google Shape;4774;p57"/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" h="3091" extrusionOk="0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5" name="Google Shape;4775;p57"/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3" h="481" extrusionOk="0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6" name="Google Shape;4776;p57"/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7" h="6185" extrusionOk="0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7" name="Google Shape;4777;p57"/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17053" extrusionOk="0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8" name="Google Shape;4778;p57"/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6" h="4531" extrusionOk="0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79" name="Google Shape;4779;p57"/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95" h="26542" extrusionOk="0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0" name="Google Shape;4780;p57"/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17" h="5293" extrusionOk="0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1" name="Google Shape;4781;p57"/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2895" extrusionOk="0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2" name="Google Shape;4782;p57"/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96" h="1279" extrusionOk="0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3" name="Google Shape;4783;p57"/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95" extrusionOk="0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4" name="Google Shape;4784;p57"/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5" h="519" extrusionOk="0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5" name="Google Shape;4785;p57"/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3" h="4126" extrusionOk="0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6" name="Google Shape;4786;p57"/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87" h="8745" extrusionOk="0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7" name="Google Shape;4787;p57"/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45" h="2779" extrusionOk="0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8" name="Google Shape;4788;p57"/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5" h="1465" extrusionOk="0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89" name="Google Shape;4789;p57"/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" h="1185" extrusionOk="0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0" name="Google Shape;4790;p57"/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3" h="3665" extrusionOk="0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1" name="Google Shape;4791;p57"/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" h="1785" extrusionOk="0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2" name="Google Shape;4792;p57"/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5" h="1522" extrusionOk="0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3" name="Google Shape;4793;p57"/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" h="615" extrusionOk="0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4" name="Google Shape;4794;p57"/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89" h="4783" extrusionOk="0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5" name="Google Shape;4795;p57"/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6" h="15723" extrusionOk="0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6" name="Google Shape;4796;p57"/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1896" extrusionOk="0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7" name="Google Shape;4797;p57"/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74" extrusionOk="0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8" name="Google Shape;4798;p57"/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5" h="3035" extrusionOk="0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799" name="Google Shape;4799;p57"/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7" h="3815" extrusionOk="0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0" name="Google Shape;4800;p57"/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" h="906" extrusionOk="0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1" name="Google Shape;4801;p57"/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5" h="3378" extrusionOk="0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2" name="Google Shape;4802;p57"/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3510" extrusionOk="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3" name="Google Shape;4803;p57"/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738" extrusionOk="0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4" name="Google Shape;4804;p57"/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" h="1549" extrusionOk="0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5" name="Google Shape;4805;p57"/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3" h="5974" extrusionOk="0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6" name="Google Shape;4806;p57"/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07" h="15394" extrusionOk="0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7" name="Google Shape;4807;p57"/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3" h="2316" extrusionOk="0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8" name="Google Shape;4808;p57"/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4" h="3711" extrusionOk="0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09" name="Google Shape;4809;p57"/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8" h="6841" extrusionOk="0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0" name="Google Shape;4810;p57"/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0" h="2089" extrusionOk="0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1" name="Google Shape;4811;p57"/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1" h="1207" extrusionOk="0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2" name="Google Shape;4812;p57"/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392" extrusionOk="0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3" name="Google Shape;4813;p57"/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" h="696" extrusionOk="0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4" name="Google Shape;4814;p57"/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3" h="3835" extrusionOk="0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5" name="Google Shape;4815;p57"/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" h="2351" extrusionOk="0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6" name="Google Shape;4816;p57"/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3" h="10055" extrusionOk="0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7" name="Google Shape;4817;p57"/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9" h="2764" extrusionOk="0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8" name="Google Shape;4818;p57"/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5" h="943" extrusionOk="0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19" name="Google Shape;4819;p57"/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6" h="3382" extrusionOk="0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0" name="Google Shape;4820;p57"/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4130" extrusionOk="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1" name="Google Shape;4821;p57"/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" h="5919" extrusionOk="0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2" name="Google Shape;4822;p57"/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5" h="4729" extrusionOk="0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3" name="Google Shape;4823;p57"/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7" h="4531" extrusionOk="0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4" name="Google Shape;4824;p57"/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" h="3982" extrusionOk="0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5" name="Google Shape;4825;p57"/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0" h="2742" extrusionOk="0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6" name="Google Shape;4826;p57"/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55" h="45632" extrusionOk="0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7" name="Google Shape;4827;p57"/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4" h="3314" extrusionOk="0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8" name="Google Shape;4828;p57"/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6" h="4244" extrusionOk="0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29" name="Google Shape;4829;p57"/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1" h="3358" extrusionOk="0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0" name="Google Shape;4830;p57"/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98" h="6561" extrusionOk="0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1" name="Google Shape;4831;p57"/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5" h="4562" extrusionOk="0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2" name="Google Shape;4832;p57"/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" h="1610" extrusionOk="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3" name="Google Shape;4833;p57"/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9" h="5683" extrusionOk="0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4" name="Google Shape;4834;p57"/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83" h="21320" extrusionOk="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5" name="Google Shape;4835;p57"/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1" h="1573" extrusionOk="0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6" name="Google Shape;4836;p57"/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" h="700" extrusionOk="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7" name="Google Shape;4837;p57"/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916" extrusionOk="0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8" name="Google Shape;4838;p57"/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1" h="8103" extrusionOk="0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39" name="Google Shape;4839;p57"/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" h="4141" extrusionOk="0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0" name="Google Shape;4840;p57"/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9" h="12861" extrusionOk="0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1" name="Google Shape;4841;p57"/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6" h="7135" extrusionOk="0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2" name="Google Shape;4842;p57"/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2" h="1539" extrusionOk="0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3" name="Google Shape;4843;p57"/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" h="8364" extrusionOk="0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4" name="Google Shape;4844;p57"/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7" h="3789" extrusionOk="0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5" name="Google Shape;4845;p57"/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19" h="5330" extrusionOk="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6" name="Google Shape;4846;p57"/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6" h="363" extrusionOk="0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7" name="Google Shape;4847;p57"/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" h="3359" extrusionOk="0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8" name="Google Shape;4848;p57"/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5" h="6192" extrusionOk="0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49" name="Google Shape;4849;p57"/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2" h="3161" extrusionOk="0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0" name="Google Shape;4850;p57"/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2" h="1086" extrusionOk="0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1" name="Google Shape;4851;p57"/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" h="926" extrusionOk="0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2" name="Google Shape;4852;p57"/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8" h="6489" extrusionOk="0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3" name="Google Shape;4853;p57"/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5" h="10314" extrusionOk="0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4" name="Google Shape;4854;p57"/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8" h="3536" extrusionOk="0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5" name="Google Shape;4855;p57"/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7" h="7762" extrusionOk="0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6" name="Google Shape;4856;p57"/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74" h="1134" extrusionOk="0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7" name="Google Shape;4857;p57"/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0" h="1329" extrusionOk="0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8" name="Google Shape;4858;p57"/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138" extrusionOk="0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59" name="Google Shape;4859;p57"/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4" h="4738" extrusionOk="0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0" name="Google Shape;4860;p57"/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52" h="11177" extrusionOk="0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1" name="Google Shape;4861;p57"/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6" h="4583" extrusionOk="0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2" name="Google Shape;4862;p57"/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242" extrusionOk="0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3" name="Google Shape;4863;p57"/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4" h="6974" extrusionOk="0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4" name="Google Shape;4864;p57"/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" h="3017" extrusionOk="0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5" name="Google Shape;4865;p57"/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1" h="3045" extrusionOk="0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6" name="Google Shape;4866;p57"/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52" h="28431" extrusionOk="0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7" name="Google Shape;4867;p57"/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3" h="3448" extrusionOk="0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8" name="Google Shape;4868;p57"/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" h="652" extrusionOk="0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69" name="Google Shape;4869;p57"/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1" h="5973" extrusionOk="0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0" name="Google Shape;4870;p57"/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9" h="1342" extrusionOk="0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1" name="Google Shape;4871;p57"/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4" h="4524" extrusionOk="0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2" name="Google Shape;4872;p57"/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8" h="9254" extrusionOk="0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3" name="Google Shape;4873;p57"/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11" h="5224" extrusionOk="0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4" name="Google Shape;4874;p57"/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6" h="1269" extrusionOk="0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5" name="Google Shape;4875;p57"/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3" h="2123" extrusionOk="0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6" name="Google Shape;4876;p57"/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9" h="2478" extrusionOk="0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7" name="Google Shape;4877;p57"/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01" h="25351" extrusionOk="0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8" name="Google Shape;4878;p57"/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1" h="1792" extrusionOk="0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79" name="Google Shape;4879;p57"/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31" h="2256" extrusionOk="0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0" name="Google Shape;4880;p57"/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3181" extrusionOk="0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1" name="Google Shape;4881;p57"/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6" h="936" extrusionOk="0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2" name="Google Shape;4882;p57"/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595" extrusionOk="0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3" name="Google Shape;4883;p57"/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90" h="3237" extrusionOk="0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4" name="Google Shape;4884;p57"/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2" h="4309" extrusionOk="0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5" name="Google Shape;4885;p57"/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5" h="6318" extrusionOk="0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6" name="Google Shape;4886;p57"/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0" h="3389" extrusionOk="0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7" name="Google Shape;4887;p57"/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2" h="4104" extrusionOk="0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8" name="Google Shape;4888;p57"/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3" h="3003" extrusionOk="0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89" name="Google Shape;4889;p57"/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" h="2411" extrusionOk="0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0" name="Google Shape;4890;p57"/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3692" extrusionOk="0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1" name="Google Shape;4891;p57"/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0" h="1786" extrusionOk="0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2" name="Google Shape;4892;p57"/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4" h="10710" extrusionOk="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3" name="Google Shape;4893;p57"/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73" extrusionOk="0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4" name="Google Shape;4894;p57"/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5649" extrusionOk="0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5" name="Google Shape;4895;p57"/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0" h="3676" extrusionOk="0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6" name="Google Shape;4896;p57"/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5" h="3207" extrusionOk="0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7" name="Google Shape;4897;p57"/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3489" extrusionOk="0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8" name="Google Shape;4898;p57"/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8" h="1092" extrusionOk="0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899" name="Google Shape;4899;p57"/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" h="445" extrusionOk="0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0" name="Google Shape;4900;p57"/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9" h="4134" extrusionOk="0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1" name="Google Shape;4901;p57"/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4808" extrusionOk="0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2" name="Google Shape;4902;p57"/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8" h="1224" extrusionOk="0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3" name="Google Shape;4903;p57"/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332" extrusionOk="0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4" name="Google Shape;4904;p57"/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8" h="4222" extrusionOk="0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5" name="Google Shape;4905;p57"/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853" extrusionOk="0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6" name="Google Shape;4906;p57"/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2344" extrusionOk="0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7" name="Google Shape;4907;p57"/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" h="1929" extrusionOk="0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8" name="Google Shape;4908;p57"/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843" extrusionOk="0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09" name="Google Shape;4909;p57"/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1195" extrusionOk="0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0" name="Google Shape;4910;p57"/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2" h="1211" extrusionOk="0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1" name="Google Shape;4911;p57"/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4" h="1353" extrusionOk="0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2" name="Google Shape;4912;p57"/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" h="729" extrusionOk="0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3" name="Google Shape;4913;p57"/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718" extrusionOk="0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4" name="Google Shape;4914;p57"/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" h="182" extrusionOk="0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5" name="Google Shape;4915;p57"/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" h="166" extrusionOk="0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6" name="Google Shape;4916;p57"/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72" h="12422" extrusionOk="0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7" name="Google Shape;4917;p57"/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1" h="2383" extrusionOk="0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8" name="Google Shape;4918;p57"/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0" h="3554" extrusionOk="0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19" name="Google Shape;4919;p57"/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1" h="3963" extrusionOk="0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0" name="Google Shape;4920;p57"/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1271" extrusionOk="0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1" name="Google Shape;4921;p57"/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" h="758" extrusionOk="0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2" name="Google Shape;4922;p57"/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" h="946" extrusionOk="0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3" name="Google Shape;4923;p57"/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2" h="1933" extrusionOk="0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4" name="Google Shape;4924;p57"/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" h="6940" extrusionOk="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5" name="Google Shape;4925;p57"/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8" h="4980" extrusionOk="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6" name="Google Shape;4926;p57"/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" h="947" extrusionOk="0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7" name="Google Shape;4927;p57"/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2" h="2132" extrusionOk="0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8" name="Google Shape;4928;p57"/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1902" extrusionOk="0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29" name="Google Shape;4929;p57"/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1" h="3403" extrusionOk="0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0" name="Google Shape;4930;p57"/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4" h="10911" extrusionOk="0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1" name="Google Shape;4931;p57"/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" h="6979" extrusionOk="0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2" name="Google Shape;4932;p57"/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5" h="31395" extrusionOk="0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3" name="Google Shape;4933;p57"/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1562" extrusionOk="0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4" name="Google Shape;4934;p57"/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" h="831" extrusionOk="0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5" name="Google Shape;4935;p57"/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3" h="1400" extrusionOk="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6" name="Google Shape;4936;p57"/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9" h="3497" extrusionOk="0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7" name="Google Shape;4937;p57"/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846" extrusionOk="0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8" name="Google Shape;4938;p57"/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" h="146" extrusionOk="0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39" name="Google Shape;4939;p57"/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8" h="766" extrusionOk="0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0" name="Google Shape;4940;p57"/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2" h="5331" extrusionOk="0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1" name="Google Shape;4941;p57"/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0" h="1803" extrusionOk="0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2" name="Google Shape;4942;p57"/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" h="651" extrusionOk="0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3" name="Google Shape;4943;p57"/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5" h="6505" extrusionOk="0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4" name="Google Shape;4944;p57"/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6" h="1758" extrusionOk="0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5" name="Google Shape;4945;p57"/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9" h="2963" extrusionOk="0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6" name="Google Shape;4946;p57"/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1" h="2861" extrusionOk="0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7" name="Google Shape;4947;p57"/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8" h="4216" extrusionOk="0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8" name="Google Shape;4948;p57"/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1" h="2537" extrusionOk="0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49" name="Google Shape;4949;p57"/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" h="590" extrusionOk="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0" name="Google Shape;4950;p57"/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9" h="5006" extrusionOk="0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1" name="Google Shape;4951;p57"/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472" extrusionOk="0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2" name="Google Shape;4952;p57"/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8" h="3695" extrusionOk="0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3" name="Google Shape;4953;p57"/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88" h="3174" extrusionOk="0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4" name="Google Shape;4954;p57"/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6" h="8273" extrusionOk="0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5" name="Google Shape;4955;p57"/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6" h="1052" extrusionOk="0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6" name="Google Shape;4956;p57"/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1" h="1578" extrusionOk="0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7" name="Google Shape;4957;p57"/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9" h="3090" extrusionOk="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8" name="Google Shape;4958;p57"/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" h="1103" extrusionOk="0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59" name="Google Shape;4959;p57"/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6" h="10970" extrusionOk="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0" name="Google Shape;4960;p57"/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1" h="4275" extrusionOk="0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1" name="Google Shape;4961;p57"/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4" h="4426" extrusionOk="0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2" name="Google Shape;4962;p57"/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9" h="2439" extrusionOk="0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3" name="Google Shape;4963;p57"/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4" h="3953" extrusionOk="0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4" name="Google Shape;4964;p57"/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8" h="2852" extrusionOk="0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5" name="Google Shape;4965;p57"/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9" h="1460" extrusionOk="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6" name="Google Shape;4966;p57"/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" h="2221" extrusionOk="0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7" name="Google Shape;4967;p57"/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1649" extrusionOk="0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8" name="Google Shape;4968;p57"/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9" h="1176" extrusionOk="0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69" name="Google Shape;4969;p57"/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7" h="7312" extrusionOk="0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0" name="Google Shape;4970;p57"/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6" h="3543" extrusionOk="0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1" name="Google Shape;4971;p57"/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3" h="1579" extrusionOk="0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2" name="Google Shape;4972;p57"/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9" h="5679" extrusionOk="0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3" name="Google Shape;4973;p57"/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825" extrusionOk="0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4" name="Google Shape;4974;p57"/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3" h="4081" extrusionOk="0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5" name="Google Shape;4975;p57"/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4" h="4126" extrusionOk="0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6" name="Google Shape;4976;p57"/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" h="694" extrusionOk="0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7" name="Google Shape;4977;p57"/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270" extrusionOk="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8" name="Google Shape;4978;p57"/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6" h="827" extrusionOk="0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79" name="Google Shape;4979;p57"/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3" h="5985" extrusionOk="0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0" name="Google Shape;4980;p57"/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" h="1127" extrusionOk="0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1" name="Google Shape;4981;p57"/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01" h="7992" extrusionOk="0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2" name="Google Shape;4982;p57"/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2" h="4071" extrusionOk="0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3" name="Google Shape;4983;p57"/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" h="1585" extrusionOk="0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4" name="Google Shape;4984;p57"/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7" h="994" extrusionOk="0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5" name="Google Shape;4985;p57"/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2" h="1975" extrusionOk="0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6" name="Google Shape;4986;p57"/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7" h="6132" extrusionOk="0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7" name="Google Shape;4987;p57"/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0" h="1073" extrusionOk="0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8" name="Google Shape;4988;p57"/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1" h="3205" extrusionOk="0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89" name="Google Shape;4989;p57"/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6" h="4341" extrusionOk="0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0" name="Google Shape;4990;p57"/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1" h="1818" extrusionOk="0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1" name="Google Shape;4991;p57"/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0" h="13903" extrusionOk="0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2" name="Google Shape;4992;p57"/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3" h="8296" extrusionOk="0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3" name="Google Shape;4993;p57"/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0" h="29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4" name="Google Shape;4994;p57"/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87" h="4532" extrusionOk="0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5" name="Google Shape;4995;p57"/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6" h="1125" extrusionOk="0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6" name="Google Shape;4996;p57"/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" h="1110" extrusionOk="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7" name="Google Shape;4997;p57"/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0" h="14174" extrusionOk="0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8" name="Google Shape;4998;p57"/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9" h="5325" extrusionOk="0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999" name="Google Shape;4999;p57"/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7" h="4525" extrusionOk="0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0" name="Google Shape;5000;p57"/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4" h="6663" extrusionOk="0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1" name="Google Shape;5001;p57"/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9" h="14173" extrusionOk="0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2" name="Google Shape;5002;p57"/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" h="8207" extrusionOk="0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3" name="Google Shape;5003;p57"/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" h="1435" extrusionOk="0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4" name="Google Shape;5004;p57"/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" h="1698" extrusionOk="0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5" name="Google Shape;5005;p57"/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3" h="8284" extrusionOk="0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6" name="Google Shape;5006;p57"/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" h="601" extrusionOk="0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7" name="Google Shape;5007;p57"/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" h="120" extrusionOk="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8" name="Google Shape;5008;p57"/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85" h="10220" extrusionOk="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09" name="Google Shape;5009;p57"/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1" h="11200" extrusionOk="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0" name="Google Shape;5010;p57"/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0" h="1260" extrusionOk="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1" name="Google Shape;5011;p57"/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3" h="1061" extrusionOk="0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2" name="Google Shape;5012;p57"/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92" h="5955" extrusionOk="0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3" name="Google Shape;5013;p57"/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2" h="12344" extrusionOk="0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4" name="Google Shape;5014;p57"/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2" h="1306" extrusionOk="0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5" name="Google Shape;5015;p57"/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" h="618" extrusionOk="0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6" name="Google Shape;5016;p57"/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75" h="23037" extrusionOk="0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7" name="Google Shape;5017;p57"/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350" extrusionOk="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8" name="Google Shape;5018;p57"/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01" h="9370" extrusionOk="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19" name="Google Shape;5019;p57"/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5" h="3429" extrusionOk="0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0" name="Google Shape;5020;p57"/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5" h="8502" extrusionOk="0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1" name="Google Shape;5021;p57"/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0" h="9983" extrusionOk="0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2" name="Google Shape;5022;p57"/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8" h="69486" extrusionOk="0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3" name="Google Shape;5023;p57"/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50" h="2637" extrusionOk="0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4" name="Google Shape;5024;p57"/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0" h="5568" extrusionOk="0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5" name="Google Shape;5025;p57"/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5" h="1942" extrusionOk="0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6" name="Google Shape;5026;p57"/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9" h="7755" extrusionOk="0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7" name="Google Shape;5027;p57"/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5" h="11370" extrusionOk="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8" name="Google Shape;5028;p57"/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42" h="55875" extrusionOk="0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29" name="Google Shape;5029;p57"/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5" h="182" extrusionOk="0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0" name="Google Shape;5030;p57"/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58" h="3853" extrusionOk="0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1" name="Google Shape;5031;p57"/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" h="2115" extrusionOk="0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2" name="Google Shape;5032;p57"/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1" h="425" extrusionOk="0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3" name="Google Shape;5033;p57"/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5" h="5973" extrusionOk="0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4" name="Google Shape;5034;p57"/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" h="184" extrusionOk="0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5" name="Google Shape;5035;p57"/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66" h="1939" extrusionOk="0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6" name="Google Shape;5036;p57"/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37" extrusionOk="0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7" name="Google Shape;5037;p57"/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27" h="35640" extrusionOk="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8" name="Google Shape;5038;p57"/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" h="652" extrusionOk="0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39" name="Google Shape;5039;p57"/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3" h="4979" extrusionOk="0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0" name="Google Shape;5040;p57"/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2" h="2470" extrusionOk="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1" name="Google Shape;5041;p57"/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7" h="2346" extrusionOk="0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2" name="Google Shape;5042;p57"/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9" h="5400" extrusionOk="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3" name="Google Shape;5043;p57"/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1" h="9968" extrusionOk="0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4" name="Google Shape;5044;p57"/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253" h="20780" extrusionOk="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5" name="Google Shape;5045;p57"/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" h="7677" extrusionOk="0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6" name="Google Shape;5046;p57"/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02" h="5140" extrusionOk="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7" name="Google Shape;5047;p57"/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4293" extrusionOk="0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8" name="Google Shape;5048;p57"/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8" h="13819" extrusionOk="0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49" name="Google Shape;5049;p57"/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94" h="7838" extrusionOk="0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50" name="Google Shape;5050;p57"/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71" h="37755" extrusionOk="0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51" name="Google Shape;5051;p57"/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506" extrusionOk="0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52" name="Google Shape;5052;p57"/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" h="8045" extrusionOk="0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53" name="Google Shape;5053;p57"/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11" h="33844" extrusionOk="0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54" name="Google Shape;5054;p57"/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40" h="47993" extrusionOk="0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55" name="Google Shape;5055;p57"/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72" h="16949" extrusionOk="0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56" name="Google Shape;5056;p57"/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1359" h="2051588" extrusionOk="0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57" name="Google Shape;5057;p57"/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9347" h="2368391" extrusionOk="0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58" name="Google Shape;5058;p57"/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9974" h="2459731" extrusionOk="0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59" name="Google Shape;5059;p57"/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7017" h="1679385" extrusionOk="0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0" name="Google Shape;5060;p57"/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6394" h="2743130" extrusionOk="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1" name="Google Shape;5061;p57"/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6241" h="1197880" extrusionOk="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2" name="Google Shape;5062;p57"/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850" h="2693926" extrusionOk="0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3" name="Google Shape;5063;p57"/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4951" h="827505" extrusionOk="0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4" name="Google Shape;5064;p57"/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088" h="2771563" extrusionOk="0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5" name="Google Shape;5065;p57"/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729" h="409607" extrusionOk="0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6" name="Google Shape;5066;p57"/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29" h="2915142" extrusionOk="0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7" name="Google Shape;5067;p57"/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6670" h="460086" extrusionOk="0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8" name="Google Shape;5068;p57"/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9922" h="2789489" extrusionOk="0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69" name="Google Shape;5069;p57"/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3514" h="887726" extrusionOk="0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0" name="Google Shape;5070;p57"/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42" h="2617858" extrusionOk="0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1" name="Google Shape;5071;p57"/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2728" h="1255892" extrusionOk="0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2" name="Google Shape;5072;p57"/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7535" h="2492348" extrusionOk="0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3" name="Google Shape;5073;p57"/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9903" h="1615066" extrusionOk="0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4" name="Google Shape;5074;p57"/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455" h="1972407" extrusionOk="0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5" name="Google Shape;5075;p57"/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69" h="2225311" extrusionOk="0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6" name="Google Shape;5076;p57"/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8" h="180865" extrusionOk="0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7" name="Google Shape;5077;p57"/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05" h="75138" extrusionOk="0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8" name="Google Shape;5078;p57"/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6" h="188131" extrusionOk="0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79" name="Google Shape;5079;p57"/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98" h="133271" extrusionOk="0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0" name="Google Shape;5080;p57"/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76" h="26270" extrusionOk="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1" name="Google Shape;5081;p57"/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17" h="56140" extrusionOk="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2" name="Google Shape;5082;p57"/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949" h="27486" extrusionOk="0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3" name="Google Shape;5083;p57"/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37519" extrusionOk="0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4" name="Google Shape;5084;p57"/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70" h="11350" extrusionOk="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5" name="Google Shape;5085;p57"/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7" h="21286" extrusionOk="0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6" name="Google Shape;5086;p57"/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420" h="29593" extrusionOk="0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7" name="Google Shape;5087;p57"/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2" h="13240" extrusionOk="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8" name="Google Shape;5088;p57"/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" h="24436" extrusionOk="0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89" name="Google Shape;5089;p57"/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65" h="111537" extrusionOk="0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0" name="Google Shape;5090;p57"/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41" h="139900" extrusionOk="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1" name="Google Shape;5091;p57"/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47" h="48466" extrusionOk="0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2" name="Google Shape;5092;p57"/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22" h="22485" extrusionOk="0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3" name="Google Shape;5093;p57"/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7" h="7972" extrusionOk="0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4" name="Google Shape;5094;p57"/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73" h="24920" extrusionOk="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5" name="Google Shape;5095;p57"/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0" h="28805" extrusionOk="0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6" name="Google Shape;5096;p57"/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89" h="29180" extrusionOk="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7" name="Google Shape;5097;p57"/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38" h="25165" extrusionOk="0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8" name="Google Shape;5098;p57"/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97" h="16707" extrusionOk="0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099" name="Google Shape;5099;p57"/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10" h="13863" extrusionOk="0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0" name="Google Shape;5100;p57"/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17855" extrusionOk="0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1" name="Google Shape;5101;p57"/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2" h="3760" extrusionOk="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2" name="Google Shape;5102;p57"/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3" h="9577" extrusionOk="0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3" name="Google Shape;5103;p57"/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551" h="73067" extrusionOk="0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4" name="Google Shape;5104;p57"/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4827" extrusionOk="0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5" name="Google Shape;5105;p57"/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8" h="22086" extrusionOk="0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6" name="Google Shape;5106;p57"/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5" h="24502" extrusionOk="0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7" name="Google Shape;5107;p57"/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3921" extrusionOk="0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8" name="Google Shape;5108;p57"/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" h="651" extrusionOk="0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09" name="Google Shape;5109;p57"/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5" h="3912" extrusionOk="0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0" name="Google Shape;5110;p57"/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1" h="6428" extrusionOk="0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1" name="Google Shape;5111;p57"/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2" h="4533" extrusionOk="0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2" name="Google Shape;5112;p57"/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8" h="12144" extrusionOk="0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3" name="Google Shape;5113;p57"/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04" h="91448" extrusionOk="0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4" name="Google Shape;5114;p57"/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16" h="23967" extrusionOk="0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5" name="Google Shape;5115;p57"/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82" h="14909" extrusionOk="0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6" name="Google Shape;5116;p57"/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9" h="14703" extrusionOk="0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7" name="Google Shape;5117;p57"/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6" h="2024" extrusionOk="0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8" name="Google Shape;5118;p57"/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3" h="12074" extrusionOk="0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19" name="Google Shape;5119;p57"/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7" h="8200" extrusionOk="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0" name="Google Shape;5120;p57"/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7" h="3689" extrusionOk="0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1" name="Google Shape;5121;p57"/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6" h="1848" extrusionOk="0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2" name="Google Shape;5122;p57"/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61" h="14789" extrusionOk="0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3" name="Google Shape;5123;p57"/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75" h="9091" extrusionOk="0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4" name="Google Shape;5124;p57"/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69" h="5811" extrusionOk="0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5" name="Google Shape;5125;p57"/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4" h="3345" extrusionOk="0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6" name="Google Shape;5126;p57"/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6" h="11595" extrusionOk="0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7" name="Google Shape;5127;p57"/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6" h="4037" extrusionOk="0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8" name="Google Shape;5128;p57"/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440" extrusionOk="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29" name="Google Shape;5129;p57"/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6" h="994" extrusionOk="0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0" name="Google Shape;5130;p57"/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9" h="1140" extrusionOk="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1" name="Google Shape;5131;p57"/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4" h="9013" extrusionOk="0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2" name="Google Shape;5132;p57"/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8" h="9735" extrusionOk="0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3" name="Google Shape;5133;p57"/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1097" extrusionOk="0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4" name="Google Shape;5134;p57"/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6" h="976" extrusionOk="0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5" name="Google Shape;5135;p57"/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933" extrusionOk="0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6" name="Google Shape;5136;p57"/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46" h="2704" extrusionOk="0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7" name="Google Shape;5137;p57"/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3681" extrusionOk="0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8" name="Google Shape;5138;p57"/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5" h="3442" extrusionOk="0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9" name="Google Shape;5139;p57"/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0" h="4050" extrusionOk="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0" name="Google Shape;5140;p57"/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" h="3123" extrusionOk="0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1" name="Google Shape;5141;p57"/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2" h="5052" extrusionOk="0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2" name="Google Shape;5142;p57"/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1" h="1811" extrusionOk="0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3" name="Google Shape;5143;p57"/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81" h="10184" extrusionOk="0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4" name="Google Shape;5144;p57"/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7" h="3337" extrusionOk="0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5" name="Google Shape;5145;p57"/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7" h="6151" extrusionOk="0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6" name="Google Shape;5146;p57"/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4" h="17881" extrusionOk="0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7" name="Google Shape;5147;p57"/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3206" extrusionOk="0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8" name="Google Shape;5148;p57"/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1" h="355" extrusionOk="0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9" name="Google Shape;5149;p57"/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3" h="2574" extrusionOk="0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0" name="Google Shape;5150;p57"/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9" h="4950" extrusionOk="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1" name="Google Shape;5151;p57"/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" h="3182" extrusionOk="0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2" name="Google Shape;5152;p57"/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" h="925" extrusionOk="0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3" name="Google Shape;5153;p57"/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4" h="641" extrusionOk="0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4" name="Google Shape;5154;p57"/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" h="5531" extrusionOk="0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5" name="Google Shape;5155;p57"/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4" h="7782" extrusionOk="0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6" name="Google Shape;5156;p57"/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83" extrusionOk="0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7" name="Google Shape;5157;p57"/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4" h="1534" extrusionOk="0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8" name="Google Shape;5158;p57"/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79" h="7526" extrusionOk="0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9" name="Google Shape;5159;p57"/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0" h="973" extrusionOk="0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0" name="Google Shape;5160;p57"/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26" h="9818" extrusionOk="0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1" name="Google Shape;5161;p57"/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2" h="1659" extrusionOk="0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2" name="Google Shape;5162;p57"/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4" h="1085" extrusionOk="0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3" name="Google Shape;5163;p57"/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" h="276" extrusionOk="0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4" name="Google Shape;5164;p57"/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" h="786" extrusionOk="0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5" name="Google Shape;5165;p57"/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8" h="904" extrusionOk="0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6" name="Google Shape;5166;p57"/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1" h="3364" extrusionOk="0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7" name="Google Shape;5167;p57"/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7" h="2466" extrusionOk="0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8" name="Google Shape;5168;p57"/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0" h="1416" extrusionOk="0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69" name="Google Shape;5169;p57"/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" h="344" extrusionOk="0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0" name="Google Shape;5170;p57"/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6" h="2696" extrusionOk="0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1" name="Google Shape;5171;p57"/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" h="1837" extrusionOk="0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2" name="Google Shape;5172;p57"/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2121" extrusionOk="0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3" name="Google Shape;5173;p57"/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0" h="3865" extrusionOk="0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4" name="Google Shape;5174;p57"/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7" h="3613" extrusionOk="0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5" name="Google Shape;5175;p57"/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8" h="778" extrusionOk="0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6" name="Google Shape;5176;p57"/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" h="2070" extrusionOk="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7" name="Google Shape;5177;p57"/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0" h="3116" extrusionOk="0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8" name="Google Shape;5178;p57"/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" h="688" extrusionOk="0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79" name="Google Shape;5179;p57"/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" h="555" extrusionOk="0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0" name="Google Shape;5180;p57"/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8" h="765" extrusionOk="0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1" name="Google Shape;5181;p57"/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741" h="99036" extrusionOk="0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2" name="Google Shape;5182;p57"/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24" h="24559" extrusionOk="0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3" name="Google Shape;5183;p57"/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04" h="8279" extrusionOk="0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4" name="Google Shape;5184;p57"/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3510" extrusionOk="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5" name="Google Shape;5185;p57"/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5" h="1930" extrusionOk="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6" name="Google Shape;5186;p57"/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622" extrusionOk="0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7" name="Google Shape;5187;p57"/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" h="6374" extrusionOk="0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8" name="Google Shape;5188;p57"/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" h="724" extrusionOk="0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9" name="Google Shape;5189;p57"/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6" h="708" extrusionOk="0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0" name="Google Shape;5190;p57"/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1535" extrusionOk="0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1" name="Google Shape;5191;p57"/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3" h="4146" extrusionOk="0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2" name="Google Shape;5192;p57"/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4" h="4415" extrusionOk="0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3" name="Google Shape;5193;p57"/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4" h="3007" extrusionOk="0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4" name="Google Shape;5194;p57"/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1" h="1756" extrusionOk="0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5" name="Google Shape;5195;p57"/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4" h="1973" extrusionOk="0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6" name="Google Shape;5196;p57"/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3609" extrusionOk="0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7" name="Google Shape;5197;p57"/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8" h="1567" extrusionOk="0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8" name="Google Shape;5198;p57"/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3078" extrusionOk="0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9" name="Google Shape;5199;p57"/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90" h="9752" extrusionOk="0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0" name="Google Shape;5200;p57"/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2" h="67513" extrusionOk="0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1" name="Google Shape;5201;p57"/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8" h="1751" extrusionOk="0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2" name="Google Shape;5202;p57"/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4" h="1818" extrusionOk="0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3" name="Google Shape;5203;p57"/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8" h="5368" extrusionOk="0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4" name="Google Shape;5204;p57"/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" h="788" extrusionOk="0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5" name="Google Shape;5205;p57"/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2" h="3706" extrusionOk="0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6" name="Google Shape;5206;p57"/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313" extrusionOk="0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7" name="Google Shape;5207;p57"/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1" h="4005" extrusionOk="0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8" name="Google Shape;5208;p57"/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0" h="11701" extrusionOk="0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09" name="Google Shape;5209;p57"/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8" h="2612" extrusionOk="0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0" name="Google Shape;5210;p57"/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4" h="1158" extrusionOk="0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1" name="Google Shape;5211;p57"/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" h="870" extrusionOk="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2" name="Google Shape;5212;p57"/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1072" extrusionOk="0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3" name="Google Shape;5213;p57"/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4" h="1263" extrusionOk="0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4" name="Google Shape;5214;p57"/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" h="1446" extrusionOk="0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5" name="Google Shape;5215;p57"/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4475" extrusionOk="0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6" name="Google Shape;5216;p57"/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5881" extrusionOk="0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7" name="Google Shape;5217;p57"/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6" h="3590" extrusionOk="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8" name="Google Shape;5218;p57"/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7" h="1252" extrusionOk="0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19" name="Google Shape;5219;p57"/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" h="454" extrusionOk="0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0" name="Google Shape;5220;p57"/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6" h="1260" extrusionOk="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1" name="Google Shape;5221;p57"/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" h="348" extrusionOk="0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2" name="Google Shape;5222;p57"/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1" h="4597" extrusionOk="0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3" name="Google Shape;5223;p57"/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9" h="3288" extrusionOk="0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4" name="Google Shape;5224;p57"/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906" extrusionOk="0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5" name="Google Shape;5225;p57"/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" h="267" extrusionOk="0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6" name="Google Shape;5226;p57"/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8" h="1119" extrusionOk="0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7" name="Google Shape;5227;p57"/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6" h="598" extrusionOk="0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8" name="Google Shape;5228;p57"/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8" h="8106" extrusionOk="0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9" name="Google Shape;5229;p57"/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4609" extrusionOk="0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0" name="Google Shape;5230;p57"/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5" extrusionOk="0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1" name="Google Shape;5231;p57"/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8" h="13892" extrusionOk="0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2" name="Google Shape;5232;p57"/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2" h="4529" extrusionOk="0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3" name="Google Shape;5233;p57"/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5" h="5810" extrusionOk="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4" name="Google Shape;5234;p57"/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1830" extrusionOk="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5" name="Google Shape;5235;p57"/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83" extrusionOk="0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6" name="Google Shape;5236;p57"/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1" h="3065" extrusionOk="0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7" name="Google Shape;5237;p57"/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0" h="3259" extrusionOk="0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8" name="Google Shape;5238;p57"/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5" h="3500" extrusionOk="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9" name="Google Shape;5239;p57"/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5" h="19887" extrusionOk="0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0" name="Google Shape;5240;p57"/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9" h="329" extrusionOk="0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1" name="Google Shape;5241;p57"/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" h="1918" extrusionOk="0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2" name="Google Shape;5242;p57"/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89" h="25494" extrusionOk="0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3" name="Google Shape;5243;p57"/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4080" extrusionOk="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4" name="Google Shape;5244;p57"/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4" h="4322" extrusionOk="0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5" name="Google Shape;5245;p57"/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" h="3676" extrusionOk="0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6" name="Google Shape;5246;p57"/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360" extrusionOk="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7" name="Google Shape;5247;p57"/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0" h="4187" extrusionOk="0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8" name="Google Shape;5248;p57"/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9" h="7437" extrusionOk="0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9" name="Google Shape;5249;p57"/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6" h="1305" extrusionOk="0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0" name="Google Shape;5250;p57"/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2" h="3134" extrusionOk="0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1" name="Google Shape;5251;p57"/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" h="1736" extrusionOk="0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2" name="Google Shape;5252;p57"/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" h="1685" extrusionOk="0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3" name="Google Shape;5253;p57"/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6" h="1161" extrusionOk="0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4" name="Google Shape;5254;p57"/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9" h="10209" extrusionOk="0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5" name="Google Shape;5255;p57"/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01" h="7932" extrusionOk="0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6" name="Google Shape;5256;p57"/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2" h="11596" extrusionOk="0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7" name="Google Shape;5257;p57"/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8" h="6009" extrusionOk="0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8" name="Google Shape;5258;p57"/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5" h="1425" extrusionOk="0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59" name="Google Shape;5259;p57"/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2219" extrusionOk="0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0" name="Google Shape;5260;p57"/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90" h="14866" extrusionOk="0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1" name="Google Shape;5261;p57"/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6" h="7624" extrusionOk="0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2" name="Google Shape;5262;p57"/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8" h="4455" extrusionOk="0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3" name="Google Shape;5263;p57"/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" h="434" extrusionOk="0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4" name="Google Shape;5264;p57"/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2" h="7177" extrusionOk="0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5" name="Google Shape;5265;p57"/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5" h="3379" extrusionOk="0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6" name="Google Shape;5266;p57"/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12" h="3268" extrusionOk="0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7" name="Google Shape;5267;p57"/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3" h="3223" extrusionOk="0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8" name="Google Shape;5268;p57"/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" h="2277" extrusionOk="0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69" name="Google Shape;5269;p57"/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11" h="2131" extrusionOk="0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0" name="Google Shape;5270;p57"/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5" h="1554" extrusionOk="0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1" name="Google Shape;5271;p57"/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50" h="96617" extrusionOk="0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2" name="Google Shape;5272;p57"/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725" h="94159" extrusionOk="0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3" name="Google Shape;5273;p57"/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" h="252" extrusionOk="0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4" name="Google Shape;5274;p57"/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2" h="6200" extrusionOk="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5" name="Google Shape;5275;p57"/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235" extrusionOk="0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6" name="Google Shape;5276;p57"/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2" h="12648" extrusionOk="0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7" name="Google Shape;5277;p57"/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" h="354" extrusionOk="0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8" name="Google Shape;5278;p57"/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7" h="4009" extrusionOk="0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79" name="Google Shape;5279;p57"/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50" h="6460" extrusionOk="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0" name="Google Shape;5280;p57"/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1" h="2212" extrusionOk="0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1" name="Google Shape;5281;p57"/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7" h="2726" extrusionOk="0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2" name="Google Shape;5282;p57"/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" h="654" extrusionOk="0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3" name="Google Shape;5283;p57"/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5" h="1403" extrusionOk="0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4" name="Google Shape;5284;p57"/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9" h="4483" extrusionOk="0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5" name="Google Shape;5285;p57"/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14" h="12180" extrusionOk="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6" name="Google Shape;5286;p57"/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" h="1183" extrusionOk="0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7" name="Google Shape;5287;p57"/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" h="3905" extrusionOk="0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8" name="Google Shape;5288;p57"/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5" h="1092" extrusionOk="0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89" name="Google Shape;5289;p57"/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1763" extrusionOk="0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90" name="Google Shape;5290;p57"/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" h="3417" extrusionOk="0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91" name="Google Shape;5291;p57"/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1" h="5366" extrusionOk="0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92" name="Google Shape;5292;p57"/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8" h="5407" extrusionOk="0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93" name="Google Shape;5293;p57"/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8" h="9298" extrusionOk="0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94" name="Google Shape;5294;p57"/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6" h="6998" extrusionOk="0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95" name="Google Shape;5295;p57"/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7" h="859" extrusionOk="0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96" name="Google Shape;5296;p57"/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3" h="5297" extrusionOk="0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97" name="Google Shape;5297;p57"/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9" h="506" extrusionOk="0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98" name="Google Shape;5298;p57"/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1" h="6443" extrusionOk="0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99" name="Google Shape;5299;p57"/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3" h="1727" extrusionOk="0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0" name="Google Shape;5300;p57"/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243" extrusionOk="0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1" name="Google Shape;5301;p57"/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8" h="1641" extrusionOk="0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2" name="Google Shape;5302;p57"/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" h="1412" extrusionOk="0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3" name="Google Shape;5303;p57"/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9" h="2688" extrusionOk="0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4" name="Google Shape;5304;p57"/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6" h="35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5" name="Google Shape;5305;p57"/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" h="1103" extrusionOk="0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6" name="Google Shape;5306;p57"/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13" h="8226" extrusionOk="0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7" name="Google Shape;5307;p57"/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7" h="3939" extrusionOk="0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8" name="Google Shape;5308;p57"/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3" h="5754" extrusionOk="0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09" name="Google Shape;5309;p57"/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9" h="1365" extrusionOk="0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10" name="Google Shape;5310;p57"/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8" h="3314" extrusionOk="0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11" name="Google Shape;5311;p57"/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0" h="10214" extrusionOk="0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12" name="Google Shape;5312;p57"/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7" h="5769" extrusionOk="0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13" name="Google Shape;5313;p57"/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" h="556" extrusionOk="0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14" name="Google Shape;5314;p57"/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9" h="2365" extrusionOk="0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15" name="Google Shape;5315;p57"/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6" h="4466" extrusionOk="0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16" name="Google Shape;5316;p57"/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2" h="2695" extrusionOk="0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17" name="Google Shape;5317;p57"/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4" h="5160" extrusionOk="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18" name="Google Shape;5318;p57"/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4" h="2121" extrusionOk="0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19" name="Google Shape;5319;p57"/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5" h="4739" extrusionOk="0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0" name="Google Shape;5320;p57"/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09" h="2335" extrusionOk="0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1" name="Google Shape;5321;p57"/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627" extrusionOk="0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2" name="Google Shape;5322;p57"/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9" h="5391" extrusionOk="0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3" name="Google Shape;5323;p57"/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3368" extrusionOk="0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4" name="Google Shape;5324;p57"/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2" h="1553" extrusionOk="0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5" name="Google Shape;5325;p57"/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5" h="763" extrusionOk="0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6" name="Google Shape;5326;p57"/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084" extrusionOk="0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7" name="Google Shape;5327;p57"/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4" h="2670" extrusionOk="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8" name="Google Shape;5328;p57"/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1" h="5093" extrusionOk="0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29" name="Google Shape;5329;p57"/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2" h="2668" extrusionOk="0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0" name="Google Shape;5330;p57"/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" h="1002" extrusionOk="0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1" name="Google Shape;5331;p57"/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310" extrusionOk="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2" name="Google Shape;5332;p57"/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0" h="4850" extrusionOk="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3" name="Google Shape;5333;p57"/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" h="3049" extrusionOk="0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4" name="Google Shape;5334;p57"/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" h="604" extrusionOk="0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5" name="Google Shape;5335;p57"/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5" h="1879" extrusionOk="0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6" name="Google Shape;5336;p57"/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9" h="4029" extrusionOk="0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7" name="Google Shape;5337;p57"/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" h="894" extrusionOk="0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8" name="Google Shape;5338;p57"/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56" extrusionOk="0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39" name="Google Shape;5339;p57"/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" h="499" extrusionOk="0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0" name="Google Shape;5340;p57"/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481" extrusionOk="0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1" name="Google Shape;5341;p57"/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" h="244" extrusionOk="0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2" name="Google Shape;5342;p57"/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7" h="626" extrusionOk="0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3" name="Google Shape;5343;p57"/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0361" h="1952522" extrusionOk="0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4" name="Google Shape;5344;p57"/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152" h="56260" extrusionOk="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5" name="Google Shape;5345;p57"/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9" h="10518" extrusionOk="0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6" name="Google Shape;5346;p57"/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" h="3629" extrusionOk="0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7" name="Google Shape;5347;p57"/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634" extrusionOk="0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8" name="Google Shape;5348;p57"/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" h="1419" extrusionOk="0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49" name="Google Shape;5349;p57"/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" h="1503" extrusionOk="0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0" name="Google Shape;5350;p57"/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9" h="557" extrusionOk="0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1" name="Google Shape;5351;p57"/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" h="2144" extrusionOk="0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2" name="Google Shape;5352;p57"/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9" h="3147" extrusionOk="0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3" name="Google Shape;5353;p57"/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4" h="1428" extrusionOk="0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4" name="Google Shape;5354;p57"/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2912" extrusionOk="0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5" name="Google Shape;5355;p57"/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2959" extrusionOk="0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6" name="Google Shape;5356;p57"/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3965" extrusionOk="0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7" name="Google Shape;5357;p57"/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1" h="4713" extrusionOk="0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8" name="Google Shape;5358;p57"/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00" h="4276" extrusionOk="0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59" name="Google Shape;5359;p57"/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3" h="14589" extrusionOk="0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0" name="Google Shape;5360;p57"/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6" h="16723" extrusionOk="0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1" name="Google Shape;5361;p57"/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42" h="96722" extrusionOk="0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2" name="Google Shape;5362;p57"/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6654" h="2250118" extrusionOk="0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3" name="Google Shape;5363;p57"/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4" h="2114" extrusionOk="0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4" name="Google Shape;5364;p57"/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6" h="5976" extrusionOk="0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5" name="Google Shape;5365;p57"/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837" extrusionOk="0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6" name="Google Shape;5366;p57"/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0" h="3181" extrusionOk="0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7" name="Google Shape;5367;p57"/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9" h="826" extrusionOk="0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8" name="Google Shape;5368;p57"/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22" h="6959" extrusionOk="0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69" name="Google Shape;5369;p57"/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3294" extrusionOk="0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0" name="Google Shape;5370;p57"/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6" h="11712" extrusionOk="0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1" name="Google Shape;5371;p57"/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252" extrusionOk="0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2" name="Google Shape;5372;p57"/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0" h="5440" extrusionOk="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3" name="Google Shape;5373;p57"/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1215" extrusionOk="0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4" name="Google Shape;5374;p57"/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76" h="6163" extrusionOk="0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5" name="Google Shape;5375;p57"/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4" h="1712" extrusionOk="0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6" name="Google Shape;5376;p57"/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8" h="3157" extrusionOk="0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7" name="Google Shape;5377;p57"/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5" h="2672" extrusionOk="0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8" name="Google Shape;5378;p57"/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78" h="2172" extrusionOk="0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79" name="Google Shape;5379;p57"/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6" h="3375" extrusionOk="0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80" name="Google Shape;5380;p57"/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26" h="7003" extrusionOk="0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81" name="Google Shape;5381;p57"/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5" h="1871" extrusionOk="0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82" name="Google Shape;5382;p57"/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" h="386" extrusionOk="0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83" name="Google Shape;5383;p57"/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6" h="2397" extrusionOk="0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84" name="Google Shape;5384;p57"/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6" h="1106" extrusionOk="0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85" name="Google Shape;5385;p57"/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6" h="54898" extrusionOk="0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86" name="Google Shape;5386;p57"/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1289" extrusionOk="0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87" name="Google Shape;5387;p57"/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" h="2071" extrusionOk="0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88" name="Google Shape;5388;p57"/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4" h="5275" extrusionOk="0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89" name="Google Shape;5389;p57"/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7" h="4459" extrusionOk="0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0" name="Google Shape;5390;p57"/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3" h="4008" extrusionOk="0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1" name="Google Shape;5391;p57"/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2" h="1795" extrusionOk="0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2" name="Google Shape;5392;p57"/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99" h="17972" extrusionOk="0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3" name="Google Shape;5393;p57"/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2" h="8098" extrusionOk="0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4" name="Google Shape;5394;p57"/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" h="1146" extrusionOk="0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5" name="Google Shape;5395;p57"/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7" h="2599" extrusionOk="0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6" name="Google Shape;5396;p57"/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3" h="703" extrusionOk="0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7" name="Google Shape;5397;p57"/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572" extrusionOk="0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8" name="Google Shape;5398;p57"/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1330" extrusionOk="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399" name="Google Shape;5399;p57"/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1" h="4574" extrusionOk="0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0" name="Google Shape;5400;p57"/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" h="2357" extrusionOk="0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1" name="Google Shape;5401;p57"/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" h="1703" extrusionOk="0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2" name="Google Shape;5402;p57"/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68" h="3263" extrusionOk="0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3" name="Google Shape;5403;p57"/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" h="1254" extrusionOk="0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4" name="Google Shape;5404;p57"/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9" h="2287" extrusionOk="0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5" name="Google Shape;5405;p57"/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8" h="4614" extrusionOk="0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6" name="Google Shape;5406;p57"/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22" h="36979" extrusionOk="0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7" name="Google Shape;5407;p57"/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" h="2586" extrusionOk="0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8" name="Google Shape;5408;p57"/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0" h="4221" extrusionOk="0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09" name="Google Shape;5409;p57"/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" h="3229" extrusionOk="0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0" name="Google Shape;5410;p57"/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41" h="7244" extrusionOk="0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1" name="Google Shape;5411;p57"/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5" h="4673" extrusionOk="0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2" name="Google Shape;5412;p57"/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" h="130" extrusionOk="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3" name="Google Shape;5413;p57"/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6" h="3281" extrusionOk="0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4" name="Google Shape;5414;p57"/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0" h="6030" extrusionOk="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5" name="Google Shape;5415;p57"/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2" h="13796" extrusionOk="0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6" name="Google Shape;5416;p57"/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31" h="117303" extrusionOk="0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7" name="Google Shape;5417;p57"/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6" h="2711" extrusionOk="0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8" name="Google Shape;5418;p57"/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1" h="5163" extrusionOk="0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9" name="Google Shape;5419;p57"/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62" h="8862" extrusionOk="0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0" name="Google Shape;5420;p57"/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6" h="1355" extrusionOk="0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1" name="Google Shape;5421;p57"/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" h="596" extrusionOk="0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2" name="Google Shape;5422;p57"/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1" h="5162" extrusionOk="0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3" name="Google Shape;5423;p57"/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4" h="4136" extrusionOk="0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4" name="Google Shape;5424;p57"/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926" extrusionOk="0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5" name="Google Shape;5425;p57"/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1271" extrusionOk="0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6" name="Google Shape;5426;p57"/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9" h="1574" extrusionOk="0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7" name="Google Shape;5427;p57"/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76" h="9057" extrusionOk="0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8" name="Google Shape;5428;p57"/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2" h="4906" extrusionOk="0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9" name="Google Shape;5429;p57"/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3" h="7598" extrusionOk="0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0" name="Google Shape;5430;p57"/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" h="474" extrusionOk="0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1" name="Google Shape;5431;p57"/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4" h="27543" extrusionOk="0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2" name="Google Shape;5432;p57"/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03" h="21193" extrusionOk="0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3" name="Google Shape;5433;p57"/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9" h="14146" extrusionOk="0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4" name="Google Shape;5434;p57"/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25" h="16842" extrusionOk="0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5" name="Google Shape;5435;p57"/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72" h="9831" extrusionOk="0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6" name="Google Shape;5436;p57"/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5" h="1007" extrusionOk="0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7" name="Google Shape;5437;p57"/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8" h="2230" extrusionOk="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8" name="Google Shape;5438;p57"/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24" h="11942" extrusionOk="0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9" name="Google Shape;5439;p57"/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4244" h="1656433" extrusionOk="0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0" name="Google Shape;5440;p57"/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832" extrusionOk="0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1" name="Google Shape;5441;p57"/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4" h="5340" extrusionOk="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2" name="Google Shape;5442;p57"/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5" h="9652" extrusionOk="0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3" name="Google Shape;5443;p57"/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09" h="10982" extrusionOk="0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4" name="Google Shape;5444;p57"/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40" h="16290" extrusionOk="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5" name="Google Shape;5445;p57"/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9" h="21166" extrusionOk="0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6" name="Google Shape;5446;p57"/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0660" h="2512235" extrusionOk="0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7" name="Google Shape;5447;p57"/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1" h="693" extrusionOk="0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8" name="Google Shape;5448;p57"/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4" h="32758" extrusionOk="0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9" name="Google Shape;5449;p57"/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6" h="819" extrusionOk="0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0" name="Google Shape;5450;p57"/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6" h="8897" extrusionOk="0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1" name="Google Shape;5451;p57"/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36" h="102718" extrusionOk="0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2" name="Google Shape;5452;p57"/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9" h="250" extrusionOk="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3" name="Google Shape;5453;p57"/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8" h="2088" extrusionOk="0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4" name="Google Shape;5454;p57"/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3" h="4173" extrusionOk="0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5" name="Google Shape;5455;p57"/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412" h="6434" extrusionOk="0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6" name="Google Shape;5456;p57"/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82" h="4270" extrusionOk="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7" name="Google Shape;5457;p57"/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26" h="217752" extrusionOk="0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8" name="Google Shape;5458;p57"/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3" h="8826" extrusionOk="0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9" name="Google Shape;5459;p57"/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4" h="6144" extrusionOk="0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0" name="Google Shape;5460;p57"/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9" h="26819" extrusionOk="0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1" name="Google Shape;5461;p57"/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70" h="149985" extrusionOk="0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2" name="Google Shape;5462;p57"/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8" h="27367" extrusionOk="0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3" name="Google Shape;5463;p57"/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9" h="1308" extrusionOk="0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4" name="Google Shape;5464;p57"/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06" h="15859" extrusionOk="0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5" name="Google Shape;5465;p57"/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0" h="77645" extrusionOk="0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6" name="Google Shape;5466;p57"/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61" h="65665" extrusionOk="0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7" name="Google Shape;5467;p57"/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65" h="8273" extrusionOk="0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8" name="Google Shape;5468;p57"/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7221" h="1277106" extrusionOk="0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69" name="Google Shape;5469;p57"/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631" h="118107" extrusionOk="0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0" name="Google Shape;5470;p57"/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1542" extrusionOk="0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1" name="Google Shape;5471;p57"/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" h="3613" extrusionOk="0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2" name="Google Shape;5472;p57"/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5562" h="2648138" extrusionOk="0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3" name="Google Shape;5473;p57"/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865" h="2884388" extrusionOk="0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4" name="Google Shape;5474;p57"/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5278" h="914828" extrusionOk="0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5" name="Google Shape;5475;p57"/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959" h="1281830" extrusionOk="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6" name="Google Shape;5476;p57"/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39" h="25957" extrusionOk="0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7" name="Google Shape;5477;p57"/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" h="690" extrusionOk="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8" name="Google Shape;5478;p57"/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6" h="28526" extrusionOk="0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79" name="Google Shape;5479;p57"/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635" h="2623" extrusionOk="0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0" name="Google Shape;5480;p57"/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062" h="76676" extrusionOk="0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1" name="Google Shape;5481;p57"/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084" h="2766874" extrusionOk="0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2" name="Google Shape;5482;p57"/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29" h="12348" extrusionOk="0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3" name="Google Shape;5483;p57"/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0143" h="472609" extrusionOk="0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4" name="Google Shape;5484;p57"/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461" h="2857619" extrusionOk="0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5" name="Google Shape;5485;p57"/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232" h="2597681" extrusionOk="0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6" name="Google Shape;5486;p57"/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858" h="2781519" extrusionOk="0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7" name="Google Shape;5487;p57"/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5202" h="1670564" extrusionOk="0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8" name="Google Shape;5488;p57"/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462" h="805607" extrusionOk="0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89" name="Google Shape;5489;p57"/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8580" h="2013022" extrusionOk="0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90" name="Google Shape;5490;p57"/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7797" h="2285350" extrusionOk="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91" name="Google Shape;5491;p57"/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1934" h="376271" extrusionOk="0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92" name="Google Shape;5492;p57"/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869" h="2591007" extrusionOk="0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5493" name="Google Shape;5493;p57"/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9000">
                      <a:schemeClr val="accent2"/>
                    </a:gs>
                    <a:gs pos="57000">
                      <a:srgbClr val="C00000"/>
                    </a:gs>
                    <a:gs pos="77000">
                      <a:srgbClr val="EFBD6E"/>
                    </a:gs>
                    <a:gs pos="84000">
                      <a:srgbClr val="FFE492"/>
                    </a:gs>
                    <a:gs pos="100000">
                      <a:schemeClr val="accent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4" name="Google Shape;5494;p57"/>
                <p:cNvSpPr txBox="1"/>
                <p:nvPr/>
              </p:nvSpPr>
              <p:spPr>
                <a:xfrm rot="-2876588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Thu An</a:t>
                  </a:r>
                  <a:endParaRPr/>
                </a:p>
              </p:txBody>
            </p:sp>
            <p:sp>
              <p:nvSpPr>
                <p:cNvPr id="5495" name="Google Shape;5495;p57"/>
                <p:cNvSpPr txBox="1"/>
                <p:nvPr/>
              </p:nvSpPr>
              <p:spPr>
                <a:xfrm rot="-2353829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Quốc An</a:t>
                  </a:r>
                  <a:endParaRPr/>
                </a:p>
              </p:txBody>
            </p:sp>
            <p:sp>
              <p:nvSpPr>
                <p:cNvPr id="5496" name="Google Shape;5496;p57"/>
                <p:cNvSpPr txBox="1"/>
                <p:nvPr/>
              </p:nvSpPr>
              <p:spPr>
                <a:xfrm rot="-1934139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Đức Anh</a:t>
                  </a:r>
                  <a:endParaRPr/>
                </a:p>
              </p:txBody>
            </p:sp>
            <p:sp>
              <p:nvSpPr>
                <p:cNvPr id="5497" name="Google Shape;5497;p57"/>
                <p:cNvSpPr txBox="1"/>
                <p:nvPr/>
              </p:nvSpPr>
              <p:spPr>
                <a:xfrm rot="-1294289">
                  <a:off x="7191003" y="2254158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Anh</a:t>
                  </a:r>
                  <a:endParaRPr/>
                </a:p>
              </p:txBody>
            </p:sp>
            <p:sp>
              <p:nvSpPr>
                <p:cNvPr id="5498" name="Google Shape;5498;p57"/>
                <p:cNvSpPr txBox="1"/>
                <p:nvPr/>
              </p:nvSpPr>
              <p:spPr>
                <a:xfrm rot="-763184">
                  <a:off x="7264692" y="2579893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Ngọc Anh</a:t>
                  </a:r>
                  <a:endParaRPr/>
                </a:p>
              </p:txBody>
            </p:sp>
            <p:sp>
              <p:nvSpPr>
                <p:cNvPr id="5499" name="Google Shape;5499;p57"/>
                <p:cNvSpPr txBox="1"/>
                <p:nvPr/>
              </p:nvSpPr>
              <p:spPr>
                <a:xfrm rot="-232486">
                  <a:off x="7046925" y="2973554"/>
                  <a:ext cx="147023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Anh</a:t>
                  </a:r>
                  <a:endParaRPr/>
                </a:p>
              </p:txBody>
            </p:sp>
            <p:sp>
              <p:nvSpPr>
                <p:cNvPr id="5500" name="Google Shape;5500;p57"/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Anh</a:t>
                  </a:r>
                  <a:endParaRPr/>
                </a:p>
              </p:txBody>
            </p:sp>
            <p:sp>
              <p:nvSpPr>
                <p:cNvPr id="5501" name="Google Shape;5501;p57"/>
                <p:cNvSpPr txBox="1"/>
                <p:nvPr/>
              </p:nvSpPr>
              <p:spPr>
                <a:xfrm rot="1922675">
                  <a:off x="6481081" y="4182895"/>
                  <a:ext cx="1777342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Phạm Bảo Anh</a:t>
                  </a:r>
                  <a:endParaRPr/>
                </a:p>
              </p:txBody>
            </p:sp>
            <p:sp>
              <p:nvSpPr>
                <p:cNvPr id="5502" name="Google Shape;5502;p57"/>
                <p:cNvSpPr txBox="1"/>
                <p:nvPr/>
              </p:nvSpPr>
              <p:spPr>
                <a:xfrm rot="2514770">
                  <a:off x="6571960" y="4566844"/>
                  <a:ext cx="144241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Vũ Bảo Anh</a:t>
                  </a:r>
                  <a:endParaRPr/>
                </a:p>
              </p:txBody>
            </p:sp>
            <p:sp>
              <p:nvSpPr>
                <p:cNvPr id="5503" name="Google Shape;5503;p57"/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Gia Bảo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4" name="Google Shape;5504;p57"/>
                <p:cNvSpPr txBox="1"/>
                <p:nvPr/>
              </p:nvSpPr>
              <p:spPr>
                <a:xfrm rot="3235158">
                  <a:off x="6300957" y="4839160"/>
                  <a:ext cx="138762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Châu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5" name="Google Shape;5505;p57"/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Tuệ Châu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6" name="Google Shape;5506;p57"/>
                <p:cNvSpPr txBox="1"/>
                <p:nvPr/>
              </p:nvSpPr>
              <p:spPr>
                <a:xfrm rot="4227308">
                  <a:off x="5878467" y="5226502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Chi</a:t>
                  </a:r>
                  <a:endParaRPr/>
                </a:p>
              </p:txBody>
            </p:sp>
            <p:sp>
              <p:nvSpPr>
                <p:cNvPr id="5507" name="Google Shape;5507;p57"/>
                <p:cNvSpPr txBox="1"/>
                <p:nvPr/>
              </p:nvSpPr>
              <p:spPr>
                <a:xfrm rot="4789949">
                  <a:off x="5454242" y="5335118"/>
                  <a:ext cx="136146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Quỳnh Chi</a:t>
                  </a:r>
                  <a:endParaRPr/>
                </a:p>
              </p:txBody>
            </p:sp>
            <p:sp>
              <p:nvSpPr>
                <p:cNvPr id="5508" name="Google Shape;5508;p57"/>
                <p:cNvSpPr txBox="1"/>
                <p:nvPr/>
              </p:nvSpPr>
              <p:spPr>
                <a:xfrm rot="6346336">
                  <a:off x="4394704" y="5226368"/>
                  <a:ext cx="1297027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Đức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9" name="Google Shape;5509;p57"/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Dương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0" name="Google Shape;5510;p57"/>
                <p:cNvSpPr txBox="1"/>
                <p:nvPr/>
              </p:nvSpPr>
              <p:spPr>
                <a:xfrm rot="5400000">
                  <a:off x="5233398" y="5456569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Lâm Chi</a:t>
                  </a:r>
                  <a:endParaRPr/>
                </a:p>
              </p:txBody>
            </p:sp>
            <p:sp>
              <p:nvSpPr>
                <p:cNvPr id="5511" name="Google Shape;5511;p57"/>
                <p:cNvSpPr txBox="1"/>
                <p:nvPr/>
              </p:nvSpPr>
              <p:spPr>
                <a:xfrm rot="6845420">
                  <a:off x="3985879" y="5057263"/>
                  <a:ext cx="145429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Hồng Hạnh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2" name="Google Shape;5512;p57"/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Hưng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3" name="Google Shape;5513;p57"/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Khải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4" name="Google Shape;5514;p57"/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Khanh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5" name="Google Shape;5515;p57"/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Kiệt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6" name="Google Shape;5516;p57"/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Lâm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7" name="Google Shape;5517;p57"/>
                <p:cNvSpPr txBox="1"/>
                <p:nvPr/>
              </p:nvSpPr>
              <p:spPr>
                <a:xfrm rot="-10513840">
                  <a:off x="2605069" y="3002996"/>
                  <a:ext cx="15677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Linh</a:t>
                  </a:r>
                  <a:endParaRPr/>
                </a:p>
              </p:txBody>
            </p:sp>
            <p:sp>
              <p:nvSpPr>
                <p:cNvPr id="5518" name="Google Shape;5518;p57"/>
                <p:cNvSpPr txBox="1"/>
                <p:nvPr/>
              </p:nvSpPr>
              <p:spPr>
                <a:xfrm rot="-9651392">
                  <a:off x="2770007" y="2271302"/>
                  <a:ext cx="1189577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Linh</a:t>
                  </a:r>
                  <a:endParaRPr/>
                </a:p>
              </p:txBody>
            </p:sp>
            <p:sp>
              <p:nvSpPr>
                <p:cNvPr id="5519" name="Google Shape;5519;p57"/>
                <p:cNvSpPr txBox="1"/>
                <p:nvPr/>
              </p:nvSpPr>
              <p:spPr>
                <a:xfrm rot="-9846192">
                  <a:off x="2739661" y="2606438"/>
                  <a:ext cx="141548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Nhật Minh</a:t>
                  </a:r>
                  <a:endParaRPr/>
                </a:p>
              </p:txBody>
            </p:sp>
            <p:sp>
              <p:nvSpPr>
                <p:cNvPr id="5520" name="Google Shape;5520;p57"/>
                <p:cNvSpPr txBox="1"/>
                <p:nvPr/>
              </p:nvSpPr>
              <p:spPr>
                <a:xfrm rot="-9134424">
                  <a:off x="2923683" y="2036165"/>
                  <a:ext cx="146529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Hoàng Nam</a:t>
                  </a:r>
                  <a:endParaRPr/>
                </a:p>
              </p:txBody>
            </p:sp>
            <p:sp>
              <p:nvSpPr>
                <p:cNvPr id="5521" name="Google Shape;5521;p57"/>
                <p:cNvSpPr txBox="1"/>
                <p:nvPr/>
              </p:nvSpPr>
              <p:spPr>
                <a:xfrm rot="-8200572">
                  <a:off x="3214602" y="1721122"/>
                  <a:ext cx="146529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Ngân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2" name="Google Shape;5522;p57"/>
                <p:cNvSpPr txBox="1"/>
                <p:nvPr/>
              </p:nvSpPr>
              <p:spPr>
                <a:xfrm rot="-7647886">
                  <a:off x="3519396" y="1425390"/>
                  <a:ext cx="1343350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Ngọc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3" name="Google Shape;5523;p57"/>
                <p:cNvSpPr txBox="1"/>
                <p:nvPr/>
              </p:nvSpPr>
              <p:spPr>
                <a:xfrm rot="-7253983">
                  <a:off x="3697973" y="1218315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Tâm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4" name="Google Shape;5524;p57"/>
                <p:cNvSpPr txBox="1"/>
                <p:nvPr/>
              </p:nvSpPr>
              <p:spPr>
                <a:xfrm rot="-6634505">
                  <a:off x="4037686" y="1070237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Thành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5" name="Google Shape;5525;p57"/>
                <p:cNvSpPr txBox="1"/>
                <p:nvPr/>
              </p:nvSpPr>
              <p:spPr>
                <a:xfrm rot="-6325930">
                  <a:off x="4324275" y="996708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Thảo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6" name="Google Shape;5526;p57"/>
                <p:cNvSpPr txBox="1"/>
                <p:nvPr/>
              </p:nvSpPr>
              <p:spPr>
                <a:xfrm rot="-4539889">
                  <a:off x="5430159" y="926711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Trúc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7" name="Google Shape;5527;p57"/>
                <p:cNvSpPr txBox="1"/>
                <p:nvPr/>
              </p:nvSpPr>
              <p:spPr>
                <a:xfrm rot="-5144841">
                  <a:off x="5185019" y="851198"/>
                  <a:ext cx="121566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Nhã Uyên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8" name="Google Shape;5528;p57"/>
                <p:cNvSpPr txBox="1"/>
                <p:nvPr/>
              </p:nvSpPr>
              <p:spPr>
                <a:xfrm rot="-5631184">
                  <a:off x="4954957" y="785086"/>
                  <a:ext cx="848231" cy="3435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Hà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9" name="Google Shape;5529;p57"/>
                <p:cNvSpPr txBox="1"/>
                <p:nvPr/>
              </p:nvSpPr>
              <p:spPr>
                <a:xfrm rot="-4246183">
                  <a:off x="5816078" y="1137081"/>
                  <a:ext cx="128070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Tường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0" name="Google Shape;5530;p57"/>
                <p:cNvSpPr txBox="1"/>
                <p:nvPr/>
              </p:nvSpPr>
              <p:spPr>
                <a:xfrm rot="-3563654">
                  <a:off x="6075067" y="1325323"/>
                  <a:ext cx="136188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Thảo Ngọc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1" name="Google Shape;5531;p57"/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Thế Anh</a:t>
                  </a:r>
                  <a:endParaRPr/>
                </a:p>
              </p:txBody>
            </p:sp>
          </p:grpSp>
          <p:sp>
            <p:nvSpPr>
              <p:cNvPr id="5532" name="Google Shape;5532;p57"/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Mỹ Linh</a:t>
                </a:r>
                <a:endParaRPr/>
              </a:p>
            </p:txBody>
          </p:sp>
        </p:grpSp>
        <p:sp>
          <p:nvSpPr>
            <p:cNvPr id="5533" name="Google Shape;5533;p57"/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Vĩnh Hoàn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34" name="Google Shape;5534;p57"/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5" name="Google Shape;5535;p57"/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6" name="Google Shape;5536;p57"/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7" name="Google Shape;5537;p57"/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8" name="Google Shape;5538;p57"/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39" name="Google Shape;5539;p57"/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0" name="Google Shape;5540;p57"/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1" name="Google Shape;5541;p57"/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2" name="Google Shape;5542;p57"/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3" name="Google Shape;5543;p57"/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4" name="Google Shape;5544;p57"/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5" name="Google Shape;5545;p57"/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6" name="Google Shape;5546;p57"/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7" name="Google Shape;5547;p57"/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8" name="Google Shape;5548;p57"/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49" name="Google Shape;5549;p57"/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0" name="Google Shape;5550;p57"/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1" name="Google Shape;5551;p57"/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2" name="Google Shape;5552;p57"/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3" name="Google Shape;5553;p57"/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4" name="Google Shape;5554;p57"/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5" name="Google Shape;5555;p57"/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6" name="Google Shape;5556;p57"/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7" name="Google Shape;5557;p57"/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8" name="Google Shape;5558;p57"/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59" name="Google Shape;5559;p57"/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0" name="Google Shape;5560;p57"/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1" name="Google Shape;5561;p57"/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2" name="Google Shape;5562;p57"/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3" name="Google Shape;5563;p57"/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4" name="Google Shape;5564;p57"/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5" name="Google Shape;5565;p57"/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6" name="Google Shape;5566;p57"/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7" name="Google Shape;5567;p57"/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8" name="Google Shape;5568;p57"/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9" name="Google Shape;5569;p57"/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0" name="Google Shape;5570;p57"/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1" name="Google Shape;5571;p57"/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2" name="Google Shape;5572;p57"/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3" name="Google Shape;5573;p57"/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4" name="Google Shape;5574;p57"/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575" name="Google Shape;5575;p57"/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20" cy="186102"/>
          </a:xfrm>
        </p:grpSpPr>
        <p:sp>
          <p:nvSpPr>
            <p:cNvPr id="5576" name="Google Shape;5576;p57"/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/>
              <a:ahLst/>
              <a:cxnLst/>
              <a:rect l="l" t="t" r="r" b="b"/>
              <a:pathLst>
                <a:path w="112362" h="1541106" extrusionOk="0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rgbClr val="CB1E0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7" name="Google Shape;5577;p57"/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8" name="Google Shape;5578;p57"/>
          <p:cNvGrpSpPr/>
          <p:nvPr/>
        </p:nvGrpSpPr>
        <p:grpSpPr>
          <a:xfrm>
            <a:off x="359660" y="535078"/>
            <a:ext cx="4120628" cy="2942867"/>
            <a:chOff x="358759" y="119357"/>
            <a:chExt cx="4120628" cy="2942867"/>
          </a:xfrm>
        </p:grpSpPr>
        <p:grpSp>
          <p:nvGrpSpPr>
            <p:cNvPr id="5579" name="Google Shape;5579;p57"/>
            <p:cNvGrpSpPr/>
            <p:nvPr/>
          </p:nvGrpSpPr>
          <p:grpSpPr>
            <a:xfrm>
              <a:off x="897453" y="1450174"/>
              <a:ext cx="3581934" cy="1612050"/>
              <a:chOff x="897453" y="1450174"/>
              <a:chExt cx="3581934" cy="1612050"/>
            </a:xfrm>
          </p:grpSpPr>
          <p:sp>
            <p:nvSpPr>
              <p:cNvPr id="5580" name="Google Shape;5580;p57"/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>
                  <a:gd name="adj" fmla="val 16667"/>
                </a:avLst>
              </a:prstGeom>
              <a:solidFill>
                <a:srgbClr val="FFC000"/>
              </a:solidFill>
              <a:ln w="57150" cap="flat" cmpd="sng">
                <a:solidFill>
                  <a:srgbClr val="31538F"/>
                </a:solidFill>
                <a:prstDash val="lg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1" name="Google Shape;5581;p57"/>
              <p:cNvSpPr txBox="1"/>
              <p:nvPr/>
            </p:nvSpPr>
            <p:spPr>
              <a:xfrm>
                <a:off x="897453" y="1831508"/>
                <a:ext cx="3581934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rPr>
                  <a:t>11 – 5 = ?</a:t>
                </a:r>
                <a:endParaRPr/>
              </a:p>
            </p:txBody>
          </p:sp>
        </p:grpSp>
        <p:pic>
          <p:nvPicPr>
            <p:cNvPr id="5582" name="Google Shape;5582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08800">
              <a:off x="399103" y="182462"/>
              <a:ext cx="2121590" cy="1393745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5583" name="Google Shape;5583;p57"/>
          <p:cNvCxnSpPr/>
          <p:nvPr/>
        </p:nvCxnSpPr>
        <p:spPr>
          <a:xfrm>
            <a:off x="1711957" y="3504325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5584" name="Google Shape;5584;p57"/>
          <p:cNvCxnSpPr/>
          <p:nvPr/>
        </p:nvCxnSpPr>
        <p:spPr>
          <a:xfrm>
            <a:off x="3662973" y="3531455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5585" name="Google Shape;5585;p57"/>
          <p:cNvSpPr/>
          <p:nvPr/>
        </p:nvSpPr>
        <p:spPr>
          <a:xfrm>
            <a:off x="1232534" y="4314333"/>
            <a:ext cx="2843571" cy="99752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2EFF8920-F1DF-D4BB-3FA2-C7BA75474D3A}"/>
              </a:ext>
            </a:extLst>
          </p:cNvPr>
          <p:cNvSpPr/>
          <p:nvPr/>
        </p:nvSpPr>
        <p:spPr>
          <a:xfrm>
            <a:off x="17411" y="34836"/>
            <a:ext cx="1254035" cy="53993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750" fill="hold"/>
                                        <p:tgtEl>
                                          <p:spTgt spid="46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90" name="Google Shape;5590;p58"/>
          <p:cNvGrpSpPr/>
          <p:nvPr/>
        </p:nvGrpSpPr>
        <p:grpSpPr>
          <a:xfrm>
            <a:off x="5280214" y="342282"/>
            <a:ext cx="5841377" cy="5883014"/>
            <a:chOff x="2393934" y="212563"/>
            <a:chExt cx="6401362" cy="6446991"/>
          </a:xfrm>
        </p:grpSpPr>
        <p:grpSp>
          <p:nvGrpSpPr>
            <p:cNvPr id="5591" name="Google Shape;5591;p58"/>
            <p:cNvGrpSpPr/>
            <p:nvPr/>
          </p:nvGrpSpPr>
          <p:grpSpPr>
            <a:xfrm>
              <a:off x="2393934" y="212563"/>
              <a:ext cx="6401362" cy="6446991"/>
              <a:chOff x="2393934" y="78339"/>
              <a:chExt cx="6401362" cy="6446991"/>
            </a:xfrm>
          </p:grpSpPr>
          <p:grpSp>
            <p:nvGrpSpPr>
              <p:cNvPr id="5592" name="Google Shape;5592;p58"/>
              <p:cNvGrpSpPr/>
              <p:nvPr/>
            </p:nvGrpSpPr>
            <p:grpSpPr>
              <a:xfrm>
                <a:off x="2393934" y="78339"/>
                <a:ext cx="6401362" cy="6446991"/>
                <a:chOff x="2393934" y="78339"/>
                <a:chExt cx="6401362" cy="6446991"/>
              </a:xfrm>
            </p:grpSpPr>
            <p:grpSp>
              <p:nvGrpSpPr>
                <p:cNvPr id="5593" name="Google Shape;5593;p58"/>
                <p:cNvGrpSpPr/>
                <p:nvPr/>
              </p:nvGrpSpPr>
              <p:grpSpPr>
                <a:xfrm>
                  <a:off x="2393934" y="78339"/>
                  <a:ext cx="6401362" cy="6446991"/>
                  <a:chOff x="2319503" y="110238"/>
                  <a:chExt cx="6401362" cy="6446991"/>
                </a:xfrm>
              </p:grpSpPr>
              <p:sp>
                <p:nvSpPr>
                  <p:cNvPr id="5594" name="Google Shape;5594;p58"/>
                  <p:cNvSpPr/>
                  <p:nvPr/>
                </p:nvSpPr>
                <p:spPr>
                  <a:xfrm rot="8148087">
                    <a:off x="5444885" y="3193228"/>
                    <a:ext cx="24928" cy="111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28" h="111590" extrusionOk="0">
                        <a:moveTo>
                          <a:pt x="0" y="111590"/>
                        </a:moveTo>
                        <a:lnTo>
                          <a:pt x="0" y="33201"/>
                        </a:lnTo>
                        <a:lnTo>
                          <a:pt x="3897" y="25229"/>
                        </a:lnTo>
                        <a:lnTo>
                          <a:pt x="21386" y="0"/>
                        </a:lnTo>
                        <a:lnTo>
                          <a:pt x="24928" y="19090"/>
                        </a:lnTo>
                        <a:lnTo>
                          <a:pt x="20498" y="47895"/>
                        </a:lnTo>
                        <a:lnTo>
                          <a:pt x="0" y="111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5" name="Google Shape;5595;p58"/>
                  <p:cNvSpPr/>
                  <p:nvPr/>
                </p:nvSpPr>
                <p:spPr>
                  <a:xfrm rot="8148087">
                    <a:off x="5511604" y="3233466"/>
                    <a:ext cx="70615" cy="3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615" h="35973" extrusionOk="0">
                        <a:moveTo>
                          <a:pt x="0" y="35973"/>
                        </a:moveTo>
                        <a:lnTo>
                          <a:pt x="44779" y="3296"/>
                        </a:lnTo>
                        <a:lnTo>
                          <a:pt x="70615" y="0"/>
                        </a:lnTo>
                        <a:lnTo>
                          <a:pt x="57380" y="13611"/>
                        </a:lnTo>
                        <a:lnTo>
                          <a:pt x="30278" y="26851"/>
                        </a:lnTo>
                        <a:lnTo>
                          <a:pt x="0" y="35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6" name="Google Shape;5596;p58"/>
                  <p:cNvSpPr/>
                  <p:nvPr/>
                </p:nvSpPr>
                <p:spPr>
                  <a:xfrm rot="8148087">
                    <a:off x="5528856" y="3254283"/>
                    <a:ext cx="66066" cy="232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066" h="23236" extrusionOk="0">
                        <a:moveTo>
                          <a:pt x="0" y="23236"/>
                        </a:moveTo>
                        <a:lnTo>
                          <a:pt x="18130" y="14379"/>
                        </a:lnTo>
                        <a:lnTo>
                          <a:pt x="65852" y="0"/>
                        </a:lnTo>
                        <a:lnTo>
                          <a:pt x="66066" y="1021"/>
                        </a:lnTo>
                        <a:lnTo>
                          <a:pt x="43171" y="17728"/>
                        </a:lnTo>
                        <a:lnTo>
                          <a:pt x="0" y="232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7" name="Google Shape;5597;p58"/>
                  <p:cNvSpPr/>
                  <p:nvPr/>
                </p:nvSpPr>
                <p:spPr>
                  <a:xfrm rot="8148087">
                    <a:off x="5494499" y="3239554"/>
                    <a:ext cx="31609" cy="46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09" h="46753" extrusionOk="0">
                        <a:moveTo>
                          <a:pt x="0" y="46753"/>
                        </a:moveTo>
                        <a:lnTo>
                          <a:pt x="10594" y="25085"/>
                        </a:lnTo>
                        <a:lnTo>
                          <a:pt x="27867" y="165"/>
                        </a:lnTo>
                        <a:lnTo>
                          <a:pt x="28094" y="0"/>
                        </a:lnTo>
                        <a:lnTo>
                          <a:pt x="31609" y="2264"/>
                        </a:lnTo>
                        <a:lnTo>
                          <a:pt x="31609" y="6185"/>
                        </a:lnTo>
                        <a:lnTo>
                          <a:pt x="30136" y="15762"/>
                        </a:lnTo>
                        <a:lnTo>
                          <a:pt x="0" y="46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8" name="Google Shape;5598;p58"/>
                  <p:cNvSpPr/>
                  <p:nvPr/>
                </p:nvSpPr>
                <p:spPr>
                  <a:xfrm rot="8148087">
                    <a:off x="5474901" y="3236608"/>
                    <a:ext cx="9309" cy="2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09" h="21392" extrusionOk="0">
                        <a:moveTo>
                          <a:pt x="0" y="21392"/>
                        </a:moveTo>
                        <a:lnTo>
                          <a:pt x="1573" y="11160"/>
                        </a:lnTo>
                        <a:lnTo>
                          <a:pt x="9309" y="0"/>
                        </a:lnTo>
                        <a:lnTo>
                          <a:pt x="9309" y="2350"/>
                        </a:lnTo>
                        <a:lnTo>
                          <a:pt x="0" y="21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9" name="Google Shape;5599;p58"/>
                  <p:cNvSpPr/>
                  <p:nvPr/>
                </p:nvSpPr>
                <p:spPr>
                  <a:xfrm rot="8148087">
                    <a:off x="5481452" y="3244376"/>
                    <a:ext cx="355" cy="1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" h="1107" extrusionOk="0">
                        <a:moveTo>
                          <a:pt x="0" y="1107"/>
                        </a:moveTo>
                        <a:lnTo>
                          <a:pt x="355" y="0"/>
                        </a:lnTo>
                        <a:lnTo>
                          <a:pt x="238" y="762"/>
                        </a:lnTo>
                        <a:lnTo>
                          <a:pt x="0" y="1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00" name="Google Shape;5600;p58"/>
                  <p:cNvSpPr/>
                  <p:nvPr/>
                </p:nvSpPr>
                <p:spPr>
                  <a:xfrm rot="8148087">
                    <a:off x="5489802" y="3242236"/>
                    <a:ext cx="7619" cy="414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19" h="41471" extrusionOk="0">
                        <a:moveTo>
                          <a:pt x="0" y="41471"/>
                        </a:moveTo>
                        <a:lnTo>
                          <a:pt x="6146" y="1515"/>
                        </a:lnTo>
                        <a:lnTo>
                          <a:pt x="7619" y="0"/>
                        </a:lnTo>
                        <a:lnTo>
                          <a:pt x="7619" y="17797"/>
                        </a:lnTo>
                        <a:lnTo>
                          <a:pt x="0" y="414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01" name="Google Shape;5601;p58"/>
                  <p:cNvSpPr/>
                  <p:nvPr/>
                </p:nvSpPr>
                <p:spPr>
                  <a:xfrm rot="8148087">
                    <a:off x="5481308" y="3259177"/>
                    <a:ext cx="18163" cy="37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3" h="37943" extrusionOk="0">
                        <a:moveTo>
                          <a:pt x="0" y="37943"/>
                        </a:moveTo>
                        <a:lnTo>
                          <a:pt x="0" y="24667"/>
                        </a:lnTo>
                        <a:lnTo>
                          <a:pt x="7938" y="0"/>
                        </a:lnTo>
                        <a:lnTo>
                          <a:pt x="10742" y="1805"/>
                        </a:lnTo>
                        <a:lnTo>
                          <a:pt x="18163" y="3141"/>
                        </a:lnTo>
                        <a:lnTo>
                          <a:pt x="3897" y="32321"/>
                        </a:lnTo>
                        <a:lnTo>
                          <a:pt x="0" y="379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02" name="Google Shape;5602;p58"/>
                  <p:cNvSpPr/>
                  <p:nvPr/>
                </p:nvSpPr>
                <p:spPr>
                  <a:xfrm rot="8148087">
                    <a:off x="5515755" y="3267432"/>
                    <a:ext cx="27998" cy="16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98" h="16219" extrusionOk="0">
                        <a:moveTo>
                          <a:pt x="0" y="16219"/>
                        </a:moveTo>
                        <a:lnTo>
                          <a:pt x="6979" y="9042"/>
                        </a:lnTo>
                        <a:lnTo>
                          <a:pt x="25489" y="0"/>
                        </a:lnTo>
                        <a:lnTo>
                          <a:pt x="27998" y="3667"/>
                        </a:lnTo>
                        <a:lnTo>
                          <a:pt x="25638" y="8494"/>
                        </a:lnTo>
                        <a:lnTo>
                          <a:pt x="0" y="16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03" name="Google Shape;5603;p58"/>
                  <p:cNvSpPr/>
                  <p:nvPr/>
                </p:nvSpPr>
                <p:spPr>
                  <a:xfrm rot="8148087">
                    <a:off x="5553721" y="3273271"/>
                    <a:ext cx="82432" cy="25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432" h="25369" extrusionOk="0">
                        <a:moveTo>
                          <a:pt x="0" y="0"/>
                        </a:moveTo>
                        <a:lnTo>
                          <a:pt x="35079" y="485"/>
                        </a:lnTo>
                        <a:lnTo>
                          <a:pt x="82432" y="24452"/>
                        </a:lnTo>
                        <a:lnTo>
                          <a:pt x="75247" y="2536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04" name="Google Shape;5604;p58"/>
                  <p:cNvSpPr/>
                  <p:nvPr/>
                </p:nvSpPr>
                <p:spPr>
                  <a:xfrm rot="8148087">
                    <a:off x="5514773" y="3280236"/>
                    <a:ext cx="8063" cy="6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63" h="6341" extrusionOk="0">
                        <a:moveTo>
                          <a:pt x="0" y="6341"/>
                        </a:moveTo>
                        <a:lnTo>
                          <a:pt x="2337" y="1561"/>
                        </a:lnTo>
                        <a:lnTo>
                          <a:pt x="7519" y="0"/>
                        </a:lnTo>
                        <a:lnTo>
                          <a:pt x="8063" y="351"/>
                        </a:lnTo>
                        <a:lnTo>
                          <a:pt x="7914" y="566"/>
                        </a:lnTo>
                        <a:lnTo>
                          <a:pt x="0" y="6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05" name="Google Shape;5605;p58"/>
                  <p:cNvSpPr/>
                  <p:nvPr/>
                </p:nvSpPr>
                <p:spPr>
                  <a:xfrm rot="8148087">
                    <a:off x="5474755" y="3274183"/>
                    <a:ext cx="3872" cy="30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2" h="30772" extrusionOk="0">
                        <a:moveTo>
                          <a:pt x="1770" y="30772"/>
                        </a:moveTo>
                        <a:lnTo>
                          <a:pt x="0" y="21234"/>
                        </a:lnTo>
                        <a:lnTo>
                          <a:pt x="3266" y="0"/>
                        </a:lnTo>
                        <a:lnTo>
                          <a:pt x="3813" y="98"/>
                        </a:lnTo>
                        <a:lnTo>
                          <a:pt x="3872" y="86"/>
                        </a:lnTo>
                        <a:lnTo>
                          <a:pt x="3872" y="24241"/>
                        </a:lnTo>
                        <a:lnTo>
                          <a:pt x="1770" y="307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06" name="Google Shape;5606;p58"/>
                  <p:cNvSpPr/>
                  <p:nvPr/>
                </p:nvSpPr>
                <p:spPr>
                  <a:xfrm rot="8148087">
                    <a:off x="5503240" y="3281345"/>
                    <a:ext cx="7165" cy="116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5" h="11630" extrusionOk="0">
                        <a:moveTo>
                          <a:pt x="0" y="11630"/>
                        </a:moveTo>
                        <a:lnTo>
                          <a:pt x="0" y="3568"/>
                        </a:lnTo>
                        <a:lnTo>
                          <a:pt x="549" y="0"/>
                        </a:lnTo>
                        <a:lnTo>
                          <a:pt x="7165" y="4262"/>
                        </a:lnTo>
                        <a:lnTo>
                          <a:pt x="0" y="116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07" name="Google Shape;5607;p58"/>
                  <p:cNvSpPr/>
                  <p:nvPr/>
                </p:nvSpPr>
                <p:spPr>
                  <a:xfrm rot="8148087">
                    <a:off x="5595013" y="3284369"/>
                    <a:ext cx="43157" cy="139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57" h="13986" extrusionOk="0">
                        <a:moveTo>
                          <a:pt x="0" y="0"/>
                        </a:moveTo>
                        <a:lnTo>
                          <a:pt x="30816" y="5177"/>
                        </a:lnTo>
                        <a:lnTo>
                          <a:pt x="43157" y="13986"/>
                        </a:lnTo>
                        <a:lnTo>
                          <a:pt x="27196" y="1376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08" name="Google Shape;5608;p58"/>
                  <p:cNvSpPr/>
                  <p:nvPr/>
                </p:nvSpPr>
                <p:spPr>
                  <a:xfrm rot="8148087">
                    <a:off x="5518592" y="3286934"/>
                    <a:ext cx="6959" cy="11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9" h="11559" extrusionOk="0">
                        <a:moveTo>
                          <a:pt x="1774" y="10884"/>
                        </a:moveTo>
                        <a:lnTo>
                          <a:pt x="0" y="8293"/>
                        </a:lnTo>
                        <a:lnTo>
                          <a:pt x="3142" y="1865"/>
                        </a:lnTo>
                        <a:lnTo>
                          <a:pt x="6959" y="0"/>
                        </a:lnTo>
                        <a:lnTo>
                          <a:pt x="6959" y="6726"/>
                        </a:lnTo>
                        <a:lnTo>
                          <a:pt x="3817" y="11259"/>
                        </a:lnTo>
                        <a:lnTo>
                          <a:pt x="2822" y="11559"/>
                        </a:lnTo>
                        <a:lnTo>
                          <a:pt x="1774" y="108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09" name="Google Shape;5609;p58"/>
                  <p:cNvSpPr/>
                  <p:nvPr/>
                </p:nvSpPr>
                <p:spPr>
                  <a:xfrm rot="8148087">
                    <a:off x="5516949" y="3288567"/>
                    <a:ext cx="1451" cy="1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1" h="1003" extrusionOk="0">
                        <a:moveTo>
                          <a:pt x="0" y="953"/>
                        </a:moveTo>
                        <a:lnTo>
                          <a:pt x="451" y="302"/>
                        </a:lnTo>
                        <a:lnTo>
                          <a:pt x="1451" y="0"/>
                        </a:lnTo>
                        <a:lnTo>
                          <a:pt x="78" y="1003"/>
                        </a:lnTo>
                        <a:lnTo>
                          <a:pt x="0" y="9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0" name="Google Shape;5610;p58"/>
                  <p:cNvSpPr/>
                  <p:nvPr/>
                </p:nvSpPr>
                <p:spPr>
                  <a:xfrm rot="8148087">
                    <a:off x="5532894" y="3289469"/>
                    <a:ext cx="1975" cy="1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5" h="1296" extrusionOk="0">
                        <a:moveTo>
                          <a:pt x="0" y="1296"/>
                        </a:moveTo>
                        <a:lnTo>
                          <a:pt x="1261" y="0"/>
                        </a:lnTo>
                        <a:lnTo>
                          <a:pt x="1975" y="1044"/>
                        </a:lnTo>
                        <a:lnTo>
                          <a:pt x="0" y="12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1" name="Google Shape;5611;p58"/>
                  <p:cNvSpPr/>
                  <p:nvPr/>
                </p:nvSpPr>
                <p:spPr>
                  <a:xfrm rot="8148087">
                    <a:off x="5513978" y="3288615"/>
                    <a:ext cx="1264" cy="4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4" h="4645" extrusionOk="0">
                        <a:moveTo>
                          <a:pt x="0" y="4292"/>
                        </a:moveTo>
                        <a:lnTo>
                          <a:pt x="0" y="380"/>
                        </a:lnTo>
                        <a:lnTo>
                          <a:pt x="1264" y="0"/>
                        </a:lnTo>
                        <a:lnTo>
                          <a:pt x="549" y="4645"/>
                        </a:lnTo>
                        <a:lnTo>
                          <a:pt x="0" y="42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2" name="Google Shape;5612;p58"/>
                  <p:cNvSpPr/>
                  <p:nvPr/>
                </p:nvSpPr>
                <p:spPr>
                  <a:xfrm rot="8148087">
                    <a:off x="5522572" y="3289892"/>
                    <a:ext cx="10621" cy="6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1" h="6176" extrusionOk="0">
                        <a:moveTo>
                          <a:pt x="3300" y="6176"/>
                        </a:moveTo>
                        <a:lnTo>
                          <a:pt x="0" y="1355"/>
                        </a:lnTo>
                        <a:lnTo>
                          <a:pt x="10621" y="0"/>
                        </a:lnTo>
                        <a:lnTo>
                          <a:pt x="8951" y="3415"/>
                        </a:lnTo>
                        <a:lnTo>
                          <a:pt x="3300" y="6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3" name="Google Shape;5613;p58"/>
                  <p:cNvSpPr/>
                  <p:nvPr/>
                </p:nvSpPr>
                <p:spPr>
                  <a:xfrm rot="8148087">
                    <a:off x="5516210" y="3290459"/>
                    <a:ext cx="2142" cy="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2" h="1563" extrusionOk="0">
                        <a:moveTo>
                          <a:pt x="0" y="1563"/>
                        </a:moveTo>
                        <a:lnTo>
                          <a:pt x="2142" y="0"/>
                        </a:lnTo>
                        <a:lnTo>
                          <a:pt x="2142" y="918"/>
                        </a:lnTo>
                        <a:lnTo>
                          <a:pt x="0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4" name="Google Shape;5614;p58"/>
                  <p:cNvSpPr/>
                  <p:nvPr/>
                </p:nvSpPr>
                <p:spPr>
                  <a:xfrm rot="8148087">
                    <a:off x="5504464" y="3290627"/>
                    <a:ext cx="1396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1933" extrusionOk="0">
                        <a:moveTo>
                          <a:pt x="0" y="1435"/>
                        </a:moveTo>
                        <a:lnTo>
                          <a:pt x="1396" y="0"/>
                        </a:lnTo>
                        <a:lnTo>
                          <a:pt x="773" y="1933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5" name="Google Shape;5615;p58"/>
                  <p:cNvSpPr/>
                  <p:nvPr/>
                </p:nvSpPr>
                <p:spPr>
                  <a:xfrm rot="8148087">
                    <a:off x="5528039" y="3291541"/>
                    <a:ext cx="17684" cy="174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4" h="17418" extrusionOk="0">
                        <a:moveTo>
                          <a:pt x="4202" y="17418"/>
                        </a:moveTo>
                        <a:lnTo>
                          <a:pt x="1799" y="13907"/>
                        </a:lnTo>
                        <a:lnTo>
                          <a:pt x="0" y="5303"/>
                        </a:lnTo>
                        <a:lnTo>
                          <a:pt x="2532" y="3455"/>
                        </a:lnTo>
                        <a:lnTo>
                          <a:pt x="14001" y="0"/>
                        </a:lnTo>
                        <a:lnTo>
                          <a:pt x="17684" y="2628"/>
                        </a:lnTo>
                        <a:lnTo>
                          <a:pt x="17684" y="3553"/>
                        </a:lnTo>
                        <a:lnTo>
                          <a:pt x="4202" y="174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6" name="Google Shape;5616;p58"/>
                  <p:cNvSpPr/>
                  <p:nvPr/>
                </p:nvSpPr>
                <p:spPr>
                  <a:xfrm rot="8148087">
                    <a:off x="5446896" y="3276446"/>
                    <a:ext cx="22480" cy="46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80" h="46610" extrusionOk="0">
                        <a:moveTo>
                          <a:pt x="22480" y="46610"/>
                        </a:moveTo>
                        <a:lnTo>
                          <a:pt x="0" y="4068"/>
                        </a:lnTo>
                        <a:lnTo>
                          <a:pt x="1108" y="626"/>
                        </a:lnTo>
                        <a:lnTo>
                          <a:pt x="4103" y="0"/>
                        </a:lnTo>
                        <a:lnTo>
                          <a:pt x="16967" y="16906"/>
                        </a:lnTo>
                        <a:lnTo>
                          <a:pt x="22480" y="46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7" name="Google Shape;5617;p58"/>
                  <p:cNvSpPr/>
                  <p:nvPr/>
                </p:nvSpPr>
                <p:spPr>
                  <a:xfrm rot="8148087">
                    <a:off x="5517186" y="3292496"/>
                    <a:ext cx="2257" cy="59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7" h="5924" extrusionOk="0">
                        <a:moveTo>
                          <a:pt x="0" y="5924"/>
                        </a:moveTo>
                        <a:lnTo>
                          <a:pt x="0" y="3256"/>
                        </a:lnTo>
                        <a:lnTo>
                          <a:pt x="2257" y="0"/>
                        </a:lnTo>
                        <a:lnTo>
                          <a:pt x="1516" y="4818"/>
                        </a:lnTo>
                        <a:lnTo>
                          <a:pt x="0" y="5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8" name="Google Shape;5618;p58"/>
                  <p:cNvSpPr/>
                  <p:nvPr/>
                </p:nvSpPr>
                <p:spPr>
                  <a:xfrm rot="8148087">
                    <a:off x="5501600" y="3294290"/>
                    <a:ext cx="9363" cy="12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3" h="12341" extrusionOk="0">
                        <a:moveTo>
                          <a:pt x="0" y="12341"/>
                        </a:moveTo>
                        <a:lnTo>
                          <a:pt x="3446" y="1632"/>
                        </a:lnTo>
                        <a:lnTo>
                          <a:pt x="8860" y="0"/>
                        </a:lnTo>
                        <a:lnTo>
                          <a:pt x="9363" y="2712"/>
                        </a:lnTo>
                        <a:lnTo>
                          <a:pt x="0" y="12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19" name="Google Shape;5619;p58"/>
                  <p:cNvSpPr/>
                  <p:nvPr/>
                </p:nvSpPr>
                <p:spPr>
                  <a:xfrm rot="8148087">
                    <a:off x="5508256" y="3296096"/>
                    <a:ext cx="13292" cy="11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92" h="11160" extrusionOk="0">
                        <a:moveTo>
                          <a:pt x="0" y="11160"/>
                        </a:moveTo>
                        <a:lnTo>
                          <a:pt x="252" y="9516"/>
                        </a:lnTo>
                        <a:lnTo>
                          <a:pt x="13292" y="0"/>
                        </a:lnTo>
                        <a:lnTo>
                          <a:pt x="10743" y="7923"/>
                        </a:lnTo>
                        <a:lnTo>
                          <a:pt x="0" y="111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0" name="Google Shape;5620;p58"/>
                  <p:cNvSpPr/>
                  <p:nvPr/>
                </p:nvSpPr>
                <p:spPr>
                  <a:xfrm rot="8148087">
                    <a:off x="5587899" y="3293860"/>
                    <a:ext cx="52851" cy="22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851" h="22270" extrusionOk="0">
                        <a:moveTo>
                          <a:pt x="0" y="0"/>
                        </a:moveTo>
                        <a:lnTo>
                          <a:pt x="45843" y="15455"/>
                        </a:lnTo>
                        <a:lnTo>
                          <a:pt x="52851" y="22270"/>
                        </a:lnTo>
                        <a:lnTo>
                          <a:pt x="24534" y="1751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1" name="Google Shape;5621;p58"/>
                  <p:cNvSpPr/>
                  <p:nvPr/>
                </p:nvSpPr>
                <p:spPr>
                  <a:xfrm rot="8148087">
                    <a:off x="5489192" y="3295249"/>
                    <a:ext cx="2723" cy="3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3" h="3487" extrusionOk="0">
                        <a:moveTo>
                          <a:pt x="647" y="3487"/>
                        </a:moveTo>
                        <a:lnTo>
                          <a:pt x="0" y="0"/>
                        </a:lnTo>
                        <a:lnTo>
                          <a:pt x="2723" y="491"/>
                        </a:lnTo>
                        <a:lnTo>
                          <a:pt x="647" y="34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2" name="Google Shape;5622;p58"/>
                  <p:cNvSpPr/>
                  <p:nvPr/>
                </p:nvSpPr>
                <p:spPr>
                  <a:xfrm rot="8148087">
                    <a:off x="5553549" y="3298262"/>
                    <a:ext cx="13534" cy="30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34" h="3062" extrusionOk="0">
                        <a:moveTo>
                          <a:pt x="0" y="808"/>
                        </a:moveTo>
                        <a:lnTo>
                          <a:pt x="6331" y="0"/>
                        </a:lnTo>
                        <a:lnTo>
                          <a:pt x="13534" y="2428"/>
                        </a:lnTo>
                        <a:lnTo>
                          <a:pt x="13420" y="3062"/>
                        </a:lnTo>
                        <a:lnTo>
                          <a:pt x="0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3" name="Google Shape;5623;p58"/>
                  <p:cNvSpPr/>
                  <p:nvPr/>
                </p:nvSpPr>
                <p:spPr>
                  <a:xfrm rot="8148087">
                    <a:off x="5493828" y="3295807"/>
                    <a:ext cx="2576" cy="41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6" h="4155" extrusionOk="0">
                        <a:moveTo>
                          <a:pt x="0" y="3691"/>
                        </a:moveTo>
                        <a:lnTo>
                          <a:pt x="1804" y="0"/>
                        </a:lnTo>
                        <a:lnTo>
                          <a:pt x="2576" y="4155"/>
                        </a:lnTo>
                        <a:lnTo>
                          <a:pt x="0" y="3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4" name="Google Shape;5624;p58"/>
                  <p:cNvSpPr/>
                  <p:nvPr/>
                </p:nvSpPr>
                <p:spPr>
                  <a:xfrm rot="8148087">
                    <a:off x="5540001" y="3299045"/>
                    <a:ext cx="12405" cy="8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5" h="8534" extrusionOk="0">
                        <a:moveTo>
                          <a:pt x="1695" y="8534"/>
                        </a:moveTo>
                        <a:lnTo>
                          <a:pt x="0" y="428"/>
                        </a:lnTo>
                        <a:lnTo>
                          <a:pt x="876" y="0"/>
                        </a:lnTo>
                        <a:lnTo>
                          <a:pt x="7035" y="85"/>
                        </a:lnTo>
                        <a:lnTo>
                          <a:pt x="12405" y="1896"/>
                        </a:lnTo>
                        <a:lnTo>
                          <a:pt x="4441" y="7707"/>
                        </a:lnTo>
                        <a:lnTo>
                          <a:pt x="1695" y="85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5" name="Google Shape;5625;p58"/>
                  <p:cNvSpPr/>
                  <p:nvPr/>
                </p:nvSpPr>
                <p:spPr>
                  <a:xfrm rot="8148087">
                    <a:off x="5518060" y="3298981"/>
                    <a:ext cx="4245" cy="6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45" h="6123" extrusionOk="0">
                        <a:moveTo>
                          <a:pt x="0" y="6123"/>
                        </a:moveTo>
                        <a:lnTo>
                          <a:pt x="760" y="1179"/>
                        </a:lnTo>
                        <a:lnTo>
                          <a:pt x="2796" y="185"/>
                        </a:lnTo>
                        <a:lnTo>
                          <a:pt x="4245" y="0"/>
                        </a:lnTo>
                        <a:lnTo>
                          <a:pt x="0" y="6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6" name="Google Shape;5626;p58"/>
                  <p:cNvSpPr/>
                  <p:nvPr/>
                </p:nvSpPr>
                <p:spPr>
                  <a:xfrm rot="8148087">
                    <a:off x="5487817" y="3299056"/>
                    <a:ext cx="5338" cy="7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38" h="7296" extrusionOk="0">
                        <a:moveTo>
                          <a:pt x="0" y="6444"/>
                        </a:moveTo>
                        <a:lnTo>
                          <a:pt x="4466" y="0"/>
                        </a:lnTo>
                        <a:lnTo>
                          <a:pt x="5338" y="2424"/>
                        </a:lnTo>
                        <a:lnTo>
                          <a:pt x="5338" y="3357"/>
                        </a:lnTo>
                        <a:lnTo>
                          <a:pt x="4732" y="7296"/>
                        </a:lnTo>
                        <a:lnTo>
                          <a:pt x="0" y="64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7" name="Google Shape;5627;p58"/>
                  <p:cNvSpPr/>
                  <p:nvPr/>
                </p:nvSpPr>
                <p:spPr>
                  <a:xfrm rot="8148087">
                    <a:off x="5525915" y="3299024"/>
                    <a:ext cx="2147" cy="4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7" h="4392" extrusionOk="0">
                        <a:moveTo>
                          <a:pt x="0" y="4392"/>
                        </a:moveTo>
                        <a:lnTo>
                          <a:pt x="2147" y="0"/>
                        </a:lnTo>
                        <a:lnTo>
                          <a:pt x="2147" y="4118"/>
                        </a:lnTo>
                        <a:lnTo>
                          <a:pt x="0" y="43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8" name="Google Shape;5628;p58"/>
                  <p:cNvSpPr/>
                  <p:nvPr/>
                </p:nvSpPr>
                <p:spPr>
                  <a:xfrm rot="8148087">
                    <a:off x="5477352" y="3297270"/>
                    <a:ext cx="5568" cy="99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9981" extrusionOk="0">
                        <a:moveTo>
                          <a:pt x="3287" y="9981"/>
                        </a:moveTo>
                        <a:lnTo>
                          <a:pt x="0" y="844"/>
                        </a:lnTo>
                        <a:lnTo>
                          <a:pt x="4041" y="0"/>
                        </a:lnTo>
                        <a:lnTo>
                          <a:pt x="5568" y="2890"/>
                        </a:lnTo>
                        <a:lnTo>
                          <a:pt x="3287" y="99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29" name="Google Shape;5629;p58"/>
                  <p:cNvSpPr/>
                  <p:nvPr/>
                </p:nvSpPr>
                <p:spPr>
                  <a:xfrm rot="8148087">
                    <a:off x="5521692" y="3300060"/>
                    <a:ext cx="3133" cy="2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33" h="2223" extrusionOk="0">
                        <a:moveTo>
                          <a:pt x="0" y="2223"/>
                        </a:moveTo>
                        <a:lnTo>
                          <a:pt x="0" y="399"/>
                        </a:lnTo>
                        <a:lnTo>
                          <a:pt x="3133" y="0"/>
                        </a:lnTo>
                        <a:lnTo>
                          <a:pt x="3017" y="749"/>
                        </a:lnTo>
                        <a:lnTo>
                          <a:pt x="0" y="2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0" name="Google Shape;5630;p58"/>
                  <p:cNvSpPr/>
                  <p:nvPr/>
                </p:nvSpPr>
                <p:spPr>
                  <a:xfrm rot="8148087">
                    <a:off x="5497021" y="3298569"/>
                    <a:ext cx="7003" cy="154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3" h="15414" extrusionOk="0">
                        <a:moveTo>
                          <a:pt x="2043" y="15414"/>
                        </a:moveTo>
                        <a:lnTo>
                          <a:pt x="0" y="4402"/>
                        </a:lnTo>
                        <a:lnTo>
                          <a:pt x="3937" y="352"/>
                        </a:lnTo>
                        <a:lnTo>
                          <a:pt x="5107" y="0"/>
                        </a:lnTo>
                        <a:lnTo>
                          <a:pt x="7003" y="5271"/>
                        </a:lnTo>
                        <a:lnTo>
                          <a:pt x="2043" y="154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1" name="Google Shape;5631;p58"/>
                  <p:cNvSpPr/>
                  <p:nvPr/>
                </p:nvSpPr>
                <p:spPr>
                  <a:xfrm rot="8148087">
                    <a:off x="5559157" y="3293498"/>
                    <a:ext cx="33883" cy="22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83" h="22953" extrusionOk="0">
                        <a:moveTo>
                          <a:pt x="0" y="0"/>
                        </a:moveTo>
                        <a:lnTo>
                          <a:pt x="20434" y="282"/>
                        </a:lnTo>
                        <a:lnTo>
                          <a:pt x="33883" y="13360"/>
                        </a:lnTo>
                        <a:lnTo>
                          <a:pt x="32155" y="229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2" name="Google Shape;5632;p58"/>
                  <p:cNvSpPr/>
                  <p:nvPr/>
                </p:nvSpPr>
                <p:spPr>
                  <a:xfrm rot="8148087">
                    <a:off x="5486177" y="3301803"/>
                    <a:ext cx="1658" cy="4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8" h="4679" extrusionOk="0">
                        <a:moveTo>
                          <a:pt x="0" y="4679"/>
                        </a:moveTo>
                        <a:lnTo>
                          <a:pt x="0" y="654"/>
                        </a:lnTo>
                        <a:lnTo>
                          <a:pt x="101" y="0"/>
                        </a:lnTo>
                        <a:lnTo>
                          <a:pt x="1658" y="4332"/>
                        </a:lnTo>
                        <a:lnTo>
                          <a:pt x="0" y="46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3" name="Google Shape;5633;p58"/>
                  <p:cNvSpPr/>
                  <p:nvPr/>
                </p:nvSpPr>
                <p:spPr>
                  <a:xfrm rot="8148087">
                    <a:off x="5551549" y="3302895"/>
                    <a:ext cx="3025" cy="1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5" h="1518" extrusionOk="0">
                        <a:moveTo>
                          <a:pt x="0" y="1506"/>
                        </a:moveTo>
                        <a:lnTo>
                          <a:pt x="272" y="0"/>
                        </a:lnTo>
                        <a:lnTo>
                          <a:pt x="3025" y="463"/>
                        </a:lnTo>
                        <a:lnTo>
                          <a:pt x="864" y="1518"/>
                        </a:lnTo>
                        <a:lnTo>
                          <a:pt x="0" y="15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4" name="Google Shape;5634;p58"/>
                  <p:cNvSpPr/>
                  <p:nvPr/>
                </p:nvSpPr>
                <p:spPr>
                  <a:xfrm rot="8148087">
                    <a:off x="5428873" y="3285995"/>
                    <a:ext cx="27699" cy="455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99" h="45541" extrusionOk="0">
                        <a:moveTo>
                          <a:pt x="27699" y="45541"/>
                        </a:moveTo>
                        <a:lnTo>
                          <a:pt x="2243" y="12089"/>
                        </a:lnTo>
                        <a:lnTo>
                          <a:pt x="0" y="0"/>
                        </a:lnTo>
                        <a:lnTo>
                          <a:pt x="17408" y="16927"/>
                        </a:lnTo>
                        <a:lnTo>
                          <a:pt x="27699" y="455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5" name="Google Shape;5635;p58"/>
                  <p:cNvSpPr/>
                  <p:nvPr/>
                </p:nvSpPr>
                <p:spPr>
                  <a:xfrm rot="8148087">
                    <a:off x="5520176" y="3304171"/>
                    <a:ext cx="7419" cy="10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19" h="10425" extrusionOk="0">
                        <a:moveTo>
                          <a:pt x="0" y="10425"/>
                        </a:moveTo>
                        <a:lnTo>
                          <a:pt x="1603" y="0"/>
                        </a:lnTo>
                        <a:lnTo>
                          <a:pt x="7419" y="4152"/>
                        </a:lnTo>
                        <a:lnTo>
                          <a:pt x="3916" y="9204"/>
                        </a:lnTo>
                        <a:lnTo>
                          <a:pt x="1920" y="10180"/>
                        </a:lnTo>
                        <a:lnTo>
                          <a:pt x="0" y="10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6" name="Google Shape;5636;p58"/>
                  <p:cNvSpPr/>
                  <p:nvPr/>
                </p:nvSpPr>
                <p:spPr>
                  <a:xfrm rot="8148087">
                    <a:off x="5527995" y="3303442"/>
                    <a:ext cx="3656" cy="9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6" h="9708" extrusionOk="0">
                        <a:moveTo>
                          <a:pt x="0" y="9708"/>
                        </a:moveTo>
                        <a:lnTo>
                          <a:pt x="0" y="546"/>
                        </a:lnTo>
                        <a:lnTo>
                          <a:pt x="531" y="0"/>
                        </a:lnTo>
                        <a:lnTo>
                          <a:pt x="3656" y="2231"/>
                        </a:lnTo>
                        <a:lnTo>
                          <a:pt x="0" y="9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7" name="Google Shape;5637;p58"/>
                  <p:cNvSpPr/>
                  <p:nvPr/>
                </p:nvSpPr>
                <p:spPr>
                  <a:xfrm rot="8148087">
                    <a:off x="5550627" y="3304604"/>
                    <a:ext cx="5753" cy="4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3" h="4031" extrusionOk="0">
                        <a:moveTo>
                          <a:pt x="0" y="3057"/>
                        </a:moveTo>
                        <a:lnTo>
                          <a:pt x="551" y="0"/>
                        </a:lnTo>
                        <a:lnTo>
                          <a:pt x="5753" y="2633"/>
                        </a:lnTo>
                        <a:lnTo>
                          <a:pt x="2890" y="4031"/>
                        </a:lnTo>
                        <a:lnTo>
                          <a:pt x="0" y="30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8" name="Google Shape;5638;p58"/>
                  <p:cNvSpPr/>
                  <p:nvPr/>
                </p:nvSpPr>
                <p:spPr>
                  <a:xfrm rot="8148087">
                    <a:off x="5551106" y="3305153"/>
                    <a:ext cx="1222" cy="3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28" extrusionOk="0">
                        <a:moveTo>
                          <a:pt x="0" y="123"/>
                        </a:moveTo>
                        <a:lnTo>
                          <a:pt x="251" y="0"/>
                        </a:lnTo>
                        <a:lnTo>
                          <a:pt x="1222" y="328"/>
                        </a:lnTo>
                        <a:lnTo>
                          <a:pt x="0" y="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39" name="Google Shape;5639;p58"/>
                  <p:cNvSpPr/>
                  <p:nvPr/>
                </p:nvSpPr>
                <p:spPr>
                  <a:xfrm rot="8148087">
                    <a:off x="5490288" y="3304813"/>
                    <a:ext cx="912" cy="5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5276" extrusionOk="0">
                        <a:moveTo>
                          <a:pt x="101" y="5276"/>
                        </a:moveTo>
                        <a:lnTo>
                          <a:pt x="0" y="4997"/>
                        </a:lnTo>
                        <a:lnTo>
                          <a:pt x="0" y="1316"/>
                        </a:lnTo>
                        <a:lnTo>
                          <a:pt x="912" y="0"/>
                        </a:lnTo>
                        <a:lnTo>
                          <a:pt x="101" y="52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0" name="Google Shape;5640;p58"/>
                  <p:cNvSpPr/>
                  <p:nvPr/>
                </p:nvSpPr>
                <p:spPr>
                  <a:xfrm rot="8148087">
                    <a:off x="5545826" y="3306815"/>
                    <a:ext cx="5821" cy="9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21" h="978" extrusionOk="0">
                        <a:moveTo>
                          <a:pt x="0" y="0"/>
                        </a:moveTo>
                        <a:lnTo>
                          <a:pt x="5821" y="978"/>
                        </a:lnTo>
                        <a:lnTo>
                          <a:pt x="2776" y="93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1" name="Google Shape;5641;p58"/>
                  <p:cNvSpPr/>
                  <p:nvPr/>
                </p:nvSpPr>
                <p:spPr>
                  <a:xfrm rot="8148087">
                    <a:off x="5514303" y="3308353"/>
                    <a:ext cx="9130" cy="3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0" h="3859" extrusionOk="0">
                        <a:moveTo>
                          <a:pt x="0" y="3859"/>
                        </a:moveTo>
                        <a:lnTo>
                          <a:pt x="547" y="3068"/>
                        </a:lnTo>
                        <a:lnTo>
                          <a:pt x="6829" y="0"/>
                        </a:lnTo>
                        <a:lnTo>
                          <a:pt x="9066" y="1596"/>
                        </a:lnTo>
                        <a:lnTo>
                          <a:pt x="9130" y="1940"/>
                        </a:lnTo>
                        <a:lnTo>
                          <a:pt x="8877" y="2726"/>
                        </a:lnTo>
                        <a:lnTo>
                          <a:pt x="0" y="3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2" name="Google Shape;5642;p58"/>
                  <p:cNvSpPr/>
                  <p:nvPr/>
                </p:nvSpPr>
                <p:spPr>
                  <a:xfrm rot="8148087">
                    <a:off x="5556567" y="3306216"/>
                    <a:ext cx="635" cy="3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" h="369" extrusionOk="0">
                        <a:moveTo>
                          <a:pt x="0" y="81"/>
                        </a:moveTo>
                        <a:lnTo>
                          <a:pt x="635" y="0"/>
                        </a:lnTo>
                        <a:lnTo>
                          <a:pt x="569" y="369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3" name="Google Shape;5643;p58"/>
                  <p:cNvSpPr/>
                  <p:nvPr/>
                </p:nvSpPr>
                <p:spPr>
                  <a:xfrm rot="8148087">
                    <a:off x="5494124" y="3304386"/>
                    <a:ext cx="3873" cy="102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" h="10204" extrusionOk="0">
                        <a:moveTo>
                          <a:pt x="3001" y="10204"/>
                        </a:moveTo>
                        <a:lnTo>
                          <a:pt x="0" y="1859"/>
                        </a:lnTo>
                        <a:lnTo>
                          <a:pt x="909" y="0"/>
                        </a:lnTo>
                        <a:lnTo>
                          <a:pt x="3873" y="5610"/>
                        </a:lnTo>
                        <a:lnTo>
                          <a:pt x="3873" y="8947"/>
                        </a:lnTo>
                        <a:lnTo>
                          <a:pt x="3001" y="102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4" name="Google Shape;5644;p58"/>
                  <p:cNvSpPr/>
                  <p:nvPr/>
                </p:nvSpPr>
                <p:spPr>
                  <a:xfrm rot="8148087">
                    <a:off x="5483070" y="3304663"/>
                    <a:ext cx="8365" cy="119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5" h="11958" extrusionOk="0">
                        <a:moveTo>
                          <a:pt x="4698" y="11958"/>
                        </a:moveTo>
                        <a:lnTo>
                          <a:pt x="0" y="3067"/>
                        </a:lnTo>
                        <a:lnTo>
                          <a:pt x="2125" y="0"/>
                        </a:lnTo>
                        <a:lnTo>
                          <a:pt x="8365" y="8200"/>
                        </a:lnTo>
                        <a:lnTo>
                          <a:pt x="7333" y="11406"/>
                        </a:lnTo>
                        <a:lnTo>
                          <a:pt x="4698" y="119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5" name="Google Shape;5645;p58"/>
                  <p:cNvSpPr/>
                  <p:nvPr/>
                </p:nvSpPr>
                <p:spPr>
                  <a:xfrm rot="8148087">
                    <a:off x="5556214" y="3306986"/>
                    <a:ext cx="955" cy="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" h="712" extrusionOk="0">
                        <a:moveTo>
                          <a:pt x="0" y="712"/>
                        </a:moveTo>
                        <a:lnTo>
                          <a:pt x="128" y="0"/>
                        </a:lnTo>
                        <a:lnTo>
                          <a:pt x="955" y="591"/>
                        </a:lnTo>
                        <a:lnTo>
                          <a:pt x="0" y="7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6" name="Google Shape;5646;p58"/>
                  <p:cNvSpPr/>
                  <p:nvPr/>
                </p:nvSpPr>
                <p:spPr>
                  <a:xfrm rot="8148087">
                    <a:off x="5546030" y="3308563"/>
                    <a:ext cx="11106" cy="43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6" h="4349" extrusionOk="0">
                        <a:moveTo>
                          <a:pt x="0" y="1283"/>
                        </a:moveTo>
                        <a:lnTo>
                          <a:pt x="10054" y="0"/>
                        </a:lnTo>
                        <a:lnTo>
                          <a:pt x="11106" y="1023"/>
                        </a:lnTo>
                        <a:lnTo>
                          <a:pt x="4296" y="4349"/>
                        </a:lnTo>
                        <a:lnTo>
                          <a:pt x="0" y="12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7" name="Google Shape;5647;p58"/>
                  <p:cNvSpPr/>
                  <p:nvPr/>
                </p:nvSpPr>
                <p:spPr>
                  <a:xfrm rot="8148087">
                    <a:off x="5505740" y="3307991"/>
                    <a:ext cx="6758" cy="85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58" h="8520" extrusionOk="0">
                        <a:moveTo>
                          <a:pt x="1371" y="8520"/>
                        </a:moveTo>
                        <a:lnTo>
                          <a:pt x="0" y="1139"/>
                        </a:lnTo>
                        <a:lnTo>
                          <a:pt x="1561" y="0"/>
                        </a:lnTo>
                        <a:lnTo>
                          <a:pt x="5548" y="2845"/>
                        </a:lnTo>
                        <a:lnTo>
                          <a:pt x="6758" y="6209"/>
                        </a:lnTo>
                        <a:lnTo>
                          <a:pt x="5811" y="7182"/>
                        </a:lnTo>
                        <a:lnTo>
                          <a:pt x="1371" y="85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8" name="Google Shape;5648;p58"/>
                  <p:cNvSpPr/>
                  <p:nvPr/>
                </p:nvSpPr>
                <p:spPr>
                  <a:xfrm rot="8148087">
                    <a:off x="5550339" y="3308116"/>
                    <a:ext cx="668" cy="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395" extrusionOk="0">
                        <a:moveTo>
                          <a:pt x="0" y="57"/>
                        </a:moveTo>
                        <a:lnTo>
                          <a:pt x="115" y="0"/>
                        </a:lnTo>
                        <a:lnTo>
                          <a:pt x="668" y="395"/>
                        </a:lnTo>
                        <a:lnTo>
                          <a:pt x="0" y="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49" name="Google Shape;5649;p58"/>
                  <p:cNvSpPr/>
                  <p:nvPr/>
                </p:nvSpPr>
                <p:spPr>
                  <a:xfrm rot="8148087">
                    <a:off x="5545417" y="3308001"/>
                    <a:ext cx="4714" cy="2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2385" extrusionOk="0">
                        <a:moveTo>
                          <a:pt x="0" y="0"/>
                        </a:moveTo>
                        <a:lnTo>
                          <a:pt x="4714" y="2385"/>
                        </a:lnTo>
                        <a:lnTo>
                          <a:pt x="3315" y="236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0" name="Google Shape;5650;p58"/>
                  <p:cNvSpPr/>
                  <p:nvPr/>
                </p:nvSpPr>
                <p:spPr>
                  <a:xfrm rot="8148087">
                    <a:off x="5542821" y="3308733"/>
                    <a:ext cx="3313" cy="1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13" h="1683" extrusionOk="0">
                        <a:moveTo>
                          <a:pt x="0" y="0"/>
                        </a:moveTo>
                        <a:lnTo>
                          <a:pt x="2046" y="344"/>
                        </a:lnTo>
                        <a:lnTo>
                          <a:pt x="3313" y="985"/>
                        </a:lnTo>
                        <a:lnTo>
                          <a:pt x="2357" y="16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1" name="Google Shape;5651;p58"/>
                  <p:cNvSpPr/>
                  <p:nvPr/>
                </p:nvSpPr>
                <p:spPr>
                  <a:xfrm rot="8148087">
                    <a:off x="5543055" y="3309349"/>
                    <a:ext cx="389" cy="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" h="205" extrusionOk="0">
                        <a:moveTo>
                          <a:pt x="0" y="74"/>
                        </a:moveTo>
                        <a:lnTo>
                          <a:pt x="101" y="0"/>
                        </a:lnTo>
                        <a:lnTo>
                          <a:pt x="389" y="205"/>
                        </a:lnTo>
                        <a:lnTo>
                          <a:pt x="0" y="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2" name="Google Shape;5652;p58"/>
                  <p:cNvSpPr/>
                  <p:nvPr/>
                </p:nvSpPr>
                <p:spPr>
                  <a:xfrm rot="8148087">
                    <a:off x="5538009" y="3309330"/>
                    <a:ext cx="4955" cy="2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5" h="2225" extrusionOk="0">
                        <a:moveTo>
                          <a:pt x="0" y="0"/>
                        </a:moveTo>
                        <a:lnTo>
                          <a:pt x="4955" y="1671"/>
                        </a:lnTo>
                        <a:lnTo>
                          <a:pt x="3116" y="2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3" name="Google Shape;5653;p58"/>
                  <p:cNvSpPr/>
                  <p:nvPr/>
                </p:nvSpPr>
                <p:spPr>
                  <a:xfrm rot="8148087">
                    <a:off x="5492258" y="3309659"/>
                    <a:ext cx="89" cy="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" h="229" extrusionOk="0">
                        <a:moveTo>
                          <a:pt x="0" y="229"/>
                        </a:moveTo>
                        <a:lnTo>
                          <a:pt x="35" y="0"/>
                        </a:lnTo>
                        <a:lnTo>
                          <a:pt x="89" y="102"/>
                        </a:lnTo>
                        <a:lnTo>
                          <a:pt x="0" y="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4" name="Google Shape;5654;p58"/>
                  <p:cNvSpPr/>
                  <p:nvPr/>
                </p:nvSpPr>
                <p:spPr>
                  <a:xfrm rot="8148087">
                    <a:off x="5494081" y="3308778"/>
                    <a:ext cx="1693" cy="7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3" h="7073" extrusionOk="0">
                        <a:moveTo>
                          <a:pt x="947" y="7073"/>
                        </a:moveTo>
                        <a:lnTo>
                          <a:pt x="0" y="5281"/>
                        </a:lnTo>
                        <a:lnTo>
                          <a:pt x="0" y="0"/>
                        </a:lnTo>
                        <a:lnTo>
                          <a:pt x="1693" y="2225"/>
                        </a:lnTo>
                        <a:lnTo>
                          <a:pt x="947" y="7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5" name="Google Shape;5655;p58"/>
                  <p:cNvSpPr/>
                  <p:nvPr/>
                </p:nvSpPr>
                <p:spPr>
                  <a:xfrm rot="8148087">
                    <a:off x="5542281" y="3310560"/>
                    <a:ext cx="3207" cy="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7" h="629" extrusionOk="0">
                        <a:moveTo>
                          <a:pt x="0" y="0"/>
                        </a:moveTo>
                        <a:lnTo>
                          <a:pt x="3207" y="45"/>
                        </a:lnTo>
                        <a:lnTo>
                          <a:pt x="2406" y="629"/>
                        </a:lnTo>
                        <a:lnTo>
                          <a:pt x="662" y="33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6" name="Google Shape;5656;p58"/>
                  <p:cNvSpPr/>
                  <p:nvPr/>
                </p:nvSpPr>
                <p:spPr>
                  <a:xfrm rot="8148087">
                    <a:off x="5513653" y="3310461"/>
                    <a:ext cx="1494" cy="2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4" h="2607" extrusionOk="0">
                        <a:moveTo>
                          <a:pt x="0" y="2607"/>
                        </a:moveTo>
                        <a:lnTo>
                          <a:pt x="823" y="49"/>
                        </a:lnTo>
                        <a:lnTo>
                          <a:pt x="1213" y="0"/>
                        </a:lnTo>
                        <a:lnTo>
                          <a:pt x="1494" y="1517"/>
                        </a:lnTo>
                        <a:lnTo>
                          <a:pt x="0" y="2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7" name="Google Shape;5657;p58"/>
                  <p:cNvSpPr/>
                  <p:nvPr/>
                </p:nvSpPr>
                <p:spPr>
                  <a:xfrm rot="8148087">
                    <a:off x="5537204" y="3310634"/>
                    <a:ext cx="6131" cy="27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31" h="2771" extrusionOk="0">
                        <a:moveTo>
                          <a:pt x="0" y="348"/>
                        </a:moveTo>
                        <a:lnTo>
                          <a:pt x="477" y="0"/>
                        </a:lnTo>
                        <a:lnTo>
                          <a:pt x="6131" y="950"/>
                        </a:lnTo>
                        <a:lnTo>
                          <a:pt x="6131" y="2366"/>
                        </a:lnTo>
                        <a:lnTo>
                          <a:pt x="4787" y="2771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8" name="Google Shape;5658;p58"/>
                  <p:cNvSpPr/>
                  <p:nvPr/>
                </p:nvSpPr>
                <p:spPr>
                  <a:xfrm rot="8148087">
                    <a:off x="5533541" y="3310899"/>
                    <a:ext cx="2331" cy="2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1" h="2940" extrusionOk="0">
                        <a:moveTo>
                          <a:pt x="0" y="2561"/>
                        </a:moveTo>
                        <a:lnTo>
                          <a:pt x="0" y="0"/>
                        </a:lnTo>
                        <a:lnTo>
                          <a:pt x="545" y="184"/>
                        </a:lnTo>
                        <a:lnTo>
                          <a:pt x="2331" y="1088"/>
                        </a:lnTo>
                        <a:lnTo>
                          <a:pt x="531" y="2940"/>
                        </a:lnTo>
                        <a:lnTo>
                          <a:pt x="0" y="25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59" name="Google Shape;5659;p58"/>
                  <p:cNvSpPr/>
                  <p:nvPr/>
                </p:nvSpPr>
                <p:spPr>
                  <a:xfrm rot="8148087">
                    <a:off x="5529654" y="3310960"/>
                    <a:ext cx="1599" cy="3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" h="3507" extrusionOk="0">
                        <a:moveTo>
                          <a:pt x="0" y="2736"/>
                        </a:moveTo>
                        <a:lnTo>
                          <a:pt x="1337" y="0"/>
                        </a:lnTo>
                        <a:lnTo>
                          <a:pt x="1599" y="133"/>
                        </a:lnTo>
                        <a:lnTo>
                          <a:pt x="1080" y="3507"/>
                        </a:lnTo>
                        <a:lnTo>
                          <a:pt x="0" y="2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0" name="Google Shape;5660;p58"/>
                  <p:cNvSpPr/>
                  <p:nvPr/>
                </p:nvSpPr>
                <p:spPr>
                  <a:xfrm rot="8148087">
                    <a:off x="5477400" y="3311539"/>
                    <a:ext cx="6628" cy="6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8" h="6267" extrusionOk="0">
                        <a:moveTo>
                          <a:pt x="1963" y="6267"/>
                        </a:moveTo>
                        <a:lnTo>
                          <a:pt x="0" y="3687"/>
                        </a:lnTo>
                        <a:lnTo>
                          <a:pt x="1186" y="0"/>
                        </a:lnTo>
                        <a:lnTo>
                          <a:pt x="6628" y="5292"/>
                        </a:lnTo>
                        <a:lnTo>
                          <a:pt x="1963" y="6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1" name="Google Shape;5661;p58"/>
                  <p:cNvSpPr/>
                  <p:nvPr/>
                </p:nvSpPr>
                <p:spPr>
                  <a:xfrm rot="8148087">
                    <a:off x="5536575" y="3311858"/>
                    <a:ext cx="1844" cy="7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4" h="772" extrusionOk="0">
                        <a:moveTo>
                          <a:pt x="0" y="151"/>
                        </a:moveTo>
                        <a:lnTo>
                          <a:pt x="500" y="0"/>
                        </a:lnTo>
                        <a:lnTo>
                          <a:pt x="1844" y="680"/>
                        </a:lnTo>
                        <a:lnTo>
                          <a:pt x="1844" y="772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2" name="Google Shape;5662;p58"/>
                  <p:cNvSpPr/>
                  <p:nvPr/>
                </p:nvSpPr>
                <p:spPr>
                  <a:xfrm rot="8148087">
                    <a:off x="5539519" y="3313503"/>
                    <a:ext cx="4729" cy="2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29" h="2009" extrusionOk="0">
                        <a:moveTo>
                          <a:pt x="0" y="1944"/>
                        </a:moveTo>
                        <a:lnTo>
                          <a:pt x="2663" y="0"/>
                        </a:lnTo>
                        <a:lnTo>
                          <a:pt x="4729" y="2009"/>
                        </a:lnTo>
                        <a:lnTo>
                          <a:pt x="0" y="19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3" name="Google Shape;5663;p58"/>
                  <p:cNvSpPr/>
                  <p:nvPr/>
                </p:nvSpPr>
                <p:spPr>
                  <a:xfrm rot="8148087">
                    <a:off x="5500608" y="3311538"/>
                    <a:ext cx="3002" cy="41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2" h="4128" extrusionOk="0">
                        <a:moveTo>
                          <a:pt x="1941" y="4128"/>
                        </a:moveTo>
                        <a:lnTo>
                          <a:pt x="0" y="456"/>
                        </a:lnTo>
                        <a:lnTo>
                          <a:pt x="1514" y="0"/>
                        </a:lnTo>
                        <a:lnTo>
                          <a:pt x="3002" y="1956"/>
                        </a:lnTo>
                        <a:lnTo>
                          <a:pt x="1941" y="41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4" name="Google Shape;5664;p58"/>
                  <p:cNvSpPr/>
                  <p:nvPr/>
                </p:nvSpPr>
                <p:spPr>
                  <a:xfrm rot="8148087">
                    <a:off x="5533719" y="3312905"/>
                    <a:ext cx="3712" cy="2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2692" extrusionOk="0">
                        <a:moveTo>
                          <a:pt x="0" y="1739"/>
                        </a:moveTo>
                        <a:lnTo>
                          <a:pt x="0" y="654"/>
                        </a:lnTo>
                        <a:lnTo>
                          <a:pt x="2170" y="0"/>
                        </a:lnTo>
                        <a:lnTo>
                          <a:pt x="3712" y="1500"/>
                        </a:lnTo>
                        <a:lnTo>
                          <a:pt x="2553" y="2692"/>
                        </a:lnTo>
                        <a:lnTo>
                          <a:pt x="545" y="2015"/>
                        </a:lnTo>
                        <a:lnTo>
                          <a:pt x="0" y="1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5" name="Google Shape;5665;p58"/>
                  <p:cNvSpPr/>
                  <p:nvPr/>
                </p:nvSpPr>
                <p:spPr>
                  <a:xfrm rot="8148087">
                    <a:off x="5518145" y="3312296"/>
                    <a:ext cx="4559" cy="4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59" h="4239" extrusionOk="0">
                        <a:moveTo>
                          <a:pt x="0" y="2255"/>
                        </a:moveTo>
                        <a:lnTo>
                          <a:pt x="1563" y="0"/>
                        </a:lnTo>
                        <a:lnTo>
                          <a:pt x="4456" y="2814"/>
                        </a:lnTo>
                        <a:lnTo>
                          <a:pt x="4559" y="3369"/>
                        </a:lnTo>
                        <a:lnTo>
                          <a:pt x="2779" y="4239"/>
                        </a:lnTo>
                        <a:lnTo>
                          <a:pt x="0" y="22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6" name="Google Shape;5666;p58"/>
                  <p:cNvSpPr/>
                  <p:nvPr/>
                </p:nvSpPr>
                <p:spPr>
                  <a:xfrm rot="8148087">
                    <a:off x="5504395" y="3312971"/>
                    <a:ext cx="1087" cy="12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7" h="1218" extrusionOk="0">
                        <a:moveTo>
                          <a:pt x="223" y="1218"/>
                        </a:moveTo>
                        <a:lnTo>
                          <a:pt x="0" y="597"/>
                        </a:lnTo>
                        <a:lnTo>
                          <a:pt x="581" y="0"/>
                        </a:lnTo>
                        <a:lnTo>
                          <a:pt x="1087" y="958"/>
                        </a:lnTo>
                        <a:lnTo>
                          <a:pt x="223" y="12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7" name="Google Shape;5667;p58"/>
                  <p:cNvSpPr/>
                  <p:nvPr/>
                </p:nvSpPr>
                <p:spPr>
                  <a:xfrm rot="8148087">
                    <a:off x="5514341" y="3313226"/>
                    <a:ext cx="1250" cy="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0" h="979" extrusionOk="0">
                        <a:moveTo>
                          <a:pt x="137" y="979"/>
                        </a:moveTo>
                        <a:lnTo>
                          <a:pt x="0" y="242"/>
                        </a:lnTo>
                        <a:lnTo>
                          <a:pt x="78" y="0"/>
                        </a:lnTo>
                        <a:lnTo>
                          <a:pt x="1250" y="837"/>
                        </a:lnTo>
                        <a:lnTo>
                          <a:pt x="137" y="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8" name="Google Shape;5668;p58"/>
                  <p:cNvSpPr/>
                  <p:nvPr/>
                </p:nvSpPr>
                <p:spPr>
                  <a:xfrm rot="8148087">
                    <a:off x="5531192" y="3313304"/>
                    <a:ext cx="2977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7" h="1574" extrusionOk="0">
                        <a:moveTo>
                          <a:pt x="0" y="227"/>
                        </a:moveTo>
                        <a:lnTo>
                          <a:pt x="222" y="0"/>
                        </a:lnTo>
                        <a:lnTo>
                          <a:pt x="2977" y="929"/>
                        </a:lnTo>
                        <a:lnTo>
                          <a:pt x="2662" y="1574"/>
                        </a:lnTo>
                        <a:lnTo>
                          <a:pt x="0" y="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69" name="Google Shape;5669;p58"/>
                  <p:cNvSpPr/>
                  <p:nvPr/>
                </p:nvSpPr>
                <p:spPr>
                  <a:xfrm rot="8148087">
                    <a:off x="5493059" y="3312846"/>
                    <a:ext cx="2554" cy="38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4" h="3813" extrusionOk="0">
                        <a:moveTo>
                          <a:pt x="1433" y="3813"/>
                        </a:moveTo>
                        <a:lnTo>
                          <a:pt x="0" y="1930"/>
                        </a:lnTo>
                        <a:lnTo>
                          <a:pt x="297" y="0"/>
                        </a:lnTo>
                        <a:lnTo>
                          <a:pt x="2554" y="2195"/>
                        </a:lnTo>
                        <a:lnTo>
                          <a:pt x="1433" y="38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0" name="Google Shape;5670;p58"/>
                  <p:cNvSpPr/>
                  <p:nvPr/>
                </p:nvSpPr>
                <p:spPr>
                  <a:xfrm rot="8148087">
                    <a:off x="5516050" y="3313300"/>
                    <a:ext cx="1197" cy="2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" h="2720" extrusionOk="0">
                        <a:moveTo>
                          <a:pt x="457" y="2618"/>
                        </a:moveTo>
                        <a:lnTo>
                          <a:pt x="0" y="152"/>
                        </a:lnTo>
                        <a:lnTo>
                          <a:pt x="312" y="0"/>
                        </a:lnTo>
                        <a:lnTo>
                          <a:pt x="1197" y="861"/>
                        </a:lnTo>
                        <a:lnTo>
                          <a:pt x="599" y="2720"/>
                        </a:lnTo>
                        <a:lnTo>
                          <a:pt x="457" y="26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1" name="Google Shape;5671;p58"/>
                  <p:cNvSpPr/>
                  <p:nvPr/>
                </p:nvSpPr>
                <p:spPr>
                  <a:xfrm rot="8148087">
                    <a:off x="5512673" y="3314034"/>
                    <a:ext cx="1747" cy="7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7" h="743" extrusionOk="0">
                        <a:moveTo>
                          <a:pt x="0" y="223"/>
                        </a:moveTo>
                        <a:lnTo>
                          <a:pt x="1747" y="0"/>
                        </a:lnTo>
                        <a:lnTo>
                          <a:pt x="729" y="743"/>
                        </a:lnTo>
                        <a:lnTo>
                          <a:pt x="0" y="2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2" name="Google Shape;5672;p58"/>
                  <p:cNvSpPr/>
                  <p:nvPr/>
                </p:nvSpPr>
                <p:spPr>
                  <a:xfrm rot="8148087">
                    <a:off x="5505257" y="3313562"/>
                    <a:ext cx="2116" cy="2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6" h="2389" extrusionOk="0">
                        <a:moveTo>
                          <a:pt x="1262" y="2389"/>
                        </a:moveTo>
                        <a:lnTo>
                          <a:pt x="0" y="0"/>
                        </a:lnTo>
                        <a:lnTo>
                          <a:pt x="2116" y="1510"/>
                        </a:lnTo>
                        <a:lnTo>
                          <a:pt x="1262" y="2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3" name="Google Shape;5673;p58"/>
                  <p:cNvSpPr/>
                  <p:nvPr/>
                </p:nvSpPr>
                <p:spPr>
                  <a:xfrm rot="8148087">
                    <a:off x="5498836" y="3313148"/>
                    <a:ext cx="1903" cy="3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3" h="3171" extrusionOk="0">
                        <a:moveTo>
                          <a:pt x="1903" y="3171"/>
                        </a:moveTo>
                        <a:lnTo>
                          <a:pt x="0" y="670"/>
                        </a:lnTo>
                        <a:lnTo>
                          <a:pt x="328" y="0"/>
                        </a:lnTo>
                        <a:lnTo>
                          <a:pt x="1903" y="1531"/>
                        </a:lnTo>
                        <a:lnTo>
                          <a:pt x="1903" y="31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4" name="Google Shape;5674;p58"/>
                  <p:cNvSpPr/>
                  <p:nvPr/>
                </p:nvSpPr>
                <p:spPr>
                  <a:xfrm rot="8148087">
                    <a:off x="5528168" y="3314067"/>
                    <a:ext cx="3000" cy="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275" extrusionOk="0">
                        <a:moveTo>
                          <a:pt x="0" y="757"/>
                        </a:moveTo>
                        <a:lnTo>
                          <a:pt x="116" y="0"/>
                        </a:lnTo>
                        <a:lnTo>
                          <a:pt x="949" y="281"/>
                        </a:lnTo>
                        <a:lnTo>
                          <a:pt x="3000" y="2275"/>
                        </a:lnTo>
                        <a:lnTo>
                          <a:pt x="0" y="7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5" name="Google Shape;5675;p58"/>
                  <p:cNvSpPr/>
                  <p:nvPr/>
                </p:nvSpPr>
                <p:spPr>
                  <a:xfrm rot="8148087">
                    <a:off x="5537309" y="3314620"/>
                    <a:ext cx="1675" cy="1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5" h="1629" extrusionOk="0">
                        <a:moveTo>
                          <a:pt x="0" y="1348"/>
                        </a:moveTo>
                        <a:lnTo>
                          <a:pt x="0" y="0"/>
                        </a:lnTo>
                        <a:lnTo>
                          <a:pt x="1675" y="1629"/>
                        </a:lnTo>
                        <a:lnTo>
                          <a:pt x="0" y="1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6" name="Google Shape;5676;p58"/>
                  <p:cNvSpPr/>
                  <p:nvPr/>
                </p:nvSpPr>
                <p:spPr>
                  <a:xfrm rot="8148087">
                    <a:off x="5508384" y="3314262"/>
                    <a:ext cx="1037" cy="1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7" h="1789" extrusionOk="0">
                        <a:moveTo>
                          <a:pt x="508" y="1411"/>
                        </a:moveTo>
                        <a:lnTo>
                          <a:pt x="0" y="0"/>
                        </a:lnTo>
                        <a:lnTo>
                          <a:pt x="188" y="183"/>
                        </a:lnTo>
                        <a:lnTo>
                          <a:pt x="1037" y="1789"/>
                        </a:lnTo>
                        <a:lnTo>
                          <a:pt x="508" y="1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7" name="Google Shape;5677;p58"/>
                  <p:cNvSpPr/>
                  <p:nvPr/>
                </p:nvSpPr>
                <p:spPr>
                  <a:xfrm rot="8148087">
                    <a:off x="5531492" y="3315015"/>
                    <a:ext cx="97" cy="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" h="219" extrusionOk="0">
                        <a:moveTo>
                          <a:pt x="0" y="198"/>
                        </a:moveTo>
                        <a:lnTo>
                          <a:pt x="97" y="0"/>
                        </a:lnTo>
                        <a:lnTo>
                          <a:pt x="63" y="219"/>
                        </a:lnTo>
                        <a:lnTo>
                          <a:pt x="0" y="1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8" name="Google Shape;5678;p58"/>
                  <p:cNvSpPr/>
                  <p:nvPr/>
                </p:nvSpPr>
                <p:spPr>
                  <a:xfrm rot="8148087">
                    <a:off x="5503504" y="3314733"/>
                    <a:ext cx="1290" cy="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0" h="1200" extrusionOk="0">
                        <a:moveTo>
                          <a:pt x="914" y="1200"/>
                        </a:moveTo>
                        <a:lnTo>
                          <a:pt x="0" y="0"/>
                        </a:lnTo>
                        <a:lnTo>
                          <a:pt x="651" y="464"/>
                        </a:lnTo>
                        <a:lnTo>
                          <a:pt x="1290" y="1086"/>
                        </a:lnTo>
                        <a:lnTo>
                          <a:pt x="914" y="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79" name="Google Shape;5679;p58"/>
                  <p:cNvSpPr/>
                  <p:nvPr/>
                </p:nvSpPr>
                <p:spPr>
                  <a:xfrm rot="8148087">
                    <a:off x="5531587" y="3315235"/>
                    <a:ext cx="92" cy="2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" h="241" extrusionOk="0">
                        <a:moveTo>
                          <a:pt x="0" y="241"/>
                        </a:moveTo>
                        <a:lnTo>
                          <a:pt x="37" y="0"/>
                        </a:lnTo>
                        <a:lnTo>
                          <a:pt x="92" y="53"/>
                        </a:lnTo>
                        <a:lnTo>
                          <a:pt x="0" y="2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0" name="Google Shape;5680;p58"/>
                  <p:cNvSpPr/>
                  <p:nvPr/>
                </p:nvSpPr>
                <p:spPr>
                  <a:xfrm rot="8148087">
                    <a:off x="5513043" y="3315335"/>
                    <a:ext cx="196" cy="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" h="93" extrusionOk="0">
                        <a:moveTo>
                          <a:pt x="0" y="93"/>
                        </a:moveTo>
                        <a:lnTo>
                          <a:pt x="127" y="0"/>
                        </a:lnTo>
                        <a:lnTo>
                          <a:pt x="196" y="68"/>
                        </a:lnTo>
                        <a:lnTo>
                          <a:pt x="0" y="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1" name="Google Shape;5681;p58"/>
                  <p:cNvSpPr/>
                  <p:nvPr/>
                </p:nvSpPr>
                <p:spPr>
                  <a:xfrm rot="8148087">
                    <a:off x="5424606" y="3301659"/>
                    <a:ext cx="25503" cy="34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03" h="34530" extrusionOk="0">
                        <a:moveTo>
                          <a:pt x="25503" y="34530"/>
                        </a:moveTo>
                        <a:lnTo>
                          <a:pt x="5382" y="14964"/>
                        </a:lnTo>
                        <a:lnTo>
                          <a:pt x="0" y="0"/>
                        </a:lnTo>
                        <a:lnTo>
                          <a:pt x="11652" y="8318"/>
                        </a:lnTo>
                        <a:lnTo>
                          <a:pt x="25503" y="345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2" name="Google Shape;5682;p58"/>
                  <p:cNvSpPr/>
                  <p:nvPr/>
                </p:nvSpPr>
                <p:spPr>
                  <a:xfrm rot="8148087">
                    <a:off x="5470413" y="3312251"/>
                    <a:ext cx="5956" cy="7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56" h="7830" extrusionOk="0">
                        <a:moveTo>
                          <a:pt x="5956" y="7830"/>
                        </a:moveTo>
                        <a:lnTo>
                          <a:pt x="0" y="2038"/>
                        </a:lnTo>
                        <a:lnTo>
                          <a:pt x="1850" y="1651"/>
                        </a:lnTo>
                        <a:lnTo>
                          <a:pt x="4262" y="0"/>
                        </a:lnTo>
                        <a:lnTo>
                          <a:pt x="4540" y="198"/>
                        </a:lnTo>
                        <a:lnTo>
                          <a:pt x="5956" y="78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3" name="Google Shape;5683;p58"/>
                  <p:cNvSpPr/>
                  <p:nvPr/>
                </p:nvSpPr>
                <p:spPr>
                  <a:xfrm rot="8148087">
                    <a:off x="5485321" y="3312512"/>
                    <a:ext cx="7266" cy="7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6" h="7497" extrusionOk="0">
                        <a:moveTo>
                          <a:pt x="6305" y="7497"/>
                        </a:moveTo>
                        <a:lnTo>
                          <a:pt x="0" y="1366"/>
                        </a:lnTo>
                        <a:lnTo>
                          <a:pt x="948" y="0"/>
                        </a:lnTo>
                        <a:lnTo>
                          <a:pt x="7266" y="4510"/>
                        </a:lnTo>
                        <a:lnTo>
                          <a:pt x="6305" y="74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4" name="Google Shape;5684;p58"/>
                  <p:cNvSpPr/>
                  <p:nvPr/>
                </p:nvSpPr>
                <p:spPr>
                  <a:xfrm rot="8148087">
                    <a:off x="5496916" y="3314405"/>
                    <a:ext cx="2192" cy="2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2" h="2879" extrusionOk="0">
                        <a:moveTo>
                          <a:pt x="1990" y="2879"/>
                        </a:moveTo>
                        <a:lnTo>
                          <a:pt x="0" y="944"/>
                        </a:lnTo>
                        <a:lnTo>
                          <a:pt x="0" y="0"/>
                        </a:lnTo>
                        <a:lnTo>
                          <a:pt x="2192" y="1564"/>
                        </a:lnTo>
                        <a:lnTo>
                          <a:pt x="1990" y="2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5" name="Google Shape;5685;p58"/>
                  <p:cNvSpPr/>
                  <p:nvPr/>
                </p:nvSpPr>
                <p:spPr>
                  <a:xfrm rot="8148087">
                    <a:off x="5501474" y="3314796"/>
                    <a:ext cx="1635" cy="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5" h="1449" extrusionOk="0">
                        <a:moveTo>
                          <a:pt x="1440" y="1449"/>
                        </a:moveTo>
                        <a:lnTo>
                          <a:pt x="0" y="49"/>
                        </a:lnTo>
                        <a:lnTo>
                          <a:pt x="163" y="0"/>
                        </a:lnTo>
                        <a:lnTo>
                          <a:pt x="1635" y="1050"/>
                        </a:lnTo>
                        <a:lnTo>
                          <a:pt x="1440" y="14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6" name="Google Shape;5686;p58"/>
                  <p:cNvSpPr/>
                  <p:nvPr/>
                </p:nvSpPr>
                <p:spPr>
                  <a:xfrm rot="8148087">
                    <a:off x="5502651" y="3315189"/>
                    <a:ext cx="4441" cy="5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1" h="5904" extrusionOk="0">
                        <a:moveTo>
                          <a:pt x="787" y="5331"/>
                        </a:moveTo>
                        <a:lnTo>
                          <a:pt x="0" y="4566"/>
                        </a:lnTo>
                        <a:lnTo>
                          <a:pt x="4441" y="0"/>
                        </a:lnTo>
                        <a:lnTo>
                          <a:pt x="4441" y="4131"/>
                        </a:lnTo>
                        <a:lnTo>
                          <a:pt x="3917" y="5203"/>
                        </a:lnTo>
                        <a:lnTo>
                          <a:pt x="1589" y="5904"/>
                        </a:lnTo>
                        <a:lnTo>
                          <a:pt x="787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7" name="Google Shape;5687;p58"/>
                  <p:cNvSpPr/>
                  <p:nvPr/>
                </p:nvSpPr>
                <p:spPr>
                  <a:xfrm rot="8148087">
                    <a:off x="5506971" y="3313516"/>
                    <a:ext cx="3591" cy="47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1" h="4720" extrusionOk="0">
                        <a:moveTo>
                          <a:pt x="3591" y="4720"/>
                        </a:moveTo>
                        <a:lnTo>
                          <a:pt x="866" y="2070"/>
                        </a:lnTo>
                        <a:lnTo>
                          <a:pt x="484" y="1346"/>
                        </a:lnTo>
                        <a:lnTo>
                          <a:pt x="0" y="0"/>
                        </a:lnTo>
                        <a:lnTo>
                          <a:pt x="3591" y="47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8" name="Google Shape;5688;p58"/>
                  <p:cNvSpPr/>
                  <p:nvPr/>
                </p:nvSpPr>
                <p:spPr>
                  <a:xfrm rot="8148087">
                    <a:off x="5510394" y="3314314"/>
                    <a:ext cx="2265" cy="2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5" h="2345" extrusionOk="0">
                        <a:moveTo>
                          <a:pt x="2265" y="2345"/>
                        </a:moveTo>
                        <a:lnTo>
                          <a:pt x="0" y="143"/>
                        </a:lnTo>
                        <a:lnTo>
                          <a:pt x="1117" y="0"/>
                        </a:lnTo>
                        <a:lnTo>
                          <a:pt x="2071" y="1804"/>
                        </a:lnTo>
                        <a:lnTo>
                          <a:pt x="2265" y="23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89" name="Google Shape;5689;p58"/>
                  <p:cNvSpPr/>
                  <p:nvPr/>
                </p:nvSpPr>
                <p:spPr>
                  <a:xfrm rot="8148087">
                    <a:off x="5513461" y="3314317"/>
                    <a:ext cx="3325" cy="4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5" h="4036" extrusionOk="0">
                        <a:moveTo>
                          <a:pt x="2448" y="4036"/>
                        </a:moveTo>
                        <a:lnTo>
                          <a:pt x="0" y="1656"/>
                        </a:lnTo>
                        <a:lnTo>
                          <a:pt x="495" y="121"/>
                        </a:lnTo>
                        <a:lnTo>
                          <a:pt x="741" y="0"/>
                        </a:lnTo>
                        <a:lnTo>
                          <a:pt x="3325" y="3396"/>
                        </a:lnTo>
                        <a:lnTo>
                          <a:pt x="2448" y="4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0" name="Google Shape;5690;p58"/>
                  <p:cNvSpPr/>
                  <p:nvPr/>
                </p:nvSpPr>
                <p:spPr>
                  <a:xfrm rot="8148087">
                    <a:off x="5517734" y="3315033"/>
                    <a:ext cx="2540" cy="3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0" h="3878" extrusionOk="0">
                        <a:moveTo>
                          <a:pt x="1060" y="3878"/>
                        </a:moveTo>
                        <a:lnTo>
                          <a:pt x="645" y="3475"/>
                        </a:lnTo>
                        <a:lnTo>
                          <a:pt x="0" y="0"/>
                        </a:lnTo>
                        <a:lnTo>
                          <a:pt x="552" y="279"/>
                        </a:lnTo>
                        <a:lnTo>
                          <a:pt x="2540" y="2891"/>
                        </a:lnTo>
                        <a:lnTo>
                          <a:pt x="2440" y="3204"/>
                        </a:lnTo>
                        <a:lnTo>
                          <a:pt x="1060" y="38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1" name="Google Shape;5691;p58"/>
                  <p:cNvSpPr/>
                  <p:nvPr/>
                </p:nvSpPr>
                <p:spPr>
                  <a:xfrm rot="8148087">
                    <a:off x="5522385" y="3313881"/>
                    <a:ext cx="4783" cy="37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3" h="3753" extrusionOk="0">
                        <a:moveTo>
                          <a:pt x="3860" y="3753"/>
                        </a:moveTo>
                        <a:lnTo>
                          <a:pt x="0" y="0"/>
                        </a:lnTo>
                        <a:lnTo>
                          <a:pt x="4783" y="2421"/>
                        </a:lnTo>
                        <a:lnTo>
                          <a:pt x="3860" y="37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2" name="Google Shape;5692;p58"/>
                  <p:cNvSpPr/>
                  <p:nvPr/>
                </p:nvSpPr>
                <p:spPr>
                  <a:xfrm rot="8148087">
                    <a:off x="5525715" y="3315057"/>
                    <a:ext cx="6933" cy="56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33" h="5628" extrusionOk="0">
                        <a:moveTo>
                          <a:pt x="707" y="3529"/>
                        </a:moveTo>
                        <a:lnTo>
                          <a:pt x="0" y="2841"/>
                        </a:lnTo>
                        <a:lnTo>
                          <a:pt x="1389" y="0"/>
                        </a:lnTo>
                        <a:lnTo>
                          <a:pt x="2836" y="243"/>
                        </a:lnTo>
                        <a:lnTo>
                          <a:pt x="6933" y="5628"/>
                        </a:lnTo>
                        <a:lnTo>
                          <a:pt x="707" y="35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3" name="Google Shape;5693;p58"/>
                  <p:cNvSpPr/>
                  <p:nvPr/>
                </p:nvSpPr>
                <p:spPr>
                  <a:xfrm rot="8148087">
                    <a:off x="5532166" y="3314553"/>
                    <a:ext cx="2185" cy="3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" h="3091" extrusionOk="0">
                        <a:moveTo>
                          <a:pt x="1730" y="3091"/>
                        </a:moveTo>
                        <a:lnTo>
                          <a:pt x="0" y="1409"/>
                        </a:lnTo>
                        <a:lnTo>
                          <a:pt x="1369" y="0"/>
                        </a:lnTo>
                        <a:lnTo>
                          <a:pt x="2185" y="137"/>
                        </a:lnTo>
                        <a:lnTo>
                          <a:pt x="1730" y="30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4" name="Google Shape;5694;p58"/>
                  <p:cNvSpPr/>
                  <p:nvPr/>
                </p:nvSpPr>
                <p:spPr>
                  <a:xfrm rot="8148087">
                    <a:off x="5535657" y="3315490"/>
                    <a:ext cx="1343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3" h="481" extrusionOk="0">
                        <a:moveTo>
                          <a:pt x="495" y="481"/>
                        </a:moveTo>
                        <a:lnTo>
                          <a:pt x="0" y="0"/>
                        </a:lnTo>
                        <a:lnTo>
                          <a:pt x="1343" y="225"/>
                        </a:lnTo>
                        <a:lnTo>
                          <a:pt x="495" y="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5" name="Google Shape;5695;p58"/>
                  <p:cNvSpPr/>
                  <p:nvPr/>
                </p:nvSpPr>
                <p:spPr>
                  <a:xfrm rot="8148087">
                    <a:off x="5542033" y="3313815"/>
                    <a:ext cx="6517" cy="6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17" h="6185" extrusionOk="0">
                        <a:moveTo>
                          <a:pt x="4327" y="6185"/>
                        </a:moveTo>
                        <a:lnTo>
                          <a:pt x="0" y="1978"/>
                        </a:lnTo>
                        <a:lnTo>
                          <a:pt x="3206" y="411"/>
                        </a:lnTo>
                        <a:lnTo>
                          <a:pt x="6432" y="0"/>
                        </a:lnTo>
                        <a:lnTo>
                          <a:pt x="6517" y="112"/>
                        </a:lnTo>
                        <a:lnTo>
                          <a:pt x="6517" y="4587"/>
                        </a:lnTo>
                        <a:lnTo>
                          <a:pt x="4327" y="6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6" name="Google Shape;5696;p58"/>
                  <p:cNvSpPr/>
                  <p:nvPr/>
                </p:nvSpPr>
                <p:spPr>
                  <a:xfrm rot="8148087">
                    <a:off x="5548651" y="3312215"/>
                    <a:ext cx="15991" cy="170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91" h="17053" extrusionOk="0">
                        <a:moveTo>
                          <a:pt x="9153" y="17053"/>
                        </a:moveTo>
                        <a:lnTo>
                          <a:pt x="0" y="8152"/>
                        </a:lnTo>
                        <a:lnTo>
                          <a:pt x="335" y="6292"/>
                        </a:lnTo>
                        <a:lnTo>
                          <a:pt x="4387" y="0"/>
                        </a:lnTo>
                        <a:lnTo>
                          <a:pt x="15991" y="15249"/>
                        </a:lnTo>
                        <a:lnTo>
                          <a:pt x="13411" y="16509"/>
                        </a:lnTo>
                        <a:lnTo>
                          <a:pt x="9153" y="1705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7" name="Google Shape;5697;p58"/>
                  <p:cNvSpPr/>
                  <p:nvPr/>
                </p:nvSpPr>
                <p:spPr>
                  <a:xfrm rot="8148087">
                    <a:off x="5569986" y="3318062"/>
                    <a:ext cx="18696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96" h="4531" extrusionOk="0">
                        <a:moveTo>
                          <a:pt x="4458" y="4334"/>
                        </a:moveTo>
                        <a:lnTo>
                          <a:pt x="0" y="0"/>
                        </a:lnTo>
                        <a:lnTo>
                          <a:pt x="17482" y="2937"/>
                        </a:lnTo>
                        <a:lnTo>
                          <a:pt x="18696" y="4531"/>
                        </a:lnTo>
                        <a:lnTo>
                          <a:pt x="4458" y="43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8" name="Google Shape;5698;p58"/>
                  <p:cNvSpPr/>
                  <p:nvPr/>
                </p:nvSpPr>
                <p:spPr>
                  <a:xfrm rot="8148087">
                    <a:off x="5578801" y="3307393"/>
                    <a:ext cx="42295" cy="26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95" h="26542" extrusionOk="0">
                        <a:moveTo>
                          <a:pt x="19335" y="18802"/>
                        </a:moveTo>
                        <a:lnTo>
                          <a:pt x="0" y="0"/>
                        </a:lnTo>
                        <a:lnTo>
                          <a:pt x="35939" y="18190"/>
                        </a:lnTo>
                        <a:lnTo>
                          <a:pt x="42295" y="26542"/>
                        </a:lnTo>
                        <a:lnTo>
                          <a:pt x="19335" y="18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699" name="Google Shape;5699;p58"/>
                  <p:cNvSpPr/>
                  <p:nvPr/>
                </p:nvSpPr>
                <p:spPr>
                  <a:xfrm rot="8148087">
                    <a:off x="5535846" y="3316877"/>
                    <a:ext cx="6217" cy="5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17" h="5293" extrusionOk="0">
                        <a:moveTo>
                          <a:pt x="0" y="52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6217" y="5293"/>
                        </a:lnTo>
                        <a:lnTo>
                          <a:pt x="0" y="5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0" name="Google Shape;5700;p58"/>
                  <p:cNvSpPr/>
                  <p:nvPr/>
                </p:nvSpPr>
                <p:spPr>
                  <a:xfrm rot="8148087">
                    <a:off x="5500615" y="3315221"/>
                    <a:ext cx="1380" cy="28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2895" extrusionOk="0">
                        <a:moveTo>
                          <a:pt x="0" y="1909"/>
                        </a:moveTo>
                        <a:lnTo>
                          <a:pt x="856" y="158"/>
                        </a:lnTo>
                        <a:lnTo>
                          <a:pt x="1380" y="0"/>
                        </a:lnTo>
                        <a:lnTo>
                          <a:pt x="1380" y="2895"/>
                        </a:lnTo>
                        <a:lnTo>
                          <a:pt x="0" y="1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1" name="Google Shape;5701;p58"/>
                  <p:cNvSpPr/>
                  <p:nvPr/>
                </p:nvSpPr>
                <p:spPr>
                  <a:xfrm rot="8148087">
                    <a:off x="5533404" y="3316859"/>
                    <a:ext cx="3096" cy="1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96" h="1279" extrusionOk="0">
                        <a:moveTo>
                          <a:pt x="0" y="932"/>
                        </a:moveTo>
                        <a:lnTo>
                          <a:pt x="3096" y="0"/>
                        </a:lnTo>
                        <a:lnTo>
                          <a:pt x="3057" y="258"/>
                        </a:lnTo>
                        <a:lnTo>
                          <a:pt x="2063" y="1279"/>
                        </a:lnTo>
                        <a:lnTo>
                          <a:pt x="0" y="9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2" name="Google Shape;5702;p58"/>
                  <p:cNvSpPr/>
                  <p:nvPr/>
                </p:nvSpPr>
                <p:spPr>
                  <a:xfrm rot="8148087">
                    <a:off x="5511821" y="3316120"/>
                    <a:ext cx="359" cy="4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95" extrusionOk="0">
                        <a:moveTo>
                          <a:pt x="359" y="495"/>
                        </a:moveTo>
                        <a:lnTo>
                          <a:pt x="0" y="23"/>
                        </a:lnTo>
                        <a:lnTo>
                          <a:pt x="180" y="0"/>
                        </a:lnTo>
                        <a:lnTo>
                          <a:pt x="359" y="4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3" name="Google Shape;5703;p58"/>
                  <p:cNvSpPr/>
                  <p:nvPr/>
                </p:nvSpPr>
                <p:spPr>
                  <a:xfrm rot="8148087">
                    <a:off x="5512402" y="3316186"/>
                    <a:ext cx="385" cy="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5" h="519" extrusionOk="0">
                        <a:moveTo>
                          <a:pt x="274" y="519"/>
                        </a:moveTo>
                        <a:lnTo>
                          <a:pt x="0" y="0"/>
                        </a:lnTo>
                        <a:lnTo>
                          <a:pt x="385" y="505"/>
                        </a:lnTo>
                        <a:lnTo>
                          <a:pt x="274" y="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4" name="Google Shape;5704;p58"/>
                  <p:cNvSpPr/>
                  <p:nvPr/>
                </p:nvSpPr>
                <p:spPr>
                  <a:xfrm rot="8148087">
                    <a:off x="5513859" y="3315360"/>
                    <a:ext cx="2273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73" h="4126" extrusionOk="0">
                        <a:moveTo>
                          <a:pt x="1956" y="4126"/>
                        </a:moveTo>
                        <a:lnTo>
                          <a:pt x="0" y="426"/>
                        </a:lnTo>
                        <a:lnTo>
                          <a:pt x="872" y="0"/>
                        </a:lnTo>
                        <a:lnTo>
                          <a:pt x="2273" y="3895"/>
                        </a:lnTo>
                        <a:lnTo>
                          <a:pt x="1956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5" name="Google Shape;5705;p58"/>
                  <p:cNvSpPr/>
                  <p:nvPr/>
                </p:nvSpPr>
                <p:spPr>
                  <a:xfrm rot="8148087">
                    <a:off x="5491837" y="3316529"/>
                    <a:ext cx="7987" cy="87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87" h="8745" extrusionOk="0">
                        <a:moveTo>
                          <a:pt x="0" y="6601"/>
                        </a:moveTo>
                        <a:lnTo>
                          <a:pt x="826" y="1233"/>
                        </a:lnTo>
                        <a:lnTo>
                          <a:pt x="4917" y="0"/>
                        </a:lnTo>
                        <a:lnTo>
                          <a:pt x="7987" y="1554"/>
                        </a:lnTo>
                        <a:lnTo>
                          <a:pt x="3003" y="8745"/>
                        </a:lnTo>
                        <a:lnTo>
                          <a:pt x="0" y="6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6" name="Google Shape;5706;p58"/>
                  <p:cNvSpPr/>
                  <p:nvPr/>
                </p:nvSpPr>
                <p:spPr>
                  <a:xfrm rot="8148087">
                    <a:off x="5507634" y="3318277"/>
                    <a:ext cx="6645" cy="27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45" h="2779" extrusionOk="0">
                        <a:moveTo>
                          <a:pt x="275" y="2779"/>
                        </a:moveTo>
                        <a:lnTo>
                          <a:pt x="0" y="2014"/>
                        </a:lnTo>
                        <a:lnTo>
                          <a:pt x="2760" y="0"/>
                        </a:lnTo>
                        <a:lnTo>
                          <a:pt x="6645" y="1966"/>
                        </a:lnTo>
                        <a:lnTo>
                          <a:pt x="275" y="27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7" name="Google Shape;5707;p58"/>
                  <p:cNvSpPr/>
                  <p:nvPr/>
                </p:nvSpPr>
                <p:spPr>
                  <a:xfrm rot="8148087">
                    <a:off x="5521589" y="3316808"/>
                    <a:ext cx="1325" cy="1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5" h="1465" extrusionOk="0">
                        <a:moveTo>
                          <a:pt x="0" y="794"/>
                        </a:moveTo>
                        <a:lnTo>
                          <a:pt x="550" y="0"/>
                        </a:lnTo>
                        <a:lnTo>
                          <a:pt x="1215" y="874"/>
                        </a:lnTo>
                        <a:lnTo>
                          <a:pt x="1325" y="1465"/>
                        </a:lnTo>
                        <a:lnTo>
                          <a:pt x="0" y="7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8" name="Google Shape;5708;p58"/>
                  <p:cNvSpPr/>
                  <p:nvPr/>
                </p:nvSpPr>
                <p:spPr>
                  <a:xfrm rot="8148087">
                    <a:off x="5517037" y="3317142"/>
                    <a:ext cx="782" cy="1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2" h="1185" extrusionOk="0">
                        <a:moveTo>
                          <a:pt x="146" y="1185"/>
                        </a:moveTo>
                        <a:lnTo>
                          <a:pt x="0" y="993"/>
                        </a:lnTo>
                        <a:lnTo>
                          <a:pt x="320" y="0"/>
                        </a:lnTo>
                        <a:lnTo>
                          <a:pt x="782" y="875"/>
                        </a:lnTo>
                        <a:lnTo>
                          <a:pt x="146" y="11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09" name="Google Shape;5709;p58"/>
                  <p:cNvSpPr/>
                  <p:nvPr/>
                </p:nvSpPr>
                <p:spPr>
                  <a:xfrm rot="8148087">
                    <a:off x="5519418" y="3316790"/>
                    <a:ext cx="2913" cy="3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3" h="3665" extrusionOk="0">
                        <a:moveTo>
                          <a:pt x="930" y="2661"/>
                        </a:moveTo>
                        <a:lnTo>
                          <a:pt x="268" y="1791"/>
                        </a:lnTo>
                        <a:lnTo>
                          <a:pt x="0" y="345"/>
                        </a:lnTo>
                        <a:lnTo>
                          <a:pt x="239" y="0"/>
                        </a:lnTo>
                        <a:lnTo>
                          <a:pt x="1136" y="302"/>
                        </a:lnTo>
                        <a:lnTo>
                          <a:pt x="2913" y="3665"/>
                        </a:lnTo>
                        <a:lnTo>
                          <a:pt x="930" y="26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10" name="Google Shape;5710;p58"/>
                  <p:cNvSpPr/>
                  <p:nvPr/>
                </p:nvSpPr>
                <p:spPr>
                  <a:xfrm rot="8148087">
                    <a:off x="5532691" y="3318015"/>
                    <a:ext cx="1482" cy="17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2" h="1785" extrusionOk="0">
                        <a:moveTo>
                          <a:pt x="0" y="1619"/>
                        </a:moveTo>
                        <a:lnTo>
                          <a:pt x="178" y="461"/>
                        </a:lnTo>
                        <a:lnTo>
                          <a:pt x="516" y="113"/>
                        </a:lnTo>
                        <a:lnTo>
                          <a:pt x="892" y="0"/>
                        </a:lnTo>
                        <a:lnTo>
                          <a:pt x="1482" y="776"/>
                        </a:lnTo>
                        <a:lnTo>
                          <a:pt x="989" y="1785"/>
                        </a:lnTo>
                        <a:lnTo>
                          <a:pt x="0" y="1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11" name="Google Shape;5711;p58"/>
                  <p:cNvSpPr/>
                  <p:nvPr/>
                </p:nvSpPr>
                <p:spPr>
                  <a:xfrm rot="8148087">
                    <a:off x="5522869" y="3317506"/>
                    <a:ext cx="1555" cy="1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5" h="1522" extrusionOk="0">
                        <a:moveTo>
                          <a:pt x="1158" y="1522"/>
                        </a:moveTo>
                        <a:lnTo>
                          <a:pt x="0" y="0"/>
                        </a:lnTo>
                        <a:lnTo>
                          <a:pt x="1471" y="496"/>
                        </a:lnTo>
                        <a:lnTo>
                          <a:pt x="1555" y="950"/>
                        </a:lnTo>
                        <a:lnTo>
                          <a:pt x="1158" y="15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12" name="Google Shape;5712;p58"/>
                  <p:cNvSpPr/>
                  <p:nvPr/>
                </p:nvSpPr>
                <p:spPr>
                  <a:xfrm rot="8148087">
                    <a:off x="5517953" y="3317954"/>
                    <a:ext cx="450" cy="6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" h="615" extrusionOk="0">
                        <a:moveTo>
                          <a:pt x="325" y="615"/>
                        </a:moveTo>
                        <a:lnTo>
                          <a:pt x="0" y="0"/>
                        </a:lnTo>
                        <a:lnTo>
                          <a:pt x="450" y="227"/>
                        </a:lnTo>
                        <a:lnTo>
                          <a:pt x="325" y="6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13" name="Google Shape;5713;p58"/>
                  <p:cNvSpPr/>
                  <p:nvPr/>
                </p:nvSpPr>
                <p:spPr>
                  <a:xfrm rot="8148087">
                    <a:off x="5500491" y="3318727"/>
                    <a:ext cx="3489" cy="47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89" h="4783" extrusionOk="0">
                        <a:moveTo>
                          <a:pt x="0" y="4783"/>
                        </a:moveTo>
                        <a:lnTo>
                          <a:pt x="0" y="3869"/>
                        </a:lnTo>
                        <a:lnTo>
                          <a:pt x="1891" y="0"/>
                        </a:lnTo>
                        <a:lnTo>
                          <a:pt x="3489" y="809"/>
                        </a:lnTo>
                        <a:lnTo>
                          <a:pt x="3018" y="3874"/>
                        </a:lnTo>
                        <a:lnTo>
                          <a:pt x="0" y="4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14" name="Google Shape;5714;p58"/>
                  <p:cNvSpPr/>
                  <p:nvPr/>
                </p:nvSpPr>
                <p:spPr>
                  <a:xfrm rot="8148087">
                    <a:off x="5479260" y="3314669"/>
                    <a:ext cx="8956" cy="15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6" h="15723" extrusionOk="0">
                        <a:moveTo>
                          <a:pt x="0" y="9482"/>
                        </a:moveTo>
                        <a:lnTo>
                          <a:pt x="3052" y="0"/>
                        </a:lnTo>
                        <a:lnTo>
                          <a:pt x="6378" y="1684"/>
                        </a:lnTo>
                        <a:lnTo>
                          <a:pt x="8956" y="15576"/>
                        </a:lnTo>
                        <a:lnTo>
                          <a:pt x="8743" y="15723"/>
                        </a:lnTo>
                        <a:lnTo>
                          <a:pt x="0" y="94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15" name="Google Shape;5715;p58"/>
                  <p:cNvSpPr/>
                  <p:nvPr/>
                </p:nvSpPr>
                <p:spPr>
                  <a:xfrm rot="8148087">
                    <a:off x="5517387" y="3318191"/>
                    <a:ext cx="1111" cy="18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1896" extrusionOk="0">
                        <a:moveTo>
                          <a:pt x="0" y="1333"/>
                        </a:moveTo>
                        <a:lnTo>
                          <a:pt x="429" y="0"/>
                        </a:lnTo>
                        <a:lnTo>
                          <a:pt x="1111" y="1896"/>
                        </a:lnTo>
                        <a:lnTo>
                          <a:pt x="0" y="13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16" name="Google Shape;5716;p58"/>
                  <p:cNvSpPr/>
                  <p:nvPr/>
                </p:nvSpPr>
                <p:spPr>
                  <a:xfrm rot="8148087">
                    <a:off x="5516510" y="3318723"/>
                    <a:ext cx="324" cy="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74" extrusionOk="0">
                        <a:moveTo>
                          <a:pt x="98" y="274"/>
                        </a:moveTo>
                        <a:lnTo>
                          <a:pt x="0" y="0"/>
                        </a:lnTo>
                        <a:lnTo>
                          <a:pt x="324" y="164"/>
                        </a:lnTo>
                        <a:lnTo>
                          <a:pt x="98" y="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17" name="Google Shape;5717;p58"/>
                  <p:cNvSpPr/>
                  <p:nvPr/>
                </p:nvSpPr>
                <p:spPr>
                  <a:xfrm rot="8148087">
                    <a:off x="5523603" y="3318502"/>
                    <a:ext cx="1285" cy="3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5" h="3035" extrusionOk="0">
                        <a:moveTo>
                          <a:pt x="544" y="2926"/>
                        </a:moveTo>
                        <a:lnTo>
                          <a:pt x="0" y="0"/>
                        </a:lnTo>
                        <a:lnTo>
                          <a:pt x="1285" y="2431"/>
                        </a:lnTo>
                        <a:lnTo>
                          <a:pt x="867" y="3035"/>
                        </a:lnTo>
                        <a:lnTo>
                          <a:pt x="544" y="2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18" name="Google Shape;5718;p58"/>
                  <p:cNvSpPr/>
                  <p:nvPr/>
                </p:nvSpPr>
                <p:spPr>
                  <a:xfrm rot="8148087">
                    <a:off x="5510086" y="3319583"/>
                    <a:ext cx="7447" cy="38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7" h="3815" extrusionOk="0">
                        <a:moveTo>
                          <a:pt x="0" y="1824"/>
                        </a:moveTo>
                        <a:lnTo>
                          <a:pt x="3733" y="0"/>
                        </a:lnTo>
                        <a:lnTo>
                          <a:pt x="7447" y="1252"/>
                        </a:lnTo>
                        <a:lnTo>
                          <a:pt x="3935" y="3815"/>
                        </a:lnTo>
                        <a:lnTo>
                          <a:pt x="0" y="18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19" name="Google Shape;5719;p58"/>
                  <p:cNvSpPr/>
                  <p:nvPr/>
                </p:nvSpPr>
                <p:spPr>
                  <a:xfrm rot="8148087">
                    <a:off x="5534125" y="3319102"/>
                    <a:ext cx="558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" h="906" extrusionOk="0">
                        <a:moveTo>
                          <a:pt x="0" y="906"/>
                        </a:moveTo>
                        <a:lnTo>
                          <a:pt x="140" y="0"/>
                        </a:lnTo>
                        <a:lnTo>
                          <a:pt x="558" y="549"/>
                        </a:lnTo>
                        <a:lnTo>
                          <a:pt x="299" y="816"/>
                        </a:lnTo>
                        <a:lnTo>
                          <a:pt x="0" y="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0" name="Google Shape;5720;p58"/>
                  <p:cNvSpPr/>
                  <p:nvPr/>
                </p:nvSpPr>
                <p:spPr>
                  <a:xfrm rot="8148087">
                    <a:off x="5528760" y="3319331"/>
                    <a:ext cx="4755" cy="33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5" h="3378" extrusionOk="0">
                        <a:moveTo>
                          <a:pt x="954" y="2739"/>
                        </a:moveTo>
                        <a:lnTo>
                          <a:pt x="0" y="1487"/>
                        </a:lnTo>
                        <a:lnTo>
                          <a:pt x="548" y="368"/>
                        </a:lnTo>
                        <a:lnTo>
                          <a:pt x="1770" y="0"/>
                        </a:lnTo>
                        <a:lnTo>
                          <a:pt x="2979" y="16"/>
                        </a:lnTo>
                        <a:lnTo>
                          <a:pt x="4755" y="3378"/>
                        </a:lnTo>
                        <a:lnTo>
                          <a:pt x="954" y="2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1" name="Google Shape;5721;p58"/>
                  <p:cNvSpPr/>
                  <p:nvPr/>
                </p:nvSpPr>
                <p:spPr>
                  <a:xfrm rot="8148087">
                    <a:off x="5521032" y="3319057"/>
                    <a:ext cx="2578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8" h="3510" extrusionOk="0">
                        <a:moveTo>
                          <a:pt x="479" y="2802"/>
                        </a:moveTo>
                        <a:lnTo>
                          <a:pt x="0" y="1896"/>
                        </a:lnTo>
                        <a:lnTo>
                          <a:pt x="1315" y="0"/>
                        </a:lnTo>
                        <a:lnTo>
                          <a:pt x="2578" y="3510"/>
                        </a:lnTo>
                        <a:lnTo>
                          <a:pt x="479" y="28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2" name="Google Shape;5722;p58"/>
                  <p:cNvSpPr/>
                  <p:nvPr/>
                </p:nvSpPr>
                <p:spPr>
                  <a:xfrm rot="8148087">
                    <a:off x="5533050" y="3319969"/>
                    <a:ext cx="1442" cy="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2" h="738" extrusionOk="0">
                        <a:moveTo>
                          <a:pt x="117" y="738"/>
                        </a:moveTo>
                        <a:lnTo>
                          <a:pt x="0" y="584"/>
                        </a:lnTo>
                        <a:lnTo>
                          <a:pt x="568" y="0"/>
                        </a:lnTo>
                        <a:lnTo>
                          <a:pt x="1442" y="12"/>
                        </a:lnTo>
                        <a:lnTo>
                          <a:pt x="1255" y="395"/>
                        </a:lnTo>
                        <a:lnTo>
                          <a:pt x="117" y="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3" name="Google Shape;5723;p58"/>
                  <p:cNvSpPr/>
                  <p:nvPr/>
                </p:nvSpPr>
                <p:spPr>
                  <a:xfrm rot="8148087">
                    <a:off x="5518816" y="3319454"/>
                    <a:ext cx="952" cy="15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" h="1549" extrusionOk="0">
                        <a:moveTo>
                          <a:pt x="557" y="1549"/>
                        </a:moveTo>
                        <a:lnTo>
                          <a:pt x="0" y="0"/>
                        </a:lnTo>
                        <a:lnTo>
                          <a:pt x="952" y="321"/>
                        </a:lnTo>
                        <a:lnTo>
                          <a:pt x="557" y="15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4" name="Google Shape;5724;p58"/>
                  <p:cNvSpPr/>
                  <p:nvPr/>
                </p:nvSpPr>
                <p:spPr>
                  <a:xfrm rot="8148087">
                    <a:off x="5534412" y="3319987"/>
                    <a:ext cx="2923" cy="5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3" h="5974" extrusionOk="0">
                        <a:moveTo>
                          <a:pt x="0" y="5960"/>
                        </a:moveTo>
                        <a:lnTo>
                          <a:pt x="917" y="0"/>
                        </a:lnTo>
                        <a:lnTo>
                          <a:pt x="2923" y="3796"/>
                        </a:lnTo>
                        <a:lnTo>
                          <a:pt x="2747" y="4156"/>
                        </a:lnTo>
                        <a:lnTo>
                          <a:pt x="979" y="5974"/>
                        </a:lnTo>
                        <a:lnTo>
                          <a:pt x="0" y="59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5" name="Google Shape;5725;p58"/>
                  <p:cNvSpPr/>
                  <p:nvPr/>
                </p:nvSpPr>
                <p:spPr>
                  <a:xfrm rot="8148087">
                    <a:off x="5461991" y="3315525"/>
                    <a:ext cx="13507" cy="15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07" h="15394" extrusionOk="0">
                        <a:moveTo>
                          <a:pt x="65" y="5799"/>
                        </a:moveTo>
                        <a:lnTo>
                          <a:pt x="0" y="5454"/>
                        </a:lnTo>
                        <a:lnTo>
                          <a:pt x="7970" y="0"/>
                        </a:lnTo>
                        <a:lnTo>
                          <a:pt x="13507" y="15394"/>
                        </a:lnTo>
                        <a:lnTo>
                          <a:pt x="65" y="57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6" name="Google Shape;5726;p58"/>
                  <p:cNvSpPr/>
                  <p:nvPr/>
                </p:nvSpPr>
                <p:spPr>
                  <a:xfrm rot="8148087">
                    <a:off x="5526398" y="3319905"/>
                    <a:ext cx="1223" cy="23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3" h="2316" extrusionOk="0">
                        <a:moveTo>
                          <a:pt x="1223" y="2316"/>
                        </a:moveTo>
                        <a:lnTo>
                          <a:pt x="0" y="0"/>
                        </a:lnTo>
                        <a:lnTo>
                          <a:pt x="819" y="138"/>
                        </a:lnTo>
                        <a:lnTo>
                          <a:pt x="1223" y="23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7" name="Google Shape;5727;p58"/>
                  <p:cNvSpPr/>
                  <p:nvPr/>
                </p:nvSpPr>
                <p:spPr>
                  <a:xfrm rot="8148087">
                    <a:off x="5539132" y="3320835"/>
                    <a:ext cx="6044" cy="3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44" h="3711" extrusionOk="0">
                        <a:moveTo>
                          <a:pt x="2190" y="3711"/>
                        </a:moveTo>
                        <a:lnTo>
                          <a:pt x="0" y="834"/>
                        </a:lnTo>
                        <a:lnTo>
                          <a:pt x="0" y="711"/>
                        </a:lnTo>
                        <a:lnTo>
                          <a:pt x="5570" y="0"/>
                        </a:lnTo>
                        <a:lnTo>
                          <a:pt x="6044" y="898"/>
                        </a:lnTo>
                        <a:lnTo>
                          <a:pt x="2190" y="37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8" name="Google Shape;5728;p58"/>
                  <p:cNvSpPr/>
                  <p:nvPr/>
                </p:nvSpPr>
                <p:spPr>
                  <a:xfrm rot="8148087">
                    <a:off x="5511507" y="3322573"/>
                    <a:ext cx="10628" cy="68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28" h="6841" extrusionOk="0">
                        <a:moveTo>
                          <a:pt x="0" y="5377"/>
                        </a:moveTo>
                        <a:lnTo>
                          <a:pt x="1730" y="0"/>
                        </a:lnTo>
                        <a:lnTo>
                          <a:pt x="10628" y="1494"/>
                        </a:lnTo>
                        <a:lnTo>
                          <a:pt x="10628" y="3771"/>
                        </a:lnTo>
                        <a:lnTo>
                          <a:pt x="4344" y="6841"/>
                        </a:lnTo>
                        <a:lnTo>
                          <a:pt x="0" y="53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29" name="Google Shape;5729;p58"/>
                  <p:cNvSpPr/>
                  <p:nvPr/>
                </p:nvSpPr>
                <p:spPr>
                  <a:xfrm rot="8148087">
                    <a:off x="5532442" y="3321512"/>
                    <a:ext cx="2070" cy="20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70" h="2089" extrusionOk="0">
                        <a:moveTo>
                          <a:pt x="0" y="2074"/>
                        </a:moveTo>
                        <a:lnTo>
                          <a:pt x="894" y="244"/>
                        </a:lnTo>
                        <a:lnTo>
                          <a:pt x="1131" y="0"/>
                        </a:lnTo>
                        <a:lnTo>
                          <a:pt x="2070" y="1776"/>
                        </a:lnTo>
                        <a:lnTo>
                          <a:pt x="1035" y="2089"/>
                        </a:lnTo>
                        <a:lnTo>
                          <a:pt x="0" y="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0" name="Google Shape;5730;p58"/>
                  <p:cNvSpPr/>
                  <p:nvPr/>
                </p:nvSpPr>
                <p:spPr>
                  <a:xfrm rot="8148087">
                    <a:off x="5545428" y="3320971"/>
                    <a:ext cx="731" cy="1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1" h="1207" extrusionOk="0">
                        <a:moveTo>
                          <a:pt x="646" y="1207"/>
                        </a:moveTo>
                        <a:lnTo>
                          <a:pt x="0" y="358"/>
                        </a:lnTo>
                        <a:lnTo>
                          <a:pt x="731" y="0"/>
                        </a:lnTo>
                        <a:lnTo>
                          <a:pt x="731" y="1196"/>
                        </a:lnTo>
                        <a:lnTo>
                          <a:pt x="646" y="1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1" name="Google Shape;5731;p58"/>
                  <p:cNvSpPr/>
                  <p:nvPr/>
                </p:nvSpPr>
                <p:spPr>
                  <a:xfrm rot="8148087">
                    <a:off x="5505997" y="3321341"/>
                    <a:ext cx="2197" cy="13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7" h="1392" extrusionOk="0">
                        <a:moveTo>
                          <a:pt x="0" y="280"/>
                        </a:moveTo>
                        <a:lnTo>
                          <a:pt x="2197" y="0"/>
                        </a:lnTo>
                        <a:lnTo>
                          <a:pt x="2197" y="1392"/>
                        </a:lnTo>
                        <a:lnTo>
                          <a:pt x="0" y="2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2" name="Google Shape;5732;p58"/>
                  <p:cNvSpPr/>
                  <p:nvPr/>
                </p:nvSpPr>
                <p:spPr>
                  <a:xfrm rot="8148087">
                    <a:off x="5505191" y="3321864"/>
                    <a:ext cx="453" cy="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3" h="696" extrusionOk="0">
                        <a:moveTo>
                          <a:pt x="0" y="696"/>
                        </a:moveTo>
                        <a:lnTo>
                          <a:pt x="0" y="0"/>
                        </a:lnTo>
                        <a:lnTo>
                          <a:pt x="453" y="230"/>
                        </a:lnTo>
                        <a:lnTo>
                          <a:pt x="0" y="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3" name="Google Shape;5733;p58"/>
                  <p:cNvSpPr/>
                  <p:nvPr/>
                </p:nvSpPr>
                <p:spPr>
                  <a:xfrm rot="8148087">
                    <a:off x="5526711" y="3321665"/>
                    <a:ext cx="2803" cy="38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3" h="3835" extrusionOk="0">
                        <a:moveTo>
                          <a:pt x="644" y="3473"/>
                        </a:moveTo>
                        <a:lnTo>
                          <a:pt x="0" y="0"/>
                        </a:lnTo>
                        <a:lnTo>
                          <a:pt x="1431" y="20"/>
                        </a:lnTo>
                        <a:lnTo>
                          <a:pt x="2803" y="3835"/>
                        </a:lnTo>
                        <a:lnTo>
                          <a:pt x="644" y="3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4" name="Google Shape;5734;p58"/>
                  <p:cNvSpPr/>
                  <p:nvPr/>
                </p:nvSpPr>
                <p:spPr>
                  <a:xfrm rot="8148087">
                    <a:off x="5523049" y="3321939"/>
                    <a:ext cx="2216" cy="2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" h="2351" extrusionOk="0">
                        <a:moveTo>
                          <a:pt x="845" y="2351"/>
                        </a:moveTo>
                        <a:lnTo>
                          <a:pt x="0" y="0"/>
                        </a:lnTo>
                        <a:lnTo>
                          <a:pt x="2216" y="372"/>
                        </a:lnTo>
                        <a:lnTo>
                          <a:pt x="845" y="23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5" name="Google Shape;5735;p58"/>
                  <p:cNvSpPr/>
                  <p:nvPr/>
                </p:nvSpPr>
                <p:spPr>
                  <a:xfrm rot="8148087">
                    <a:off x="5545833" y="3322311"/>
                    <a:ext cx="4223" cy="100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23" h="10055" extrusionOk="0">
                        <a:moveTo>
                          <a:pt x="0" y="10055"/>
                        </a:moveTo>
                        <a:lnTo>
                          <a:pt x="0" y="0"/>
                        </a:lnTo>
                        <a:lnTo>
                          <a:pt x="4223" y="7992"/>
                        </a:lnTo>
                        <a:lnTo>
                          <a:pt x="0" y="10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6" name="Google Shape;5736;p58"/>
                  <p:cNvSpPr/>
                  <p:nvPr/>
                </p:nvSpPr>
                <p:spPr>
                  <a:xfrm rot="8148087">
                    <a:off x="5503398" y="3322513"/>
                    <a:ext cx="2789" cy="27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9" h="2764" extrusionOk="0">
                        <a:moveTo>
                          <a:pt x="0" y="2036"/>
                        </a:moveTo>
                        <a:lnTo>
                          <a:pt x="1865" y="118"/>
                        </a:lnTo>
                        <a:lnTo>
                          <a:pt x="2789" y="0"/>
                        </a:lnTo>
                        <a:lnTo>
                          <a:pt x="1438" y="2764"/>
                        </a:lnTo>
                        <a:lnTo>
                          <a:pt x="0" y="2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7" name="Google Shape;5737;p58"/>
                  <p:cNvSpPr/>
                  <p:nvPr/>
                </p:nvSpPr>
                <p:spPr>
                  <a:xfrm rot="8148087">
                    <a:off x="5530482" y="3323106"/>
                    <a:ext cx="2125" cy="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5" h="943" extrusionOk="0">
                        <a:moveTo>
                          <a:pt x="174" y="916"/>
                        </a:moveTo>
                        <a:lnTo>
                          <a:pt x="0" y="587"/>
                        </a:lnTo>
                        <a:lnTo>
                          <a:pt x="1950" y="0"/>
                        </a:lnTo>
                        <a:lnTo>
                          <a:pt x="2125" y="943"/>
                        </a:lnTo>
                        <a:lnTo>
                          <a:pt x="174" y="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8" name="Google Shape;5738;p58"/>
                  <p:cNvSpPr/>
                  <p:nvPr/>
                </p:nvSpPr>
                <p:spPr>
                  <a:xfrm rot="8148087">
                    <a:off x="5504532" y="3324220"/>
                    <a:ext cx="4006" cy="33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06" h="3382" extrusionOk="0">
                        <a:moveTo>
                          <a:pt x="0" y="3382"/>
                        </a:moveTo>
                        <a:lnTo>
                          <a:pt x="0" y="0"/>
                        </a:lnTo>
                        <a:lnTo>
                          <a:pt x="4006" y="1350"/>
                        </a:lnTo>
                        <a:lnTo>
                          <a:pt x="2318" y="3086"/>
                        </a:lnTo>
                        <a:lnTo>
                          <a:pt x="0" y="33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39" name="Google Shape;5739;p58"/>
                  <p:cNvSpPr/>
                  <p:nvPr/>
                </p:nvSpPr>
                <p:spPr>
                  <a:xfrm rot="8148087">
                    <a:off x="5533644" y="3323548"/>
                    <a:ext cx="2302" cy="4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4130" extrusionOk="0">
                        <a:moveTo>
                          <a:pt x="61" y="4130"/>
                        </a:moveTo>
                        <a:lnTo>
                          <a:pt x="0" y="4014"/>
                        </a:lnTo>
                        <a:lnTo>
                          <a:pt x="1963" y="0"/>
                        </a:lnTo>
                        <a:lnTo>
                          <a:pt x="2302" y="1826"/>
                        </a:lnTo>
                        <a:lnTo>
                          <a:pt x="61" y="4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0" name="Google Shape;5740;p58"/>
                  <p:cNvSpPr/>
                  <p:nvPr/>
                </p:nvSpPr>
                <p:spPr>
                  <a:xfrm rot="8148087">
                    <a:off x="5493998" y="3324923"/>
                    <a:ext cx="10340" cy="59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" h="5919" extrusionOk="0">
                        <a:moveTo>
                          <a:pt x="0" y="4087"/>
                        </a:moveTo>
                        <a:lnTo>
                          <a:pt x="565" y="411"/>
                        </a:lnTo>
                        <a:lnTo>
                          <a:pt x="3790" y="0"/>
                        </a:lnTo>
                        <a:lnTo>
                          <a:pt x="10340" y="2208"/>
                        </a:lnTo>
                        <a:lnTo>
                          <a:pt x="8862" y="4339"/>
                        </a:lnTo>
                        <a:lnTo>
                          <a:pt x="3620" y="5919"/>
                        </a:lnTo>
                        <a:lnTo>
                          <a:pt x="0" y="40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1" name="Google Shape;5741;p58"/>
                  <p:cNvSpPr/>
                  <p:nvPr/>
                </p:nvSpPr>
                <p:spPr>
                  <a:xfrm rot="8148087">
                    <a:off x="5563752" y="3323457"/>
                    <a:ext cx="6585" cy="4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5" h="4729" extrusionOk="0">
                        <a:moveTo>
                          <a:pt x="3598" y="4729"/>
                        </a:moveTo>
                        <a:lnTo>
                          <a:pt x="0" y="0"/>
                        </a:lnTo>
                        <a:lnTo>
                          <a:pt x="6585" y="91"/>
                        </a:lnTo>
                        <a:lnTo>
                          <a:pt x="3598" y="47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2" name="Google Shape;5742;p58"/>
                  <p:cNvSpPr/>
                  <p:nvPr/>
                </p:nvSpPr>
                <p:spPr>
                  <a:xfrm rot="8148087">
                    <a:off x="5521743" y="3324915"/>
                    <a:ext cx="4027" cy="4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27" h="4531" extrusionOk="0">
                        <a:moveTo>
                          <a:pt x="0" y="4098"/>
                        </a:moveTo>
                        <a:lnTo>
                          <a:pt x="2842" y="0"/>
                        </a:lnTo>
                        <a:lnTo>
                          <a:pt x="4027" y="16"/>
                        </a:lnTo>
                        <a:lnTo>
                          <a:pt x="2574" y="4531"/>
                        </a:lnTo>
                        <a:lnTo>
                          <a:pt x="0" y="40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3" name="Google Shape;5743;p58"/>
                  <p:cNvSpPr/>
                  <p:nvPr/>
                </p:nvSpPr>
                <p:spPr>
                  <a:xfrm rot="8148087">
                    <a:off x="5531558" y="3324140"/>
                    <a:ext cx="1784" cy="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" h="3982" extrusionOk="0">
                        <a:moveTo>
                          <a:pt x="648" y="3982"/>
                        </a:moveTo>
                        <a:lnTo>
                          <a:pt x="0" y="489"/>
                        </a:lnTo>
                        <a:lnTo>
                          <a:pt x="475" y="0"/>
                        </a:lnTo>
                        <a:lnTo>
                          <a:pt x="1784" y="3640"/>
                        </a:lnTo>
                        <a:lnTo>
                          <a:pt x="648" y="39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4" name="Google Shape;5744;p58"/>
                  <p:cNvSpPr/>
                  <p:nvPr/>
                </p:nvSpPr>
                <p:spPr>
                  <a:xfrm rot="8148087">
                    <a:off x="5509742" y="3324442"/>
                    <a:ext cx="2570" cy="27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70" h="2742" extrusionOk="0">
                        <a:moveTo>
                          <a:pt x="0" y="1875"/>
                        </a:moveTo>
                        <a:lnTo>
                          <a:pt x="2570" y="0"/>
                        </a:lnTo>
                        <a:lnTo>
                          <a:pt x="2570" y="2742"/>
                        </a:lnTo>
                        <a:lnTo>
                          <a:pt x="0" y="18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5" name="Google Shape;5745;p58"/>
                  <p:cNvSpPr/>
                  <p:nvPr/>
                </p:nvSpPr>
                <p:spPr>
                  <a:xfrm rot="8148087">
                    <a:off x="5418720" y="3308779"/>
                    <a:ext cx="42355" cy="4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55" h="45632" extrusionOk="0">
                        <a:moveTo>
                          <a:pt x="13065" y="24724"/>
                        </a:moveTo>
                        <a:lnTo>
                          <a:pt x="0" y="0"/>
                        </a:lnTo>
                        <a:lnTo>
                          <a:pt x="12412" y="6282"/>
                        </a:lnTo>
                        <a:lnTo>
                          <a:pt x="42355" y="45632"/>
                        </a:lnTo>
                        <a:lnTo>
                          <a:pt x="13065" y="24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6" name="Google Shape;5746;p58"/>
                  <p:cNvSpPr/>
                  <p:nvPr/>
                </p:nvSpPr>
                <p:spPr>
                  <a:xfrm rot="8148087">
                    <a:off x="5538903" y="3324049"/>
                    <a:ext cx="1644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4" h="3314" extrusionOk="0">
                        <a:moveTo>
                          <a:pt x="1134" y="3314"/>
                        </a:moveTo>
                        <a:lnTo>
                          <a:pt x="0" y="1168"/>
                        </a:lnTo>
                        <a:lnTo>
                          <a:pt x="1592" y="7"/>
                        </a:lnTo>
                        <a:lnTo>
                          <a:pt x="1644" y="0"/>
                        </a:lnTo>
                        <a:lnTo>
                          <a:pt x="1134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7" name="Google Shape;5747;p58"/>
                  <p:cNvSpPr/>
                  <p:nvPr/>
                </p:nvSpPr>
                <p:spPr>
                  <a:xfrm rot="8148087">
                    <a:off x="5523051" y="3327267"/>
                    <a:ext cx="9456" cy="4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56" h="4244" extrusionOk="0">
                        <a:moveTo>
                          <a:pt x="470" y="4155"/>
                        </a:moveTo>
                        <a:lnTo>
                          <a:pt x="0" y="2850"/>
                        </a:lnTo>
                        <a:lnTo>
                          <a:pt x="9456" y="0"/>
                        </a:lnTo>
                        <a:lnTo>
                          <a:pt x="9123" y="1037"/>
                        </a:lnTo>
                        <a:lnTo>
                          <a:pt x="6900" y="4244"/>
                        </a:lnTo>
                        <a:lnTo>
                          <a:pt x="470" y="41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8" name="Google Shape;5748;p58"/>
                  <p:cNvSpPr/>
                  <p:nvPr/>
                </p:nvSpPr>
                <p:spPr>
                  <a:xfrm rot="8148087">
                    <a:off x="5566105" y="3326364"/>
                    <a:ext cx="9621" cy="3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1" h="3358" extrusionOk="0">
                        <a:moveTo>
                          <a:pt x="1530" y="2012"/>
                        </a:moveTo>
                        <a:lnTo>
                          <a:pt x="0" y="0"/>
                        </a:lnTo>
                        <a:lnTo>
                          <a:pt x="9621" y="3244"/>
                        </a:lnTo>
                        <a:lnTo>
                          <a:pt x="9548" y="3358"/>
                        </a:lnTo>
                        <a:lnTo>
                          <a:pt x="1530" y="20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9" name="Google Shape;5749;p58"/>
                  <p:cNvSpPr/>
                  <p:nvPr/>
                </p:nvSpPr>
                <p:spPr>
                  <a:xfrm rot="8148087">
                    <a:off x="5490265" y="3325382"/>
                    <a:ext cx="6298" cy="65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98" h="6561" extrusionOk="0">
                        <a:moveTo>
                          <a:pt x="0" y="4342"/>
                        </a:moveTo>
                        <a:lnTo>
                          <a:pt x="2172" y="1208"/>
                        </a:lnTo>
                        <a:lnTo>
                          <a:pt x="6183" y="0"/>
                        </a:lnTo>
                        <a:lnTo>
                          <a:pt x="6298" y="621"/>
                        </a:lnTo>
                        <a:lnTo>
                          <a:pt x="4386" y="6561"/>
                        </a:lnTo>
                        <a:lnTo>
                          <a:pt x="0" y="43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0" name="Google Shape;5750;p58"/>
                  <p:cNvSpPr/>
                  <p:nvPr/>
                </p:nvSpPr>
                <p:spPr>
                  <a:xfrm rot="8148087">
                    <a:off x="5540637" y="3325650"/>
                    <a:ext cx="4125" cy="4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25" h="4562" extrusionOk="0">
                        <a:moveTo>
                          <a:pt x="1347" y="4562"/>
                        </a:moveTo>
                        <a:lnTo>
                          <a:pt x="0" y="2014"/>
                        </a:lnTo>
                        <a:lnTo>
                          <a:pt x="4125" y="0"/>
                        </a:lnTo>
                        <a:lnTo>
                          <a:pt x="3470" y="4257"/>
                        </a:lnTo>
                        <a:lnTo>
                          <a:pt x="3413" y="4299"/>
                        </a:lnTo>
                        <a:lnTo>
                          <a:pt x="1347" y="4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1" name="Google Shape;5751;p58"/>
                  <p:cNvSpPr/>
                  <p:nvPr/>
                </p:nvSpPr>
                <p:spPr>
                  <a:xfrm rot="8148087">
                    <a:off x="5504433" y="3325990"/>
                    <a:ext cx="1031" cy="16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" h="1610" extrusionOk="0">
                        <a:moveTo>
                          <a:pt x="0" y="1610"/>
                        </a:moveTo>
                        <a:lnTo>
                          <a:pt x="788" y="0"/>
                        </a:lnTo>
                        <a:lnTo>
                          <a:pt x="1031" y="82"/>
                        </a:lnTo>
                        <a:lnTo>
                          <a:pt x="812" y="1507"/>
                        </a:lnTo>
                        <a:lnTo>
                          <a:pt x="0" y="16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2" name="Google Shape;5752;p58"/>
                  <p:cNvSpPr/>
                  <p:nvPr/>
                </p:nvSpPr>
                <p:spPr>
                  <a:xfrm rot="8148087">
                    <a:off x="5531285" y="3328174"/>
                    <a:ext cx="6149" cy="56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9" h="5683" extrusionOk="0">
                        <a:moveTo>
                          <a:pt x="622" y="5683"/>
                        </a:moveTo>
                        <a:lnTo>
                          <a:pt x="0" y="3953"/>
                        </a:lnTo>
                        <a:lnTo>
                          <a:pt x="1652" y="574"/>
                        </a:lnTo>
                        <a:lnTo>
                          <a:pt x="6149" y="0"/>
                        </a:lnTo>
                        <a:lnTo>
                          <a:pt x="622" y="56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3" name="Google Shape;5753;p58"/>
                  <p:cNvSpPr/>
                  <p:nvPr/>
                </p:nvSpPr>
                <p:spPr>
                  <a:xfrm rot="8148087">
                    <a:off x="5570262" y="3321033"/>
                    <a:ext cx="27483" cy="213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83" h="21320" extrusionOk="0">
                        <a:moveTo>
                          <a:pt x="9413" y="12371"/>
                        </a:moveTo>
                        <a:lnTo>
                          <a:pt x="0" y="0"/>
                        </a:lnTo>
                        <a:lnTo>
                          <a:pt x="26552" y="18954"/>
                        </a:lnTo>
                        <a:lnTo>
                          <a:pt x="27483" y="20717"/>
                        </a:lnTo>
                        <a:lnTo>
                          <a:pt x="27095" y="21320"/>
                        </a:lnTo>
                        <a:lnTo>
                          <a:pt x="9413" y="123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4" name="Google Shape;5754;p58"/>
                  <p:cNvSpPr/>
                  <p:nvPr/>
                </p:nvSpPr>
                <p:spPr>
                  <a:xfrm rot="8148087">
                    <a:off x="5538641" y="3328137"/>
                    <a:ext cx="2561" cy="15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1" h="1573" extrusionOk="0">
                        <a:moveTo>
                          <a:pt x="0" y="1573"/>
                        </a:moveTo>
                        <a:lnTo>
                          <a:pt x="5" y="1538"/>
                        </a:lnTo>
                        <a:lnTo>
                          <a:pt x="2113" y="0"/>
                        </a:lnTo>
                        <a:lnTo>
                          <a:pt x="2561" y="1246"/>
                        </a:lnTo>
                        <a:lnTo>
                          <a:pt x="0" y="15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5" name="Google Shape;5755;p58"/>
                  <p:cNvSpPr/>
                  <p:nvPr/>
                </p:nvSpPr>
                <p:spPr>
                  <a:xfrm rot="8148087">
                    <a:off x="5505288" y="3327651"/>
                    <a:ext cx="343" cy="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" h="700" extrusionOk="0">
                        <a:moveTo>
                          <a:pt x="0" y="700"/>
                        </a:moveTo>
                        <a:lnTo>
                          <a:pt x="343" y="0"/>
                        </a:lnTo>
                        <a:lnTo>
                          <a:pt x="279" y="413"/>
                        </a:lnTo>
                        <a:lnTo>
                          <a:pt x="0" y="7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6" name="Google Shape;5756;p58"/>
                  <p:cNvSpPr/>
                  <p:nvPr/>
                </p:nvSpPr>
                <p:spPr>
                  <a:xfrm rot="8148087">
                    <a:off x="5536106" y="3327331"/>
                    <a:ext cx="548" cy="19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8" h="1916" extrusionOk="0">
                        <a:moveTo>
                          <a:pt x="356" y="1916"/>
                        </a:moveTo>
                        <a:lnTo>
                          <a:pt x="0" y="0"/>
                        </a:lnTo>
                        <a:lnTo>
                          <a:pt x="548" y="1523"/>
                        </a:lnTo>
                        <a:lnTo>
                          <a:pt x="356" y="19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7" name="Google Shape;5757;p58"/>
                  <p:cNvSpPr/>
                  <p:nvPr/>
                </p:nvSpPr>
                <p:spPr>
                  <a:xfrm rot="8148087">
                    <a:off x="5497490" y="3329742"/>
                    <a:ext cx="11311" cy="8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11" h="8103" extrusionOk="0">
                        <a:moveTo>
                          <a:pt x="0" y="7089"/>
                        </a:moveTo>
                        <a:lnTo>
                          <a:pt x="67" y="6655"/>
                        </a:lnTo>
                        <a:lnTo>
                          <a:pt x="6539" y="0"/>
                        </a:lnTo>
                        <a:lnTo>
                          <a:pt x="10115" y="600"/>
                        </a:lnTo>
                        <a:lnTo>
                          <a:pt x="11311" y="7043"/>
                        </a:lnTo>
                        <a:lnTo>
                          <a:pt x="3006" y="8103"/>
                        </a:lnTo>
                        <a:lnTo>
                          <a:pt x="0" y="7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8" name="Google Shape;5758;p58"/>
                  <p:cNvSpPr/>
                  <p:nvPr/>
                </p:nvSpPr>
                <p:spPr>
                  <a:xfrm rot="8148087">
                    <a:off x="5507988" y="3328940"/>
                    <a:ext cx="5262" cy="4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2" h="4141" extrusionOk="0">
                        <a:moveTo>
                          <a:pt x="0" y="4141"/>
                        </a:moveTo>
                        <a:lnTo>
                          <a:pt x="0" y="1694"/>
                        </a:lnTo>
                        <a:lnTo>
                          <a:pt x="3468" y="0"/>
                        </a:lnTo>
                        <a:lnTo>
                          <a:pt x="5262" y="301"/>
                        </a:lnTo>
                        <a:lnTo>
                          <a:pt x="0" y="4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9" name="Google Shape;5759;p58"/>
                  <p:cNvSpPr/>
                  <p:nvPr/>
                </p:nvSpPr>
                <p:spPr>
                  <a:xfrm rot="8148087">
                    <a:off x="5479839" y="3325840"/>
                    <a:ext cx="10599" cy="1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99" h="12861" extrusionOk="0">
                        <a:moveTo>
                          <a:pt x="1414" y="8212"/>
                        </a:moveTo>
                        <a:lnTo>
                          <a:pt x="0" y="588"/>
                        </a:lnTo>
                        <a:lnTo>
                          <a:pt x="189" y="0"/>
                        </a:lnTo>
                        <a:lnTo>
                          <a:pt x="6772" y="2220"/>
                        </a:lnTo>
                        <a:lnTo>
                          <a:pt x="10599" y="12861"/>
                        </a:lnTo>
                        <a:lnTo>
                          <a:pt x="1414" y="82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0" name="Google Shape;5760;p58"/>
                  <p:cNvSpPr/>
                  <p:nvPr/>
                </p:nvSpPr>
                <p:spPr>
                  <a:xfrm rot="8148087">
                    <a:off x="5505228" y="3328514"/>
                    <a:ext cx="3306" cy="71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6" h="7135" extrusionOk="0">
                        <a:moveTo>
                          <a:pt x="0" y="7135"/>
                        </a:moveTo>
                        <a:lnTo>
                          <a:pt x="1097" y="0"/>
                        </a:lnTo>
                        <a:lnTo>
                          <a:pt x="3306" y="371"/>
                        </a:lnTo>
                        <a:lnTo>
                          <a:pt x="0" y="71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1" name="Google Shape;5761;p58"/>
                  <p:cNvSpPr/>
                  <p:nvPr/>
                </p:nvSpPr>
                <p:spPr>
                  <a:xfrm rot="8148087">
                    <a:off x="5537703" y="3328377"/>
                    <a:ext cx="542" cy="15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2" h="1539" extrusionOk="0">
                        <a:moveTo>
                          <a:pt x="542" y="1539"/>
                        </a:moveTo>
                        <a:lnTo>
                          <a:pt x="0" y="32"/>
                        </a:lnTo>
                        <a:lnTo>
                          <a:pt x="257" y="0"/>
                        </a:lnTo>
                        <a:lnTo>
                          <a:pt x="542" y="15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2" name="Google Shape;5762;p58"/>
                  <p:cNvSpPr/>
                  <p:nvPr/>
                </p:nvSpPr>
                <p:spPr>
                  <a:xfrm rot="8148087">
                    <a:off x="5555252" y="3326746"/>
                    <a:ext cx="4420" cy="8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20" h="8364" extrusionOk="0">
                        <a:moveTo>
                          <a:pt x="4420" y="8364"/>
                        </a:moveTo>
                        <a:lnTo>
                          <a:pt x="0" y="0"/>
                        </a:lnTo>
                        <a:lnTo>
                          <a:pt x="4420" y="1490"/>
                        </a:lnTo>
                        <a:lnTo>
                          <a:pt x="4420" y="8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3" name="Google Shape;5763;p58"/>
                  <p:cNvSpPr/>
                  <p:nvPr/>
                </p:nvSpPr>
                <p:spPr>
                  <a:xfrm rot="8148087">
                    <a:off x="5472129" y="3329484"/>
                    <a:ext cx="3967" cy="3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7" h="3789" extrusionOk="0">
                        <a:moveTo>
                          <a:pt x="1363" y="3789"/>
                        </a:moveTo>
                        <a:lnTo>
                          <a:pt x="0" y="0"/>
                        </a:lnTo>
                        <a:lnTo>
                          <a:pt x="3967" y="2007"/>
                        </a:lnTo>
                        <a:lnTo>
                          <a:pt x="1363" y="3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4" name="Google Shape;5764;p58"/>
                  <p:cNvSpPr/>
                  <p:nvPr/>
                </p:nvSpPr>
                <p:spPr>
                  <a:xfrm rot="8148087">
                    <a:off x="5536102" y="3330556"/>
                    <a:ext cx="5219" cy="5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19" h="5330" extrusionOk="0">
                        <a:moveTo>
                          <a:pt x="283" y="5330"/>
                        </a:moveTo>
                        <a:lnTo>
                          <a:pt x="0" y="3808"/>
                        </a:lnTo>
                        <a:lnTo>
                          <a:pt x="5219" y="0"/>
                        </a:lnTo>
                        <a:lnTo>
                          <a:pt x="2768" y="5013"/>
                        </a:lnTo>
                        <a:lnTo>
                          <a:pt x="283" y="53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5" name="Google Shape;5765;p58"/>
                  <p:cNvSpPr/>
                  <p:nvPr/>
                </p:nvSpPr>
                <p:spPr>
                  <a:xfrm rot="8148087">
                    <a:off x="5564914" y="3330272"/>
                    <a:ext cx="1706" cy="3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6" h="363" extrusionOk="0">
                        <a:moveTo>
                          <a:pt x="0" y="339"/>
                        </a:moveTo>
                        <a:lnTo>
                          <a:pt x="219" y="0"/>
                        </a:lnTo>
                        <a:lnTo>
                          <a:pt x="1040" y="138"/>
                        </a:lnTo>
                        <a:lnTo>
                          <a:pt x="1706" y="363"/>
                        </a:lnTo>
                        <a:lnTo>
                          <a:pt x="0" y="3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6" name="Google Shape;5766;p58"/>
                  <p:cNvSpPr/>
                  <p:nvPr/>
                </p:nvSpPr>
                <p:spPr>
                  <a:xfrm rot="8148087">
                    <a:off x="5540533" y="3329374"/>
                    <a:ext cx="1471" cy="33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1" h="3359" extrusionOk="0">
                        <a:moveTo>
                          <a:pt x="1049" y="3359"/>
                        </a:moveTo>
                        <a:lnTo>
                          <a:pt x="0" y="442"/>
                        </a:lnTo>
                        <a:lnTo>
                          <a:pt x="905" y="0"/>
                        </a:lnTo>
                        <a:lnTo>
                          <a:pt x="1471" y="3051"/>
                        </a:lnTo>
                        <a:lnTo>
                          <a:pt x="1049" y="33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7" name="Google Shape;5767;p58"/>
                  <p:cNvSpPr/>
                  <p:nvPr/>
                </p:nvSpPr>
                <p:spPr>
                  <a:xfrm rot="8148087">
                    <a:off x="5519577" y="3331841"/>
                    <a:ext cx="7445" cy="61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5" h="6192" extrusionOk="0">
                        <a:moveTo>
                          <a:pt x="0" y="6089"/>
                        </a:moveTo>
                        <a:lnTo>
                          <a:pt x="1038" y="2866"/>
                        </a:lnTo>
                        <a:lnTo>
                          <a:pt x="1857" y="1683"/>
                        </a:lnTo>
                        <a:lnTo>
                          <a:pt x="7445" y="0"/>
                        </a:lnTo>
                        <a:lnTo>
                          <a:pt x="7445" y="6192"/>
                        </a:lnTo>
                        <a:lnTo>
                          <a:pt x="0" y="60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8" name="Google Shape;5768;p58"/>
                  <p:cNvSpPr/>
                  <p:nvPr/>
                </p:nvSpPr>
                <p:spPr>
                  <a:xfrm rot="8148087">
                    <a:off x="5563614" y="3330881"/>
                    <a:ext cx="4082" cy="3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2" h="3161" extrusionOk="0">
                        <a:moveTo>
                          <a:pt x="0" y="2647"/>
                        </a:moveTo>
                        <a:lnTo>
                          <a:pt x="1705" y="0"/>
                        </a:lnTo>
                        <a:lnTo>
                          <a:pt x="2670" y="489"/>
                        </a:lnTo>
                        <a:lnTo>
                          <a:pt x="4082" y="3161"/>
                        </a:lnTo>
                        <a:lnTo>
                          <a:pt x="2144" y="3134"/>
                        </a:lnTo>
                        <a:lnTo>
                          <a:pt x="748" y="2899"/>
                        </a:lnTo>
                        <a:lnTo>
                          <a:pt x="0" y="26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9" name="Google Shape;5769;p58"/>
                  <p:cNvSpPr/>
                  <p:nvPr/>
                </p:nvSpPr>
                <p:spPr>
                  <a:xfrm rot="8148087">
                    <a:off x="5561885" y="3331108"/>
                    <a:ext cx="3222" cy="1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2" h="1086" extrusionOk="0">
                        <a:moveTo>
                          <a:pt x="0" y="0"/>
                        </a:moveTo>
                        <a:lnTo>
                          <a:pt x="730" y="10"/>
                        </a:lnTo>
                        <a:lnTo>
                          <a:pt x="2841" y="364"/>
                        </a:lnTo>
                        <a:lnTo>
                          <a:pt x="3222" y="10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0" name="Google Shape;5770;p58"/>
                  <p:cNvSpPr/>
                  <p:nvPr/>
                </p:nvSpPr>
                <p:spPr>
                  <a:xfrm rot="8148087">
                    <a:off x="5542786" y="3331014"/>
                    <a:ext cx="404" cy="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4" h="926" extrusionOk="0">
                        <a:moveTo>
                          <a:pt x="0" y="926"/>
                        </a:moveTo>
                        <a:lnTo>
                          <a:pt x="142" y="0"/>
                        </a:lnTo>
                        <a:lnTo>
                          <a:pt x="404" y="728"/>
                        </a:lnTo>
                        <a:lnTo>
                          <a:pt x="0" y="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1" name="Google Shape;5771;p58"/>
                  <p:cNvSpPr/>
                  <p:nvPr/>
                </p:nvSpPr>
                <p:spPr>
                  <a:xfrm rot="8148087">
                    <a:off x="5510598" y="3332021"/>
                    <a:ext cx="6538" cy="6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8" h="6489" extrusionOk="0">
                        <a:moveTo>
                          <a:pt x="0" y="5906"/>
                        </a:moveTo>
                        <a:lnTo>
                          <a:pt x="0" y="0"/>
                        </a:lnTo>
                        <a:lnTo>
                          <a:pt x="6538" y="90"/>
                        </a:lnTo>
                        <a:lnTo>
                          <a:pt x="5723" y="5387"/>
                        </a:lnTo>
                        <a:lnTo>
                          <a:pt x="3468" y="6489"/>
                        </a:lnTo>
                        <a:lnTo>
                          <a:pt x="0" y="59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2" name="Google Shape;5772;p58"/>
                  <p:cNvSpPr/>
                  <p:nvPr/>
                </p:nvSpPr>
                <p:spPr>
                  <a:xfrm rot="8148087">
                    <a:off x="5545990" y="3329191"/>
                    <a:ext cx="4215" cy="10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5" h="10314" extrusionOk="0">
                        <a:moveTo>
                          <a:pt x="3710" y="10314"/>
                        </a:moveTo>
                        <a:lnTo>
                          <a:pt x="0" y="0"/>
                        </a:lnTo>
                        <a:lnTo>
                          <a:pt x="1674" y="564"/>
                        </a:lnTo>
                        <a:lnTo>
                          <a:pt x="3219" y="1667"/>
                        </a:lnTo>
                        <a:lnTo>
                          <a:pt x="4215" y="7033"/>
                        </a:lnTo>
                        <a:lnTo>
                          <a:pt x="3710" y="10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3" name="Google Shape;5773;p58"/>
                  <p:cNvSpPr/>
                  <p:nvPr/>
                </p:nvSpPr>
                <p:spPr>
                  <a:xfrm rot="8148087">
                    <a:off x="5494465" y="3331793"/>
                    <a:ext cx="2518" cy="35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8" h="3536" extrusionOk="0">
                        <a:moveTo>
                          <a:pt x="0" y="2687"/>
                        </a:moveTo>
                        <a:lnTo>
                          <a:pt x="1862" y="0"/>
                        </a:lnTo>
                        <a:lnTo>
                          <a:pt x="2518" y="3536"/>
                        </a:lnTo>
                        <a:lnTo>
                          <a:pt x="0" y="2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4" name="Google Shape;5774;p58"/>
                  <p:cNvSpPr/>
                  <p:nvPr/>
                </p:nvSpPr>
                <p:spPr>
                  <a:xfrm rot="8148087">
                    <a:off x="5539397" y="3333293"/>
                    <a:ext cx="7107" cy="77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7" h="7762" extrusionOk="0">
                        <a:moveTo>
                          <a:pt x="662" y="7762"/>
                        </a:moveTo>
                        <a:lnTo>
                          <a:pt x="0" y="4195"/>
                        </a:lnTo>
                        <a:lnTo>
                          <a:pt x="645" y="0"/>
                        </a:lnTo>
                        <a:lnTo>
                          <a:pt x="7107" y="4613"/>
                        </a:lnTo>
                        <a:lnTo>
                          <a:pt x="662" y="77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5" name="Google Shape;5775;p58"/>
                  <p:cNvSpPr/>
                  <p:nvPr/>
                </p:nvSpPr>
                <p:spPr>
                  <a:xfrm rot="8148087">
                    <a:off x="5558426" y="3333512"/>
                    <a:ext cx="4974" cy="1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74" h="1134" extrusionOk="0">
                        <a:moveTo>
                          <a:pt x="173" y="327"/>
                        </a:moveTo>
                        <a:lnTo>
                          <a:pt x="0" y="0"/>
                        </a:lnTo>
                        <a:lnTo>
                          <a:pt x="3975" y="54"/>
                        </a:lnTo>
                        <a:lnTo>
                          <a:pt x="4974" y="560"/>
                        </a:lnTo>
                        <a:lnTo>
                          <a:pt x="4974" y="1134"/>
                        </a:lnTo>
                        <a:lnTo>
                          <a:pt x="173" y="3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6" name="Google Shape;5776;p58"/>
                  <p:cNvSpPr/>
                  <p:nvPr/>
                </p:nvSpPr>
                <p:spPr>
                  <a:xfrm rot="8148087">
                    <a:off x="5471234" y="3332471"/>
                    <a:ext cx="1520" cy="1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0" h="1329" extrusionOk="0">
                        <a:moveTo>
                          <a:pt x="0" y="559"/>
                        </a:moveTo>
                        <a:lnTo>
                          <a:pt x="818" y="0"/>
                        </a:lnTo>
                        <a:lnTo>
                          <a:pt x="1520" y="1329"/>
                        </a:lnTo>
                        <a:lnTo>
                          <a:pt x="0" y="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7" name="Google Shape;5777;p58"/>
                  <p:cNvSpPr/>
                  <p:nvPr/>
                </p:nvSpPr>
                <p:spPr>
                  <a:xfrm rot="8148087">
                    <a:off x="5493268" y="3333245"/>
                    <a:ext cx="240" cy="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138" extrusionOk="0">
                        <a:moveTo>
                          <a:pt x="0" y="72"/>
                        </a:moveTo>
                        <a:lnTo>
                          <a:pt x="240" y="0"/>
                        </a:lnTo>
                        <a:lnTo>
                          <a:pt x="196" y="138"/>
                        </a:lnTo>
                        <a:lnTo>
                          <a:pt x="0" y="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8" name="Google Shape;5778;p58"/>
                  <p:cNvSpPr/>
                  <p:nvPr/>
                </p:nvSpPr>
                <p:spPr>
                  <a:xfrm rot="8148087">
                    <a:off x="5490594" y="3334566"/>
                    <a:ext cx="5134" cy="47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34" h="4738" extrusionOk="0">
                        <a:moveTo>
                          <a:pt x="0" y="4738"/>
                        </a:moveTo>
                        <a:lnTo>
                          <a:pt x="1420" y="327"/>
                        </a:lnTo>
                        <a:lnTo>
                          <a:pt x="3987" y="0"/>
                        </a:lnTo>
                        <a:lnTo>
                          <a:pt x="5134" y="3191"/>
                        </a:lnTo>
                        <a:lnTo>
                          <a:pt x="0" y="47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9" name="Google Shape;5779;p58"/>
                  <p:cNvSpPr/>
                  <p:nvPr/>
                </p:nvSpPr>
                <p:spPr>
                  <a:xfrm rot="8148087">
                    <a:off x="5472174" y="3331352"/>
                    <a:ext cx="9752" cy="11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52" h="11177" extrusionOk="0">
                        <a:moveTo>
                          <a:pt x="5906" y="11177"/>
                        </a:moveTo>
                        <a:lnTo>
                          <a:pt x="0" y="0"/>
                        </a:lnTo>
                        <a:lnTo>
                          <a:pt x="6353" y="2142"/>
                        </a:lnTo>
                        <a:lnTo>
                          <a:pt x="9752" y="6608"/>
                        </a:lnTo>
                        <a:lnTo>
                          <a:pt x="7522" y="10070"/>
                        </a:lnTo>
                        <a:lnTo>
                          <a:pt x="5906" y="11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0" name="Google Shape;5780;p58"/>
                  <p:cNvSpPr/>
                  <p:nvPr/>
                </p:nvSpPr>
                <p:spPr>
                  <a:xfrm rot="8148087">
                    <a:off x="5560138" y="3333076"/>
                    <a:ext cx="6906" cy="45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06" h="4583" extrusionOk="0">
                        <a:moveTo>
                          <a:pt x="577" y="1844"/>
                        </a:moveTo>
                        <a:lnTo>
                          <a:pt x="0" y="752"/>
                        </a:lnTo>
                        <a:lnTo>
                          <a:pt x="485" y="0"/>
                        </a:lnTo>
                        <a:lnTo>
                          <a:pt x="6906" y="4583"/>
                        </a:lnTo>
                        <a:lnTo>
                          <a:pt x="5964" y="4570"/>
                        </a:lnTo>
                        <a:lnTo>
                          <a:pt x="577" y="1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1" name="Google Shape;5781;p58"/>
                  <p:cNvSpPr/>
                  <p:nvPr/>
                </p:nvSpPr>
                <p:spPr>
                  <a:xfrm rot="8148087">
                    <a:off x="5509786" y="3334147"/>
                    <a:ext cx="276" cy="2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242" extrusionOk="0">
                        <a:moveTo>
                          <a:pt x="0" y="202"/>
                        </a:moveTo>
                        <a:lnTo>
                          <a:pt x="276" y="0"/>
                        </a:lnTo>
                        <a:lnTo>
                          <a:pt x="239" y="242"/>
                        </a:lnTo>
                        <a:lnTo>
                          <a:pt x="0" y="2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2" name="Google Shape;5782;p58"/>
                  <p:cNvSpPr/>
                  <p:nvPr/>
                </p:nvSpPr>
                <p:spPr>
                  <a:xfrm rot="8148087">
                    <a:off x="5524665" y="3334695"/>
                    <a:ext cx="4234" cy="69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34" h="6974" extrusionOk="0">
                        <a:moveTo>
                          <a:pt x="0" y="6974"/>
                        </a:moveTo>
                        <a:lnTo>
                          <a:pt x="2244" y="0"/>
                        </a:lnTo>
                        <a:lnTo>
                          <a:pt x="4234" y="1421"/>
                        </a:lnTo>
                        <a:lnTo>
                          <a:pt x="486" y="6828"/>
                        </a:lnTo>
                        <a:lnTo>
                          <a:pt x="0" y="69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3" name="Google Shape;5783;p58"/>
                  <p:cNvSpPr/>
                  <p:nvPr/>
                </p:nvSpPr>
                <p:spPr>
                  <a:xfrm rot="8148087">
                    <a:off x="5553578" y="3334482"/>
                    <a:ext cx="4780" cy="30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80" h="3017" extrusionOk="0">
                        <a:moveTo>
                          <a:pt x="0" y="1405"/>
                        </a:moveTo>
                        <a:lnTo>
                          <a:pt x="0" y="0"/>
                        </a:lnTo>
                        <a:lnTo>
                          <a:pt x="1697" y="285"/>
                        </a:lnTo>
                        <a:lnTo>
                          <a:pt x="2177" y="528"/>
                        </a:lnTo>
                        <a:lnTo>
                          <a:pt x="4475" y="2169"/>
                        </a:lnTo>
                        <a:lnTo>
                          <a:pt x="4780" y="3017"/>
                        </a:lnTo>
                        <a:lnTo>
                          <a:pt x="0" y="1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4" name="Google Shape;5784;p58"/>
                  <p:cNvSpPr/>
                  <p:nvPr/>
                </p:nvSpPr>
                <p:spPr>
                  <a:xfrm rot="8148087">
                    <a:off x="5507570" y="3335401"/>
                    <a:ext cx="3961" cy="3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1" h="3045" extrusionOk="0">
                        <a:moveTo>
                          <a:pt x="0" y="3045"/>
                        </a:moveTo>
                        <a:lnTo>
                          <a:pt x="185" y="1844"/>
                        </a:lnTo>
                        <a:lnTo>
                          <a:pt x="3961" y="0"/>
                        </a:lnTo>
                        <a:lnTo>
                          <a:pt x="3843" y="241"/>
                        </a:lnTo>
                        <a:lnTo>
                          <a:pt x="0" y="30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5" name="Google Shape;5785;p58"/>
                  <p:cNvSpPr/>
                  <p:nvPr/>
                </p:nvSpPr>
                <p:spPr>
                  <a:xfrm rot="8148087">
                    <a:off x="5569443" y="3327619"/>
                    <a:ext cx="22352" cy="284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52" h="28431" extrusionOk="0">
                        <a:moveTo>
                          <a:pt x="14490" y="27420"/>
                        </a:moveTo>
                        <a:lnTo>
                          <a:pt x="0" y="0"/>
                        </a:lnTo>
                        <a:lnTo>
                          <a:pt x="21255" y="20668"/>
                        </a:lnTo>
                        <a:lnTo>
                          <a:pt x="22352" y="23717"/>
                        </a:lnTo>
                        <a:lnTo>
                          <a:pt x="16255" y="27889"/>
                        </a:lnTo>
                        <a:lnTo>
                          <a:pt x="15906" y="28431"/>
                        </a:lnTo>
                        <a:lnTo>
                          <a:pt x="14490" y="274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6" name="Google Shape;5786;p58"/>
                  <p:cNvSpPr/>
                  <p:nvPr/>
                </p:nvSpPr>
                <p:spPr>
                  <a:xfrm rot="8148087">
                    <a:off x="5529379" y="3337128"/>
                    <a:ext cx="6943" cy="3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43" h="3448" extrusionOk="0">
                        <a:moveTo>
                          <a:pt x="0" y="3448"/>
                        </a:moveTo>
                        <a:lnTo>
                          <a:pt x="3353" y="0"/>
                        </a:lnTo>
                        <a:lnTo>
                          <a:pt x="6943" y="2562"/>
                        </a:lnTo>
                        <a:lnTo>
                          <a:pt x="0" y="3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7" name="Google Shape;5787;p58"/>
                  <p:cNvSpPr/>
                  <p:nvPr/>
                </p:nvSpPr>
                <p:spPr>
                  <a:xfrm rot="8148087">
                    <a:off x="5496348" y="3335277"/>
                    <a:ext cx="559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" h="652" extrusionOk="0">
                        <a:moveTo>
                          <a:pt x="107" y="652"/>
                        </a:moveTo>
                        <a:lnTo>
                          <a:pt x="0" y="71"/>
                        </a:lnTo>
                        <a:lnTo>
                          <a:pt x="559" y="0"/>
                        </a:lnTo>
                        <a:lnTo>
                          <a:pt x="107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8" name="Google Shape;5788;p58"/>
                  <p:cNvSpPr/>
                  <p:nvPr/>
                </p:nvSpPr>
                <p:spPr>
                  <a:xfrm rot="8148087">
                    <a:off x="5504482" y="3336402"/>
                    <a:ext cx="6011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1" h="5973" extrusionOk="0">
                        <a:moveTo>
                          <a:pt x="0" y="5451"/>
                        </a:moveTo>
                        <a:lnTo>
                          <a:pt x="1671" y="2034"/>
                        </a:lnTo>
                        <a:lnTo>
                          <a:pt x="2434" y="1478"/>
                        </a:lnTo>
                        <a:lnTo>
                          <a:pt x="5458" y="0"/>
                        </a:lnTo>
                        <a:lnTo>
                          <a:pt x="6011" y="2981"/>
                        </a:lnTo>
                        <a:lnTo>
                          <a:pt x="3102" y="5973"/>
                        </a:lnTo>
                        <a:lnTo>
                          <a:pt x="0" y="54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9" name="Google Shape;5789;p58"/>
                  <p:cNvSpPr/>
                  <p:nvPr/>
                </p:nvSpPr>
                <p:spPr>
                  <a:xfrm rot="8148087">
                    <a:off x="5557369" y="3335645"/>
                    <a:ext cx="1879" cy="13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9" h="1342" extrusionOk="0">
                        <a:moveTo>
                          <a:pt x="0" y="452"/>
                        </a:moveTo>
                        <a:lnTo>
                          <a:pt x="0" y="0"/>
                        </a:lnTo>
                        <a:lnTo>
                          <a:pt x="1879" y="1342"/>
                        </a:lnTo>
                        <a:lnTo>
                          <a:pt x="1697" y="1311"/>
                        </a:lnTo>
                        <a:lnTo>
                          <a:pt x="0" y="4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0" name="Google Shape;5790;p58"/>
                  <p:cNvSpPr/>
                  <p:nvPr/>
                </p:nvSpPr>
                <p:spPr>
                  <a:xfrm rot="8148087">
                    <a:off x="5495439" y="3336525"/>
                    <a:ext cx="3254" cy="45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4" h="4524" extrusionOk="0">
                        <a:moveTo>
                          <a:pt x="0" y="4524"/>
                        </a:moveTo>
                        <a:lnTo>
                          <a:pt x="3136" y="0"/>
                        </a:lnTo>
                        <a:lnTo>
                          <a:pt x="3254" y="331"/>
                        </a:lnTo>
                        <a:lnTo>
                          <a:pt x="1987" y="4270"/>
                        </a:lnTo>
                        <a:lnTo>
                          <a:pt x="0" y="45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1" name="Google Shape;5791;p58"/>
                  <p:cNvSpPr/>
                  <p:nvPr/>
                </p:nvSpPr>
                <p:spPr>
                  <a:xfrm rot="8148087">
                    <a:off x="5559814" y="3335987"/>
                    <a:ext cx="3328" cy="9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8" h="9254" extrusionOk="0">
                        <a:moveTo>
                          <a:pt x="0" y="9208"/>
                        </a:moveTo>
                        <a:lnTo>
                          <a:pt x="0" y="0"/>
                        </a:lnTo>
                        <a:lnTo>
                          <a:pt x="3328" y="9254"/>
                        </a:lnTo>
                        <a:lnTo>
                          <a:pt x="0" y="9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2" name="Google Shape;5792;p58"/>
                  <p:cNvSpPr/>
                  <p:nvPr/>
                </p:nvSpPr>
                <p:spPr>
                  <a:xfrm rot="8148087">
                    <a:off x="5485682" y="3335375"/>
                    <a:ext cx="4111" cy="5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11" h="5224" extrusionOk="0">
                        <a:moveTo>
                          <a:pt x="1405" y="4312"/>
                        </a:moveTo>
                        <a:lnTo>
                          <a:pt x="0" y="407"/>
                        </a:lnTo>
                        <a:lnTo>
                          <a:pt x="1351" y="0"/>
                        </a:lnTo>
                        <a:lnTo>
                          <a:pt x="4111" y="5224"/>
                        </a:lnTo>
                        <a:lnTo>
                          <a:pt x="1405" y="43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3" name="Google Shape;5793;p58"/>
                  <p:cNvSpPr/>
                  <p:nvPr/>
                </p:nvSpPr>
                <p:spPr>
                  <a:xfrm rot="8148087">
                    <a:off x="5554676" y="3336232"/>
                    <a:ext cx="2386" cy="1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6" h="1269" extrusionOk="0">
                        <a:moveTo>
                          <a:pt x="0" y="0"/>
                        </a:moveTo>
                        <a:lnTo>
                          <a:pt x="2054" y="345"/>
                        </a:lnTo>
                        <a:lnTo>
                          <a:pt x="2386" y="1269"/>
                        </a:lnTo>
                        <a:lnTo>
                          <a:pt x="298" y="2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4" name="Google Shape;5794;p58"/>
                  <p:cNvSpPr/>
                  <p:nvPr/>
                </p:nvSpPr>
                <p:spPr>
                  <a:xfrm rot="8148087">
                    <a:off x="5537735" y="3337343"/>
                    <a:ext cx="1983" cy="2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83" h="2123" extrusionOk="0">
                        <a:moveTo>
                          <a:pt x="0" y="2123"/>
                        </a:moveTo>
                        <a:lnTo>
                          <a:pt x="1037" y="0"/>
                        </a:lnTo>
                        <a:lnTo>
                          <a:pt x="1983" y="676"/>
                        </a:lnTo>
                        <a:lnTo>
                          <a:pt x="0" y="21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5" name="Google Shape;5795;p58"/>
                  <p:cNvSpPr/>
                  <p:nvPr/>
                </p:nvSpPr>
                <p:spPr>
                  <a:xfrm rot="8148087">
                    <a:off x="5550602" y="3336377"/>
                    <a:ext cx="3619" cy="24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19" h="2478" extrusionOk="0">
                        <a:moveTo>
                          <a:pt x="210" y="584"/>
                        </a:moveTo>
                        <a:lnTo>
                          <a:pt x="0" y="0"/>
                        </a:lnTo>
                        <a:lnTo>
                          <a:pt x="3487" y="1764"/>
                        </a:lnTo>
                        <a:lnTo>
                          <a:pt x="3619" y="2478"/>
                        </a:lnTo>
                        <a:lnTo>
                          <a:pt x="2189" y="1996"/>
                        </a:lnTo>
                        <a:lnTo>
                          <a:pt x="21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6" name="Google Shape;5796;p58"/>
                  <p:cNvSpPr/>
                  <p:nvPr/>
                </p:nvSpPr>
                <p:spPr>
                  <a:xfrm rot="8148087">
                    <a:off x="5440241" y="3330224"/>
                    <a:ext cx="29901" cy="253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01" h="25351" extrusionOk="0">
                        <a:moveTo>
                          <a:pt x="9268" y="14908"/>
                        </a:moveTo>
                        <a:lnTo>
                          <a:pt x="0" y="2728"/>
                        </a:lnTo>
                        <a:lnTo>
                          <a:pt x="1757" y="0"/>
                        </a:lnTo>
                        <a:lnTo>
                          <a:pt x="4932" y="1070"/>
                        </a:lnTo>
                        <a:lnTo>
                          <a:pt x="29901" y="25351"/>
                        </a:lnTo>
                        <a:lnTo>
                          <a:pt x="9268" y="14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7" name="Google Shape;5797;p58"/>
                  <p:cNvSpPr/>
                  <p:nvPr/>
                </p:nvSpPr>
                <p:spPr>
                  <a:xfrm rot="8148087">
                    <a:off x="5547968" y="3337125"/>
                    <a:ext cx="1931" cy="17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1" h="1792" extrusionOk="0">
                        <a:moveTo>
                          <a:pt x="115" y="621"/>
                        </a:moveTo>
                        <a:lnTo>
                          <a:pt x="0" y="0"/>
                        </a:lnTo>
                        <a:lnTo>
                          <a:pt x="1931" y="651"/>
                        </a:lnTo>
                        <a:lnTo>
                          <a:pt x="1756" y="1792"/>
                        </a:lnTo>
                        <a:lnTo>
                          <a:pt x="115" y="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8" name="Google Shape;5798;p58"/>
                  <p:cNvSpPr/>
                  <p:nvPr/>
                </p:nvSpPr>
                <p:spPr>
                  <a:xfrm rot="8148087">
                    <a:off x="5552813" y="3337926"/>
                    <a:ext cx="4031" cy="22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31" h="2256" extrusionOk="0">
                        <a:moveTo>
                          <a:pt x="605" y="1681"/>
                        </a:moveTo>
                        <a:lnTo>
                          <a:pt x="0" y="0"/>
                        </a:lnTo>
                        <a:lnTo>
                          <a:pt x="3622" y="51"/>
                        </a:lnTo>
                        <a:lnTo>
                          <a:pt x="4031" y="2256"/>
                        </a:lnTo>
                        <a:lnTo>
                          <a:pt x="605" y="1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99" name="Google Shape;5799;p58"/>
                  <p:cNvSpPr/>
                  <p:nvPr/>
                </p:nvSpPr>
                <p:spPr>
                  <a:xfrm rot="8148087">
                    <a:off x="5548984" y="3337935"/>
                    <a:ext cx="2916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3181" extrusionOk="0">
                        <a:moveTo>
                          <a:pt x="393" y="2113"/>
                        </a:moveTo>
                        <a:lnTo>
                          <a:pt x="0" y="0"/>
                        </a:lnTo>
                        <a:lnTo>
                          <a:pt x="2916" y="490"/>
                        </a:lnTo>
                        <a:lnTo>
                          <a:pt x="2502" y="3181"/>
                        </a:lnTo>
                        <a:lnTo>
                          <a:pt x="393" y="21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0" name="Google Shape;5800;p58"/>
                  <p:cNvSpPr/>
                  <p:nvPr/>
                </p:nvSpPr>
                <p:spPr>
                  <a:xfrm rot="8148087">
                    <a:off x="5546664" y="3338939"/>
                    <a:ext cx="1896" cy="9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6" h="936" extrusionOk="0">
                        <a:moveTo>
                          <a:pt x="0" y="297"/>
                        </a:moveTo>
                        <a:lnTo>
                          <a:pt x="46" y="0"/>
                        </a:lnTo>
                        <a:lnTo>
                          <a:pt x="1896" y="936"/>
                        </a:lnTo>
                        <a:lnTo>
                          <a:pt x="0" y="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1" name="Google Shape;5801;p58"/>
                  <p:cNvSpPr/>
                  <p:nvPr/>
                </p:nvSpPr>
                <p:spPr>
                  <a:xfrm rot="8148087">
                    <a:off x="5539339" y="3339083"/>
                    <a:ext cx="668" cy="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8" h="595" extrusionOk="0">
                        <a:moveTo>
                          <a:pt x="0" y="326"/>
                        </a:moveTo>
                        <a:lnTo>
                          <a:pt x="668" y="0"/>
                        </a:lnTo>
                        <a:lnTo>
                          <a:pt x="377" y="595"/>
                        </a:lnTo>
                        <a:lnTo>
                          <a:pt x="0" y="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2" name="Google Shape;5802;p58"/>
                  <p:cNvSpPr/>
                  <p:nvPr/>
                </p:nvSpPr>
                <p:spPr>
                  <a:xfrm rot="8148087">
                    <a:off x="5488524" y="3339370"/>
                    <a:ext cx="4390" cy="3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90" h="3237" extrusionOk="0">
                        <a:moveTo>
                          <a:pt x="1536" y="3237"/>
                        </a:moveTo>
                        <a:lnTo>
                          <a:pt x="0" y="330"/>
                        </a:lnTo>
                        <a:lnTo>
                          <a:pt x="2581" y="0"/>
                        </a:lnTo>
                        <a:lnTo>
                          <a:pt x="4390" y="2377"/>
                        </a:lnTo>
                        <a:lnTo>
                          <a:pt x="1536" y="3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3" name="Google Shape;5803;p58"/>
                  <p:cNvSpPr/>
                  <p:nvPr/>
                </p:nvSpPr>
                <p:spPr>
                  <a:xfrm rot="8148087">
                    <a:off x="5532987" y="3339085"/>
                    <a:ext cx="5942" cy="4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42" h="4309" extrusionOk="0">
                        <a:moveTo>
                          <a:pt x="0" y="1871"/>
                        </a:moveTo>
                        <a:lnTo>
                          <a:pt x="2563" y="0"/>
                        </a:lnTo>
                        <a:lnTo>
                          <a:pt x="5942" y="1711"/>
                        </a:lnTo>
                        <a:lnTo>
                          <a:pt x="3416" y="4309"/>
                        </a:lnTo>
                        <a:lnTo>
                          <a:pt x="0" y="18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4" name="Google Shape;5804;p58"/>
                  <p:cNvSpPr/>
                  <p:nvPr/>
                </p:nvSpPr>
                <p:spPr>
                  <a:xfrm rot="8148087">
                    <a:off x="5500075" y="3339276"/>
                    <a:ext cx="5165" cy="63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65" h="6318" extrusionOk="0">
                        <a:moveTo>
                          <a:pt x="667" y="5562"/>
                        </a:moveTo>
                        <a:lnTo>
                          <a:pt x="0" y="1970"/>
                        </a:lnTo>
                        <a:lnTo>
                          <a:pt x="1916" y="0"/>
                        </a:lnTo>
                        <a:lnTo>
                          <a:pt x="2096" y="174"/>
                        </a:lnTo>
                        <a:lnTo>
                          <a:pt x="4787" y="5267"/>
                        </a:lnTo>
                        <a:lnTo>
                          <a:pt x="5165" y="6318"/>
                        </a:lnTo>
                        <a:lnTo>
                          <a:pt x="667" y="5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5" name="Google Shape;5805;p58"/>
                  <p:cNvSpPr/>
                  <p:nvPr/>
                </p:nvSpPr>
                <p:spPr>
                  <a:xfrm rot="8148087">
                    <a:off x="5507326" y="3340153"/>
                    <a:ext cx="3550" cy="33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0" h="3389" extrusionOk="0">
                        <a:moveTo>
                          <a:pt x="0" y="3389"/>
                        </a:moveTo>
                        <a:lnTo>
                          <a:pt x="1657" y="0"/>
                        </a:lnTo>
                        <a:lnTo>
                          <a:pt x="2791" y="16"/>
                        </a:lnTo>
                        <a:lnTo>
                          <a:pt x="3465" y="497"/>
                        </a:lnTo>
                        <a:lnTo>
                          <a:pt x="3550" y="953"/>
                        </a:lnTo>
                        <a:lnTo>
                          <a:pt x="645" y="3074"/>
                        </a:lnTo>
                        <a:lnTo>
                          <a:pt x="0" y="33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6" name="Google Shape;5806;p58"/>
                  <p:cNvSpPr/>
                  <p:nvPr/>
                </p:nvSpPr>
                <p:spPr>
                  <a:xfrm rot="8148087">
                    <a:off x="5494216" y="3338924"/>
                    <a:ext cx="2262" cy="41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2" h="4104" extrusionOk="0">
                        <a:moveTo>
                          <a:pt x="1300" y="4104"/>
                        </a:moveTo>
                        <a:lnTo>
                          <a:pt x="0" y="492"/>
                        </a:lnTo>
                        <a:lnTo>
                          <a:pt x="158" y="0"/>
                        </a:lnTo>
                        <a:lnTo>
                          <a:pt x="2262" y="3981"/>
                        </a:lnTo>
                        <a:lnTo>
                          <a:pt x="1300" y="41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7" name="Google Shape;5807;p58"/>
                  <p:cNvSpPr/>
                  <p:nvPr/>
                </p:nvSpPr>
                <p:spPr>
                  <a:xfrm rot="8148087">
                    <a:off x="5540106" y="3339370"/>
                    <a:ext cx="6353" cy="3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3" h="3003" extrusionOk="0">
                        <a:moveTo>
                          <a:pt x="0" y="0"/>
                        </a:moveTo>
                        <a:lnTo>
                          <a:pt x="6353" y="2142"/>
                        </a:lnTo>
                        <a:lnTo>
                          <a:pt x="5932" y="30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8" name="Google Shape;5808;p58"/>
                  <p:cNvSpPr/>
                  <p:nvPr/>
                </p:nvSpPr>
                <p:spPr>
                  <a:xfrm rot="8148087">
                    <a:off x="5521590" y="3340239"/>
                    <a:ext cx="2375" cy="24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" h="2411" extrusionOk="0">
                        <a:moveTo>
                          <a:pt x="0" y="2411"/>
                        </a:moveTo>
                        <a:lnTo>
                          <a:pt x="0" y="0"/>
                        </a:lnTo>
                        <a:lnTo>
                          <a:pt x="2375" y="1695"/>
                        </a:lnTo>
                        <a:lnTo>
                          <a:pt x="0" y="24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09" name="Google Shape;5809;p58"/>
                  <p:cNvSpPr/>
                  <p:nvPr/>
                </p:nvSpPr>
                <p:spPr>
                  <a:xfrm rot="8148087">
                    <a:off x="5510753" y="3340948"/>
                    <a:ext cx="4906" cy="36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3692" extrusionOk="0">
                        <a:moveTo>
                          <a:pt x="0" y="3628"/>
                        </a:moveTo>
                        <a:lnTo>
                          <a:pt x="558" y="0"/>
                        </a:lnTo>
                        <a:lnTo>
                          <a:pt x="4906" y="3104"/>
                        </a:lnTo>
                        <a:lnTo>
                          <a:pt x="4618" y="3692"/>
                        </a:lnTo>
                        <a:lnTo>
                          <a:pt x="0" y="36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0" name="Google Shape;5810;p58"/>
                  <p:cNvSpPr/>
                  <p:nvPr/>
                </p:nvSpPr>
                <p:spPr>
                  <a:xfrm rot="8148087">
                    <a:off x="5538340" y="3340354"/>
                    <a:ext cx="2240" cy="1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0" h="1786" extrusionOk="0">
                        <a:moveTo>
                          <a:pt x="0" y="1786"/>
                        </a:moveTo>
                        <a:lnTo>
                          <a:pt x="873" y="0"/>
                        </a:lnTo>
                        <a:lnTo>
                          <a:pt x="2240" y="692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1" name="Google Shape;5811;p58"/>
                  <p:cNvSpPr/>
                  <p:nvPr/>
                </p:nvSpPr>
                <p:spPr>
                  <a:xfrm rot="8148087">
                    <a:off x="5474918" y="3337573"/>
                    <a:ext cx="12214" cy="10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14" h="10710" extrusionOk="0">
                        <a:moveTo>
                          <a:pt x="6259" y="8972"/>
                        </a:moveTo>
                        <a:lnTo>
                          <a:pt x="0" y="746"/>
                        </a:lnTo>
                        <a:lnTo>
                          <a:pt x="2475" y="0"/>
                        </a:lnTo>
                        <a:lnTo>
                          <a:pt x="12214" y="9470"/>
                        </a:lnTo>
                        <a:lnTo>
                          <a:pt x="11415" y="10710"/>
                        </a:lnTo>
                        <a:lnTo>
                          <a:pt x="6259" y="8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2" name="Google Shape;5812;p58"/>
                  <p:cNvSpPr/>
                  <p:nvPr/>
                </p:nvSpPr>
                <p:spPr>
                  <a:xfrm rot="8148087">
                    <a:off x="5529079" y="3340569"/>
                    <a:ext cx="692" cy="4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73" extrusionOk="0">
                        <a:moveTo>
                          <a:pt x="0" y="88"/>
                        </a:moveTo>
                        <a:lnTo>
                          <a:pt x="692" y="0"/>
                        </a:lnTo>
                        <a:lnTo>
                          <a:pt x="539" y="473"/>
                        </a:lnTo>
                        <a:lnTo>
                          <a:pt x="0" y="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3" name="Google Shape;5813;p58"/>
                  <p:cNvSpPr/>
                  <p:nvPr/>
                </p:nvSpPr>
                <p:spPr>
                  <a:xfrm rot="8148087">
                    <a:off x="5552894" y="3341095"/>
                    <a:ext cx="4906" cy="5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6" h="5649" extrusionOk="0">
                        <a:moveTo>
                          <a:pt x="1039" y="5598"/>
                        </a:moveTo>
                        <a:lnTo>
                          <a:pt x="0" y="0"/>
                        </a:lnTo>
                        <a:lnTo>
                          <a:pt x="4906" y="4770"/>
                        </a:lnTo>
                        <a:lnTo>
                          <a:pt x="4771" y="5649"/>
                        </a:lnTo>
                        <a:lnTo>
                          <a:pt x="1039" y="5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4" name="Google Shape;5814;p58"/>
                  <p:cNvSpPr/>
                  <p:nvPr/>
                </p:nvSpPr>
                <p:spPr>
                  <a:xfrm rot="8148087">
                    <a:off x="5525491" y="3340319"/>
                    <a:ext cx="1840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0" h="3676" extrusionOk="0">
                        <a:moveTo>
                          <a:pt x="0" y="2363"/>
                        </a:moveTo>
                        <a:lnTo>
                          <a:pt x="1619" y="28"/>
                        </a:lnTo>
                        <a:lnTo>
                          <a:pt x="1840" y="0"/>
                        </a:lnTo>
                        <a:lnTo>
                          <a:pt x="1840" y="3676"/>
                        </a:lnTo>
                        <a:lnTo>
                          <a:pt x="0" y="2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5" name="Google Shape;5815;p58"/>
                  <p:cNvSpPr/>
                  <p:nvPr/>
                </p:nvSpPr>
                <p:spPr>
                  <a:xfrm rot="8148087">
                    <a:off x="5527348" y="3342027"/>
                    <a:ext cx="3625" cy="3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25" h="3207" extrusionOk="0">
                        <a:moveTo>
                          <a:pt x="0" y="3207"/>
                        </a:moveTo>
                        <a:lnTo>
                          <a:pt x="1032" y="0"/>
                        </a:lnTo>
                        <a:lnTo>
                          <a:pt x="3625" y="2522"/>
                        </a:lnTo>
                        <a:lnTo>
                          <a:pt x="3456" y="2766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6" name="Google Shape;5816;p58"/>
                  <p:cNvSpPr/>
                  <p:nvPr/>
                </p:nvSpPr>
                <p:spPr>
                  <a:xfrm rot="8148087">
                    <a:off x="5546470" y="3341987"/>
                    <a:ext cx="5034" cy="3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3489" extrusionOk="0">
                        <a:moveTo>
                          <a:pt x="0" y="2644"/>
                        </a:moveTo>
                        <a:lnTo>
                          <a:pt x="407" y="0"/>
                        </a:lnTo>
                        <a:lnTo>
                          <a:pt x="1461" y="15"/>
                        </a:lnTo>
                        <a:lnTo>
                          <a:pt x="5034" y="3489"/>
                        </a:lnTo>
                        <a:lnTo>
                          <a:pt x="0" y="26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7" name="Google Shape;5817;p58"/>
                  <p:cNvSpPr/>
                  <p:nvPr/>
                </p:nvSpPr>
                <p:spPr>
                  <a:xfrm rot="8148087">
                    <a:off x="5497709" y="3341242"/>
                    <a:ext cx="598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8" h="1092" extrusionOk="0">
                        <a:moveTo>
                          <a:pt x="393" y="1092"/>
                        </a:moveTo>
                        <a:lnTo>
                          <a:pt x="0" y="0"/>
                        </a:lnTo>
                        <a:lnTo>
                          <a:pt x="194" y="33"/>
                        </a:lnTo>
                        <a:lnTo>
                          <a:pt x="598" y="796"/>
                        </a:lnTo>
                        <a:lnTo>
                          <a:pt x="393" y="10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8" name="Google Shape;5818;p58"/>
                  <p:cNvSpPr/>
                  <p:nvPr/>
                </p:nvSpPr>
                <p:spPr>
                  <a:xfrm rot="8148087">
                    <a:off x="5497496" y="3341732"/>
                    <a:ext cx="215" cy="4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" h="445" extrusionOk="0">
                        <a:moveTo>
                          <a:pt x="71" y="445"/>
                        </a:moveTo>
                        <a:lnTo>
                          <a:pt x="0" y="310"/>
                        </a:lnTo>
                        <a:lnTo>
                          <a:pt x="215" y="0"/>
                        </a:lnTo>
                        <a:lnTo>
                          <a:pt x="71" y="4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19" name="Google Shape;5819;p58"/>
                  <p:cNvSpPr/>
                  <p:nvPr/>
                </p:nvSpPr>
                <p:spPr>
                  <a:xfrm rot="8148087">
                    <a:off x="5516394" y="3340659"/>
                    <a:ext cx="4989" cy="4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9" h="4134" extrusionOk="0">
                        <a:moveTo>
                          <a:pt x="0" y="764"/>
                        </a:moveTo>
                        <a:lnTo>
                          <a:pt x="2534" y="0"/>
                        </a:lnTo>
                        <a:lnTo>
                          <a:pt x="4989" y="2388"/>
                        </a:lnTo>
                        <a:lnTo>
                          <a:pt x="4721" y="4134"/>
                        </a:lnTo>
                        <a:lnTo>
                          <a:pt x="0" y="7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0" name="Google Shape;5820;p58"/>
                  <p:cNvSpPr/>
                  <p:nvPr/>
                </p:nvSpPr>
                <p:spPr>
                  <a:xfrm rot="8148087">
                    <a:off x="5498874" y="3341026"/>
                    <a:ext cx="2910" cy="48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" h="4808" extrusionOk="0">
                        <a:moveTo>
                          <a:pt x="1868" y="4687"/>
                        </a:moveTo>
                        <a:lnTo>
                          <a:pt x="1296" y="3603"/>
                        </a:lnTo>
                        <a:lnTo>
                          <a:pt x="0" y="0"/>
                        </a:lnTo>
                        <a:lnTo>
                          <a:pt x="2910" y="3825"/>
                        </a:lnTo>
                        <a:lnTo>
                          <a:pt x="2593" y="4808"/>
                        </a:lnTo>
                        <a:lnTo>
                          <a:pt x="1868" y="4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1" name="Google Shape;5821;p58"/>
                  <p:cNvSpPr/>
                  <p:nvPr/>
                </p:nvSpPr>
                <p:spPr>
                  <a:xfrm rot="8148087">
                    <a:off x="5536916" y="3342442"/>
                    <a:ext cx="2288" cy="12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8" h="1224" extrusionOk="0">
                        <a:moveTo>
                          <a:pt x="0" y="730"/>
                        </a:moveTo>
                        <a:lnTo>
                          <a:pt x="1495" y="0"/>
                        </a:lnTo>
                        <a:lnTo>
                          <a:pt x="2288" y="267"/>
                        </a:lnTo>
                        <a:lnTo>
                          <a:pt x="978" y="1224"/>
                        </a:lnTo>
                        <a:lnTo>
                          <a:pt x="0" y="7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2" name="Google Shape;5822;p58"/>
                  <p:cNvSpPr/>
                  <p:nvPr/>
                </p:nvSpPr>
                <p:spPr>
                  <a:xfrm rot="8148087">
                    <a:off x="5497611" y="3342218"/>
                    <a:ext cx="217" cy="3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" h="332" extrusionOk="0">
                        <a:moveTo>
                          <a:pt x="0" y="332"/>
                        </a:moveTo>
                        <a:lnTo>
                          <a:pt x="106" y="0"/>
                        </a:lnTo>
                        <a:lnTo>
                          <a:pt x="217" y="19"/>
                        </a:lnTo>
                        <a:lnTo>
                          <a:pt x="0" y="3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3" name="Google Shape;5823;p58"/>
                  <p:cNvSpPr/>
                  <p:nvPr/>
                </p:nvSpPr>
                <p:spPr>
                  <a:xfrm rot="8148087">
                    <a:off x="5490608" y="3341504"/>
                    <a:ext cx="5518" cy="42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18" h="4222" extrusionOk="0">
                        <a:moveTo>
                          <a:pt x="3213" y="4222"/>
                        </a:moveTo>
                        <a:lnTo>
                          <a:pt x="0" y="0"/>
                        </a:lnTo>
                        <a:lnTo>
                          <a:pt x="1786" y="300"/>
                        </a:lnTo>
                        <a:lnTo>
                          <a:pt x="5518" y="3929"/>
                        </a:lnTo>
                        <a:lnTo>
                          <a:pt x="3213" y="4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4" name="Google Shape;5824;p58"/>
                  <p:cNvSpPr/>
                  <p:nvPr/>
                </p:nvSpPr>
                <p:spPr>
                  <a:xfrm rot="8148087">
                    <a:off x="5496958" y="3342697"/>
                    <a:ext cx="1111" cy="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1" h="853" extrusionOk="0">
                        <a:moveTo>
                          <a:pt x="0" y="666"/>
                        </a:moveTo>
                        <a:lnTo>
                          <a:pt x="462" y="0"/>
                        </a:lnTo>
                        <a:lnTo>
                          <a:pt x="1111" y="853"/>
                        </a:lnTo>
                        <a:lnTo>
                          <a:pt x="0" y="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5" name="Google Shape;5825;p58"/>
                  <p:cNvSpPr/>
                  <p:nvPr/>
                </p:nvSpPr>
                <p:spPr>
                  <a:xfrm rot="8148087">
                    <a:off x="5538299" y="3342721"/>
                    <a:ext cx="2916" cy="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6" h="2344" extrusionOk="0">
                        <a:moveTo>
                          <a:pt x="0" y="1521"/>
                        </a:moveTo>
                        <a:lnTo>
                          <a:pt x="744" y="0"/>
                        </a:lnTo>
                        <a:lnTo>
                          <a:pt x="2916" y="2112"/>
                        </a:lnTo>
                        <a:lnTo>
                          <a:pt x="2441" y="2344"/>
                        </a:lnTo>
                        <a:lnTo>
                          <a:pt x="0" y="15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6" name="Google Shape;5826;p58"/>
                  <p:cNvSpPr/>
                  <p:nvPr/>
                </p:nvSpPr>
                <p:spPr>
                  <a:xfrm rot="8148087">
                    <a:off x="5565648" y="3342984"/>
                    <a:ext cx="1164" cy="19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" h="1929" extrusionOk="0">
                        <a:moveTo>
                          <a:pt x="0" y="1929"/>
                        </a:moveTo>
                        <a:lnTo>
                          <a:pt x="0" y="0"/>
                        </a:lnTo>
                        <a:lnTo>
                          <a:pt x="1164" y="1132"/>
                        </a:lnTo>
                        <a:lnTo>
                          <a:pt x="0" y="19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7" name="Google Shape;5827;p58"/>
                  <p:cNvSpPr/>
                  <p:nvPr/>
                </p:nvSpPr>
                <p:spPr>
                  <a:xfrm rot="8148087">
                    <a:off x="5507408" y="3343354"/>
                    <a:ext cx="912" cy="8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843" extrusionOk="0">
                        <a:moveTo>
                          <a:pt x="119" y="843"/>
                        </a:moveTo>
                        <a:lnTo>
                          <a:pt x="0" y="200"/>
                        </a:lnTo>
                        <a:lnTo>
                          <a:pt x="274" y="0"/>
                        </a:lnTo>
                        <a:lnTo>
                          <a:pt x="912" y="456"/>
                        </a:lnTo>
                        <a:lnTo>
                          <a:pt x="119" y="8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8" name="Google Shape;5828;p58"/>
                  <p:cNvSpPr/>
                  <p:nvPr/>
                </p:nvSpPr>
                <p:spPr>
                  <a:xfrm rot="8148087">
                    <a:off x="5497826" y="3343281"/>
                    <a:ext cx="759" cy="11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9" h="1195" extrusionOk="0">
                        <a:moveTo>
                          <a:pt x="256" y="1195"/>
                        </a:moveTo>
                        <a:lnTo>
                          <a:pt x="0" y="859"/>
                        </a:lnTo>
                        <a:lnTo>
                          <a:pt x="276" y="0"/>
                        </a:lnTo>
                        <a:lnTo>
                          <a:pt x="759" y="469"/>
                        </a:lnTo>
                        <a:lnTo>
                          <a:pt x="256" y="11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29" name="Google Shape;5829;p58"/>
                  <p:cNvSpPr/>
                  <p:nvPr/>
                </p:nvSpPr>
                <p:spPr>
                  <a:xfrm rot="8148087">
                    <a:off x="5509336" y="3343491"/>
                    <a:ext cx="1432" cy="12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2" h="1211" extrusionOk="0">
                        <a:moveTo>
                          <a:pt x="0" y="599"/>
                        </a:moveTo>
                        <a:lnTo>
                          <a:pt x="292" y="0"/>
                        </a:lnTo>
                        <a:lnTo>
                          <a:pt x="1409" y="1086"/>
                        </a:lnTo>
                        <a:lnTo>
                          <a:pt x="1432" y="1211"/>
                        </a:lnTo>
                        <a:lnTo>
                          <a:pt x="846" y="1203"/>
                        </a:lnTo>
                        <a:lnTo>
                          <a:pt x="0" y="59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0" name="Google Shape;5830;p58"/>
                  <p:cNvSpPr/>
                  <p:nvPr/>
                </p:nvSpPr>
                <p:spPr>
                  <a:xfrm rot="8148087">
                    <a:off x="5532411" y="3343412"/>
                    <a:ext cx="1814" cy="13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4" h="1353" extrusionOk="0">
                        <a:moveTo>
                          <a:pt x="0" y="435"/>
                        </a:moveTo>
                        <a:lnTo>
                          <a:pt x="423" y="0"/>
                        </a:lnTo>
                        <a:lnTo>
                          <a:pt x="1814" y="1353"/>
                        </a:lnTo>
                        <a:lnTo>
                          <a:pt x="0" y="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1" name="Google Shape;5831;p58"/>
                  <p:cNvSpPr/>
                  <p:nvPr/>
                </p:nvSpPr>
                <p:spPr>
                  <a:xfrm rot="8148087">
                    <a:off x="5508279" y="3343773"/>
                    <a:ext cx="680" cy="7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" h="729" extrusionOk="0">
                        <a:moveTo>
                          <a:pt x="88" y="473"/>
                        </a:moveTo>
                        <a:lnTo>
                          <a:pt x="0" y="0"/>
                        </a:lnTo>
                        <a:lnTo>
                          <a:pt x="107" y="2"/>
                        </a:lnTo>
                        <a:lnTo>
                          <a:pt x="680" y="559"/>
                        </a:lnTo>
                        <a:lnTo>
                          <a:pt x="447" y="729"/>
                        </a:lnTo>
                        <a:lnTo>
                          <a:pt x="88" y="4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2" name="Google Shape;5832;p58"/>
                  <p:cNvSpPr/>
                  <p:nvPr/>
                </p:nvSpPr>
                <p:spPr>
                  <a:xfrm rot="8148087">
                    <a:off x="5506548" y="3343821"/>
                    <a:ext cx="897" cy="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718" extrusionOk="0">
                        <a:moveTo>
                          <a:pt x="0" y="78"/>
                        </a:moveTo>
                        <a:lnTo>
                          <a:pt x="159" y="0"/>
                        </a:lnTo>
                        <a:lnTo>
                          <a:pt x="897" y="718"/>
                        </a:lnTo>
                        <a:lnTo>
                          <a:pt x="0" y="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3" name="Google Shape;5833;p58"/>
                  <p:cNvSpPr/>
                  <p:nvPr/>
                </p:nvSpPr>
                <p:spPr>
                  <a:xfrm rot="8148087">
                    <a:off x="5537216" y="3344105"/>
                    <a:ext cx="300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" h="182" extrusionOk="0">
                        <a:moveTo>
                          <a:pt x="0" y="81"/>
                        </a:moveTo>
                        <a:lnTo>
                          <a:pt x="112" y="0"/>
                        </a:lnTo>
                        <a:lnTo>
                          <a:pt x="300" y="182"/>
                        </a:lnTo>
                        <a:lnTo>
                          <a:pt x="0" y="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4" name="Google Shape;5834;p58"/>
                  <p:cNvSpPr/>
                  <p:nvPr/>
                </p:nvSpPr>
                <p:spPr>
                  <a:xfrm rot="8148087">
                    <a:off x="5526962" y="3344145"/>
                    <a:ext cx="151" cy="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" h="166" extrusionOk="0">
                        <a:moveTo>
                          <a:pt x="0" y="166"/>
                        </a:moveTo>
                        <a:lnTo>
                          <a:pt x="0" y="0"/>
                        </a:lnTo>
                        <a:lnTo>
                          <a:pt x="151" y="146"/>
                        </a:lnTo>
                        <a:lnTo>
                          <a:pt x="0" y="1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5" name="Google Shape;5835;p58"/>
                  <p:cNvSpPr/>
                  <p:nvPr/>
                </p:nvSpPr>
                <p:spPr>
                  <a:xfrm rot="8148087">
                    <a:off x="5455107" y="3343540"/>
                    <a:ext cx="20072" cy="124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72" h="12422" extrusionOk="0">
                        <a:moveTo>
                          <a:pt x="2376" y="6456"/>
                        </a:moveTo>
                        <a:lnTo>
                          <a:pt x="0" y="4146"/>
                        </a:lnTo>
                        <a:lnTo>
                          <a:pt x="2670" y="0"/>
                        </a:lnTo>
                        <a:lnTo>
                          <a:pt x="20072" y="12422"/>
                        </a:lnTo>
                        <a:lnTo>
                          <a:pt x="2376" y="6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6" name="Google Shape;5836;p58"/>
                  <p:cNvSpPr/>
                  <p:nvPr/>
                </p:nvSpPr>
                <p:spPr>
                  <a:xfrm rot="8148087">
                    <a:off x="5484923" y="3344422"/>
                    <a:ext cx="5461" cy="2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1" h="2383" extrusionOk="0">
                        <a:moveTo>
                          <a:pt x="1979" y="2383"/>
                        </a:moveTo>
                        <a:lnTo>
                          <a:pt x="0" y="459"/>
                        </a:lnTo>
                        <a:lnTo>
                          <a:pt x="3592" y="0"/>
                        </a:lnTo>
                        <a:lnTo>
                          <a:pt x="5461" y="1335"/>
                        </a:lnTo>
                        <a:lnTo>
                          <a:pt x="1979" y="2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7" name="Google Shape;5837;p58"/>
                  <p:cNvSpPr/>
                  <p:nvPr/>
                </p:nvSpPr>
                <p:spPr>
                  <a:xfrm rot="8148087">
                    <a:off x="5492617" y="3343917"/>
                    <a:ext cx="5700" cy="3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00" h="3554" extrusionOk="0">
                        <a:moveTo>
                          <a:pt x="1932" y="2921"/>
                        </a:moveTo>
                        <a:lnTo>
                          <a:pt x="0" y="1042"/>
                        </a:lnTo>
                        <a:lnTo>
                          <a:pt x="722" y="0"/>
                        </a:lnTo>
                        <a:lnTo>
                          <a:pt x="5700" y="3554"/>
                        </a:lnTo>
                        <a:lnTo>
                          <a:pt x="1932" y="2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8" name="Google Shape;5838;p58"/>
                  <p:cNvSpPr/>
                  <p:nvPr/>
                </p:nvSpPr>
                <p:spPr>
                  <a:xfrm rot="8148087">
                    <a:off x="5499252" y="3342570"/>
                    <a:ext cx="3921" cy="3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21" h="3963" extrusionOk="0">
                        <a:moveTo>
                          <a:pt x="3545" y="3963"/>
                        </a:moveTo>
                        <a:lnTo>
                          <a:pt x="286" y="793"/>
                        </a:lnTo>
                        <a:lnTo>
                          <a:pt x="0" y="0"/>
                        </a:lnTo>
                        <a:lnTo>
                          <a:pt x="3921" y="2798"/>
                        </a:lnTo>
                        <a:lnTo>
                          <a:pt x="3545" y="39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39" name="Google Shape;5839;p58"/>
                  <p:cNvSpPr/>
                  <p:nvPr/>
                </p:nvSpPr>
                <p:spPr>
                  <a:xfrm rot="8148087">
                    <a:off x="5503967" y="3343662"/>
                    <a:ext cx="1128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8" h="1271" extrusionOk="0">
                        <a:moveTo>
                          <a:pt x="1128" y="1271"/>
                        </a:moveTo>
                        <a:lnTo>
                          <a:pt x="123" y="293"/>
                        </a:lnTo>
                        <a:lnTo>
                          <a:pt x="0" y="61"/>
                        </a:lnTo>
                        <a:lnTo>
                          <a:pt x="59" y="0"/>
                        </a:lnTo>
                        <a:lnTo>
                          <a:pt x="282" y="160"/>
                        </a:lnTo>
                        <a:lnTo>
                          <a:pt x="1128" y="1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0" name="Google Shape;5840;p58"/>
                  <p:cNvSpPr/>
                  <p:nvPr/>
                </p:nvSpPr>
                <p:spPr>
                  <a:xfrm rot="8148087">
                    <a:off x="5505442" y="3343875"/>
                    <a:ext cx="836" cy="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6" h="758" extrusionOk="0">
                        <a:moveTo>
                          <a:pt x="779" y="758"/>
                        </a:moveTo>
                        <a:lnTo>
                          <a:pt x="0" y="0"/>
                        </a:lnTo>
                        <a:lnTo>
                          <a:pt x="749" y="535"/>
                        </a:lnTo>
                        <a:lnTo>
                          <a:pt x="836" y="700"/>
                        </a:lnTo>
                        <a:lnTo>
                          <a:pt x="779" y="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1" name="Google Shape;5841;p58"/>
                  <p:cNvSpPr/>
                  <p:nvPr/>
                </p:nvSpPr>
                <p:spPr>
                  <a:xfrm rot="8148087">
                    <a:off x="5507264" y="3344084"/>
                    <a:ext cx="1076" cy="9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6" h="946" extrusionOk="0">
                        <a:moveTo>
                          <a:pt x="564" y="946"/>
                        </a:moveTo>
                        <a:lnTo>
                          <a:pt x="0" y="398"/>
                        </a:lnTo>
                        <a:lnTo>
                          <a:pt x="546" y="0"/>
                        </a:lnTo>
                        <a:lnTo>
                          <a:pt x="1076" y="696"/>
                        </a:lnTo>
                        <a:lnTo>
                          <a:pt x="564" y="9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2" name="Google Shape;5842;p58"/>
                  <p:cNvSpPr/>
                  <p:nvPr/>
                </p:nvSpPr>
                <p:spPr>
                  <a:xfrm rot="8148087">
                    <a:off x="5508772" y="3344142"/>
                    <a:ext cx="1472" cy="1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2" h="1933" extrusionOk="0">
                        <a:moveTo>
                          <a:pt x="463" y="1920"/>
                        </a:moveTo>
                        <a:lnTo>
                          <a:pt x="333" y="1793"/>
                        </a:lnTo>
                        <a:lnTo>
                          <a:pt x="0" y="0"/>
                        </a:lnTo>
                        <a:lnTo>
                          <a:pt x="1472" y="1933"/>
                        </a:lnTo>
                        <a:lnTo>
                          <a:pt x="463" y="1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3" name="Google Shape;5843;p58"/>
                  <p:cNvSpPr/>
                  <p:nvPr/>
                </p:nvSpPr>
                <p:spPr>
                  <a:xfrm rot="8148087">
                    <a:off x="5512136" y="3341909"/>
                    <a:ext cx="4889" cy="6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89" h="6940" extrusionOk="0">
                        <a:moveTo>
                          <a:pt x="4372" y="6940"/>
                        </a:moveTo>
                        <a:lnTo>
                          <a:pt x="0" y="2689"/>
                        </a:lnTo>
                        <a:lnTo>
                          <a:pt x="414" y="0"/>
                        </a:lnTo>
                        <a:lnTo>
                          <a:pt x="4889" y="5882"/>
                        </a:lnTo>
                        <a:lnTo>
                          <a:pt x="4372" y="6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4" name="Google Shape;5844;p58"/>
                  <p:cNvSpPr/>
                  <p:nvPr/>
                </p:nvSpPr>
                <p:spPr>
                  <a:xfrm rot="8148087">
                    <a:off x="5519201" y="3342750"/>
                    <a:ext cx="7278" cy="49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8" h="4980" extrusionOk="0">
                        <a:moveTo>
                          <a:pt x="4758" y="4980"/>
                        </a:moveTo>
                        <a:lnTo>
                          <a:pt x="0" y="353"/>
                        </a:lnTo>
                        <a:lnTo>
                          <a:pt x="2773" y="0"/>
                        </a:lnTo>
                        <a:lnTo>
                          <a:pt x="4876" y="1064"/>
                        </a:lnTo>
                        <a:lnTo>
                          <a:pt x="7278" y="4221"/>
                        </a:lnTo>
                        <a:lnTo>
                          <a:pt x="4758" y="49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5" name="Google Shape;5845;p58"/>
                  <p:cNvSpPr/>
                  <p:nvPr/>
                </p:nvSpPr>
                <p:spPr>
                  <a:xfrm rot="8148087">
                    <a:off x="5530921" y="3343805"/>
                    <a:ext cx="1100" cy="9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" h="947" extrusionOk="0">
                        <a:moveTo>
                          <a:pt x="974" y="947"/>
                        </a:moveTo>
                        <a:lnTo>
                          <a:pt x="0" y="0"/>
                        </a:lnTo>
                        <a:lnTo>
                          <a:pt x="1100" y="557"/>
                        </a:lnTo>
                        <a:lnTo>
                          <a:pt x="974" y="9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6" name="Google Shape;5846;p58"/>
                  <p:cNvSpPr/>
                  <p:nvPr/>
                </p:nvSpPr>
                <p:spPr>
                  <a:xfrm rot="8148087">
                    <a:off x="5533694" y="3343525"/>
                    <a:ext cx="3212" cy="2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12" h="2132" extrusionOk="0">
                        <a:moveTo>
                          <a:pt x="2192" y="2132"/>
                        </a:moveTo>
                        <a:lnTo>
                          <a:pt x="0" y="0"/>
                        </a:lnTo>
                        <a:lnTo>
                          <a:pt x="3212" y="1083"/>
                        </a:lnTo>
                        <a:lnTo>
                          <a:pt x="2192" y="21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7" name="Google Shape;5847;p58"/>
                  <p:cNvSpPr/>
                  <p:nvPr/>
                </p:nvSpPr>
                <p:spPr>
                  <a:xfrm rot="8148087">
                    <a:off x="5535822" y="3344724"/>
                    <a:ext cx="3036" cy="19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1902" extrusionOk="0">
                        <a:moveTo>
                          <a:pt x="430" y="1902"/>
                        </a:moveTo>
                        <a:lnTo>
                          <a:pt x="0" y="1484"/>
                        </a:lnTo>
                        <a:lnTo>
                          <a:pt x="3036" y="0"/>
                        </a:lnTo>
                        <a:lnTo>
                          <a:pt x="430" y="19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8" name="Google Shape;5848;p58"/>
                  <p:cNvSpPr/>
                  <p:nvPr/>
                </p:nvSpPr>
                <p:spPr>
                  <a:xfrm rot="8148087">
                    <a:off x="5540685" y="3342978"/>
                    <a:ext cx="4771" cy="3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1" h="3403" extrusionOk="0">
                        <a:moveTo>
                          <a:pt x="3499" y="3403"/>
                        </a:moveTo>
                        <a:lnTo>
                          <a:pt x="0" y="0"/>
                        </a:lnTo>
                        <a:lnTo>
                          <a:pt x="4771" y="802"/>
                        </a:lnTo>
                        <a:lnTo>
                          <a:pt x="3499" y="3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49" name="Google Shape;5849;p58"/>
                  <p:cNvSpPr/>
                  <p:nvPr/>
                </p:nvSpPr>
                <p:spPr>
                  <a:xfrm rot="8148087">
                    <a:off x="5546893" y="3345387"/>
                    <a:ext cx="9824" cy="109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4" h="10911" extrusionOk="0">
                        <a:moveTo>
                          <a:pt x="919" y="10789"/>
                        </a:moveTo>
                        <a:lnTo>
                          <a:pt x="0" y="9895"/>
                        </a:lnTo>
                        <a:lnTo>
                          <a:pt x="1522" y="0"/>
                        </a:lnTo>
                        <a:lnTo>
                          <a:pt x="9824" y="10911"/>
                        </a:lnTo>
                        <a:lnTo>
                          <a:pt x="919" y="107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0" name="Google Shape;5850;p58"/>
                  <p:cNvSpPr/>
                  <p:nvPr/>
                </p:nvSpPr>
                <p:spPr>
                  <a:xfrm rot="8148087">
                    <a:off x="5560835" y="3341593"/>
                    <a:ext cx="4747" cy="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47" h="6979" extrusionOk="0">
                        <a:moveTo>
                          <a:pt x="4747" y="6979"/>
                        </a:moveTo>
                        <a:lnTo>
                          <a:pt x="0" y="2363"/>
                        </a:lnTo>
                        <a:lnTo>
                          <a:pt x="3452" y="0"/>
                        </a:lnTo>
                        <a:lnTo>
                          <a:pt x="4747" y="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1" name="Google Shape;5851;p58"/>
                  <p:cNvSpPr/>
                  <p:nvPr/>
                </p:nvSpPr>
                <p:spPr>
                  <a:xfrm rot="8148087">
                    <a:off x="5576561" y="3335600"/>
                    <a:ext cx="12025" cy="313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5" h="31395" extrusionOk="0">
                        <a:moveTo>
                          <a:pt x="12025" y="31395"/>
                        </a:moveTo>
                        <a:lnTo>
                          <a:pt x="10896" y="30297"/>
                        </a:lnTo>
                        <a:lnTo>
                          <a:pt x="0" y="0"/>
                        </a:lnTo>
                        <a:lnTo>
                          <a:pt x="12025" y="15804"/>
                        </a:lnTo>
                        <a:lnTo>
                          <a:pt x="12025" y="313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2" name="Google Shape;5852;p58"/>
                  <p:cNvSpPr/>
                  <p:nvPr/>
                </p:nvSpPr>
                <p:spPr>
                  <a:xfrm rot="8148087">
                    <a:off x="5527092" y="3344383"/>
                    <a:ext cx="802" cy="15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1562" extrusionOk="0">
                        <a:moveTo>
                          <a:pt x="0" y="1562"/>
                        </a:moveTo>
                        <a:lnTo>
                          <a:pt x="0" y="0"/>
                        </a:lnTo>
                        <a:lnTo>
                          <a:pt x="802" y="405"/>
                        </a:lnTo>
                        <a:lnTo>
                          <a:pt x="0" y="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3" name="Google Shape;5853;p58"/>
                  <p:cNvSpPr/>
                  <p:nvPr/>
                </p:nvSpPr>
                <p:spPr>
                  <a:xfrm rot="8148087">
                    <a:off x="5505502" y="3344119"/>
                    <a:ext cx="587" cy="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" h="831" extrusionOk="0">
                        <a:moveTo>
                          <a:pt x="384" y="727"/>
                        </a:moveTo>
                        <a:lnTo>
                          <a:pt x="0" y="0"/>
                        </a:lnTo>
                        <a:lnTo>
                          <a:pt x="587" y="772"/>
                        </a:lnTo>
                        <a:lnTo>
                          <a:pt x="530" y="831"/>
                        </a:lnTo>
                        <a:lnTo>
                          <a:pt x="384" y="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4" name="Google Shape;5854;p58"/>
                  <p:cNvSpPr/>
                  <p:nvPr/>
                </p:nvSpPr>
                <p:spPr>
                  <a:xfrm rot="8148087">
                    <a:off x="5504341" y="3344043"/>
                    <a:ext cx="1043" cy="1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3" h="1400" extrusionOk="0">
                        <a:moveTo>
                          <a:pt x="166" y="774"/>
                        </a:moveTo>
                        <a:lnTo>
                          <a:pt x="0" y="555"/>
                        </a:lnTo>
                        <a:lnTo>
                          <a:pt x="540" y="0"/>
                        </a:lnTo>
                        <a:lnTo>
                          <a:pt x="1043" y="1400"/>
                        </a:lnTo>
                        <a:lnTo>
                          <a:pt x="166" y="7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5" name="Google Shape;5855;p58"/>
                  <p:cNvSpPr/>
                  <p:nvPr/>
                </p:nvSpPr>
                <p:spPr>
                  <a:xfrm rot="8148087">
                    <a:off x="5529187" y="3344072"/>
                    <a:ext cx="2519" cy="34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19" h="3497" extrusionOk="0">
                        <a:moveTo>
                          <a:pt x="0" y="2222"/>
                        </a:moveTo>
                        <a:lnTo>
                          <a:pt x="714" y="0"/>
                        </a:lnTo>
                        <a:lnTo>
                          <a:pt x="2519" y="608"/>
                        </a:lnTo>
                        <a:lnTo>
                          <a:pt x="2519" y="3497"/>
                        </a:lnTo>
                        <a:lnTo>
                          <a:pt x="0" y="22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6" name="Google Shape;5856;p58"/>
                  <p:cNvSpPr/>
                  <p:nvPr/>
                </p:nvSpPr>
                <p:spPr>
                  <a:xfrm rot="8148087">
                    <a:off x="5506508" y="3344302"/>
                    <a:ext cx="591" cy="8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846" extrusionOk="0">
                        <a:moveTo>
                          <a:pt x="591" y="846"/>
                        </a:moveTo>
                        <a:lnTo>
                          <a:pt x="0" y="70"/>
                        </a:lnTo>
                        <a:lnTo>
                          <a:pt x="144" y="0"/>
                        </a:lnTo>
                        <a:lnTo>
                          <a:pt x="591" y="8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7" name="Google Shape;5857;p58"/>
                  <p:cNvSpPr/>
                  <p:nvPr/>
                </p:nvSpPr>
                <p:spPr>
                  <a:xfrm rot="8148087">
                    <a:off x="5507996" y="3344909"/>
                    <a:ext cx="303" cy="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" h="146" extrusionOk="0">
                        <a:moveTo>
                          <a:pt x="110" y="146"/>
                        </a:moveTo>
                        <a:lnTo>
                          <a:pt x="0" y="0"/>
                        </a:lnTo>
                        <a:lnTo>
                          <a:pt x="303" y="5"/>
                        </a:lnTo>
                        <a:lnTo>
                          <a:pt x="110" y="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8" name="Google Shape;5858;p58"/>
                  <p:cNvSpPr/>
                  <p:nvPr/>
                </p:nvSpPr>
                <p:spPr>
                  <a:xfrm rot="8148087">
                    <a:off x="5506547" y="3345025"/>
                    <a:ext cx="1418" cy="7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8" h="766" extrusionOk="0">
                        <a:moveTo>
                          <a:pt x="405" y="766"/>
                        </a:moveTo>
                        <a:lnTo>
                          <a:pt x="0" y="0"/>
                        </a:lnTo>
                        <a:lnTo>
                          <a:pt x="1328" y="18"/>
                        </a:lnTo>
                        <a:lnTo>
                          <a:pt x="1418" y="270"/>
                        </a:lnTo>
                        <a:lnTo>
                          <a:pt x="405" y="7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59" name="Google Shape;5859;p58"/>
                  <p:cNvSpPr/>
                  <p:nvPr/>
                </p:nvSpPr>
                <p:spPr>
                  <a:xfrm rot="8148087">
                    <a:off x="5508795" y="3344237"/>
                    <a:ext cx="2712" cy="53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2" h="5331" extrusionOk="0">
                        <a:moveTo>
                          <a:pt x="1661" y="5331"/>
                        </a:moveTo>
                        <a:lnTo>
                          <a:pt x="0" y="2190"/>
                        </a:lnTo>
                        <a:lnTo>
                          <a:pt x="1071" y="0"/>
                        </a:lnTo>
                        <a:lnTo>
                          <a:pt x="2712" y="4564"/>
                        </a:lnTo>
                        <a:lnTo>
                          <a:pt x="1661" y="53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0" name="Google Shape;5860;p58"/>
                  <p:cNvSpPr/>
                  <p:nvPr/>
                </p:nvSpPr>
                <p:spPr>
                  <a:xfrm rot="8148087">
                    <a:off x="5504401" y="3345409"/>
                    <a:ext cx="2290" cy="18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0" h="1803" extrusionOk="0">
                        <a:moveTo>
                          <a:pt x="561" y="1803"/>
                        </a:moveTo>
                        <a:lnTo>
                          <a:pt x="0" y="244"/>
                        </a:lnTo>
                        <a:lnTo>
                          <a:pt x="501" y="0"/>
                        </a:lnTo>
                        <a:lnTo>
                          <a:pt x="2290" y="25"/>
                        </a:lnTo>
                        <a:lnTo>
                          <a:pt x="561" y="18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1" name="Google Shape;5861;p58"/>
                  <p:cNvSpPr/>
                  <p:nvPr/>
                </p:nvSpPr>
                <p:spPr>
                  <a:xfrm rot="8148087">
                    <a:off x="5510899" y="3345104"/>
                    <a:ext cx="267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" h="651" extrusionOk="0">
                        <a:moveTo>
                          <a:pt x="267" y="651"/>
                        </a:moveTo>
                        <a:lnTo>
                          <a:pt x="0" y="300"/>
                        </a:lnTo>
                        <a:lnTo>
                          <a:pt x="147" y="0"/>
                        </a:lnTo>
                        <a:lnTo>
                          <a:pt x="267" y="6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2" name="Google Shape;5862;p58"/>
                  <p:cNvSpPr/>
                  <p:nvPr/>
                </p:nvSpPr>
                <p:spPr>
                  <a:xfrm rot="8148087">
                    <a:off x="5496539" y="3345836"/>
                    <a:ext cx="5305" cy="6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05" h="6505" extrusionOk="0">
                        <a:moveTo>
                          <a:pt x="0" y="5913"/>
                        </a:moveTo>
                        <a:lnTo>
                          <a:pt x="1902" y="0"/>
                        </a:lnTo>
                        <a:lnTo>
                          <a:pt x="5305" y="47"/>
                        </a:lnTo>
                        <a:lnTo>
                          <a:pt x="829" y="6505"/>
                        </a:lnTo>
                        <a:lnTo>
                          <a:pt x="0" y="5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3" name="Google Shape;5863;p58"/>
                  <p:cNvSpPr/>
                  <p:nvPr/>
                </p:nvSpPr>
                <p:spPr>
                  <a:xfrm rot="8148087">
                    <a:off x="5511568" y="3345409"/>
                    <a:ext cx="616" cy="1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6" h="1758" extrusionOk="0">
                        <a:moveTo>
                          <a:pt x="327" y="1758"/>
                        </a:moveTo>
                        <a:lnTo>
                          <a:pt x="0" y="0"/>
                        </a:lnTo>
                        <a:lnTo>
                          <a:pt x="616" y="1166"/>
                        </a:lnTo>
                        <a:lnTo>
                          <a:pt x="327" y="17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4" name="Google Shape;5864;p58"/>
                  <p:cNvSpPr/>
                  <p:nvPr/>
                </p:nvSpPr>
                <p:spPr>
                  <a:xfrm rot="8148087">
                    <a:off x="5532210" y="3345745"/>
                    <a:ext cx="2849" cy="29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9" h="2963" extrusionOk="0">
                        <a:moveTo>
                          <a:pt x="0" y="2226"/>
                        </a:moveTo>
                        <a:lnTo>
                          <a:pt x="2165" y="0"/>
                        </a:lnTo>
                        <a:lnTo>
                          <a:pt x="2849" y="899"/>
                        </a:lnTo>
                        <a:lnTo>
                          <a:pt x="2185" y="2963"/>
                        </a:lnTo>
                        <a:lnTo>
                          <a:pt x="0" y="22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5" name="Google Shape;5865;p58"/>
                  <p:cNvSpPr/>
                  <p:nvPr/>
                </p:nvSpPr>
                <p:spPr>
                  <a:xfrm rot="8148087">
                    <a:off x="5524881" y="3345689"/>
                    <a:ext cx="3301" cy="28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01" h="2861" extrusionOk="0">
                        <a:moveTo>
                          <a:pt x="0" y="1786"/>
                        </a:moveTo>
                        <a:lnTo>
                          <a:pt x="1238" y="0"/>
                        </a:lnTo>
                        <a:lnTo>
                          <a:pt x="3301" y="2710"/>
                        </a:lnTo>
                        <a:lnTo>
                          <a:pt x="2122" y="2861"/>
                        </a:lnTo>
                        <a:lnTo>
                          <a:pt x="0" y="1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6" name="Google Shape;5866;p58"/>
                  <p:cNvSpPr/>
                  <p:nvPr/>
                </p:nvSpPr>
                <p:spPr>
                  <a:xfrm rot="8148087">
                    <a:off x="5503518" y="3347413"/>
                    <a:ext cx="6088" cy="42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8" h="4216" extrusionOk="0">
                        <a:moveTo>
                          <a:pt x="298" y="4208"/>
                        </a:moveTo>
                        <a:lnTo>
                          <a:pt x="0" y="3382"/>
                        </a:lnTo>
                        <a:lnTo>
                          <a:pt x="4635" y="0"/>
                        </a:lnTo>
                        <a:lnTo>
                          <a:pt x="6088" y="734"/>
                        </a:lnTo>
                        <a:lnTo>
                          <a:pt x="4343" y="2529"/>
                        </a:lnTo>
                        <a:lnTo>
                          <a:pt x="889" y="4216"/>
                        </a:lnTo>
                        <a:lnTo>
                          <a:pt x="298" y="42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7" name="Google Shape;5867;p58"/>
                  <p:cNvSpPr/>
                  <p:nvPr/>
                </p:nvSpPr>
                <p:spPr>
                  <a:xfrm rot="8148087">
                    <a:off x="5482612" y="3347758"/>
                    <a:ext cx="10121" cy="2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1" h="2537" extrusionOk="0">
                        <a:moveTo>
                          <a:pt x="0" y="0"/>
                        </a:moveTo>
                        <a:lnTo>
                          <a:pt x="10121" y="1700"/>
                        </a:lnTo>
                        <a:lnTo>
                          <a:pt x="3556" y="25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8" name="Google Shape;5868;p58"/>
                  <p:cNvSpPr/>
                  <p:nvPr/>
                </p:nvSpPr>
                <p:spPr>
                  <a:xfrm rot="8148087">
                    <a:off x="5518533" y="3346277"/>
                    <a:ext cx="440" cy="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0" h="590" extrusionOk="0">
                        <a:moveTo>
                          <a:pt x="349" y="590"/>
                        </a:moveTo>
                        <a:lnTo>
                          <a:pt x="0" y="132"/>
                        </a:lnTo>
                        <a:lnTo>
                          <a:pt x="440" y="0"/>
                        </a:lnTo>
                        <a:lnTo>
                          <a:pt x="349" y="5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69" name="Google Shape;5869;p58"/>
                  <p:cNvSpPr/>
                  <p:nvPr/>
                </p:nvSpPr>
                <p:spPr>
                  <a:xfrm rot="8148087">
                    <a:off x="5514089" y="3345093"/>
                    <a:ext cx="2589" cy="50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9" h="5006" extrusionOk="0">
                        <a:moveTo>
                          <a:pt x="2589" y="5006"/>
                        </a:moveTo>
                        <a:lnTo>
                          <a:pt x="0" y="105"/>
                        </a:lnTo>
                        <a:lnTo>
                          <a:pt x="350" y="0"/>
                        </a:lnTo>
                        <a:lnTo>
                          <a:pt x="1796" y="732"/>
                        </a:lnTo>
                        <a:lnTo>
                          <a:pt x="2589" y="50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0" name="Google Shape;5870;p58"/>
                  <p:cNvSpPr/>
                  <p:nvPr/>
                </p:nvSpPr>
                <p:spPr>
                  <a:xfrm rot="8148087">
                    <a:off x="5517928" y="3347293"/>
                    <a:ext cx="1615" cy="14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5" h="1472" extrusionOk="0">
                        <a:moveTo>
                          <a:pt x="0" y="1472"/>
                        </a:moveTo>
                        <a:lnTo>
                          <a:pt x="226" y="0"/>
                        </a:lnTo>
                        <a:lnTo>
                          <a:pt x="1411" y="599"/>
                        </a:lnTo>
                        <a:lnTo>
                          <a:pt x="1615" y="985"/>
                        </a:lnTo>
                        <a:lnTo>
                          <a:pt x="0" y="14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1" name="Google Shape;5871;p58"/>
                  <p:cNvSpPr/>
                  <p:nvPr/>
                </p:nvSpPr>
                <p:spPr>
                  <a:xfrm rot="8148087">
                    <a:off x="5539111" y="3347437"/>
                    <a:ext cx="4268" cy="3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68" h="3695" extrusionOk="0">
                        <a:moveTo>
                          <a:pt x="0" y="2978"/>
                        </a:moveTo>
                        <a:lnTo>
                          <a:pt x="1456" y="0"/>
                        </a:lnTo>
                        <a:lnTo>
                          <a:pt x="4268" y="3695"/>
                        </a:lnTo>
                        <a:lnTo>
                          <a:pt x="0" y="29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2" name="Google Shape;5872;p58"/>
                  <p:cNvSpPr/>
                  <p:nvPr/>
                </p:nvSpPr>
                <p:spPr>
                  <a:xfrm rot="8148087">
                    <a:off x="5520038" y="3346379"/>
                    <a:ext cx="4188" cy="3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88" h="3174" extrusionOk="0">
                        <a:moveTo>
                          <a:pt x="924" y="1621"/>
                        </a:moveTo>
                        <a:lnTo>
                          <a:pt x="0" y="406"/>
                        </a:lnTo>
                        <a:lnTo>
                          <a:pt x="3183" y="0"/>
                        </a:lnTo>
                        <a:lnTo>
                          <a:pt x="4188" y="1902"/>
                        </a:lnTo>
                        <a:lnTo>
                          <a:pt x="3992" y="3174"/>
                        </a:lnTo>
                        <a:lnTo>
                          <a:pt x="924" y="16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3" name="Google Shape;5873;p58"/>
                  <p:cNvSpPr/>
                  <p:nvPr/>
                </p:nvSpPr>
                <p:spPr>
                  <a:xfrm rot="8148087">
                    <a:off x="5473516" y="3345947"/>
                    <a:ext cx="12256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56" h="8273" extrusionOk="0">
                        <a:moveTo>
                          <a:pt x="0" y="1901"/>
                        </a:moveTo>
                        <a:lnTo>
                          <a:pt x="6309" y="0"/>
                        </a:lnTo>
                        <a:lnTo>
                          <a:pt x="12256" y="999"/>
                        </a:lnTo>
                        <a:lnTo>
                          <a:pt x="11730" y="3922"/>
                        </a:lnTo>
                        <a:lnTo>
                          <a:pt x="8927" y="8273"/>
                        </a:lnTo>
                        <a:lnTo>
                          <a:pt x="0" y="19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4" name="Google Shape;5874;p58"/>
                  <p:cNvSpPr/>
                  <p:nvPr/>
                </p:nvSpPr>
                <p:spPr>
                  <a:xfrm rot="8148087">
                    <a:off x="5535876" y="3347837"/>
                    <a:ext cx="1636" cy="1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6" h="1052" extrusionOk="0">
                        <a:moveTo>
                          <a:pt x="0" y="1052"/>
                        </a:moveTo>
                        <a:lnTo>
                          <a:pt x="1443" y="0"/>
                        </a:lnTo>
                        <a:lnTo>
                          <a:pt x="1636" y="254"/>
                        </a:lnTo>
                        <a:lnTo>
                          <a:pt x="0" y="1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5" name="Google Shape;5875;p58"/>
                  <p:cNvSpPr/>
                  <p:nvPr/>
                </p:nvSpPr>
                <p:spPr>
                  <a:xfrm rot="8148087">
                    <a:off x="5529576" y="3347421"/>
                    <a:ext cx="1201" cy="15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1" h="1578" extrusionOk="0">
                        <a:moveTo>
                          <a:pt x="0" y="1173"/>
                        </a:moveTo>
                        <a:lnTo>
                          <a:pt x="0" y="0"/>
                        </a:lnTo>
                        <a:lnTo>
                          <a:pt x="1201" y="1578"/>
                        </a:lnTo>
                        <a:lnTo>
                          <a:pt x="0" y="1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6" name="Google Shape;5876;p58"/>
                  <p:cNvSpPr/>
                  <p:nvPr/>
                </p:nvSpPr>
                <p:spPr>
                  <a:xfrm rot="8148087">
                    <a:off x="5501718" y="3349144"/>
                    <a:ext cx="5419" cy="30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9" h="3090" extrusionOk="0">
                        <a:moveTo>
                          <a:pt x="0" y="3027"/>
                        </a:moveTo>
                        <a:lnTo>
                          <a:pt x="1665" y="1315"/>
                        </a:lnTo>
                        <a:lnTo>
                          <a:pt x="4357" y="0"/>
                        </a:lnTo>
                        <a:lnTo>
                          <a:pt x="5419" y="538"/>
                        </a:lnTo>
                        <a:lnTo>
                          <a:pt x="4597" y="3090"/>
                        </a:lnTo>
                        <a:lnTo>
                          <a:pt x="0" y="30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7" name="Google Shape;5877;p58"/>
                  <p:cNvSpPr/>
                  <p:nvPr/>
                </p:nvSpPr>
                <p:spPr>
                  <a:xfrm rot="8148087">
                    <a:off x="5527694" y="3347569"/>
                    <a:ext cx="1300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" h="1103" extrusionOk="0">
                        <a:moveTo>
                          <a:pt x="839" y="1103"/>
                        </a:moveTo>
                        <a:lnTo>
                          <a:pt x="0" y="0"/>
                        </a:lnTo>
                        <a:lnTo>
                          <a:pt x="1300" y="438"/>
                        </a:lnTo>
                        <a:lnTo>
                          <a:pt x="839" y="11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8" name="Google Shape;5878;p58"/>
                  <p:cNvSpPr/>
                  <p:nvPr/>
                </p:nvSpPr>
                <p:spPr>
                  <a:xfrm rot="8148087">
                    <a:off x="5564842" y="3347519"/>
                    <a:ext cx="6186" cy="10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86" h="10970" extrusionOk="0">
                        <a:moveTo>
                          <a:pt x="2036" y="10970"/>
                        </a:moveTo>
                        <a:lnTo>
                          <a:pt x="0" y="0"/>
                        </a:lnTo>
                        <a:lnTo>
                          <a:pt x="6186" y="8130"/>
                        </a:lnTo>
                        <a:lnTo>
                          <a:pt x="2036" y="109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79" name="Google Shape;5879;p58"/>
                  <p:cNvSpPr/>
                  <p:nvPr/>
                </p:nvSpPr>
                <p:spPr>
                  <a:xfrm rot="8148087">
                    <a:off x="5532485" y="3347354"/>
                    <a:ext cx="1141" cy="4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1" h="4275" extrusionOk="0">
                        <a:moveTo>
                          <a:pt x="1141" y="4275"/>
                        </a:moveTo>
                        <a:lnTo>
                          <a:pt x="0" y="2776"/>
                        </a:lnTo>
                        <a:lnTo>
                          <a:pt x="772" y="379"/>
                        </a:lnTo>
                        <a:lnTo>
                          <a:pt x="1141" y="0"/>
                        </a:lnTo>
                        <a:lnTo>
                          <a:pt x="1141" y="42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0" name="Google Shape;5880;p58"/>
                  <p:cNvSpPr/>
                  <p:nvPr/>
                </p:nvSpPr>
                <p:spPr>
                  <a:xfrm rot="8148087">
                    <a:off x="5518064" y="3348000"/>
                    <a:ext cx="2784" cy="44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4" h="4426" extrusionOk="0">
                        <a:moveTo>
                          <a:pt x="989" y="4145"/>
                        </a:moveTo>
                        <a:lnTo>
                          <a:pt x="0" y="2274"/>
                        </a:lnTo>
                        <a:lnTo>
                          <a:pt x="318" y="203"/>
                        </a:lnTo>
                        <a:lnTo>
                          <a:pt x="1911" y="0"/>
                        </a:lnTo>
                        <a:lnTo>
                          <a:pt x="2040" y="44"/>
                        </a:lnTo>
                        <a:lnTo>
                          <a:pt x="2784" y="4052"/>
                        </a:lnTo>
                        <a:lnTo>
                          <a:pt x="1543" y="4426"/>
                        </a:lnTo>
                        <a:lnTo>
                          <a:pt x="989" y="41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1" name="Google Shape;5881;p58"/>
                  <p:cNvSpPr/>
                  <p:nvPr/>
                </p:nvSpPr>
                <p:spPr>
                  <a:xfrm rot="8148087">
                    <a:off x="5512268" y="3348237"/>
                    <a:ext cx="1659" cy="24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9" h="2439" extrusionOk="0">
                        <a:moveTo>
                          <a:pt x="877" y="2439"/>
                        </a:moveTo>
                        <a:lnTo>
                          <a:pt x="0" y="0"/>
                        </a:lnTo>
                        <a:lnTo>
                          <a:pt x="1659" y="840"/>
                        </a:lnTo>
                        <a:lnTo>
                          <a:pt x="877" y="24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2" name="Google Shape;5882;p58"/>
                  <p:cNvSpPr/>
                  <p:nvPr/>
                </p:nvSpPr>
                <p:spPr>
                  <a:xfrm rot="8148087">
                    <a:off x="5525056" y="3348514"/>
                    <a:ext cx="3914" cy="3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14" h="3953" extrusionOk="0">
                        <a:moveTo>
                          <a:pt x="0" y="2633"/>
                        </a:moveTo>
                        <a:lnTo>
                          <a:pt x="1825" y="0"/>
                        </a:lnTo>
                        <a:lnTo>
                          <a:pt x="3914" y="3953"/>
                        </a:lnTo>
                        <a:lnTo>
                          <a:pt x="0" y="26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3" name="Google Shape;5883;p58"/>
                  <p:cNvSpPr/>
                  <p:nvPr/>
                </p:nvSpPr>
                <p:spPr>
                  <a:xfrm rot="8148087">
                    <a:off x="5533376" y="3348575"/>
                    <a:ext cx="3148" cy="28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8" h="2852" extrusionOk="0">
                        <a:moveTo>
                          <a:pt x="1323" y="2852"/>
                        </a:moveTo>
                        <a:lnTo>
                          <a:pt x="0" y="1113"/>
                        </a:lnTo>
                        <a:lnTo>
                          <a:pt x="2276" y="0"/>
                        </a:lnTo>
                        <a:lnTo>
                          <a:pt x="3148" y="147"/>
                        </a:lnTo>
                        <a:lnTo>
                          <a:pt x="3148" y="208"/>
                        </a:lnTo>
                        <a:lnTo>
                          <a:pt x="2779" y="1354"/>
                        </a:lnTo>
                        <a:lnTo>
                          <a:pt x="1323" y="2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4" name="Google Shape;5884;p58"/>
                  <p:cNvSpPr/>
                  <p:nvPr/>
                </p:nvSpPr>
                <p:spPr>
                  <a:xfrm rot="8148087">
                    <a:off x="5535747" y="3349076"/>
                    <a:ext cx="2529" cy="1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9" h="1460" extrusionOk="0">
                        <a:moveTo>
                          <a:pt x="1111" y="1460"/>
                        </a:moveTo>
                        <a:lnTo>
                          <a:pt x="0" y="0"/>
                        </a:lnTo>
                        <a:lnTo>
                          <a:pt x="2529" y="425"/>
                        </a:lnTo>
                        <a:lnTo>
                          <a:pt x="1111" y="1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5" name="Google Shape;5885;p58"/>
                  <p:cNvSpPr/>
                  <p:nvPr/>
                </p:nvSpPr>
                <p:spPr>
                  <a:xfrm rot="8148087">
                    <a:off x="5515061" y="3348807"/>
                    <a:ext cx="1808" cy="2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8" h="2221" extrusionOk="0">
                        <a:moveTo>
                          <a:pt x="205" y="1410"/>
                        </a:moveTo>
                        <a:lnTo>
                          <a:pt x="0" y="304"/>
                        </a:lnTo>
                        <a:lnTo>
                          <a:pt x="1009" y="0"/>
                        </a:lnTo>
                        <a:lnTo>
                          <a:pt x="1808" y="2221"/>
                        </a:lnTo>
                        <a:lnTo>
                          <a:pt x="205" y="14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6" name="Google Shape;5886;p58"/>
                  <p:cNvSpPr/>
                  <p:nvPr/>
                </p:nvSpPr>
                <p:spPr>
                  <a:xfrm rot="8148087">
                    <a:off x="5521681" y="3349825"/>
                    <a:ext cx="2302" cy="16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" h="1649" extrusionOk="0">
                        <a:moveTo>
                          <a:pt x="871" y="1649"/>
                        </a:moveTo>
                        <a:lnTo>
                          <a:pt x="0" y="0"/>
                        </a:lnTo>
                        <a:lnTo>
                          <a:pt x="2302" y="777"/>
                        </a:lnTo>
                        <a:lnTo>
                          <a:pt x="2194" y="1480"/>
                        </a:lnTo>
                        <a:lnTo>
                          <a:pt x="871" y="16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7" name="Google Shape;5887;p58"/>
                  <p:cNvSpPr/>
                  <p:nvPr/>
                </p:nvSpPr>
                <p:spPr>
                  <a:xfrm rot="8148087">
                    <a:off x="5542819" y="3349855"/>
                    <a:ext cx="1459" cy="11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9" h="1176" extrusionOk="0">
                        <a:moveTo>
                          <a:pt x="895" y="1176"/>
                        </a:moveTo>
                        <a:lnTo>
                          <a:pt x="0" y="0"/>
                        </a:lnTo>
                        <a:lnTo>
                          <a:pt x="1459" y="21"/>
                        </a:lnTo>
                        <a:lnTo>
                          <a:pt x="895" y="1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8" name="Google Shape;5888;p58"/>
                  <p:cNvSpPr/>
                  <p:nvPr/>
                </p:nvSpPr>
                <p:spPr>
                  <a:xfrm rot="8148087">
                    <a:off x="5503981" y="3351094"/>
                    <a:ext cx="10947" cy="7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7" h="7312" extrusionOk="0">
                        <a:moveTo>
                          <a:pt x="0" y="4531"/>
                        </a:moveTo>
                        <a:lnTo>
                          <a:pt x="2179" y="72"/>
                        </a:lnTo>
                        <a:lnTo>
                          <a:pt x="2418" y="0"/>
                        </a:lnTo>
                        <a:lnTo>
                          <a:pt x="10947" y="2876"/>
                        </a:lnTo>
                        <a:lnTo>
                          <a:pt x="10755" y="3472"/>
                        </a:lnTo>
                        <a:lnTo>
                          <a:pt x="5494" y="7312"/>
                        </a:lnTo>
                        <a:lnTo>
                          <a:pt x="0" y="4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89" name="Google Shape;5889;p58"/>
                  <p:cNvSpPr/>
                  <p:nvPr/>
                </p:nvSpPr>
                <p:spPr>
                  <a:xfrm rot="8148087">
                    <a:off x="5513682" y="3351480"/>
                    <a:ext cx="5976" cy="3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6" h="3543" extrusionOk="0">
                        <a:moveTo>
                          <a:pt x="1274" y="3543"/>
                        </a:moveTo>
                        <a:lnTo>
                          <a:pt x="0" y="0"/>
                        </a:lnTo>
                        <a:lnTo>
                          <a:pt x="5976" y="2015"/>
                        </a:lnTo>
                        <a:lnTo>
                          <a:pt x="5911" y="2145"/>
                        </a:lnTo>
                        <a:lnTo>
                          <a:pt x="1274" y="3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0" name="Google Shape;5890;p58"/>
                  <p:cNvSpPr/>
                  <p:nvPr/>
                </p:nvSpPr>
                <p:spPr>
                  <a:xfrm rot="8148087">
                    <a:off x="5535094" y="3351227"/>
                    <a:ext cx="1923" cy="15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23" h="1579" extrusionOk="0">
                        <a:moveTo>
                          <a:pt x="0" y="1403"/>
                        </a:moveTo>
                        <a:lnTo>
                          <a:pt x="1923" y="0"/>
                        </a:lnTo>
                        <a:lnTo>
                          <a:pt x="1923" y="1154"/>
                        </a:lnTo>
                        <a:lnTo>
                          <a:pt x="1051" y="1579"/>
                        </a:lnTo>
                        <a:lnTo>
                          <a:pt x="0" y="14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1" name="Google Shape;5891;p58"/>
                  <p:cNvSpPr/>
                  <p:nvPr/>
                </p:nvSpPr>
                <p:spPr>
                  <a:xfrm rot="8148087">
                    <a:off x="5540417" y="3352498"/>
                    <a:ext cx="5739" cy="56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9" h="5679" extrusionOk="0">
                        <a:moveTo>
                          <a:pt x="0" y="5600"/>
                        </a:moveTo>
                        <a:lnTo>
                          <a:pt x="2738" y="0"/>
                        </a:lnTo>
                        <a:lnTo>
                          <a:pt x="5739" y="5679"/>
                        </a:lnTo>
                        <a:lnTo>
                          <a:pt x="0" y="56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2" name="Google Shape;5892;p58"/>
                  <p:cNvSpPr/>
                  <p:nvPr/>
                </p:nvSpPr>
                <p:spPr>
                  <a:xfrm rot="8148087">
                    <a:off x="5533830" y="3351546"/>
                    <a:ext cx="692" cy="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825" extrusionOk="0">
                        <a:moveTo>
                          <a:pt x="0" y="825"/>
                        </a:moveTo>
                        <a:lnTo>
                          <a:pt x="0" y="58"/>
                        </a:lnTo>
                        <a:lnTo>
                          <a:pt x="18" y="0"/>
                        </a:lnTo>
                        <a:lnTo>
                          <a:pt x="692" y="113"/>
                        </a:lnTo>
                        <a:lnTo>
                          <a:pt x="0" y="8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3" name="Google Shape;5893;p58"/>
                  <p:cNvSpPr/>
                  <p:nvPr/>
                </p:nvSpPr>
                <p:spPr>
                  <a:xfrm rot="8148087">
                    <a:off x="5521737" y="3351108"/>
                    <a:ext cx="1603" cy="40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3" h="4081" extrusionOk="0">
                        <a:moveTo>
                          <a:pt x="0" y="3581"/>
                        </a:moveTo>
                        <a:lnTo>
                          <a:pt x="551" y="0"/>
                        </a:lnTo>
                        <a:lnTo>
                          <a:pt x="1166" y="1709"/>
                        </a:lnTo>
                        <a:lnTo>
                          <a:pt x="1603" y="4066"/>
                        </a:lnTo>
                        <a:lnTo>
                          <a:pt x="1485" y="4081"/>
                        </a:lnTo>
                        <a:lnTo>
                          <a:pt x="0" y="35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4" name="Google Shape;5894;p58"/>
                  <p:cNvSpPr/>
                  <p:nvPr/>
                </p:nvSpPr>
                <p:spPr>
                  <a:xfrm rot="8148087">
                    <a:off x="5527612" y="3351285"/>
                    <a:ext cx="4514" cy="4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14" h="4126" extrusionOk="0">
                        <a:moveTo>
                          <a:pt x="2180" y="4126"/>
                        </a:moveTo>
                        <a:lnTo>
                          <a:pt x="0" y="0"/>
                        </a:lnTo>
                        <a:lnTo>
                          <a:pt x="4514" y="758"/>
                        </a:lnTo>
                        <a:lnTo>
                          <a:pt x="2180" y="41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5" name="Google Shape;5895;p58"/>
                  <p:cNvSpPr/>
                  <p:nvPr/>
                </p:nvSpPr>
                <p:spPr>
                  <a:xfrm rot="8148087">
                    <a:off x="5534746" y="3351999"/>
                    <a:ext cx="242" cy="6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" h="694" extrusionOk="0">
                        <a:moveTo>
                          <a:pt x="0" y="691"/>
                        </a:moveTo>
                        <a:lnTo>
                          <a:pt x="0" y="119"/>
                        </a:lnTo>
                        <a:lnTo>
                          <a:pt x="242" y="0"/>
                        </a:lnTo>
                        <a:lnTo>
                          <a:pt x="18" y="694"/>
                        </a:lnTo>
                        <a:lnTo>
                          <a:pt x="0" y="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6" name="Google Shape;5896;p58"/>
                  <p:cNvSpPr/>
                  <p:nvPr/>
                </p:nvSpPr>
                <p:spPr>
                  <a:xfrm rot="8148087">
                    <a:off x="5520072" y="3352230"/>
                    <a:ext cx="490" cy="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270" extrusionOk="0">
                        <a:moveTo>
                          <a:pt x="11" y="109"/>
                        </a:moveTo>
                        <a:lnTo>
                          <a:pt x="0" y="50"/>
                        </a:lnTo>
                        <a:lnTo>
                          <a:pt x="393" y="0"/>
                        </a:lnTo>
                        <a:lnTo>
                          <a:pt x="490" y="270"/>
                        </a:lnTo>
                        <a:lnTo>
                          <a:pt x="11" y="1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7" name="Google Shape;5897;p58"/>
                  <p:cNvSpPr/>
                  <p:nvPr/>
                </p:nvSpPr>
                <p:spPr>
                  <a:xfrm rot="8148087">
                    <a:off x="5480104" y="3353452"/>
                    <a:ext cx="4356" cy="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56" h="827" extrusionOk="0">
                        <a:moveTo>
                          <a:pt x="0" y="556"/>
                        </a:moveTo>
                        <a:lnTo>
                          <a:pt x="4356" y="0"/>
                        </a:lnTo>
                        <a:lnTo>
                          <a:pt x="1613" y="827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8" name="Google Shape;5898;p58"/>
                  <p:cNvSpPr/>
                  <p:nvPr/>
                </p:nvSpPr>
                <p:spPr>
                  <a:xfrm rot="8148087">
                    <a:off x="5558829" y="3350619"/>
                    <a:ext cx="4493" cy="5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93" h="5985" extrusionOk="0">
                        <a:moveTo>
                          <a:pt x="3573" y="5985"/>
                        </a:moveTo>
                        <a:lnTo>
                          <a:pt x="0" y="1291"/>
                        </a:lnTo>
                        <a:lnTo>
                          <a:pt x="739" y="785"/>
                        </a:lnTo>
                        <a:lnTo>
                          <a:pt x="4493" y="0"/>
                        </a:lnTo>
                        <a:lnTo>
                          <a:pt x="3573" y="5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899" name="Google Shape;5899;p58"/>
                  <p:cNvSpPr/>
                  <p:nvPr/>
                </p:nvSpPr>
                <p:spPr>
                  <a:xfrm rot="8148087">
                    <a:off x="5533112" y="3352587"/>
                    <a:ext cx="1454" cy="11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4" h="1127" extrusionOk="0">
                        <a:moveTo>
                          <a:pt x="0" y="883"/>
                        </a:moveTo>
                        <a:lnTo>
                          <a:pt x="858" y="0"/>
                        </a:lnTo>
                        <a:lnTo>
                          <a:pt x="1454" y="1127"/>
                        </a:lnTo>
                        <a:lnTo>
                          <a:pt x="0" y="8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0" name="Google Shape;5900;p58"/>
                  <p:cNvSpPr/>
                  <p:nvPr/>
                </p:nvSpPr>
                <p:spPr>
                  <a:xfrm rot="8148087">
                    <a:off x="5514157" y="3354529"/>
                    <a:ext cx="11501" cy="7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01" h="7992" extrusionOk="0">
                        <a:moveTo>
                          <a:pt x="1310" y="7992"/>
                        </a:moveTo>
                        <a:lnTo>
                          <a:pt x="480" y="5685"/>
                        </a:lnTo>
                        <a:lnTo>
                          <a:pt x="0" y="3099"/>
                        </a:lnTo>
                        <a:lnTo>
                          <a:pt x="477" y="0"/>
                        </a:lnTo>
                        <a:lnTo>
                          <a:pt x="11501" y="1852"/>
                        </a:lnTo>
                        <a:lnTo>
                          <a:pt x="8978" y="7014"/>
                        </a:lnTo>
                        <a:lnTo>
                          <a:pt x="1310" y="7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1" name="Google Shape;5901;p58"/>
                  <p:cNvSpPr/>
                  <p:nvPr/>
                </p:nvSpPr>
                <p:spPr>
                  <a:xfrm rot="8148087">
                    <a:off x="5503424" y="3352926"/>
                    <a:ext cx="3492" cy="4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2" h="4071" extrusionOk="0">
                        <a:moveTo>
                          <a:pt x="0" y="3591"/>
                        </a:moveTo>
                        <a:lnTo>
                          <a:pt x="3492" y="0"/>
                        </a:lnTo>
                        <a:lnTo>
                          <a:pt x="2412" y="3355"/>
                        </a:lnTo>
                        <a:lnTo>
                          <a:pt x="947" y="4071"/>
                        </a:lnTo>
                        <a:lnTo>
                          <a:pt x="0" y="3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2" name="Google Shape;5902;p58"/>
                  <p:cNvSpPr/>
                  <p:nvPr/>
                </p:nvSpPr>
                <p:spPr>
                  <a:xfrm rot="8148087">
                    <a:off x="5534654" y="3352829"/>
                    <a:ext cx="1072" cy="15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2" h="1585" extrusionOk="0">
                        <a:moveTo>
                          <a:pt x="0" y="1585"/>
                        </a:moveTo>
                        <a:lnTo>
                          <a:pt x="509" y="1"/>
                        </a:lnTo>
                        <a:lnTo>
                          <a:pt x="511" y="0"/>
                        </a:lnTo>
                        <a:lnTo>
                          <a:pt x="1072" y="1062"/>
                        </a:lnTo>
                        <a:lnTo>
                          <a:pt x="0" y="15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3" name="Google Shape;5903;p58"/>
                  <p:cNvSpPr/>
                  <p:nvPr/>
                </p:nvSpPr>
                <p:spPr>
                  <a:xfrm rot="8148087">
                    <a:off x="5497590" y="3353984"/>
                    <a:ext cx="2627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7" h="994" extrusionOk="0">
                        <a:moveTo>
                          <a:pt x="0" y="957"/>
                        </a:moveTo>
                        <a:lnTo>
                          <a:pt x="664" y="0"/>
                        </a:lnTo>
                        <a:lnTo>
                          <a:pt x="2627" y="994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4" name="Google Shape;5904;p58"/>
                  <p:cNvSpPr/>
                  <p:nvPr/>
                </p:nvSpPr>
                <p:spPr>
                  <a:xfrm rot="8148087">
                    <a:off x="5535960" y="3353235"/>
                    <a:ext cx="752" cy="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2" h="1975" extrusionOk="0">
                        <a:moveTo>
                          <a:pt x="0" y="1975"/>
                        </a:moveTo>
                        <a:lnTo>
                          <a:pt x="0" y="0"/>
                        </a:lnTo>
                        <a:lnTo>
                          <a:pt x="752" y="1424"/>
                        </a:lnTo>
                        <a:lnTo>
                          <a:pt x="751" y="1426"/>
                        </a:lnTo>
                        <a:lnTo>
                          <a:pt x="0" y="19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5" name="Google Shape;5905;p58"/>
                  <p:cNvSpPr/>
                  <p:nvPr/>
                </p:nvSpPr>
                <p:spPr>
                  <a:xfrm rot="8148087">
                    <a:off x="5497821" y="3353837"/>
                    <a:ext cx="7407" cy="6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07" h="6132" extrusionOk="0">
                        <a:moveTo>
                          <a:pt x="0" y="4490"/>
                        </a:moveTo>
                        <a:lnTo>
                          <a:pt x="403" y="3236"/>
                        </a:lnTo>
                        <a:lnTo>
                          <a:pt x="7028" y="0"/>
                        </a:lnTo>
                        <a:lnTo>
                          <a:pt x="7407" y="128"/>
                        </a:lnTo>
                        <a:lnTo>
                          <a:pt x="3245" y="6132"/>
                        </a:lnTo>
                        <a:lnTo>
                          <a:pt x="0" y="4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6" name="Google Shape;5906;p58"/>
                  <p:cNvSpPr/>
                  <p:nvPr/>
                </p:nvSpPr>
                <p:spPr>
                  <a:xfrm rot="8148087">
                    <a:off x="5533582" y="3353776"/>
                    <a:ext cx="1280" cy="1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0" h="1073" extrusionOk="0">
                        <a:moveTo>
                          <a:pt x="236" y="1073"/>
                        </a:moveTo>
                        <a:lnTo>
                          <a:pt x="0" y="626"/>
                        </a:lnTo>
                        <a:lnTo>
                          <a:pt x="1280" y="0"/>
                        </a:lnTo>
                        <a:lnTo>
                          <a:pt x="236" y="10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7" name="Google Shape;5907;p58"/>
                  <p:cNvSpPr/>
                  <p:nvPr/>
                </p:nvSpPr>
                <p:spPr>
                  <a:xfrm rot="8148087">
                    <a:off x="5533161" y="3355227"/>
                    <a:ext cx="4331" cy="3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31" h="3205" extrusionOk="0">
                        <a:moveTo>
                          <a:pt x="1" y="3205"/>
                        </a:moveTo>
                        <a:lnTo>
                          <a:pt x="0" y="3204"/>
                        </a:lnTo>
                        <a:lnTo>
                          <a:pt x="1031" y="0"/>
                        </a:lnTo>
                        <a:lnTo>
                          <a:pt x="4331" y="46"/>
                        </a:lnTo>
                        <a:lnTo>
                          <a:pt x="1" y="3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8" name="Google Shape;5908;p58"/>
                  <p:cNvSpPr/>
                  <p:nvPr/>
                </p:nvSpPr>
                <p:spPr>
                  <a:xfrm rot="8148087">
                    <a:off x="5525317" y="3353325"/>
                    <a:ext cx="1696" cy="43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6" h="4341" extrusionOk="0">
                        <a:moveTo>
                          <a:pt x="1561" y="4341"/>
                        </a:moveTo>
                        <a:lnTo>
                          <a:pt x="0" y="0"/>
                        </a:lnTo>
                        <a:lnTo>
                          <a:pt x="1087" y="183"/>
                        </a:lnTo>
                        <a:lnTo>
                          <a:pt x="1696" y="3464"/>
                        </a:lnTo>
                        <a:lnTo>
                          <a:pt x="1561" y="43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9" name="Google Shape;5909;p58"/>
                  <p:cNvSpPr/>
                  <p:nvPr/>
                </p:nvSpPr>
                <p:spPr>
                  <a:xfrm rot="8148087">
                    <a:off x="5537792" y="3354076"/>
                    <a:ext cx="961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1" h="1818" extrusionOk="0">
                        <a:moveTo>
                          <a:pt x="961" y="1818"/>
                        </a:moveTo>
                        <a:lnTo>
                          <a:pt x="0" y="0"/>
                        </a:lnTo>
                        <a:lnTo>
                          <a:pt x="961" y="13"/>
                        </a:lnTo>
                        <a:lnTo>
                          <a:pt x="961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0" name="Google Shape;5910;p58"/>
                  <p:cNvSpPr/>
                  <p:nvPr/>
                </p:nvSpPr>
                <p:spPr>
                  <a:xfrm rot="8148087">
                    <a:off x="5578457" y="3351914"/>
                    <a:ext cx="2580" cy="139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80" h="13903" extrusionOk="0">
                        <a:moveTo>
                          <a:pt x="2580" y="13903"/>
                        </a:moveTo>
                        <a:lnTo>
                          <a:pt x="0" y="10513"/>
                        </a:lnTo>
                        <a:lnTo>
                          <a:pt x="0" y="0"/>
                        </a:lnTo>
                        <a:lnTo>
                          <a:pt x="2580" y="139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1" name="Google Shape;5911;p58"/>
                  <p:cNvSpPr/>
                  <p:nvPr/>
                </p:nvSpPr>
                <p:spPr>
                  <a:xfrm rot="8148087">
                    <a:off x="5479407" y="3354139"/>
                    <a:ext cx="17843" cy="82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43" h="8296" extrusionOk="0">
                        <a:moveTo>
                          <a:pt x="0" y="0"/>
                        </a:moveTo>
                        <a:lnTo>
                          <a:pt x="17843" y="246"/>
                        </a:lnTo>
                        <a:lnTo>
                          <a:pt x="16393" y="829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2" name="Google Shape;5912;p58"/>
                  <p:cNvSpPr/>
                  <p:nvPr/>
                </p:nvSpPr>
                <p:spPr>
                  <a:xfrm rot="8148087">
                    <a:off x="5532270" y="3355901"/>
                    <a:ext cx="3390" cy="29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90" h="29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390" y="1336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3" name="Google Shape;5913;p58"/>
                  <p:cNvSpPr/>
                  <p:nvPr/>
                </p:nvSpPr>
                <p:spPr>
                  <a:xfrm rot="8148087">
                    <a:off x="5506381" y="3358342"/>
                    <a:ext cx="11087" cy="45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87" h="4532" extrusionOk="0">
                        <a:moveTo>
                          <a:pt x="0" y="4474"/>
                        </a:moveTo>
                        <a:lnTo>
                          <a:pt x="1595" y="1211"/>
                        </a:lnTo>
                        <a:lnTo>
                          <a:pt x="11087" y="0"/>
                        </a:lnTo>
                        <a:lnTo>
                          <a:pt x="10644" y="1378"/>
                        </a:lnTo>
                        <a:lnTo>
                          <a:pt x="174" y="4532"/>
                        </a:lnTo>
                        <a:lnTo>
                          <a:pt x="0" y="4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4" name="Google Shape;5914;p58"/>
                  <p:cNvSpPr/>
                  <p:nvPr/>
                </p:nvSpPr>
                <p:spPr>
                  <a:xfrm rot="8148087">
                    <a:off x="5478193" y="3356823"/>
                    <a:ext cx="3736" cy="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6" h="1125" extrusionOk="0">
                        <a:moveTo>
                          <a:pt x="0" y="1125"/>
                        </a:moveTo>
                        <a:lnTo>
                          <a:pt x="3736" y="0"/>
                        </a:lnTo>
                        <a:lnTo>
                          <a:pt x="3616" y="664"/>
                        </a:lnTo>
                        <a:lnTo>
                          <a:pt x="0" y="11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5" name="Google Shape;5915;p58"/>
                  <p:cNvSpPr/>
                  <p:nvPr/>
                </p:nvSpPr>
                <p:spPr>
                  <a:xfrm rot="8148087">
                    <a:off x="5528525" y="3355939"/>
                    <a:ext cx="1047" cy="11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" h="1110" extrusionOk="0">
                        <a:moveTo>
                          <a:pt x="0" y="934"/>
                        </a:moveTo>
                        <a:lnTo>
                          <a:pt x="648" y="0"/>
                        </a:lnTo>
                        <a:lnTo>
                          <a:pt x="1047" y="1110"/>
                        </a:lnTo>
                        <a:lnTo>
                          <a:pt x="0" y="9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6" name="Google Shape;5916;p58"/>
                  <p:cNvSpPr/>
                  <p:nvPr/>
                </p:nvSpPr>
                <p:spPr>
                  <a:xfrm rot="8148087">
                    <a:off x="5540531" y="3355134"/>
                    <a:ext cx="3430" cy="141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30" h="14174" extrusionOk="0">
                        <a:moveTo>
                          <a:pt x="0" y="14149"/>
                        </a:moveTo>
                        <a:lnTo>
                          <a:pt x="0" y="353"/>
                        </a:lnTo>
                        <a:lnTo>
                          <a:pt x="172" y="0"/>
                        </a:lnTo>
                        <a:lnTo>
                          <a:pt x="3430" y="9057"/>
                        </a:lnTo>
                        <a:lnTo>
                          <a:pt x="1783" y="14174"/>
                        </a:lnTo>
                        <a:lnTo>
                          <a:pt x="0" y="141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7" name="Google Shape;5917;p58"/>
                  <p:cNvSpPr/>
                  <p:nvPr/>
                </p:nvSpPr>
                <p:spPr>
                  <a:xfrm rot="8148087">
                    <a:off x="5464662" y="3359274"/>
                    <a:ext cx="14999" cy="5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99" h="5325" extrusionOk="0">
                        <a:moveTo>
                          <a:pt x="0" y="2806"/>
                        </a:moveTo>
                        <a:lnTo>
                          <a:pt x="412" y="519"/>
                        </a:lnTo>
                        <a:lnTo>
                          <a:pt x="4478" y="0"/>
                        </a:lnTo>
                        <a:lnTo>
                          <a:pt x="14999" y="5325"/>
                        </a:lnTo>
                        <a:lnTo>
                          <a:pt x="0" y="28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8" name="Google Shape;5918;p58"/>
                  <p:cNvSpPr/>
                  <p:nvPr/>
                </p:nvSpPr>
                <p:spPr>
                  <a:xfrm rot="8148087">
                    <a:off x="5529892" y="3356219"/>
                    <a:ext cx="2307" cy="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7" h="4525" extrusionOk="0">
                        <a:moveTo>
                          <a:pt x="1324" y="4525"/>
                        </a:moveTo>
                        <a:lnTo>
                          <a:pt x="0" y="845"/>
                        </a:lnTo>
                        <a:lnTo>
                          <a:pt x="1730" y="0"/>
                        </a:lnTo>
                        <a:lnTo>
                          <a:pt x="2307" y="3107"/>
                        </a:lnTo>
                        <a:lnTo>
                          <a:pt x="1324" y="45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9" name="Google Shape;5919;p58"/>
                  <p:cNvSpPr/>
                  <p:nvPr/>
                </p:nvSpPr>
                <p:spPr>
                  <a:xfrm rot="8148087">
                    <a:off x="5527692" y="3356574"/>
                    <a:ext cx="2614" cy="66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4" h="6663" extrusionOk="0">
                        <a:moveTo>
                          <a:pt x="503" y="6481"/>
                        </a:moveTo>
                        <a:lnTo>
                          <a:pt x="0" y="3770"/>
                        </a:lnTo>
                        <a:lnTo>
                          <a:pt x="2614" y="0"/>
                        </a:lnTo>
                        <a:lnTo>
                          <a:pt x="1589" y="6663"/>
                        </a:lnTo>
                        <a:lnTo>
                          <a:pt x="503" y="64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0" name="Google Shape;5920;p58"/>
                  <p:cNvSpPr/>
                  <p:nvPr/>
                </p:nvSpPr>
                <p:spPr>
                  <a:xfrm rot="8148087">
                    <a:off x="5545974" y="3354378"/>
                    <a:ext cx="10499" cy="1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99" h="14173" extrusionOk="0">
                        <a:moveTo>
                          <a:pt x="6537" y="14173"/>
                        </a:moveTo>
                        <a:lnTo>
                          <a:pt x="0" y="1801"/>
                        </a:lnTo>
                        <a:lnTo>
                          <a:pt x="8615" y="0"/>
                        </a:lnTo>
                        <a:lnTo>
                          <a:pt x="10499" y="5237"/>
                        </a:lnTo>
                        <a:lnTo>
                          <a:pt x="10499" y="6069"/>
                        </a:lnTo>
                        <a:lnTo>
                          <a:pt x="6537" y="1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1" name="Google Shape;5921;p58"/>
                  <p:cNvSpPr/>
                  <p:nvPr/>
                </p:nvSpPr>
                <p:spPr>
                  <a:xfrm rot="8148087">
                    <a:off x="5560084" y="3357919"/>
                    <a:ext cx="5042" cy="82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" h="8207" extrusionOk="0">
                        <a:moveTo>
                          <a:pt x="0" y="8207"/>
                        </a:moveTo>
                        <a:lnTo>
                          <a:pt x="1263" y="0"/>
                        </a:lnTo>
                        <a:lnTo>
                          <a:pt x="5042" y="7152"/>
                        </a:lnTo>
                        <a:lnTo>
                          <a:pt x="0" y="8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2" name="Google Shape;5922;p58"/>
                  <p:cNvSpPr/>
                  <p:nvPr/>
                </p:nvSpPr>
                <p:spPr>
                  <a:xfrm rot="8148087">
                    <a:off x="5504737" y="3357882"/>
                    <a:ext cx="1282" cy="14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2" h="1435" extrusionOk="0">
                        <a:moveTo>
                          <a:pt x="0" y="1435"/>
                        </a:moveTo>
                        <a:lnTo>
                          <a:pt x="316" y="452"/>
                        </a:lnTo>
                        <a:lnTo>
                          <a:pt x="936" y="0"/>
                        </a:lnTo>
                        <a:lnTo>
                          <a:pt x="1282" y="117"/>
                        </a:lnTo>
                        <a:lnTo>
                          <a:pt x="0" y="14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3" name="Google Shape;5923;p58"/>
                  <p:cNvSpPr/>
                  <p:nvPr/>
                </p:nvSpPr>
                <p:spPr>
                  <a:xfrm rot="8148087">
                    <a:off x="5477738" y="3359651"/>
                    <a:ext cx="2293" cy="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3" h="1698" extrusionOk="0">
                        <a:moveTo>
                          <a:pt x="0" y="1698"/>
                        </a:moveTo>
                        <a:lnTo>
                          <a:pt x="305" y="0"/>
                        </a:lnTo>
                        <a:lnTo>
                          <a:pt x="2293" y="1007"/>
                        </a:lnTo>
                        <a:lnTo>
                          <a:pt x="0" y="1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4" name="Google Shape;5924;p58"/>
                  <p:cNvSpPr/>
                  <p:nvPr/>
                </p:nvSpPr>
                <p:spPr>
                  <a:xfrm rot="8148087">
                    <a:off x="5501183" y="3360966"/>
                    <a:ext cx="8943" cy="82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3" h="8284" extrusionOk="0">
                        <a:moveTo>
                          <a:pt x="0" y="8140"/>
                        </a:moveTo>
                        <a:lnTo>
                          <a:pt x="1941" y="2110"/>
                        </a:lnTo>
                        <a:lnTo>
                          <a:pt x="8943" y="0"/>
                        </a:lnTo>
                        <a:lnTo>
                          <a:pt x="2010" y="7130"/>
                        </a:lnTo>
                        <a:lnTo>
                          <a:pt x="428" y="8284"/>
                        </a:lnTo>
                        <a:lnTo>
                          <a:pt x="0" y="8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5" name="Google Shape;5925;p58"/>
                  <p:cNvSpPr/>
                  <p:nvPr/>
                </p:nvSpPr>
                <p:spPr>
                  <a:xfrm rot="8148087">
                    <a:off x="5533823" y="3359355"/>
                    <a:ext cx="790" cy="6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0" h="601" extrusionOk="0">
                        <a:moveTo>
                          <a:pt x="216" y="601"/>
                        </a:moveTo>
                        <a:lnTo>
                          <a:pt x="0" y="0"/>
                        </a:lnTo>
                        <a:lnTo>
                          <a:pt x="790" y="11"/>
                        </a:lnTo>
                        <a:lnTo>
                          <a:pt x="216" y="6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6" name="Google Shape;5926;p58"/>
                  <p:cNvSpPr/>
                  <p:nvPr/>
                </p:nvSpPr>
                <p:spPr>
                  <a:xfrm rot="8148087">
                    <a:off x="5534724" y="3359508"/>
                    <a:ext cx="204" cy="1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" h="120" extrusionOk="0">
                        <a:moveTo>
                          <a:pt x="0" y="118"/>
                        </a:moveTo>
                        <a:lnTo>
                          <a:pt x="161" y="0"/>
                        </a:lnTo>
                        <a:lnTo>
                          <a:pt x="204" y="120"/>
                        </a:lnTo>
                        <a:lnTo>
                          <a:pt x="0" y="1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7" name="Google Shape;5927;p58"/>
                  <p:cNvSpPr/>
                  <p:nvPr/>
                </p:nvSpPr>
                <p:spPr>
                  <a:xfrm rot="8148087">
                    <a:off x="5497781" y="3361108"/>
                    <a:ext cx="11785" cy="102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85" h="10220" extrusionOk="0">
                        <a:moveTo>
                          <a:pt x="0" y="8783"/>
                        </a:moveTo>
                        <a:lnTo>
                          <a:pt x="1236" y="7512"/>
                        </a:lnTo>
                        <a:lnTo>
                          <a:pt x="11529" y="0"/>
                        </a:lnTo>
                        <a:lnTo>
                          <a:pt x="11785" y="43"/>
                        </a:lnTo>
                        <a:lnTo>
                          <a:pt x="4970" y="9874"/>
                        </a:lnTo>
                        <a:lnTo>
                          <a:pt x="4263" y="10220"/>
                        </a:lnTo>
                        <a:lnTo>
                          <a:pt x="0" y="8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8" name="Google Shape;5928;p58"/>
                  <p:cNvSpPr/>
                  <p:nvPr/>
                </p:nvSpPr>
                <p:spPr>
                  <a:xfrm rot="8148087">
                    <a:off x="5536776" y="3358124"/>
                    <a:ext cx="3791" cy="1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1" h="11200" extrusionOk="0">
                        <a:moveTo>
                          <a:pt x="1814" y="11200"/>
                        </a:moveTo>
                        <a:lnTo>
                          <a:pt x="0" y="6155"/>
                        </a:lnTo>
                        <a:lnTo>
                          <a:pt x="1981" y="0"/>
                        </a:lnTo>
                        <a:lnTo>
                          <a:pt x="3791" y="9757"/>
                        </a:lnTo>
                        <a:lnTo>
                          <a:pt x="1814" y="11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9" name="Google Shape;5929;p58"/>
                  <p:cNvSpPr/>
                  <p:nvPr/>
                </p:nvSpPr>
                <p:spPr>
                  <a:xfrm rot="8148087">
                    <a:off x="5533327" y="3360448"/>
                    <a:ext cx="1440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0" h="1260" extrusionOk="0">
                        <a:moveTo>
                          <a:pt x="0" y="1240"/>
                        </a:moveTo>
                        <a:lnTo>
                          <a:pt x="1206" y="0"/>
                        </a:lnTo>
                        <a:lnTo>
                          <a:pt x="1440" y="126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0" name="Google Shape;5930;p58"/>
                  <p:cNvSpPr/>
                  <p:nvPr/>
                </p:nvSpPr>
                <p:spPr>
                  <a:xfrm rot="8148087">
                    <a:off x="5530744" y="3361021"/>
                    <a:ext cx="2303" cy="1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3" h="1061" extrusionOk="0">
                        <a:moveTo>
                          <a:pt x="197" y="1061"/>
                        </a:moveTo>
                        <a:lnTo>
                          <a:pt x="0" y="0"/>
                        </a:lnTo>
                        <a:lnTo>
                          <a:pt x="2303" y="32"/>
                        </a:lnTo>
                        <a:lnTo>
                          <a:pt x="197" y="10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1" name="Google Shape;5931;p58"/>
                  <p:cNvSpPr/>
                  <p:nvPr/>
                </p:nvSpPr>
                <p:spPr>
                  <a:xfrm rot="8148087">
                    <a:off x="5457475" y="3368664"/>
                    <a:ext cx="25592" cy="59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92" h="5955" extrusionOk="0">
                        <a:moveTo>
                          <a:pt x="0" y="5119"/>
                        </a:moveTo>
                        <a:lnTo>
                          <a:pt x="16988" y="0"/>
                        </a:lnTo>
                        <a:lnTo>
                          <a:pt x="25592" y="2901"/>
                        </a:lnTo>
                        <a:lnTo>
                          <a:pt x="1653" y="5955"/>
                        </a:lnTo>
                        <a:lnTo>
                          <a:pt x="0" y="5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2" name="Google Shape;5932;p58"/>
                  <p:cNvSpPr/>
                  <p:nvPr/>
                </p:nvSpPr>
                <p:spPr>
                  <a:xfrm rot="8148087">
                    <a:off x="5487668" y="3361584"/>
                    <a:ext cx="16072" cy="12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72" h="12344" extrusionOk="0">
                        <a:moveTo>
                          <a:pt x="0" y="6957"/>
                        </a:moveTo>
                        <a:lnTo>
                          <a:pt x="328" y="6483"/>
                        </a:lnTo>
                        <a:lnTo>
                          <a:pt x="13600" y="0"/>
                        </a:lnTo>
                        <a:lnTo>
                          <a:pt x="16072" y="11823"/>
                        </a:lnTo>
                        <a:lnTo>
                          <a:pt x="15979" y="12344"/>
                        </a:lnTo>
                        <a:lnTo>
                          <a:pt x="0" y="6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3" name="Google Shape;5933;p58"/>
                  <p:cNvSpPr/>
                  <p:nvPr/>
                </p:nvSpPr>
                <p:spPr>
                  <a:xfrm rot="8148087">
                    <a:off x="5533493" y="3362105"/>
                    <a:ext cx="1332" cy="13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2" h="1306" extrusionOk="0">
                        <a:moveTo>
                          <a:pt x="62" y="1306"/>
                        </a:moveTo>
                        <a:lnTo>
                          <a:pt x="0" y="972"/>
                        </a:lnTo>
                        <a:lnTo>
                          <a:pt x="1332" y="0"/>
                        </a:lnTo>
                        <a:lnTo>
                          <a:pt x="62" y="13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4" name="Google Shape;5934;p58"/>
                  <p:cNvSpPr/>
                  <p:nvPr/>
                </p:nvSpPr>
                <p:spPr>
                  <a:xfrm rot="8148087">
                    <a:off x="5530563" y="3363042"/>
                    <a:ext cx="1233" cy="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" h="618" extrusionOk="0">
                        <a:moveTo>
                          <a:pt x="0" y="602"/>
                        </a:moveTo>
                        <a:lnTo>
                          <a:pt x="1233" y="0"/>
                        </a:lnTo>
                        <a:lnTo>
                          <a:pt x="1138" y="618"/>
                        </a:lnTo>
                        <a:lnTo>
                          <a:pt x="0" y="6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5" name="Google Shape;5935;p58"/>
                  <p:cNvSpPr/>
                  <p:nvPr/>
                </p:nvSpPr>
                <p:spPr>
                  <a:xfrm rot="8148087">
                    <a:off x="5592943" y="3358199"/>
                    <a:ext cx="4275" cy="23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75" h="23037" extrusionOk="0">
                        <a:moveTo>
                          <a:pt x="4275" y="23037"/>
                        </a:moveTo>
                        <a:lnTo>
                          <a:pt x="0" y="0"/>
                        </a:lnTo>
                        <a:lnTo>
                          <a:pt x="4275" y="8091"/>
                        </a:lnTo>
                        <a:lnTo>
                          <a:pt x="4275" y="230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6" name="Google Shape;5936;p58"/>
                  <p:cNvSpPr/>
                  <p:nvPr/>
                </p:nvSpPr>
                <p:spPr>
                  <a:xfrm rot="8148087">
                    <a:off x="5530300" y="3363239"/>
                    <a:ext cx="240" cy="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" h="350" extrusionOk="0">
                        <a:moveTo>
                          <a:pt x="0" y="350"/>
                        </a:moveTo>
                        <a:lnTo>
                          <a:pt x="53" y="0"/>
                        </a:lnTo>
                        <a:lnTo>
                          <a:pt x="240" y="3"/>
                        </a:lnTo>
                        <a:lnTo>
                          <a:pt x="0" y="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7" name="Google Shape;5937;p58"/>
                  <p:cNvSpPr/>
                  <p:nvPr/>
                </p:nvSpPr>
                <p:spPr>
                  <a:xfrm rot="8148087">
                    <a:off x="5517875" y="3368536"/>
                    <a:ext cx="18301" cy="9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301" h="9370" extrusionOk="0">
                        <a:moveTo>
                          <a:pt x="0" y="9177"/>
                        </a:moveTo>
                        <a:lnTo>
                          <a:pt x="698" y="8170"/>
                        </a:lnTo>
                        <a:lnTo>
                          <a:pt x="17422" y="0"/>
                        </a:lnTo>
                        <a:lnTo>
                          <a:pt x="18301" y="566"/>
                        </a:lnTo>
                        <a:lnTo>
                          <a:pt x="13997" y="9370"/>
                        </a:lnTo>
                        <a:lnTo>
                          <a:pt x="0" y="9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8" name="Google Shape;5938;p58"/>
                  <p:cNvSpPr/>
                  <p:nvPr/>
                </p:nvSpPr>
                <p:spPr>
                  <a:xfrm rot="8148087">
                    <a:off x="5532469" y="3364368"/>
                    <a:ext cx="3335" cy="3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5" h="3429" extrusionOk="0">
                        <a:moveTo>
                          <a:pt x="0" y="3429"/>
                        </a:moveTo>
                        <a:lnTo>
                          <a:pt x="3335" y="0"/>
                        </a:lnTo>
                        <a:lnTo>
                          <a:pt x="3162" y="1121"/>
                        </a:lnTo>
                        <a:lnTo>
                          <a:pt x="0" y="34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9" name="Google Shape;5939;p58"/>
                  <p:cNvSpPr/>
                  <p:nvPr/>
                </p:nvSpPr>
                <p:spPr>
                  <a:xfrm rot="8148087">
                    <a:off x="5528409" y="3365035"/>
                    <a:ext cx="6415" cy="8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15" h="8502" extrusionOk="0">
                        <a:moveTo>
                          <a:pt x="0" y="8502"/>
                        </a:moveTo>
                        <a:lnTo>
                          <a:pt x="662" y="4198"/>
                        </a:lnTo>
                        <a:lnTo>
                          <a:pt x="6415" y="0"/>
                        </a:lnTo>
                        <a:lnTo>
                          <a:pt x="790" y="8116"/>
                        </a:lnTo>
                        <a:lnTo>
                          <a:pt x="0" y="8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0" name="Google Shape;5940;p58"/>
                  <p:cNvSpPr/>
                  <p:nvPr/>
                </p:nvSpPr>
                <p:spPr>
                  <a:xfrm rot="8148087">
                    <a:off x="5510400" y="3365551"/>
                    <a:ext cx="11000" cy="9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0" h="9983" extrusionOk="0">
                        <a:moveTo>
                          <a:pt x="0" y="8669"/>
                        </a:moveTo>
                        <a:lnTo>
                          <a:pt x="4238" y="0"/>
                        </a:lnTo>
                        <a:lnTo>
                          <a:pt x="11000" y="93"/>
                        </a:lnTo>
                        <a:lnTo>
                          <a:pt x="7818" y="9983"/>
                        </a:lnTo>
                        <a:lnTo>
                          <a:pt x="0" y="86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1" name="Google Shape;5941;p58"/>
                  <p:cNvSpPr/>
                  <p:nvPr/>
                </p:nvSpPr>
                <p:spPr>
                  <a:xfrm rot="8148087">
                    <a:off x="5585841" y="3350283"/>
                    <a:ext cx="17658" cy="69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8" h="69486" extrusionOk="0">
                        <a:moveTo>
                          <a:pt x="14522" y="69486"/>
                        </a:moveTo>
                        <a:lnTo>
                          <a:pt x="0" y="42005"/>
                        </a:lnTo>
                        <a:lnTo>
                          <a:pt x="0" y="0"/>
                        </a:lnTo>
                        <a:lnTo>
                          <a:pt x="17658" y="49095"/>
                        </a:lnTo>
                        <a:lnTo>
                          <a:pt x="14522" y="694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2" name="Google Shape;5942;p58"/>
                  <p:cNvSpPr/>
                  <p:nvPr/>
                </p:nvSpPr>
                <p:spPr>
                  <a:xfrm rot="8148087">
                    <a:off x="5504138" y="3368286"/>
                    <a:ext cx="7350" cy="26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50" h="2637" extrusionOk="0">
                        <a:moveTo>
                          <a:pt x="0" y="2637"/>
                        </a:moveTo>
                        <a:lnTo>
                          <a:pt x="849" y="0"/>
                        </a:lnTo>
                        <a:lnTo>
                          <a:pt x="7350" y="1092"/>
                        </a:lnTo>
                        <a:lnTo>
                          <a:pt x="6675" y="1785"/>
                        </a:lnTo>
                        <a:lnTo>
                          <a:pt x="0" y="26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3" name="Google Shape;5943;p58"/>
                  <p:cNvSpPr/>
                  <p:nvPr/>
                </p:nvSpPr>
                <p:spPr>
                  <a:xfrm rot="8148087">
                    <a:off x="5548074" y="3366246"/>
                    <a:ext cx="2660" cy="55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60" h="5568" extrusionOk="0">
                        <a:moveTo>
                          <a:pt x="172" y="5568"/>
                        </a:moveTo>
                        <a:lnTo>
                          <a:pt x="0" y="5089"/>
                        </a:lnTo>
                        <a:lnTo>
                          <a:pt x="0" y="0"/>
                        </a:lnTo>
                        <a:lnTo>
                          <a:pt x="2660" y="479"/>
                        </a:lnTo>
                        <a:lnTo>
                          <a:pt x="172" y="55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4" name="Google Shape;5944;p58"/>
                  <p:cNvSpPr/>
                  <p:nvPr/>
                </p:nvSpPr>
                <p:spPr>
                  <a:xfrm rot="8148087">
                    <a:off x="5480038" y="3369092"/>
                    <a:ext cx="6095" cy="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95" h="1942" extrusionOk="0">
                        <a:moveTo>
                          <a:pt x="0" y="1857"/>
                        </a:moveTo>
                        <a:lnTo>
                          <a:pt x="335" y="0"/>
                        </a:lnTo>
                        <a:lnTo>
                          <a:pt x="6095" y="1942"/>
                        </a:lnTo>
                        <a:lnTo>
                          <a:pt x="0" y="18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5" name="Google Shape;5945;p58"/>
                  <p:cNvSpPr/>
                  <p:nvPr/>
                </p:nvSpPr>
                <p:spPr>
                  <a:xfrm rot="8148087">
                    <a:off x="5543056" y="3366994"/>
                    <a:ext cx="3719" cy="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9" h="7755" extrusionOk="0">
                        <a:moveTo>
                          <a:pt x="1439" y="7755"/>
                        </a:moveTo>
                        <a:lnTo>
                          <a:pt x="0" y="0"/>
                        </a:lnTo>
                        <a:lnTo>
                          <a:pt x="3719" y="670"/>
                        </a:lnTo>
                        <a:lnTo>
                          <a:pt x="1439" y="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6" name="Google Shape;5946;p58"/>
                  <p:cNvSpPr/>
                  <p:nvPr/>
                </p:nvSpPr>
                <p:spPr>
                  <a:xfrm rot="8148087">
                    <a:off x="5530979" y="3369757"/>
                    <a:ext cx="8295" cy="113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5" h="11370" extrusionOk="0">
                        <a:moveTo>
                          <a:pt x="0" y="11370"/>
                        </a:moveTo>
                        <a:lnTo>
                          <a:pt x="1748" y="0"/>
                        </a:lnTo>
                        <a:lnTo>
                          <a:pt x="4719" y="535"/>
                        </a:lnTo>
                        <a:lnTo>
                          <a:pt x="8295" y="2839"/>
                        </a:lnTo>
                        <a:lnTo>
                          <a:pt x="0" y="113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7" name="Google Shape;5947;p58"/>
                  <p:cNvSpPr/>
                  <p:nvPr/>
                </p:nvSpPr>
                <p:spPr>
                  <a:xfrm rot="8148087">
                    <a:off x="5570197" y="3358306"/>
                    <a:ext cx="11142" cy="55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42" h="55875" extrusionOk="0">
                        <a:moveTo>
                          <a:pt x="9258" y="55727"/>
                        </a:moveTo>
                        <a:lnTo>
                          <a:pt x="0" y="29985"/>
                        </a:lnTo>
                        <a:lnTo>
                          <a:pt x="4612" y="0"/>
                        </a:lnTo>
                        <a:lnTo>
                          <a:pt x="11142" y="35188"/>
                        </a:lnTo>
                        <a:lnTo>
                          <a:pt x="11142" y="55875"/>
                        </a:lnTo>
                        <a:lnTo>
                          <a:pt x="9749" y="55624"/>
                        </a:lnTo>
                        <a:lnTo>
                          <a:pt x="9258" y="557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8" name="Google Shape;5948;p58"/>
                  <p:cNvSpPr/>
                  <p:nvPr/>
                </p:nvSpPr>
                <p:spPr>
                  <a:xfrm rot="8148087">
                    <a:off x="5504881" y="3371380"/>
                    <a:ext cx="605" cy="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5" h="182" extrusionOk="0">
                        <a:moveTo>
                          <a:pt x="0" y="182"/>
                        </a:moveTo>
                        <a:lnTo>
                          <a:pt x="116" y="62"/>
                        </a:lnTo>
                        <a:lnTo>
                          <a:pt x="605" y="0"/>
                        </a:lnTo>
                        <a:lnTo>
                          <a:pt x="0" y="1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9" name="Google Shape;5949;p58"/>
                  <p:cNvSpPr/>
                  <p:nvPr/>
                </p:nvSpPr>
                <p:spPr>
                  <a:xfrm rot="8148087">
                    <a:off x="5458999" y="3376256"/>
                    <a:ext cx="23158" cy="38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58" h="3853" extrusionOk="0">
                        <a:moveTo>
                          <a:pt x="0" y="0"/>
                        </a:moveTo>
                        <a:lnTo>
                          <a:pt x="23158" y="320"/>
                        </a:lnTo>
                        <a:lnTo>
                          <a:pt x="11431" y="38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0" name="Google Shape;5950;p58"/>
                  <p:cNvSpPr/>
                  <p:nvPr/>
                </p:nvSpPr>
                <p:spPr>
                  <a:xfrm rot="8148087">
                    <a:off x="5549503" y="3371598"/>
                    <a:ext cx="1312" cy="2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" h="2115" extrusionOk="0">
                        <a:moveTo>
                          <a:pt x="0" y="1879"/>
                        </a:moveTo>
                        <a:lnTo>
                          <a:pt x="919" y="0"/>
                        </a:lnTo>
                        <a:lnTo>
                          <a:pt x="1312" y="2115"/>
                        </a:lnTo>
                        <a:lnTo>
                          <a:pt x="0" y="1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1" name="Google Shape;5951;p58"/>
                  <p:cNvSpPr/>
                  <p:nvPr/>
                </p:nvSpPr>
                <p:spPr>
                  <a:xfrm rot="8148087">
                    <a:off x="5503254" y="3372468"/>
                    <a:ext cx="2241" cy="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41" h="425" extrusionOk="0">
                        <a:moveTo>
                          <a:pt x="0" y="425"/>
                        </a:moveTo>
                        <a:lnTo>
                          <a:pt x="1412" y="0"/>
                        </a:lnTo>
                        <a:lnTo>
                          <a:pt x="2241" y="139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2" name="Google Shape;5952;p58"/>
                  <p:cNvSpPr/>
                  <p:nvPr/>
                </p:nvSpPr>
                <p:spPr>
                  <a:xfrm rot="8148087">
                    <a:off x="5501802" y="3373559"/>
                    <a:ext cx="6375" cy="5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5" h="5973" extrusionOk="0">
                        <a:moveTo>
                          <a:pt x="0" y="5767"/>
                        </a:moveTo>
                        <a:lnTo>
                          <a:pt x="5608" y="0"/>
                        </a:lnTo>
                        <a:lnTo>
                          <a:pt x="6375" y="1120"/>
                        </a:lnTo>
                        <a:lnTo>
                          <a:pt x="3482" y="5293"/>
                        </a:lnTo>
                        <a:lnTo>
                          <a:pt x="1226" y="5973"/>
                        </a:lnTo>
                        <a:lnTo>
                          <a:pt x="0" y="57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3" name="Google Shape;5953;p58"/>
                  <p:cNvSpPr/>
                  <p:nvPr/>
                </p:nvSpPr>
                <p:spPr>
                  <a:xfrm rot="8148087">
                    <a:off x="5502968" y="3373694"/>
                    <a:ext cx="767" cy="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7" h="184" extrusionOk="0">
                        <a:moveTo>
                          <a:pt x="0" y="98"/>
                        </a:moveTo>
                        <a:lnTo>
                          <a:pt x="767" y="0"/>
                        </a:lnTo>
                        <a:lnTo>
                          <a:pt x="514" y="184"/>
                        </a:lnTo>
                        <a:lnTo>
                          <a:pt x="0" y="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4" name="Google Shape;5954;p58"/>
                  <p:cNvSpPr/>
                  <p:nvPr/>
                </p:nvSpPr>
                <p:spPr>
                  <a:xfrm rot="8148087">
                    <a:off x="5497836" y="3375045"/>
                    <a:ext cx="5966" cy="1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66" h="1939" extrusionOk="0">
                        <a:moveTo>
                          <a:pt x="0" y="937"/>
                        </a:moveTo>
                        <a:lnTo>
                          <a:pt x="173" y="687"/>
                        </a:lnTo>
                        <a:lnTo>
                          <a:pt x="5561" y="0"/>
                        </a:lnTo>
                        <a:lnTo>
                          <a:pt x="5966" y="1939"/>
                        </a:lnTo>
                        <a:lnTo>
                          <a:pt x="0" y="9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5" name="Google Shape;5955;p58"/>
                  <p:cNvSpPr/>
                  <p:nvPr/>
                </p:nvSpPr>
                <p:spPr>
                  <a:xfrm rot="8148087">
                    <a:off x="5502946" y="3374198"/>
                    <a:ext cx="324" cy="2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" h="237" extrusionOk="0">
                        <a:moveTo>
                          <a:pt x="0" y="237"/>
                        </a:moveTo>
                        <a:lnTo>
                          <a:pt x="324" y="0"/>
                        </a:lnTo>
                        <a:lnTo>
                          <a:pt x="176" y="214"/>
                        </a:lnTo>
                        <a:lnTo>
                          <a:pt x="0" y="2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6" name="Google Shape;5956;p58"/>
                  <p:cNvSpPr/>
                  <p:nvPr/>
                </p:nvSpPr>
                <p:spPr>
                  <a:xfrm rot="8148087">
                    <a:off x="5547685" y="3372638"/>
                    <a:ext cx="11427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27" h="35640" extrusionOk="0">
                        <a:moveTo>
                          <a:pt x="0" y="34569"/>
                        </a:moveTo>
                        <a:lnTo>
                          <a:pt x="10542" y="1811"/>
                        </a:lnTo>
                        <a:lnTo>
                          <a:pt x="11427" y="0"/>
                        </a:lnTo>
                        <a:lnTo>
                          <a:pt x="5945" y="35640"/>
                        </a:lnTo>
                        <a:lnTo>
                          <a:pt x="0" y="3456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7" name="Google Shape;5957;p58"/>
                  <p:cNvSpPr/>
                  <p:nvPr/>
                </p:nvSpPr>
                <p:spPr>
                  <a:xfrm rot="8148087">
                    <a:off x="5502533" y="3374735"/>
                    <a:ext cx="895" cy="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5" h="652" extrusionOk="0">
                        <a:moveTo>
                          <a:pt x="0" y="652"/>
                        </a:moveTo>
                        <a:lnTo>
                          <a:pt x="336" y="168"/>
                        </a:lnTo>
                        <a:lnTo>
                          <a:pt x="895" y="0"/>
                        </a:lnTo>
                        <a:lnTo>
                          <a:pt x="0" y="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8" name="Google Shape;5958;p58"/>
                  <p:cNvSpPr/>
                  <p:nvPr/>
                </p:nvSpPr>
                <p:spPr>
                  <a:xfrm rot="8148087">
                    <a:off x="5529515" y="3375693"/>
                    <a:ext cx="5243" cy="4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3" h="4979" extrusionOk="0">
                        <a:moveTo>
                          <a:pt x="0" y="4979"/>
                        </a:moveTo>
                        <a:lnTo>
                          <a:pt x="3452" y="0"/>
                        </a:lnTo>
                        <a:lnTo>
                          <a:pt x="5243" y="1153"/>
                        </a:lnTo>
                        <a:lnTo>
                          <a:pt x="0" y="4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59" name="Google Shape;5959;p58"/>
                  <p:cNvSpPr/>
                  <p:nvPr/>
                </p:nvSpPr>
                <p:spPr>
                  <a:xfrm rot="8148087">
                    <a:off x="5500269" y="3376669"/>
                    <a:ext cx="4052" cy="24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2" h="2470" extrusionOk="0">
                        <a:moveTo>
                          <a:pt x="0" y="2470"/>
                        </a:moveTo>
                        <a:lnTo>
                          <a:pt x="3384" y="0"/>
                        </a:lnTo>
                        <a:lnTo>
                          <a:pt x="3969" y="855"/>
                        </a:lnTo>
                        <a:lnTo>
                          <a:pt x="4052" y="1248"/>
                        </a:lnTo>
                        <a:lnTo>
                          <a:pt x="0" y="24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0" name="Google Shape;5960;p58"/>
                  <p:cNvSpPr/>
                  <p:nvPr/>
                </p:nvSpPr>
                <p:spPr>
                  <a:xfrm rot="8148087">
                    <a:off x="5493808" y="3376758"/>
                    <a:ext cx="3937" cy="2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7" h="2346" extrusionOk="0">
                        <a:moveTo>
                          <a:pt x="491" y="2346"/>
                        </a:moveTo>
                        <a:lnTo>
                          <a:pt x="0" y="0"/>
                        </a:lnTo>
                        <a:lnTo>
                          <a:pt x="3937" y="662"/>
                        </a:lnTo>
                        <a:lnTo>
                          <a:pt x="491" y="2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1" name="Google Shape;5961;p58"/>
                  <p:cNvSpPr/>
                  <p:nvPr/>
                </p:nvSpPr>
                <p:spPr>
                  <a:xfrm rot="8148087">
                    <a:off x="5512559" y="3378956"/>
                    <a:ext cx="5409" cy="5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9" h="5400" extrusionOk="0">
                        <a:moveTo>
                          <a:pt x="0" y="5325"/>
                        </a:moveTo>
                        <a:lnTo>
                          <a:pt x="1714" y="0"/>
                        </a:lnTo>
                        <a:lnTo>
                          <a:pt x="5409" y="5400"/>
                        </a:lnTo>
                        <a:lnTo>
                          <a:pt x="0" y="53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2" name="Google Shape;5962;p58"/>
                  <p:cNvSpPr/>
                  <p:nvPr/>
                </p:nvSpPr>
                <p:spPr>
                  <a:xfrm rot="8148087">
                    <a:off x="5477312" y="3387457"/>
                    <a:ext cx="30311" cy="99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1" h="9968" extrusionOk="0">
                        <a:moveTo>
                          <a:pt x="293" y="9968"/>
                        </a:moveTo>
                        <a:lnTo>
                          <a:pt x="0" y="8567"/>
                        </a:lnTo>
                        <a:lnTo>
                          <a:pt x="28435" y="0"/>
                        </a:lnTo>
                        <a:lnTo>
                          <a:pt x="30311" y="26"/>
                        </a:lnTo>
                        <a:lnTo>
                          <a:pt x="13375" y="8299"/>
                        </a:lnTo>
                        <a:lnTo>
                          <a:pt x="293" y="9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3" name="Google Shape;5963;p58"/>
                  <p:cNvSpPr/>
                  <p:nvPr/>
                </p:nvSpPr>
                <p:spPr>
                  <a:xfrm rot="8148087">
                    <a:off x="5393432" y="3411962"/>
                    <a:ext cx="119253" cy="207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253" h="20780" extrusionOk="0">
                        <a:moveTo>
                          <a:pt x="0" y="11945"/>
                        </a:moveTo>
                        <a:lnTo>
                          <a:pt x="8740" y="7675"/>
                        </a:lnTo>
                        <a:lnTo>
                          <a:pt x="68905" y="0"/>
                        </a:lnTo>
                        <a:lnTo>
                          <a:pt x="119253" y="696"/>
                        </a:lnTo>
                        <a:lnTo>
                          <a:pt x="52594" y="20780"/>
                        </a:lnTo>
                        <a:lnTo>
                          <a:pt x="0" y="119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4" name="Google Shape;5964;p58"/>
                  <p:cNvSpPr/>
                  <p:nvPr/>
                </p:nvSpPr>
                <p:spPr>
                  <a:xfrm rot="8148087">
                    <a:off x="5495797" y="3381903"/>
                    <a:ext cx="11433" cy="76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" h="7677" extrusionOk="0">
                        <a:moveTo>
                          <a:pt x="1050" y="7677"/>
                        </a:moveTo>
                        <a:lnTo>
                          <a:pt x="0" y="6142"/>
                        </a:lnTo>
                        <a:lnTo>
                          <a:pt x="4257" y="0"/>
                        </a:lnTo>
                        <a:lnTo>
                          <a:pt x="11433" y="99"/>
                        </a:lnTo>
                        <a:lnTo>
                          <a:pt x="1050" y="76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5" name="Google Shape;5965;p58"/>
                  <p:cNvSpPr/>
                  <p:nvPr/>
                </p:nvSpPr>
                <p:spPr>
                  <a:xfrm rot="8148087">
                    <a:off x="5502437" y="3380122"/>
                    <a:ext cx="8402" cy="5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02" h="5140" extrusionOk="0">
                        <a:moveTo>
                          <a:pt x="3518" y="5140"/>
                        </a:moveTo>
                        <a:lnTo>
                          <a:pt x="0" y="0"/>
                        </a:lnTo>
                        <a:lnTo>
                          <a:pt x="8402" y="116"/>
                        </a:lnTo>
                        <a:lnTo>
                          <a:pt x="3518" y="5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6" name="Google Shape;5966;p58"/>
                  <p:cNvSpPr/>
                  <p:nvPr/>
                </p:nvSpPr>
                <p:spPr>
                  <a:xfrm rot="8148087">
                    <a:off x="5532116" y="3380718"/>
                    <a:ext cx="3712" cy="4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2" h="4293" extrusionOk="0">
                        <a:moveTo>
                          <a:pt x="0" y="3818"/>
                        </a:moveTo>
                        <a:lnTo>
                          <a:pt x="3712" y="0"/>
                        </a:lnTo>
                        <a:lnTo>
                          <a:pt x="737" y="4293"/>
                        </a:lnTo>
                        <a:lnTo>
                          <a:pt x="0" y="3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7" name="Google Shape;5967;p58"/>
                  <p:cNvSpPr/>
                  <p:nvPr/>
                </p:nvSpPr>
                <p:spPr>
                  <a:xfrm rot="8148087">
                    <a:off x="5521557" y="3381107"/>
                    <a:ext cx="13768" cy="13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8" h="13819" extrusionOk="0">
                        <a:moveTo>
                          <a:pt x="0" y="10047"/>
                        </a:moveTo>
                        <a:lnTo>
                          <a:pt x="13768" y="0"/>
                        </a:lnTo>
                        <a:lnTo>
                          <a:pt x="7375" y="13077"/>
                        </a:lnTo>
                        <a:lnTo>
                          <a:pt x="5856" y="13819"/>
                        </a:lnTo>
                        <a:lnTo>
                          <a:pt x="0" y="100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8" name="Google Shape;5968;p58"/>
                  <p:cNvSpPr/>
                  <p:nvPr/>
                </p:nvSpPr>
                <p:spPr>
                  <a:xfrm rot="8148087">
                    <a:off x="5517832" y="3381216"/>
                    <a:ext cx="6694" cy="78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94" h="7838" extrusionOk="0">
                        <a:moveTo>
                          <a:pt x="0" y="4266"/>
                        </a:moveTo>
                        <a:lnTo>
                          <a:pt x="640" y="2958"/>
                        </a:lnTo>
                        <a:lnTo>
                          <a:pt x="6694" y="0"/>
                        </a:lnTo>
                        <a:lnTo>
                          <a:pt x="4172" y="7838"/>
                        </a:lnTo>
                        <a:lnTo>
                          <a:pt x="3088" y="6254"/>
                        </a:lnTo>
                        <a:lnTo>
                          <a:pt x="0" y="42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69" name="Google Shape;5969;p58"/>
                  <p:cNvSpPr/>
                  <p:nvPr/>
                </p:nvSpPr>
                <p:spPr>
                  <a:xfrm rot="8148087">
                    <a:off x="5524830" y="3389477"/>
                    <a:ext cx="26171" cy="377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71" h="37755" extrusionOk="0">
                        <a:moveTo>
                          <a:pt x="0" y="37755"/>
                        </a:moveTo>
                        <a:lnTo>
                          <a:pt x="26171" y="0"/>
                        </a:lnTo>
                        <a:lnTo>
                          <a:pt x="21121" y="15692"/>
                        </a:lnTo>
                        <a:lnTo>
                          <a:pt x="20784" y="16382"/>
                        </a:lnTo>
                        <a:lnTo>
                          <a:pt x="0" y="377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0" name="Google Shape;5970;p58"/>
                  <p:cNvSpPr/>
                  <p:nvPr/>
                </p:nvSpPr>
                <p:spPr>
                  <a:xfrm rot="8148087">
                    <a:off x="5505092" y="3387477"/>
                    <a:ext cx="490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" h="506" extrusionOk="0">
                        <a:moveTo>
                          <a:pt x="0" y="504"/>
                        </a:moveTo>
                        <a:lnTo>
                          <a:pt x="490" y="0"/>
                        </a:lnTo>
                        <a:lnTo>
                          <a:pt x="140" y="506"/>
                        </a:lnTo>
                        <a:lnTo>
                          <a:pt x="0" y="5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1" name="Google Shape;5971;p58"/>
                  <p:cNvSpPr/>
                  <p:nvPr/>
                </p:nvSpPr>
                <p:spPr>
                  <a:xfrm rot="8148087">
                    <a:off x="5414533" y="3406658"/>
                    <a:ext cx="59708" cy="8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708" h="8045" extrusionOk="0">
                        <a:moveTo>
                          <a:pt x="0" y="7455"/>
                        </a:moveTo>
                        <a:lnTo>
                          <a:pt x="24743" y="0"/>
                        </a:lnTo>
                        <a:lnTo>
                          <a:pt x="59708" y="5873"/>
                        </a:lnTo>
                        <a:lnTo>
                          <a:pt x="42685" y="8045"/>
                        </a:lnTo>
                        <a:lnTo>
                          <a:pt x="0" y="7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2" name="Google Shape;5972;p58"/>
                  <p:cNvSpPr/>
                  <p:nvPr/>
                </p:nvSpPr>
                <p:spPr>
                  <a:xfrm rot="8148087">
                    <a:off x="5488883" y="3394764"/>
                    <a:ext cx="32911" cy="338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11" h="33844" extrusionOk="0">
                        <a:moveTo>
                          <a:pt x="0" y="33844"/>
                        </a:moveTo>
                        <a:lnTo>
                          <a:pt x="18621" y="6981"/>
                        </a:lnTo>
                        <a:lnTo>
                          <a:pt x="32911" y="0"/>
                        </a:lnTo>
                        <a:lnTo>
                          <a:pt x="0" y="338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3" name="Google Shape;5973;p58"/>
                  <p:cNvSpPr/>
                  <p:nvPr/>
                </p:nvSpPr>
                <p:spPr>
                  <a:xfrm rot="8148087">
                    <a:off x="5493394" y="3401695"/>
                    <a:ext cx="52240" cy="479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240" h="47993" extrusionOk="0">
                        <a:moveTo>
                          <a:pt x="0" y="47993"/>
                        </a:moveTo>
                        <a:lnTo>
                          <a:pt x="4152" y="35092"/>
                        </a:lnTo>
                        <a:lnTo>
                          <a:pt x="52240" y="0"/>
                        </a:lnTo>
                        <a:lnTo>
                          <a:pt x="28686" y="33980"/>
                        </a:lnTo>
                        <a:lnTo>
                          <a:pt x="0" y="479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4" name="Google Shape;5974;p58"/>
                  <p:cNvSpPr/>
                  <p:nvPr/>
                </p:nvSpPr>
                <p:spPr>
                  <a:xfrm rot="8148087">
                    <a:off x="5527044" y="3398289"/>
                    <a:ext cx="8372" cy="169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72" h="16949" extrusionOk="0">
                        <a:moveTo>
                          <a:pt x="0" y="16949"/>
                        </a:moveTo>
                        <a:lnTo>
                          <a:pt x="8200" y="177"/>
                        </a:lnTo>
                        <a:lnTo>
                          <a:pt x="8372" y="0"/>
                        </a:lnTo>
                        <a:lnTo>
                          <a:pt x="3813" y="14167"/>
                        </a:lnTo>
                        <a:lnTo>
                          <a:pt x="0" y="169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5" name="Google Shape;5975;p58"/>
                  <p:cNvSpPr/>
                  <p:nvPr/>
                </p:nvSpPr>
                <p:spPr>
                  <a:xfrm rot="8148087">
                    <a:off x="4491868" y="625543"/>
                    <a:ext cx="2311359" cy="20515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1359" h="2051588" extrusionOk="0">
                        <a:moveTo>
                          <a:pt x="316377" y="2051588"/>
                        </a:moveTo>
                        <a:lnTo>
                          <a:pt x="218304" y="1951275"/>
                        </a:lnTo>
                        <a:cubicBezTo>
                          <a:pt x="148481" y="1876136"/>
                          <a:pt x="83206" y="1798263"/>
                          <a:pt x="22481" y="1718012"/>
                        </a:cubicBezTo>
                        <a:lnTo>
                          <a:pt x="0" y="1686698"/>
                        </a:lnTo>
                        <a:lnTo>
                          <a:pt x="2311359" y="0"/>
                        </a:lnTo>
                        <a:lnTo>
                          <a:pt x="316377" y="205158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6" name="Google Shape;5976;p58"/>
                  <p:cNvSpPr/>
                  <p:nvPr/>
                </p:nvSpPr>
                <p:spPr>
                  <a:xfrm rot="8148087">
                    <a:off x="4395385" y="479459"/>
                    <a:ext cx="2009347" cy="2368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9347" h="2368391" extrusionOk="0">
                        <a:moveTo>
                          <a:pt x="0" y="2066362"/>
                        </a:moveTo>
                        <a:lnTo>
                          <a:pt x="2009347" y="0"/>
                        </a:lnTo>
                        <a:lnTo>
                          <a:pt x="367658" y="2368391"/>
                        </a:lnTo>
                        <a:lnTo>
                          <a:pt x="341665" y="2350811"/>
                        </a:lnTo>
                        <a:cubicBezTo>
                          <a:pt x="259747" y="2292355"/>
                          <a:pt x="180079" y="2229283"/>
                          <a:pt x="103016" y="2161590"/>
                        </a:cubicBezTo>
                        <a:lnTo>
                          <a:pt x="0" y="206636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7" name="Google Shape;5977;p58"/>
                  <p:cNvSpPr/>
                  <p:nvPr/>
                </p:nvSpPr>
                <p:spPr>
                  <a:xfrm rot="8148087">
                    <a:off x="4375194" y="421266"/>
                    <a:ext cx="1559974" cy="2459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9974" h="2459731" extrusionOk="0">
                        <a:moveTo>
                          <a:pt x="0" y="2250505"/>
                        </a:moveTo>
                        <a:lnTo>
                          <a:pt x="1559974" y="0"/>
                        </a:lnTo>
                        <a:lnTo>
                          <a:pt x="357442" y="2459731"/>
                        </a:lnTo>
                        <a:lnTo>
                          <a:pt x="332767" y="2448696"/>
                        </a:lnTo>
                        <a:cubicBezTo>
                          <a:pt x="244901" y="2404078"/>
                          <a:pt x="158750" y="2354851"/>
                          <a:pt x="74670" y="2301009"/>
                        </a:cubicBezTo>
                        <a:lnTo>
                          <a:pt x="0" y="2250505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8" name="Google Shape;5978;p58"/>
                  <p:cNvSpPr/>
                  <p:nvPr/>
                </p:nvSpPr>
                <p:spPr>
                  <a:xfrm rot="8148087">
                    <a:off x="4617278" y="852268"/>
                    <a:ext cx="2557017" cy="16793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57017" h="1679385" extrusionOk="0">
                        <a:moveTo>
                          <a:pt x="255681" y="1679385"/>
                        </a:moveTo>
                        <a:lnTo>
                          <a:pt x="207288" y="1611978"/>
                        </a:lnTo>
                        <a:cubicBezTo>
                          <a:pt x="151115" y="1529438"/>
                          <a:pt x="99498" y="1444698"/>
                          <a:pt x="52439" y="1358113"/>
                        </a:cubicBezTo>
                        <a:lnTo>
                          <a:pt x="0" y="1249145"/>
                        </a:lnTo>
                        <a:lnTo>
                          <a:pt x="2557017" y="0"/>
                        </a:lnTo>
                        <a:lnTo>
                          <a:pt x="255681" y="167938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79" name="Google Shape;5979;p58"/>
                  <p:cNvSpPr/>
                  <p:nvPr/>
                </p:nvSpPr>
                <p:spPr>
                  <a:xfrm rot="8148087">
                    <a:off x="4336181" y="428387"/>
                    <a:ext cx="1266394" cy="2743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6394" h="2743130" extrusionOk="0">
                        <a:moveTo>
                          <a:pt x="0" y="2590356"/>
                        </a:moveTo>
                        <a:lnTo>
                          <a:pt x="1266394" y="0"/>
                        </a:lnTo>
                        <a:lnTo>
                          <a:pt x="383624" y="2743130"/>
                        </a:lnTo>
                        <a:lnTo>
                          <a:pt x="217412" y="2687590"/>
                        </a:lnTo>
                        <a:lnTo>
                          <a:pt x="0" y="25903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0" name="Google Shape;5980;p58"/>
                  <p:cNvSpPr/>
                  <p:nvPr/>
                </p:nvSpPr>
                <p:spPr>
                  <a:xfrm rot="8148087">
                    <a:off x="4843277" y="1144966"/>
                    <a:ext cx="2616241" cy="1197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6241" h="1197880" extrusionOk="0">
                        <a:moveTo>
                          <a:pt x="164163" y="1197880"/>
                        </a:moveTo>
                        <a:lnTo>
                          <a:pt x="101598" y="1067870"/>
                        </a:lnTo>
                        <a:cubicBezTo>
                          <a:pt x="63661" y="977953"/>
                          <a:pt x="30290" y="886549"/>
                          <a:pt x="1487" y="794012"/>
                        </a:cubicBezTo>
                        <a:lnTo>
                          <a:pt x="0" y="788269"/>
                        </a:lnTo>
                        <a:lnTo>
                          <a:pt x="2616241" y="0"/>
                        </a:lnTo>
                        <a:lnTo>
                          <a:pt x="164163" y="119788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1" name="Google Shape;5981;p58"/>
                  <p:cNvSpPr/>
                  <p:nvPr/>
                </p:nvSpPr>
                <p:spPr>
                  <a:xfrm rot="8148087">
                    <a:off x="4319008" y="493389"/>
                    <a:ext cx="834850" cy="2693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850" h="2693926" extrusionOk="0">
                        <a:moveTo>
                          <a:pt x="0" y="2594224"/>
                        </a:moveTo>
                        <a:lnTo>
                          <a:pt x="834850" y="0"/>
                        </a:lnTo>
                        <a:lnTo>
                          <a:pt x="420511" y="2693926"/>
                        </a:lnTo>
                        <a:lnTo>
                          <a:pt x="365598" y="2686785"/>
                        </a:lnTo>
                        <a:cubicBezTo>
                          <a:pt x="270640" y="2669774"/>
                          <a:pt x="176329" y="2648169"/>
                          <a:pt x="83023" y="2621966"/>
                        </a:cubicBezTo>
                        <a:lnTo>
                          <a:pt x="0" y="2594224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2" name="Google Shape;5982;p58"/>
                  <p:cNvSpPr/>
                  <p:nvPr/>
                </p:nvSpPr>
                <p:spPr>
                  <a:xfrm rot="8148087">
                    <a:off x="4898636" y="1517074"/>
                    <a:ext cx="2844951" cy="8275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44951" h="827505" extrusionOk="0">
                        <a:moveTo>
                          <a:pt x="98488" y="827505"/>
                        </a:moveTo>
                        <a:lnTo>
                          <a:pt x="34505" y="580497"/>
                        </a:lnTo>
                        <a:lnTo>
                          <a:pt x="0" y="362953"/>
                        </a:lnTo>
                        <a:lnTo>
                          <a:pt x="2844951" y="0"/>
                        </a:lnTo>
                        <a:lnTo>
                          <a:pt x="98488" y="827505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3" name="Google Shape;5983;p58"/>
                  <p:cNvSpPr/>
                  <p:nvPr/>
                </p:nvSpPr>
                <p:spPr>
                  <a:xfrm rot="8148087">
                    <a:off x="4353190" y="624383"/>
                    <a:ext cx="421088" cy="27715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1088" h="2771563" extrusionOk="0">
                        <a:moveTo>
                          <a:pt x="0" y="2737807"/>
                        </a:moveTo>
                        <a:lnTo>
                          <a:pt x="421088" y="0"/>
                        </a:lnTo>
                        <a:lnTo>
                          <a:pt x="421088" y="2771563"/>
                        </a:lnTo>
                        <a:lnTo>
                          <a:pt x="202982" y="2764206"/>
                        </a:lnTo>
                        <a:lnTo>
                          <a:pt x="0" y="2737807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4" name="Google Shape;5984;p58"/>
                  <p:cNvSpPr/>
                  <p:nvPr/>
                </p:nvSpPr>
                <p:spPr>
                  <a:xfrm rot="8148087">
                    <a:off x="5053784" y="1935503"/>
                    <a:ext cx="2918729" cy="409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8729" h="409607" extrusionOk="0">
                        <a:moveTo>
                          <a:pt x="24015" y="409607"/>
                        </a:moveTo>
                        <a:lnTo>
                          <a:pt x="17780" y="370300"/>
                        </a:lnTo>
                        <a:cubicBezTo>
                          <a:pt x="7273" y="274658"/>
                          <a:pt x="1345" y="178597"/>
                          <a:pt x="0" y="82470"/>
                        </a:cubicBezTo>
                        <a:lnTo>
                          <a:pt x="2782" y="0"/>
                        </a:lnTo>
                        <a:lnTo>
                          <a:pt x="2918729" y="40305"/>
                        </a:lnTo>
                        <a:lnTo>
                          <a:pt x="24015" y="409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5" name="Google Shape;5985;p58"/>
                  <p:cNvSpPr/>
                  <p:nvPr/>
                </p:nvSpPr>
                <p:spPr>
                  <a:xfrm rot="8148087">
                    <a:off x="3984071" y="954571"/>
                    <a:ext cx="531729" cy="29151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29" h="2915142" extrusionOk="0">
                        <a:moveTo>
                          <a:pt x="0" y="2913748"/>
                        </a:moveTo>
                        <a:lnTo>
                          <a:pt x="0" y="0"/>
                        </a:lnTo>
                        <a:lnTo>
                          <a:pt x="531729" y="2865228"/>
                        </a:lnTo>
                        <a:lnTo>
                          <a:pt x="329138" y="2897362"/>
                        </a:lnTo>
                        <a:cubicBezTo>
                          <a:pt x="233496" y="2907869"/>
                          <a:pt x="137434" y="2913798"/>
                          <a:pt x="41308" y="2915142"/>
                        </a:cubicBezTo>
                        <a:lnTo>
                          <a:pt x="0" y="2913748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6" name="Google Shape;5986;p58"/>
                  <p:cNvSpPr/>
                  <p:nvPr/>
                </p:nvSpPr>
                <p:spPr>
                  <a:xfrm rot="8148087">
                    <a:off x="5469512" y="2168241"/>
                    <a:ext cx="2776670" cy="460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6670" h="460086" extrusionOk="0">
                        <a:moveTo>
                          <a:pt x="0" y="421707"/>
                        </a:moveTo>
                        <a:lnTo>
                          <a:pt x="5969" y="244753"/>
                        </a:lnTo>
                        <a:lnTo>
                          <a:pt x="37800" y="0"/>
                        </a:lnTo>
                        <a:lnTo>
                          <a:pt x="2776670" y="460086"/>
                        </a:lnTo>
                        <a:lnTo>
                          <a:pt x="0" y="421707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7" name="Google Shape;5987;p58"/>
                  <p:cNvSpPr/>
                  <p:nvPr/>
                </p:nvSpPr>
                <p:spPr>
                  <a:xfrm rot="8148087">
                    <a:off x="3580150" y="1190269"/>
                    <a:ext cx="959922" cy="27894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9922" h="2789489" extrusionOk="0">
                        <a:moveTo>
                          <a:pt x="517673" y="2789489"/>
                        </a:moveTo>
                        <a:lnTo>
                          <a:pt x="0" y="0"/>
                        </a:lnTo>
                        <a:lnTo>
                          <a:pt x="959922" y="2668948"/>
                        </a:lnTo>
                        <a:lnTo>
                          <a:pt x="852588" y="2708184"/>
                        </a:lnTo>
                        <a:cubicBezTo>
                          <a:pt x="760050" y="2736988"/>
                          <a:pt x="666381" y="2761222"/>
                          <a:pt x="571936" y="2780882"/>
                        </a:cubicBezTo>
                        <a:lnTo>
                          <a:pt x="517673" y="2789489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8" name="Google Shape;5988;p58"/>
                  <p:cNvSpPr/>
                  <p:nvPr/>
                </p:nvSpPr>
                <p:spPr>
                  <a:xfrm rot="8148087">
                    <a:off x="5636654" y="2145031"/>
                    <a:ext cx="2743514" cy="887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3514" h="887726" extrusionOk="0">
                        <a:moveTo>
                          <a:pt x="0" y="426859"/>
                        </a:moveTo>
                        <a:lnTo>
                          <a:pt x="1708" y="413729"/>
                        </a:lnTo>
                        <a:cubicBezTo>
                          <a:pt x="18719" y="318771"/>
                          <a:pt x="40323" y="224461"/>
                          <a:pt x="66526" y="131154"/>
                        </a:cubicBezTo>
                        <a:lnTo>
                          <a:pt x="110352" y="0"/>
                        </a:lnTo>
                        <a:lnTo>
                          <a:pt x="2743514" y="887726"/>
                        </a:lnTo>
                        <a:lnTo>
                          <a:pt x="0" y="42685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89" name="Google Shape;5989;p58"/>
                  <p:cNvSpPr/>
                  <p:nvPr/>
                </p:nvSpPr>
                <p:spPr>
                  <a:xfrm rot="8148087">
                    <a:off x="3286277" y="1458468"/>
                    <a:ext cx="1300542" cy="26178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42" h="2617858" extrusionOk="0">
                        <a:moveTo>
                          <a:pt x="941548" y="2617858"/>
                        </a:moveTo>
                        <a:lnTo>
                          <a:pt x="0" y="0"/>
                        </a:lnTo>
                        <a:lnTo>
                          <a:pt x="1300542" y="2461232"/>
                        </a:lnTo>
                        <a:lnTo>
                          <a:pt x="1081022" y="2566873"/>
                        </a:lnTo>
                        <a:lnTo>
                          <a:pt x="941548" y="2617858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0" name="Google Shape;5990;p58"/>
                  <p:cNvSpPr/>
                  <p:nvPr/>
                </p:nvSpPr>
                <p:spPr>
                  <a:xfrm rot="8148087">
                    <a:off x="5793580" y="2157286"/>
                    <a:ext cx="2632728" cy="1255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2728" h="1255892" extrusionOk="0">
                        <a:moveTo>
                          <a:pt x="0" y="368313"/>
                        </a:moveTo>
                        <a:lnTo>
                          <a:pt x="39459" y="250229"/>
                        </a:lnTo>
                        <a:lnTo>
                          <a:pt x="151368" y="0"/>
                        </a:lnTo>
                        <a:lnTo>
                          <a:pt x="2632728" y="1255892"/>
                        </a:lnTo>
                        <a:lnTo>
                          <a:pt x="0" y="368313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1" name="Google Shape;5991;p58"/>
                  <p:cNvSpPr/>
                  <p:nvPr/>
                </p:nvSpPr>
                <p:spPr>
                  <a:xfrm rot="8148087">
                    <a:off x="3004213" y="1745990"/>
                    <a:ext cx="1707535" cy="249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07535" h="2492348" extrusionOk="0">
                        <a:moveTo>
                          <a:pt x="1316984" y="2492348"/>
                        </a:moveTo>
                        <a:lnTo>
                          <a:pt x="0" y="0"/>
                        </a:lnTo>
                        <a:lnTo>
                          <a:pt x="1707535" y="2243969"/>
                        </a:lnTo>
                        <a:lnTo>
                          <a:pt x="1590289" y="2328145"/>
                        </a:lnTo>
                        <a:cubicBezTo>
                          <a:pt x="1507749" y="2384317"/>
                          <a:pt x="1423009" y="2435934"/>
                          <a:pt x="1336424" y="2482993"/>
                        </a:cubicBezTo>
                        <a:lnTo>
                          <a:pt x="1316984" y="2492348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2" name="Google Shape;5992;p58"/>
                  <p:cNvSpPr/>
                  <p:nvPr/>
                </p:nvSpPr>
                <p:spPr>
                  <a:xfrm rot="8148087">
                    <a:off x="5951033" y="2186575"/>
                    <a:ext cx="2479903" cy="16150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79903" h="1615066" extrusionOk="0">
                        <a:moveTo>
                          <a:pt x="0" y="359912"/>
                        </a:moveTo>
                        <a:lnTo>
                          <a:pt x="143248" y="109572"/>
                        </a:lnTo>
                        <a:lnTo>
                          <a:pt x="217359" y="0"/>
                        </a:lnTo>
                        <a:lnTo>
                          <a:pt x="2479903" y="1615066"/>
                        </a:lnTo>
                        <a:lnTo>
                          <a:pt x="0" y="35991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3" name="Google Shape;5993;p58"/>
                  <p:cNvSpPr/>
                  <p:nvPr/>
                </p:nvSpPr>
                <p:spPr>
                  <a:xfrm rot="8148087">
                    <a:off x="6056761" y="2233693"/>
                    <a:ext cx="2302455" cy="1972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2455" h="1972407" extrusionOk="0">
                        <a:moveTo>
                          <a:pt x="0" y="328850"/>
                        </a:moveTo>
                        <a:lnTo>
                          <a:pt x="84675" y="216306"/>
                        </a:lnTo>
                        <a:cubicBezTo>
                          <a:pt x="116211" y="176516"/>
                          <a:pt x="148903" y="137334"/>
                          <a:pt x="182749" y="98802"/>
                        </a:cubicBezTo>
                        <a:lnTo>
                          <a:pt x="274082" y="0"/>
                        </a:lnTo>
                        <a:lnTo>
                          <a:pt x="2302455" y="1972407"/>
                        </a:lnTo>
                        <a:lnTo>
                          <a:pt x="0" y="328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4" name="Google Shape;5994;p58"/>
                  <p:cNvSpPr/>
                  <p:nvPr/>
                </p:nvSpPr>
                <p:spPr>
                  <a:xfrm rot="8148087">
                    <a:off x="2814842" y="2103964"/>
                    <a:ext cx="2004969" cy="22253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4969" h="2225311" extrusionOk="0">
                        <a:moveTo>
                          <a:pt x="1693337" y="2225311"/>
                        </a:moveTo>
                        <a:lnTo>
                          <a:pt x="0" y="0"/>
                        </a:lnTo>
                        <a:lnTo>
                          <a:pt x="2004969" y="1949649"/>
                        </a:lnTo>
                        <a:lnTo>
                          <a:pt x="1908761" y="2043709"/>
                        </a:lnTo>
                        <a:cubicBezTo>
                          <a:pt x="1871191" y="2078620"/>
                          <a:pt x="1832938" y="2112394"/>
                          <a:pt x="1794046" y="2145032"/>
                        </a:cubicBezTo>
                        <a:lnTo>
                          <a:pt x="1693337" y="2225311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5" name="Google Shape;5995;p58"/>
                  <p:cNvSpPr/>
                  <p:nvPr/>
                </p:nvSpPr>
                <p:spPr>
                  <a:xfrm rot="8148087">
                    <a:off x="5427656" y="3087069"/>
                    <a:ext cx="103408" cy="180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08" h="180865" extrusionOk="0">
                        <a:moveTo>
                          <a:pt x="0" y="180865"/>
                        </a:moveTo>
                        <a:lnTo>
                          <a:pt x="73272" y="30991"/>
                        </a:lnTo>
                        <a:lnTo>
                          <a:pt x="103408" y="0"/>
                        </a:lnTo>
                        <a:lnTo>
                          <a:pt x="97262" y="39956"/>
                        </a:lnTo>
                        <a:lnTo>
                          <a:pt x="96907" y="41063"/>
                        </a:lnTo>
                        <a:lnTo>
                          <a:pt x="0" y="180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6" name="Google Shape;5996;p58"/>
                  <p:cNvSpPr/>
                  <p:nvPr/>
                </p:nvSpPr>
                <p:spPr>
                  <a:xfrm rot="8148087">
                    <a:off x="5497888" y="3139353"/>
                    <a:ext cx="185705" cy="75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705" h="75138" extrusionOk="0">
                        <a:moveTo>
                          <a:pt x="0" y="75138"/>
                        </a:moveTo>
                        <a:lnTo>
                          <a:pt x="142534" y="5508"/>
                        </a:lnTo>
                        <a:lnTo>
                          <a:pt x="185705" y="0"/>
                        </a:lnTo>
                        <a:lnTo>
                          <a:pt x="140926" y="32677"/>
                        </a:lnTo>
                        <a:lnTo>
                          <a:pt x="0" y="7513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7" name="Google Shape;5997;p58"/>
                  <p:cNvSpPr/>
                  <p:nvPr/>
                </p:nvSpPr>
                <p:spPr>
                  <a:xfrm rot="8148087">
                    <a:off x="5411460" y="3082717"/>
                    <a:ext cx="35316" cy="188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316" h="188131" extrusionOk="0">
                        <a:moveTo>
                          <a:pt x="0" y="188131"/>
                        </a:moveTo>
                        <a:lnTo>
                          <a:pt x="26007" y="19042"/>
                        </a:lnTo>
                        <a:lnTo>
                          <a:pt x="35316" y="0"/>
                        </a:lnTo>
                        <a:lnTo>
                          <a:pt x="35316" y="78389"/>
                        </a:lnTo>
                        <a:lnTo>
                          <a:pt x="0" y="188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8" name="Google Shape;5998;p58"/>
                  <p:cNvSpPr/>
                  <p:nvPr/>
                </p:nvSpPr>
                <p:spPr>
                  <a:xfrm rot="8148087">
                    <a:off x="5407741" y="3138733"/>
                    <a:ext cx="20498" cy="133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98" h="133271" extrusionOk="0">
                        <a:moveTo>
                          <a:pt x="0" y="133271"/>
                        </a:moveTo>
                        <a:lnTo>
                          <a:pt x="0" y="63695"/>
                        </a:lnTo>
                        <a:lnTo>
                          <a:pt x="20498" y="0"/>
                        </a:lnTo>
                        <a:lnTo>
                          <a:pt x="0" y="1332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99" name="Google Shape;5999;p58"/>
                  <p:cNvSpPr/>
                  <p:nvPr/>
                </p:nvSpPr>
                <p:spPr>
                  <a:xfrm rot="8148087">
                    <a:off x="5527568" y="3200296"/>
                    <a:ext cx="53776" cy="26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76" h="26270" extrusionOk="0">
                        <a:moveTo>
                          <a:pt x="0" y="26270"/>
                        </a:moveTo>
                        <a:lnTo>
                          <a:pt x="23498" y="9122"/>
                        </a:lnTo>
                        <a:lnTo>
                          <a:pt x="53776" y="0"/>
                        </a:lnTo>
                        <a:lnTo>
                          <a:pt x="0" y="262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0" name="Google Shape;6000;p58"/>
                  <p:cNvSpPr/>
                  <p:nvPr/>
                </p:nvSpPr>
                <p:spPr>
                  <a:xfrm rot="8148087">
                    <a:off x="5491282" y="3209837"/>
                    <a:ext cx="72717" cy="56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717" h="56140" extrusionOk="0">
                        <a:moveTo>
                          <a:pt x="0" y="56140"/>
                        </a:moveTo>
                        <a:lnTo>
                          <a:pt x="47079" y="7725"/>
                        </a:lnTo>
                        <a:lnTo>
                          <a:pt x="72717" y="0"/>
                        </a:lnTo>
                        <a:lnTo>
                          <a:pt x="70380" y="4780"/>
                        </a:lnTo>
                        <a:lnTo>
                          <a:pt x="0" y="561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1" name="Google Shape;6001;p58"/>
                  <p:cNvSpPr/>
                  <p:nvPr/>
                </p:nvSpPr>
                <p:spPr>
                  <a:xfrm rot="8148087">
                    <a:off x="5546661" y="3236876"/>
                    <a:ext cx="169949" cy="274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949" h="27486" extrusionOk="0">
                        <a:moveTo>
                          <a:pt x="0" y="0"/>
                        </a:moveTo>
                        <a:lnTo>
                          <a:pt x="94702" y="1309"/>
                        </a:lnTo>
                        <a:lnTo>
                          <a:pt x="169949" y="26678"/>
                        </a:lnTo>
                        <a:lnTo>
                          <a:pt x="163618" y="2748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2" name="Google Shape;6002;p58"/>
                  <p:cNvSpPr/>
                  <p:nvPr/>
                </p:nvSpPr>
                <p:spPr>
                  <a:xfrm rot="8148087">
                    <a:off x="5496088" y="3216799"/>
                    <a:ext cx="26008" cy="37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008" h="37519" extrusionOk="0">
                        <a:moveTo>
                          <a:pt x="0" y="37519"/>
                        </a:moveTo>
                        <a:lnTo>
                          <a:pt x="26008" y="0"/>
                        </a:lnTo>
                        <a:lnTo>
                          <a:pt x="15414" y="21668"/>
                        </a:lnTo>
                        <a:lnTo>
                          <a:pt x="0" y="375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3" name="Google Shape;6003;p58"/>
                  <p:cNvSpPr/>
                  <p:nvPr/>
                </p:nvSpPr>
                <p:spPr>
                  <a:xfrm rot="8148087">
                    <a:off x="5561361" y="3230658"/>
                    <a:ext cx="37670" cy="1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70" h="11350" extrusionOk="0">
                        <a:moveTo>
                          <a:pt x="0" y="11350"/>
                        </a:moveTo>
                        <a:lnTo>
                          <a:pt x="37670" y="0"/>
                        </a:lnTo>
                        <a:lnTo>
                          <a:pt x="19540" y="8857"/>
                        </a:lnTo>
                        <a:lnTo>
                          <a:pt x="0" y="11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4" name="Google Shape;6004;p58"/>
                  <p:cNvSpPr/>
                  <p:nvPr/>
                </p:nvSpPr>
                <p:spPr>
                  <a:xfrm rot="8148087">
                    <a:off x="5473034" y="3224118"/>
                    <a:ext cx="6977" cy="21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77" h="21286" extrusionOk="0">
                        <a:moveTo>
                          <a:pt x="0" y="21286"/>
                        </a:moveTo>
                        <a:lnTo>
                          <a:pt x="6739" y="345"/>
                        </a:lnTo>
                        <a:lnTo>
                          <a:pt x="6977" y="0"/>
                        </a:lnTo>
                        <a:lnTo>
                          <a:pt x="5404" y="10232"/>
                        </a:lnTo>
                        <a:lnTo>
                          <a:pt x="0" y="212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5" name="Google Shape;6005;p58"/>
                  <p:cNvSpPr/>
                  <p:nvPr/>
                </p:nvSpPr>
                <p:spPr>
                  <a:xfrm rot="8148087">
                    <a:off x="5600972" y="3243911"/>
                    <a:ext cx="121420" cy="295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420" h="29593" extrusionOk="0">
                        <a:moveTo>
                          <a:pt x="0" y="0"/>
                        </a:moveTo>
                        <a:lnTo>
                          <a:pt x="94224" y="15828"/>
                        </a:lnTo>
                        <a:lnTo>
                          <a:pt x="121420" y="29593"/>
                        </a:lnTo>
                        <a:lnTo>
                          <a:pt x="86341" y="2910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6" name="Google Shape;6006;p58"/>
                  <p:cNvSpPr/>
                  <p:nvPr/>
                </p:nvSpPr>
                <p:spPr>
                  <a:xfrm rot="8148087">
                    <a:off x="5525686" y="3249166"/>
                    <a:ext cx="27102" cy="132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02" h="13240" extrusionOk="0">
                        <a:moveTo>
                          <a:pt x="0" y="13240"/>
                        </a:moveTo>
                        <a:lnTo>
                          <a:pt x="27102" y="0"/>
                        </a:lnTo>
                        <a:lnTo>
                          <a:pt x="20123" y="7177"/>
                        </a:lnTo>
                        <a:lnTo>
                          <a:pt x="0" y="13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7" name="Google Shape;6007;p58"/>
                  <p:cNvSpPr/>
                  <p:nvPr/>
                </p:nvSpPr>
                <p:spPr>
                  <a:xfrm rot="8148087">
                    <a:off x="5483317" y="3244061"/>
                    <a:ext cx="7736" cy="244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6" h="24436" extrusionOk="0">
                        <a:moveTo>
                          <a:pt x="0" y="24436"/>
                        </a:moveTo>
                        <a:lnTo>
                          <a:pt x="117" y="23674"/>
                        </a:lnTo>
                        <a:lnTo>
                          <a:pt x="7736" y="0"/>
                        </a:lnTo>
                        <a:lnTo>
                          <a:pt x="7736" y="13276"/>
                        </a:lnTo>
                        <a:lnTo>
                          <a:pt x="0" y="244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8" name="Google Shape;6008;p58"/>
                  <p:cNvSpPr/>
                  <p:nvPr/>
                </p:nvSpPr>
                <p:spPr>
                  <a:xfrm rot="8148087">
                    <a:off x="5410113" y="3221460"/>
                    <a:ext cx="37565" cy="1115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565" h="111537" extrusionOk="0">
                        <a:moveTo>
                          <a:pt x="37565" y="111537"/>
                        </a:moveTo>
                        <a:lnTo>
                          <a:pt x="0" y="7091"/>
                        </a:lnTo>
                        <a:lnTo>
                          <a:pt x="2281" y="0"/>
                        </a:lnTo>
                        <a:lnTo>
                          <a:pt x="24761" y="42542"/>
                        </a:lnTo>
                        <a:lnTo>
                          <a:pt x="37565" y="1115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09" name="Google Shape;6009;p58"/>
                  <p:cNvSpPr/>
                  <p:nvPr/>
                </p:nvSpPr>
                <p:spPr>
                  <a:xfrm rot="8148087">
                    <a:off x="5355006" y="3210450"/>
                    <a:ext cx="63741" cy="139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41" h="139900" extrusionOk="0">
                        <a:moveTo>
                          <a:pt x="63741" y="139900"/>
                        </a:moveTo>
                        <a:lnTo>
                          <a:pt x="5513" y="29704"/>
                        </a:lnTo>
                        <a:lnTo>
                          <a:pt x="0" y="0"/>
                        </a:lnTo>
                        <a:lnTo>
                          <a:pt x="25456" y="33452"/>
                        </a:lnTo>
                        <a:lnTo>
                          <a:pt x="63741" y="1399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0" name="Google Shape;6010;p58"/>
                  <p:cNvSpPr/>
                  <p:nvPr/>
                </p:nvSpPr>
                <p:spPr>
                  <a:xfrm rot="8148087">
                    <a:off x="5611661" y="3251688"/>
                    <a:ext cx="116347" cy="48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47" h="48466" extrusionOk="0">
                        <a:moveTo>
                          <a:pt x="0" y="0"/>
                        </a:moveTo>
                        <a:lnTo>
                          <a:pt x="91813" y="30953"/>
                        </a:lnTo>
                        <a:lnTo>
                          <a:pt x="116347" y="48466"/>
                        </a:lnTo>
                        <a:lnTo>
                          <a:pt x="85531" y="4328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1" name="Google Shape;6011;p58"/>
                  <p:cNvSpPr/>
                  <p:nvPr/>
                </p:nvSpPr>
                <p:spPr>
                  <a:xfrm rot="8148087">
                    <a:off x="5537519" y="3266985"/>
                    <a:ext cx="47722" cy="224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722" h="22485" extrusionOk="0">
                        <a:moveTo>
                          <a:pt x="0" y="22485"/>
                        </a:moveTo>
                        <a:lnTo>
                          <a:pt x="46027" y="0"/>
                        </a:lnTo>
                        <a:lnTo>
                          <a:pt x="47722" y="8106"/>
                        </a:lnTo>
                        <a:lnTo>
                          <a:pt x="0" y="224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2" name="Google Shape;6012;p58"/>
                  <p:cNvSpPr/>
                  <p:nvPr/>
                </p:nvSpPr>
                <p:spPr>
                  <a:xfrm rot="8148087">
                    <a:off x="5481470" y="3256762"/>
                    <a:ext cx="3897" cy="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97" h="7972" extrusionOk="0">
                        <a:moveTo>
                          <a:pt x="0" y="7972"/>
                        </a:moveTo>
                        <a:lnTo>
                          <a:pt x="0" y="5622"/>
                        </a:lnTo>
                        <a:lnTo>
                          <a:pt x="3897" y="0"/>
                        </a:lnTo>
                        <a:lnTo>
                          <a:pt x="0" y="79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3" name="Google Shape;6013;p58"/>
                  <p:cNvSpPr/>
                  <p:nvPr/>
                </p:nvSpPr>
                <p:spPr>
                  <a:xfrm rot="8148087">
                    <a:off x="5506706" y="3260567"/>
                    <a:ext cx="17273" cy="2492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73" h="24920" extrusionOk="0">
                        <a:moveTo>
                          <a:pt x="0" y="24920"/>
                        </a:moveTo>
                        <a:lnTo>
                          <a:pt x="9359" y="5775"/>
                        </a:lnTo>
                        <a:lnTo>
                          <a:pt x="17273" y="0"/>
                        </a:lnTo>
                        <a:lnTo>
                          <a:pt x="0" y="2492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4" name="Google Shape;6014;p58"/>
                  <p:cNvSpPr/>
                  <p:nvPr/>
                </p:nvSpPr>
                <p:spPr>
                  <a:xfrm rot="8148087">
                    <a:off x="5461814" y="3258372"/>
                    <a:ext cx="6200" cy="288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0" h="28805" extrusionOk="0">
                        <a:moveTo>
                          <a:pt x="0" y="28805"/>
                        </a:moveTo>
                        <a:lnTo>
                          <a:pt x="4430" y="0"/>
                        </a:lnTo>
                        <a:lnTo>
                          <a:pt x="6200" y="9538"/>
                        </a:lnTo>
                        <a:lnTo>
                          <a:pt x="0" y="288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5" name="Google Shape;6015;p58"/>
                  <p:cNvSpPr/>
                  <p:nvPr/>
                </p:nvSpPr>
                <p:spPr>
                  <a:xfrm rot="8148087">
                    <a:off x="5479958" y="3266930"/>
                    <a:ext cx="17489" cy="29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89" h="29180" extrusionOk="0">
                        <a:moveTo>
                          <a:pt x="0" y="29180"/>
                        </a:moveTo>
                        <a:lnTo>
                          <a:pt x="14266" y="0"/>
                        </a:lnTo>
                        <a:lnTo>
                          <a:pt x="16842" y="464"/>
                        </a:lnTo>
                        <a:lnTo>
                          <a:pt x="17489" y="3951"/>
                        </a:lnTo>
                        <a:lnTo>
                          <a:pt x="0" y="291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6" name="Google Shape;6016;p58"/>
                  <p:cNvSpPr/>
                  <p:nvPr/>
                </p:nvSpPr>
                <p:spPr>
                  <a:xfrm rot="8148087">
                    <a:off x="5494887" y="3266939"/>
                    <a:ext cx="7938" cy="251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38" h="25165" extrusionOk="0">
                        <a:moveTo>
                          <a:pt x="0" y="25165"/>
                        </a:moveTo>
                        <a:lnTo>
                          <a:pt x="0" y="7368"/>
                        </a:lnTo>
                        <a:lnTo>
                          <a:pt x="7165" y="0"/>
                        </a:lnTo>
                        <a:lnTo>
                          <a:pt x="7938" y="498"/>
                        </a:lnTo>
                        <a:lnTo>
                          <a:pt x="0" y="251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7" name="Google Shape;6017;p58"/>
                  <p:cNvSpPr/>
                  <p:nvPr/>
                </p:nvSpPr>
                <p:spPr>
                  <a:xfrm rot="8148087">
                    <a:off x="5532923" y="3275670"/>
                    <a:ext cx="27097" cy="167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97" h="16707" extrusionOk="0">
                        <a:moveTo>
                          <a:pt x="0" y="16707"/>
                        </a:moveTo>
                        <a:lnTo>
                          <a:pt x="22895" y="0"/>
                        </a:lnTo>
                        <a:lnTo>
                          <a:pt x="24694" y="8604"/>
                        </a:lnTo>
                        <a:lnTo>
                          <a:pt x="27097" y="12115"/>
                        </a:lnTo>
                        <a:lnTo>
                          <a:pt x="25836" y="13411"/>
                        </a:lnTo>
                        <a:lnTo>
                          <a:pt x="0" y="167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8" name="Google Shape;6018;p58"/>
                  <p:cNvSpPr/>
                  <p:nvPr/>
                </p:nvSpPr>
                <p:spPr>
                  <a:xfrm rot="8148087">
                    <a:off x="5523078" y="3274468"/>
                    <a:ext cx="18510" cy="13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510" h="13863" extrusionOk="0">
                        <a:moveTo>
                          <a:pt x="0" y="13863"/>
                        </a:moveTo>
                        <a:lnTo>
                          <a:pt x="13235" y="252"/>
                        </a:lnTo>
                        <a:lnTo>
                          <a:pt x="15210" y="0"/>
                        </a:lnTo>
                        <a:lnTo>
                          <a:pt x="18510" y="4821"/>
                        </a:lnTo>
                        <a:lnTo>
                          <a:pt x="0" y="138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19" name="Google Shape;6019;p58"/>
                  <p:cNvSpPr/>
                  <p:nvPr/>
                </p:nvSpPr>
                <p:spPr>
                  <a:xfrm rot="8148087">
                    <a:off x="5462608" y="3268510"/>
                    <a:ext cx="2102" cy="17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2" h="17855" extrusionOk="0">
                        <a:moveTo>
                          <a:pt x="2102" y="17855"/>
                        </a:moveTo>
                        <a:lnTo>
                          <a:pt x="0" y="6531"/>
                        </a:lnTo>
                        <a:lnTo>
                          <a:pt x="2102" y="0"/>
                        </a:lnTo>
                        <a:lnTo>
                          <a:pt x="2102" y="178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0" name="Google Shape;6020;p58"/>
                  <p:cNvSpPr/>
                  <p:nvPr/>
                </p:nvSpPr>
                <p:spPr>
                  <a:xfrm rot="8148087">
                    <a:off x="5549258" y="3288221"/>
                    <a:ext cx="38732" cy="3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732" h="3760" extrusionOk="0">
                        <a:moveTo>
                          <a:pt x="0" y="3229"/>
                        </a:moveTo>
                        <a:lnTo>
                          <a:pt x="25312" y="0"/>
                        </a:lnTo>
                        <a:lnTo>
                          <a:pt x="38732" y="2254"/>
                        </a:lnTo>
                        <a:lnTo>
                          <a:pt x="38460" y="3760"/>
                        </a:lnTo>
                        <a:lnTo>
                          <a:pt x="0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1" name="Google Shape;6021;p58"/>
                  <p:cNvSpPr/>
                  <p:nvPr/>
                </p:nvSpPr>
                <p:spPr>
                  <a:xfrm rot="8148087">
                    <a:off x="5507411" y="3277539"/>
                    <a:ext cx="1473" cy="95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3" h="9577" extrusionOk="0">
                        <a:moveTo>
                          <a:pt x="0" y="9577"/>
                        </a:moveTo>
                        <a:lnTo>
                          <a:pt x="1473" y="0"/>
                        </a:lnTo>
                        <a:lnTo>
                          <a:pt x="1473" y="8062"/>
                        </a:lnTo>
                        <a:lnTo>
                          <a:pt x="0" y="95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2" name="Google Shape;6022;p58"/>
                  <p:cNvSpPr/>
                  <p:nvPr/>
                </p:nvSpPr>
                <p:spPr>
                  <a:xfrm rot="8148087">
                    <a:off x="5604950" y="3260981"/>
                    <a:ext cx="126551" cy="730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551" h="73067" extrusionOk="0">
                        <a:moveTo>
                          <a:pt x="0" y="0"/>
                        </a:moveTo>
                        <a:lnTo>
                          <a:pt x="107216" y="54265"/>
                        </a:lnTo>
                        <a:lnTo>
                          <a:pt x="126551" y="73067"/>
                        </a:lnTo>
                        <a:lnTo>
                          <a:pt x="80708" y="5761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3" name="Google Shape;6023;p58"/>
                  <p:cNvSpPr/>
                  <p:nvPr/>
                </p:nvSpPr>
                <p:spPr>
                  <a:xfrm rot="8148087">
                    <a:off x="5518375" y="3284502"/>
                    <a:ext cx="5182" cy="48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82" h="4827" extrusionOk="0">
                        <a:moveTo>
                          <a:pt x="0" y="4827"/>
                        </a:moveTo>
                        <a:lnTo>
                          <a:pt x="2360" y="0"/>
                        </a:lnTo>
                        <a:lnTo>
                          <a:pt x="4134" y="2591"/>
                        </a:lnTo>
                        <a:lnTo>
                          <a:pt x="5182" y="3266"/>
                        </a:lnTo>
                        <a:lnTo>
                          <a:pt x="0" y="48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4" name="Google Shape;6024;p58"/>
                  <p:cNvSpPr/>
                  <p:nvPr/>
                </p:nvSpPr>
                <p:spPr>
                  <a:xfrm rot="8148087">
                    <a:off x="5478396" y="3280805"/>
                    <a:ext cx="6808" cy="220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8" h="22086" extrusionOk="0">
                        <a:moveTo>
                          <a:pt x="3542" y="22086"/>
                        </a:moveTo>
                        <a:lnTo>
                          <a:pt x="0" y="2996"/>
                        </a:lnTo>
                        <a:lnTo>
                          <a:pt x="2076" y="0"/>
                        </a:lnTo>
                        <a:lnTo>
                          <a:pt x="6808" y="852"/>
                        </a:lnTo>
                        <a:lnTo>
                          <a:pt x="3542" y="220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5" name="Google Shape;6025;p58"/>
                  <p:cNvSpPr/>
                  <p:nvPr/>
                </p:nvSpPr>
                <p:spPr>
                  <a:xfrm rot="8148087">
                    <a:off x="5473425" y="3282827"/>
                    <a:ext cx="4945" cy="245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5" h="24502" extrusionOk="0">
                        <a:moveTo>
                          <a:pt x="0" y="24502"/>
                        </a:moveTo>
                        <a:lnTo>
                          <a:pt x="0" y="347"/>
                        </a:lnTo>
                        <a:lnTo>
                          <a:pt x="1658" y="0"/>
                        </a:lnTo>
                        <a:lnTo>
                          <a:pt x="4945" y="9137"/>
                        </a:lnTo>
                        <a:lnTo>
                          <a:pt x="0" y="245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6" name="Google Shape;6026;p58"/>
                  <p:cNvSpPr/>
                  <p:nvPr/>
                </p:nvSpPr>
                <p:spPr>
                  <a:xfrm rot="8148087">
                    <a:off x="5511853" y="3285910"/>
                    <a:ext cx="549" cy="39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9" h="3921" extrusionOk="0">
                        <a:moveTo>
                          <a:pt x="0" y="3921"/>
                        </a:moveTo>
                        <a:lnTo>
                          <a:pt x="0" y="0"/>
                        </a:lnTo>
                        <a:lnTo>
                          <a:pt x="549" y="353"/>
                        </a:lnTo>
                        <a:lnTo>
                          <a:pt x="0" y="39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7" name="Google Shape;6027;p58"/>
                  <p:cNvSpPr/>
                  <p:nvPr/>
                </p:nvSpPr>
                <p:spPr>
                  <a:xfrm rot="8148087">
                    <a:off x="5517643" y="3288114"/>
                    <a:ext cx="995" cy="6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5" h="651" extrusionOk="0">
                        <a:moveTo>
                          <a:pt x="0" y="300"/>
                        </a:moveTo>
                        <a:lnTo>
                          <a:pt x="995" y="0"/>
                        </a:lnTo>
                        <a:lnTo>
                          <a:pt x="544" y="651"/>
                        </a:lnTo>
                        <a:lnTo>
                          <a:pt x="0" y="3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8" name="Google Shape;6028;p58"/>
                  <p:cNvSpPr/>
                  <p:nvPr/>
                </p:nvSpPr>
                <p:spPr>
                  <a:xfrm rot="8148087">
                    <a:off x="5514557" y="3287306"/>
                    <a:ext cx="3515" cy="3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5" h="3912" extrusionOk="0">
                        <a:moveTo>
                          <a:pt x="0" y="1648"/>
                        </a:moveTo>
                        <a:lnTo>
                          <a:pt x="1373" y="645"/>
                        </a:lnTo>
                        <a:lnTo>
                          <a:pt x="3515" y="0"/>
                        </a:lnTo>
                        <a:lnTo>
                          <a:pt x="3515" y="3912"/>
                        </a:lnTo>
                        <a:lnTo>
                          <a:pt x="0" y="16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29" name="Google Shape;6029;p58"/>
                  <p:cNvSpPr/>
                  <p:nvPr/>
                </p:nvSpPr>
                <p:spPr>
                  <a:xfrm rot="8148087">
                    <a:off x="5522003" y="3287796"/>
                    <a:ext cx="5651" cy="6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1" h="6428" extrusionOk="0">
                        <a:moveTo>
                          <a:pt x="2509" y="6428"/>
                        </a:moveTo>
                        <a:lnTo>
                          <a:pt x="0" y="2761"/>
                        </a:lnTo>
                        <a:lnTo>
                          <a:pt x="5651" y="0"/>
                        </a:lnTo>
                        <a:lnTo>
                          <a:pt x="2509" y="6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0" name="Google Shape;6030;p58"/>
                  <p:cNvSpPr/>
                  <p:nvPr/>
                </p:nvSpPr>
                <p:spPr>
                  <a:xfrm rot="8148087">
                    <a:off x="5516893" y="3289473"/>
                    <a:ext cx="3142" cy="45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2" h="4533" extrusionOk="0">
                        <a:moveTo>
                          <a:pt x="0" y="4533"/>
                        </a:moveTo>
                        <a:lnTo>
                          <a:pt x="3142" y="0"/>
                        </a:lnTo>
                        <a:lnTo>
                          <a:pt x="3142" y="2668"/>
                        </a:lnTo>
                        <a:lnTo>
                          <a:pt x="1000" y="4231"/>
                        </a:lnTo>
                        <a:lnTo>
                          <a:pt x="0" y="4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1" name="Google Shape;6031;p58"/>
                  <p:cNvSpPr/>
                  <p:nvPr/>
                </p:nvSpPr>
                <p:spPr>
                  <a:xfrm rot="8148087">
                    <a:off x="5504477" y="3288433"/>
                    <a:ext cx="11458" cy="1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58" h="12144" extrusionOk="0">
                        <a:moveTo>
                          <a:pt x="0" y="7882"/>
                        </a:moveTo>
                        <a:lnTo>
                          <a:pt x="715" y="3237"/>
                        </a:lnTo>
                        <a:lnTo>
                          <a:pt x="11458" y="0"/>
                        </a:lnTo>
                        <a:lnTo>
                          <a:pt x="8012" y="10709"/>
                        </a:lnTo>
                        <a:lnTo>
                          <a:pt x="6616" y="12144"/>
                        </a:lnTo>
                        <a:lnTo>
                          <a:pt x="0" y="7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2" name="Google Shape;6032;p58"/>
                  <p:cNvSpPr/>
                  <p:nvPr/>
                </p:nvSpPr>
                <p:spPr>
                  <a:xfrm rot="8148087">
                    <a:off x="5362488" y="3257184"/>
                    <a:ext cx="58104" cy="91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104" h="91448" extrusionOk="0">
                        <a:moveTo>
                          <a:pt x="58104" y="91448"/>
                        </a:moveTo>
                        <a:lnTo>
                          <a:pt x="10291" y="28614"/>
                        </a:lnTo>
                        <a:lnTo>
                          <a:pt x="0" y="0"/>
                        </a:lnTo>
                        <a:lnTo>
                          <a:pt x="20121" y="19566"/>
                        </a:lnTo>
                        <a:lnTo>
                          <a:pt x="58104" y="914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3" name="Google Shape;6033;p58"/>
                  <p:cNvSpPr/>
                  <p:nvPr/>
                </p:nvSpPr>
                <p:spPr>
                  <a:xfrm rot="8148087">
                    <a:off x="5558181" y="3286621"/>
                    <a:ext cx="48116" cy="239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116" h="23967" extrusionOk="0">
                        <a:moveTo>
                          <a:pt x="0" y="0"/>
                        </a:moveTo>
                        <a:lnTo>
                          <a:pt x="15961" y="221"/>
                        </a:lnTo>
                        <a:lnTo>
                          <a:pt x="48116" y="23174"/>
                        </a:lnTo>
                        <a:lnTo>
                          <a:pt x="47988" y="23886"/>
                        </a:lnTo>
                        <a:lnTo>
                          <a:pt x="47353" y="2396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4" name="Google Shape;6034;p58"/>
                  <p:cNvSpPr/>
                  <p:nvPr/>
                </p:nvSpPr>
                <p:spPr>
                  <a:xfrm rot="8148087">
                    <a:off x="5527032" y="3292612"/>
                    <a:ext cx="13482" cy="14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82" h="14909" extrusionOk="0">
                        <a:moveTo>
                          <a:pt x="714" y="14909"/>
                        </a:moveTo>
                        <a:lnTo>
                          <a:pt x="0" y="13865"/>
                        </a:lnTo>
                        <a:lnTo>
                          <a:pt x="13482" y="0"/>
                        </a:lnTo>
                        <a:lnTo>
                          <a:pt x="13482" y="9162"/>
                        </a:lnTo>
                        <a:lnTo>
                          <a:pt x="11335" y="13554"/>
                        </a:lnTo>
                        <a:lnTo>
                          <a:pt x="714" y="149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5" name="Google Shape;6035;p58"/>
                  <p:cNvSpPr/>
                  <p:nvPr/>
                </p:nvSpPr>
                <p:spPr>
                  <a:xfrm rot="8148087">
                    <a:off x="5497044" y="3290813"/>
                    <a:ext cx="12029" cy="14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29" h="14703" extrusionOk="0">
                        <a:moveTo>
                          <a:pt x="0" y="11562"/>
                        </a:moveTo>
                        <a:lnTo>
                          <a:pt x="623" y="9629"/>
                        </a:lnTo>
                        <a:lnTo>
                          <a:pt x="9986" y="0"/>
                        </a:lnTo>
                        <a:lnTo>
                          <a:pt x="12029" y="11012"/>
                        </a:lnTo>
                        <a:lnTo>
                          <a:pt x="10225" y="14703"/>
                        </a:lnTo>
                        <a:lnTo>
                          <a:pt x="2804" y="13367"/>
                        </a:lnTo>
                        <a:lnTo>
                          <a:pt x="0" y="115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6" name="Google Shape;6036;p58"/>
                  <p:cNvSpPr/>
                  <p:nvPr/>
                </p:nvSpPr>
                <p:spPr>
                  <a:xfrm rot="8148087">
                    <a:off x="5515822" y="3292130"/>
                    <a:ext cx="1516" cy="20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6" h="2024" extrusionOk="0">
                        <a:moveTo>
                          <a:pt x="0" y="2024"/>
                        </a:moveTo>
                        <a:lnTo>
                          <a:pt x="0" y="1106"/>
                        </a:lnTo>
                        <a:lnTo>
                          <a:pt x="1516" y="0"/>
                        </a:lnTo>
                        <a:lnTo>
                          <a:pt x="1264" y="1644"/>
                        </a:lnTo>
                        <a:lnTo>
                          <a:pt x="0" y="20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7" name="Google Shape;6037;p58"/>
                  <p:cNvSpPr/>
                  <p:nvPr/>
                </p:nvSpPr>
                <p:spPr>
                  <a:xfrm rot="8148087">
                    <a:off x="5509050" y="3297521"/>
                    <a:ext cx="13863" cy="12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3" h="12074" extrusionOk="0">
                        <a:moveTo>
                          <a:pt x="0" y="12074"/>
                        </a:moveTo>
                        <a:lnTo>
                          <a:pt x="741" y="7256"/>
                        </a:lnTo>
                        <a:lnTo>
                          <a:pt x="4986" y="1133"/>
                        </a:lnTo>
                        <a:lnTo>
                          <a:pt x="13863" y="0"/>
                        </a:lnTo>
                        <a:lnTo>
                          <a:pt x="13040" y="2558"/>
                        </a:lnTo>
                        <a:lnTo>
                          <a:pt x="0" y="120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8" name="Google Shape;6038;p58"/>
                  <p:cNvSpPr/>
                  <p:nvPr/>
                </p:nvSpPr>
                <p:spPr>
                  <a:xfrm rot="8148087">
                    <a:off x="5519187" y="3294351"/>
                    <a:ext cx="3017" cy="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7" h="8200" extrusionOk="0">
                        <a:moveTo>
                          <a:pt x="0" y="8200"/>
                        </a:moveTo>
                        <a:lnTo>
                          <a:pt x="0" y="1474"/>
                        </a:lnTo>
                        <a:lnTo>
                          <a:pt x="3017" y="0"/>
                        </a:lnTo>
                        <a:lnTo>
                          <a:pt x="2257" y="4944"/>
                        </a:lnTo>
                        <a:lnTo>
                          <a:pt x="0" y="8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39" name="Google Shape;6039;p58"/>
                  <p:cNvSpPr/>
                  <p:nvPr/>
                </p:nvSpPr>
                <p:spPr>
                  <a:xfrm rot="8148087">
                    <a:off x="5523052" y="3296093"/>
                    <a:ext cx="3817" cy="3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7" h="3689" extrusionOk="0">
                        <a:moveTo>
                          <a:pt x="0" y="3689"/>
                        </a:moveTo>
                        <a:lnTo>
                          <a:pt x="1670" y="274"/>
                        </a:lnTo>
                        <a:lnTo>
                          <a:pt x="3817" y="0"/>
                        </a:lnTo>
                        <a:lnTo>
                          <a:pt x="3817" y="1824"/>
                        </a:lnTo>
                        <a:lnTo>
                          <a:pt x="0" y="3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0" name="Google Shape;6040;p58"/>
                  <p:cNvSpPr/>
                  <p:nvPr/>
                </p:nvSpPr>
                <p:spPr>
                  <a:xfrm rot="8148087">
                    <a:off x="5544035" y="3297074"/>
                    <a:ext cx="2746" cy="18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6" h="1848" extrusionOk="0">
                        <a:moveTo>
                          <a:pt x="214" y="1848"/>
                        </a:moveTo>
                        <a:lnTo>
                          <a:pt x="0" y="827"/>
                        </a:lnTo>
                        <a:lnTo>
                          <a:pt x="2746" y="0"/>
                        </a:lnTo>
                        <a:lnTo>
                          <a:pt x="214" y="1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1" name="Google Shape;6041;p58"/>
                  <p:cNvSpPr/>
                  <p:nvPr/>
                </p:nvSpPr>
                <p:spPr>
                  <a:xfrm rot="8148087">
                    <a:off x="5491276" y="3297084"/>
                    <a:ext cx="7961" cy="147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61" h="14789" extrusionOk="0">
                        <a:moveTo>
                          <a:pt x="772" y="14298"/>
                        </a:moveTo>
                        <a:lnTo>
                          <a:pt x="0" y="10143"/>
                        </a:lnTo>
                        <a:lnTo>
                          <a:pt x="4960" y="0"/>
                        </a:lnTo>
                        <a:lnTo>
                          <a:pt x="7961" y="8345"/>
                        </a:lnTo>
                        <a:lnTo>
                          <a:pt x="3495" y="14789"/>
                        </a:lnTo>
                        <a:lnTo>
                          <a:pt x="772" y="142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2" name="Google Shape;6042;p58"/>
                  <p:cNvSpPr/>
                  <p:nvPr/>
                </p:nvSpPr>
                <p:spPr>
                  <a:xfrm rot="8148087">
                    <a:off x="5579929" y="3302724"/>
                    <a:ext cx="32775" cy="90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75" h="9091" extrusionOk="0">
                        <a:moveTo>
                          <a:pt x="0" y="0"/>
                        </a:moveTo>
                        <a:lnTo>
                          <a:pt x="28317" y="4757"/>
                        </a:lnTo>
                        <a:lnTo>
                          <a:pt x="32775" y="9091"/>
                        </a:lnTo>
                        <a:lnTo>
                          <a:pt x="12341" y="88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3" name="Google Shape;6043;p58"/>
                  <p:cNvSpPr/>
                  <p:nvPr/>
                </p:nvSpPr>
                <p:spPr>
                  <a:xfrm rot="8148087">
                    <a:off x="5537247" y="3302793"/>
                    <a:ext cx="11469" cy="5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69" h="5811" extrusionOk="0">
                        <a:moveTo>
                          <a:pt x="0" y="5811"/>
                        </a:moveTo>
                        <a:lnTo>
                          <a:pt x="7964" y="0"/>
                        </a:lnTo>
                        <a:lnTo>
                          <a:pt x="8353" y="131"/>
                        </a:lnTo>
                        <a:lnTo>
                          <a:pt x="11469" y="2356"/>
                        </a:lnTo>
                        <a:lnTo>
                          <a:pt x="0" y="581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4" name="Google Shape;6044;p58"/>
                  <p:cNvSpPr/>
                  <p:nvPr/>
                </p:nvSpPr>
                <p:spPr>
                  <a:xfrm rot="8148087">
                    <a:off x="5554513" y="3301075"/>
                    <a:ext cx="7754" cy="3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4" h="3345" extrusionOk="0">
                        <a:moveTo>
                          <a:pt x="0" y="917"/>
                        </a:moveTo>
                        <a:lnTo>
                          <a:pt x="7185" y="0"/>
                        </a:lnTo>
                        <a:lnTo>
                          <a:pt x="7754" y="288"/>
                        </a:lnTo>
                        <a:lnTo>
                          <a:pt x="7203" y="3345"/>
                        </a:lnTo>
                        <a:lnTo>
                          <a:pt x="0" y="9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5" name="Google Shape;6045;p58"/>
                  <p:cNvSpPr/>
                  <p:nvPr/>
                </p:nvSpPr>
                <p:spPr>
                  <a:xfrm rot="8148087">
                    <a:off x="5524854" y="3300600"/>
                    <a:ext cx="4736" cy="115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6" h="11595" extrusionOk="0">
                        <a:moveTo>
                          <a:pt x="0" y="11595"/>
                        </a:moveTo>
                        <a:lnTo>
                          <a:pt x="0" y="7477"/>
                        </a:lnTo>
                        <a:lnTo>
                          <a:pt x="3656" y="0"/>
                        </a:lnTo>
                        <a:lnTo>
                          <a:pt x="4736" y="771"/>
                        </a:lnTo>
                        <a:lnTo>
                          <a:pt x="3133" y="11196"/>
                        </a:lnTo>
                        <a:lnTo>
                          <a:pt x="0" y="115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6" name="Google Shape;6046;p58"/>
                  <p:cNvSpPr/>
                  <p:nvPr/>
                </p:nvSpPr>
                <p:spPr>
                  <a:xfrm rot="8148087">
                    <a:off x="5487282" y="3301096"/>
                    <a:ext cx="606" cy="40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6" h="4037" extrusionOk="0">
                        <a:moveTo>
                          <a:pt x="0" y="3939"/>
                        </a:moveTo>
                        <a:lnTo>
                          <a:pt x="606" y="0"/>
                        </a:lnTo>
                        <a:lnTo>
                          <a:pt x="606" y="4025"/>
                        </a:lnTo>
                        <a:lnTo>
                          <a:pt x="547" y="4037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7" name="Google Shape;6047;p58"/>
                  <p:cNvSpPr/>
                  <p:nvPr/>
                </p:nvSpPr>
                <p:spPr>
                  <a:xfrm rot="8148087">
                    <a:off x="5552723" y="3301971"/>
                    <a:ext cx="912" cy="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2" h="440" extrusionOk="0">
                        <a:moveTo>
                          <a:pt x="36" y="440"/>
                        </a:moveTo>
                        <a:lnTo>
                          <a:pt x="0" y="268"/>
                        </a:lnTo>
                        <a:lnTo>
                          <a:pt x="48" y="0"/>
                        </a:lnTo>
                        <a:lnTo>
                          <a:pt x="912" y="12"/>
                        </a:lnTo>
                        <a:lnTo>
                          <a:pt x="36" y="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8" name="Google Shape;6048;p58"/>
                  <p:cNvSpPr/>
                  <p:nvPr/>
                </p:nvSpPr>
                <p:spPr>
                  <a:xfrm rot="8148087">
                    <a:off x="5521071" y="3303011"/>
                    <a:ext cx="2036" cy="9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6" h="994" extrusionOk="0">
                        <a:moveTo>
                          <a:pt x="0" y="994"/>
                        </a:moveTo>
                        <a:lnTo>
                          <a:pt x="116" y="245"/>
                        </a:lnTo>
                        <a:lnTo>
                          <a:pt x="2036" y="0"/>
                        </a:lnTo>
                        <a:lnTo>
                          <a:pt x="0" y="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49" name="Google Shape;6049;p58"/>
                  <p:cNvSpPr/>
                  <p:nvPr/>
                </p:nvSpPr>
                <p:spPr>
                  <a:xfrm rot="8148087">
                    <a:off x="5548047" y="3304582"/>
                    <a:ext cx="6159" cy="11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9" h="1140" extrusionOk="0">
                        <a:moveTo>
                          <a:pt x="0" y="1055"/>
                        </a:moveTo>
                        <a:lnTo>
                          <a:pt x="2161" y="0"/>
                        </a:lnTo>
                        <a:lnTo>
                          <a:pt x="3383" y="205"/>
                        </a:lnTo>
                        <a:lnTo>
                          <a:pt x="6159" y="1140"/>
                        </a:lnTo>
                        <a:lnTo>
                          <a:pt x="0" y="10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0" name="Google Shape;6050;p58"/>
                  <p:cNvSpPr/>
                  <p:nvPr/>
                </p:nvSpPr>
                <p:spPr>
                  <a:xfrm rot="8148087">
                    <a:off x="5508825" y="3303465"/>
                    <a:ext cx="5414" cy="90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4" h="9013" extrusionOk="0">
                        <a:moveTo>
                          <a:pt x="0" y="9013"/>
                        </a:moveTo>
                        <a:lnTo>
                          <a:pt x="2549" y="1090"/>
                        </a:lnTo>
                        <a:lnTo>
                          <a:pt x="4043" y="0"/>
                        </a:lnTo>
                        <a:lnTo>
                          <a:pt x="5414" y="7381"/>
                        </a:lnTo>
                        <a:lnTo>
                          <a:pt x="0" y="90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1" name="Google Shape;6051;p58"/>
                  <p:cNvSpPr/>
                  <p:nvPr/>
                </p:nvSpPr>
                <p:spPr>
                  <a:xfrm rot="8148087">
                    <a:off x="5484727" y="3302780"/>
                    <a:ext cx="5598" cy="9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8" h="9735" extrusionOk="0">
                        <a:moveTo>
                          <a:pt x="1557" y="9735"/>
                        </a:moveTo>
                        <a:lnTo>
                          <a:pt x="0" y="5403"/>
                        </a:lnTo>
                        <a:lnTo>
                          <a:pt x="811" y="127"/>
                        </a:lnTo>
                        <a:lnTo>
                          <a:pt x="900" y="0"/>
                        </a:lnTo>
                        <a:lnTo>
                          <a:pt x="5598" y="8891"/>
                        </a:lnTo>
                        <a:lnTo>
                          <a:pt x="1557" y="97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2" name="Google Shape;6052;p58"/>
                  <p:cNvSpPr/>
                  <p:nvPr/>
                </p:nvSpPr>
                <p:spPr>
                  <a:xfrm rot="8148087">
                    <a:off x="5551960" y="3303893"/>
                    <a:ext cx="3004" cy="10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1097" extrusionOk="0">
                        <a:moveTo>
                          <a:pt x="0" y="634"/>
                        </a:moveTo>
                        <a:lnTo>
                          <a:pt x="114" y="0"/>
                        </a:lnTo>
                        <a:lnTo>
                          <a:pt x="3004" y="974"/>
                        </a:lnTo>
                        <a:lnTo>
                          <a:pt x="2753" y="1097"/>
                        </a:lnTo>
                        <a:lnTo>
                          <a:pt x="0" y="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3" name="Google Shape;6053;p58"/>
                  <p:cNvSpPr/>
                  <p:nvPr/>
                </p:nvSpPr>
                <p:spPr>
                  <a:xfrm rot="8148087">
                    <a:off x="5520332" y="3305131"/>
                    <a:ext cx="1996" cy="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6" h="976" extrusionOk="0">
                        <a:moveTo>
                          <a:pt x="0" y="976"/>
                        </a:moveTo>
                        <a:lnTo>
                          <a:pt x="1996" y="0"/>
                        </a:lnTo>
                        <a:lnTo>
                          <a:pt x="1449" y="791"/>
                        </a:lnTo>
                        <a:lnTo>
                          <a:pt x="0" y="9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4" name="Google Shape;6054;p58"/>
                  <p:cNvSpPr/>
                  <p:nvPr/>
                </p:nvSpPr>
                <p:spPr>
                  <a:xfrm rot="8148087">
                    <a:off x="5489014" y="3304676"/>
                    <a:ext cx="101" cy="9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" h="933" extrusionOk="0">
                        <a:moveTo>
                          <a:pt x="0" y="933"/>
                        </a:moveTo>
                        <a:lnTo>
                          <a:pt x="0" y="0"/>
                        </a:lnTo>
                        <a:lnTo>
                          <a:pt x="101" y="279"/>
                        </a:lnTo>
                        <a:lnTo>
                          <a:pt x="0" y="9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5" name="Google Shape;6055;p58"/>
                  <p:cNvSpPr/>
                  <p:nvPr/>
                </p:nvSpPr>
                <p:spPr>
                  <a:xfrm rot="8148087">
                    <a:off x="5546244" y="3306251"/>
                    <a:ext cx="6846" cy="27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46" h="2704" extrusionOk="0">
                        <a:moveTo>
                          <a:pt x="0" y="1398"/>
                        </a:moveTo>
                        <a:lnTo>
                          <a:pt x="2863" y="0"/>
                        </a:lnTo>
                        <a:lnTo>
                          <a:pt x="3531" y="338"/>
                        </a:lnTo>
                        <a:lnTo>
                          <a:pt x="6846" y="2704"/>
                        </a:lnTo>
                        <a:lnTo>
                          <a:pt x="6792" y="2704"/>
                        </a:lnTo>
                        <a:lnTo>
                          <a:pt x="971" y="1726"/>
                        </a:lnTo>
                        <a:lnTo>
                          <a:pt x="0" y="13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6" name="Google Shape;6056;p58"/>
                  <p:cNvSpPr/>
                  <p:nvPr/>
                </p:nvSpPr>
                <p:spPr>
                  <a:xfrm rot="8148087">
                    <a:off x="5490585" y="3304618"/>
                    <a:ext cx="872" cy="3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3681" extrusionOk="0">
                        <a:moveTo>
                          <a:pt x="872" y="3681"/>
                        </a:moveTo>
                        <a:lnTo>
                          <a:pt x="0" y="1257"/>
                        </a:lnTo>
                        <a:lnTo>
                          <a:pt x="872" y="0"/>
                        </a:lnTo>
                        <a:lnTo>
                          <a:pt x="872" y="3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7" name="Google Shape;6057;p58"/>
                  <p:cNvSpPr/>
                  <p:nvPr/>
                </p:nvSpPr>
                <p:spPr>
                  <a:xfrm rot="8148087">
                    <a:off x="5479637" y="3305075"/>
                    <a:ext cx="2635" cy="34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35" h="3442" extrusionOk="0">
                        <a:moveTo>
                          <a:pt x="1527" y="3442"/>
                        </a:moveTo>
                        <a:lnTo>
                          <a:pt x="0" y="552"/>
                        </a:lnTo>
                        <a:lnTo>
                          <a:pt x="2635" y="0"/>
                        </a:lnTo>
                        <a:lnTo>
                          <a:pt x="1527" y="3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8" name="Google Shape;6058;p58"/>
                  <p:cNvSpPr/>
                  <p:nvPr/>
                </p:nvSpPr>
                <p:spPr>
                  <a:xfrm rot="8148087">
                    <a:off x="5503298" y="3306827"/>
                    <a:ext cx="4440" cy="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40" h="4050" extrusionOk="0">
                        <a:moveTo>
                          <a:pt x="503" y="4050"/>
                        </a:moveTo>
                        <a:lnTo>
                          <a:pt x="0" y="1338"/>
                        </a:lnTo>
                        <a:lnTo>
                          <a:pt x="4440" y="0"/>
                        </a:lnTo>
                        <a:lnTo>
                          <a:pt x="503" y="4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59" name="Google Shape;6059;p58"/>
                  <p:cNvSpPr/>
                  <p:nvPr/>
                </p:nvSpPr>
                <p:spPr>
                  <a:xfrm rot="8148087">
                    <a:off x="5551265" y="3305967"/>
                    <a:ext cx="5317" cy="3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7" h="3123" extrusionOk="0">
                        <a:moveTo>
                          <a:pt x="0" y="490"/>
                        </a:moveTo>
                        <a:lnTo>
                          <a:pt x="66" y="121"/>
                        </a:lnTo>
                        <a:lnTo>
                          <a:pt x="1021" y="0"/>
                        </a:lnTo>
                        <a:lnTo>
                          <a:pt x="5317" y="3066"/>
                        </a:lnTo>
                        <a:lnTo>
                          <a:pt x="5202" y="3123"/>
                        </a:lnTo>
                        <a:lnTo>
                          <a:pt x="0" y="4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0" name="Google Shape;6060;p58"/>
                  <p:cNvSpPr/>
                  <p:nvPr/>
                </p:nvSpPr>
                <p:spPr>
                  <a:xfrm rot="8148087">
                    <a:off x="5517323" y="3308140"/>
                    <a:ext cx="6282" cy="5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2" h="5052" extrusionOk="0">
                        <a:moveTo>
                          <a:pt x="0" y="5052"/>
                        </a:moveTo>
                        <a:lnTo>
                          <a:pt x="3503" y="0"/>
                        </a:lnTo>
                        <a:lnTo>
                          <a:pt x="6282" y="1984"/>
                        </a:lnTo>
                        <a:lnTo>
                          <a:pt x="0" y="50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1" name="Google Shape;6061;p58"/>
                  <p:cNvSpPr/>
                  <p:nvPr/>
                </p:nvSpPr>
                <p:spPr>
                  <a:xfrm rot="8148087">
                    <a:off x="5543194" y="3307243"/>
                    <a:ext cx="5471" cy="18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1" h="1811" extrusionOk="0">
                        <a:moveTo>
                          <a:pt x="0" y="0"/>
                        </a:moveTo>
                        <a:lnTo>
                          <a:pt x="3045" y="43"/>
                        </a:lnTo>
                        <a:lnTo>
                          <a:pt x="3114" y="54"/>
                        </a:lnTo>
                        <a:lnTo>
                          <a:pt x="5471" y="1737"/>
                        </a:lnTo>
                        <a:lnTo>
                          <a:pt x="5370" y="18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2" name="Google Shape;6062;p58"/>
                  <p:cNvSpPr/>
                  <p:nvPr/>
                </p:nvSpPr>
                <p:spPr>
                  <a:xfrm rot="8148087">
                    <a:off x="5550987" y="3309281"/>
                    <a:ext cx="10881" cy="101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81" h="10184" extrusionOk="0">
                        <a:moveTo>
                          <a:pt x="0" y="9593"/>
                        </a:moveTo>
                        <a:lnTo>
                          <a:pt x="1728" y="0"/>
                        </a:lnTo>
                        <a:lnTo>
                          <a:pt x="10881" y="8901"/>
                        </a:lnTo>
                        <a:lnTo>
                          <a:pt x="827" y="10184"/>
                        </a:lnTo>
                        <a:lnTo>
                          <a:pt x="0" y="95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3" name="Google Shape;6063;p58"/>
                  <p:cNvSpPr/>
                  <p:nvPr/>
                </p:nvSpPr>
                <p:spPr>
                  <a:xfrm rot="8148087">
                    <a:off x="5492343" y="3307939"/>
                    <a:ext cx="947" cy="33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7" h="3337" extrusionOk="0">
                        <a:moveTo>
                          <a:pt x="0" y="3337"/>
                        </a:moveTo>
                        <a:lnTo>
                          <a:pt x="0" y="0"/>
                        </a:lnTo>
                        <a:lnTo>
                          <a:pt x="947" y="1792"/>
                        </a:lnTo>
                        <a:lnTo>
                          <a:pt x="912" y="2021"/>
                        </a:lnTo>
                        <a:lnTo>
                          <a:pt x="0" y="33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4" name="Google Shape;6064;p58"/>
                  <p:cNvSpPr/>
                  <p:nvPr/>
                </p:nvSpPr>
                <p:spPr>
                  <a:xfrm rot="8148087">
                    <a:off x="5541582" y="3309290"/>
                    <a:ext cx="11137" cy="61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37" h="6151" extrusionOk="0">
                        <a:moveTo>
                          <a:pt x="0" y="3326"/>
                        </a:moveTo>
                        <a:lnTo>
                          <a:pt x="6810" y="0"/>
                        </a:lnTo>
                        <a:lnTo>
                          <a:pt x="11137" y="4207"/>
                        </a:lnTo>
                        <a:lnTo>
                          <a:pt x="8474" y="6151"/>
                        </a:lnTo>
                        <a:lnTo>
                          <a:pt x="5267" y="6106"/>
                        </a:lnTo>
                        <a:lnTo>
                          <a:pt x="553" y="3721"/>
                        </a:lnTo>
                        <a:lnTo>
                          <a:pt x="0" y="33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5" name="Google Shape;6065;p58"/>
                  <p:cNvSpPr/>
                  <p:nvPr/>
                </p:nvSpPr>
                <p:spPr>
                  <a:xfrm rot="8148087">
                    <a:off x="5462902" y="3301317"/>
                    <a:ext cx="12864" cy="17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4" h="17881" extrusionOk="0">
                        <a:moveTo>
                          <a:pt x="12864" y="17881"/>
                        </a:moveTo>
                        <a:lnTo>
                          <a:pt x="0" y="975"/>
                        </a:lnTo>
                        <a:lnTo>
                          <a:pt x="4665" y="0"/>
                        </a:lnTo>
                        <a:lnTo>
                          <a:pt x="10621" y="5792"/>
                        </a:lnTo>
                        <a:lnTo>
                          <a:pt x="12864" y="178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6" name="Google Shape;6066;p58"/>
                  <p:cNvSpPr/>
                  <p:nvPr/>
                </p:nvSpPr>
                <p:spPr>
                  <a:xfrm rot="8148087">
                    <a:off x="5479756" y="3309538"/>
                    <a:ext cx="2995" cy="32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3206" extrusionOk="0">
                        <a:moveTo>
                          <a:pt x="0" y="3206"/>
                        </a:moveTo>
                        <a:lnTo>
                          <a:pt x="1032" y="0"/>
                        </a:lnTo>
                        <a:lnTo>
                          <a:pt x="2995" y="2580"/>
                        </a:lnTo>
                        <a:lnTo>
                          <a:pt x="0" y="32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7" name="Google Shape;6067;p58"/>
                  <p:cNvSpPr/>
                  <p:nvPr/>
                </p:nvSpPr>
                <p:spPr>
                  <a:xfrm rot="8148087">
                    <a:off x="5544377" y="3309434"/>
                    <a:ext cx="2061" cy="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1" h="355" extrusionOk="0">
                        <a:moveTo>
                          <a:pt x="0" y="0"/>
                        </a:moveTo>
                        <a:lnTo>
                          <a:pt x="1399" y="19"/>
                        </a:lnTo>
                        <a:lnTo>
                          <a:pt x="2061" y="355"/>
                        </a:lnTo>
                        <a:lnTo>
                          <a:pt x="15" y="1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8" name="Google Shape;6068;p58"/>
                  <p:cNvSpPr/>
                  <p:nvPr/>
                </p:nvSpPr>
                <p:spPr>
                  <a:xfrm rot="8148087">
                    <a:off x="5538048" y="3309752"/>
                    <a:ext cx="5743" cy="2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3" h="2574" extrusionOk="0">
                        <a:moveTo>
                          <a:pt x="0" y="698"/>
                        </a:moveTo>
                        <a:lnTo>
                          <a:pt x="956" y="0"/>
                        </a:lnTo>
                        <a:lnTo>
                          <a:pt x="5743" y="2423"/>
                        </a:lnTo>
                        <a:lnTo>
                          <a:pt x="5243" y="2574"/>
                        </a:lnTo>
                        <a:lnTo>
                          <a:pt x="288" y="903"/>
                        </a:lnTo>
                        <a:lnTo>
                          <a:pt x="0" y="6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69" name="Google Shape;6069;p58"/>
                  <p:cNvSpPr/>
                  <p:nvPr/>
                </p:nvSpPr>
                <p:spPr>
                  <a:xfrm rot="8148087">
                    <a:off x="5492174" y="3309835"/>
                    <a:ext cx="2179" cy="4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9" h="4950" extrusionOk="0">
                        <a:moveTo>
                          <a:pt x="54" y="4950"/>
                        </a:moveTo>
                        <a:lnTo>
                          <a:pt x="0" y="4848"/>
                        </a:lnTo>
                        <a:lnTo>
                          <a:pt x="746" y="0"/>
                        </a:lnTo>
                        <a:lnTo>
                          <a:pt x="2179" y="1883"/>
                        </a:lnTo>
                        <a:lnTo>
                          <a:pt x="54" y="49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0" name="Google Shape;6070;p58"/>
                  <p:cNvSpPr/>
                  <p:nvPr/>
                </p:nvSpPr>
                <p:spPr>
                  <a:xfrm rot="8148087">
                    <a:off x="5535370" y="3309040"/>
                    <a:ext cx="3683" cy="31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" h="3182" extrusionOk="0">
                        <a:moveTo>
                          <a:pt x="0" y="554"/>
                        </a:moveTo>
                        <a:lnTo>
                          <a:pt x="1839" y="0"/>
                        </a:lnTo>
                        <a:lnTo>
                          <a:pt x="3683" y="621"/>
                        </a:lnTo>
                        <a:lnTo>
                          <a:pt x="3683" y="3182"/>
                        </a:lnTo>
                        <a:lnTo>
                          <a:pt x="0" y="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1" name="Google Shape;6071;p58"/>
                  <p:cNvSpPr/>
                  <p:nvPr/>
                </p:nvSpPr>
                <p:spPr>
                  <a:xfrm rot="8148087">
                    <a:off x="5534003" y="3310165"/>
                    <a:ext cx="531" cy="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" h="925" extrusionOk="0">
                        <a:moveTo>
                          <a:pt x="0" y="925"/>
                        </a:moveTo>
                        <a:lnTo>
                          <a:pt x="0" y="0"/>
                        </a:lnTo>
                        <a:lnTo>
                          <a:pt x="531" y="379"/>
                        </a:lnTo>
                        <a:lnTo>
                          <a:pt x="0" y="9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2" name="Google Shape;6072;p58"/>
                  <p:cNvSpPr/>
                  <p:nvPr/>
                </p:nvSpPr>
                <p:spPr>
                  <a:xfrm rot="8148087">
                    <a:off x="5542824" y="3310260"/>
                    <a:ext cx="1744" cy="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44" h="641" extrusionOk="0">
                        <a:moveTo>
                          <a:pt x="0" y="0"/>
                        </a:moveTo>
                        <a:lnTo>
                          <a:pt x="1744" y="293"/>
                        </a:lnTo>
                        <a:lnTo>
                          <a:pt x="1267" y="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3" name="Google Shape;6073;p58"/>
                  <p:cNvSpPr/>
                  <p:nvPr/>
                </p:nvSpPr>
                <p:spPr>
                  <a:xfrm rot="8148087">
                    <a:off x="5500589" y="3309337"/>
                    <a:ext cx="2805" cy="55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" h="5531" extrusionOk="0">
                        <a:moveTo>
                          <a:pt x="1896" y="5531"/>
                        </a:moveTo>
                        <a:lnTo>
                          <a:pt x="0" y="260"/>
                        </a:lnTo>
                        <a:lnTo>
                          <a:pt x="864" y="0"/>
                        </a:lnTo>
                        <a:lnTo>
                          <a:pt x="2805" y="3672"/>
                        </a:lnTo>
                        <a:lnTo>
                          <a:pt x="1896" y="55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4" name="Google Shape;6074;p58"/>
                  <p:cNvSpPr/>
                  <p:nvPr/>
                </p:nvSpPr>
                <p:spPr>
                  <a:xfrm rot="8148087">
                    <a:off x="5496612" y="3308339"/>
                    <a:ext cx="2964" cy="7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4" h="7782" extrusionOk="0">
                        <a:moveTo>
                          <a:pt x="2964" y="7782"/>
                        </a:moveTo>
                        <a:lnTo>
                          <a:pt x="0" y="2172"/>
                        </a:lnTo>
                        <a:lnTo>
                          <a:pt x="1061" y="0"/>
                        </a:lnTo>
                        <a:lnTo>
                          <a:pt x="2964" y="2501"/>
                        </a:lnTo>
                        <a:lnTo>
                          <a:pt x="2964" y="77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5" name="Google Shape;6075;p58"/>
                  <p:cNvSpPr/>
                  <p:nvPr/>
                </p:nvSpPr>
                <p:spPr>
                  <a:xfrm rot="8148087">
                    <a:off x="5530174" y="3310250"/>
                    <a:ext cx="4462" cy="4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2" h="4083" extrusionOk="0">
                        <a:moveTo>
                          <a:pt x="0" y="1852"/>
                        </a:moveTo>
                        <a:lnTo>
                          <a:pt x="1800" y="0"/>
                        </a:lnTo>
                        <a:lnTo>
                          <a:pt x="4462" y="1347"/>
                        </a:lnTo>
                        <a:lnTo>
                          <a:pt x="3125" y="4083"/>
                        </a:lnTo>
                        <a:lnTo>
                          <a:pt x="0" y="18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6" name="Google Shape;6076;p58"/>
                  <p:cNvSpPr/>
                  <p:nvPr/>
                </p:nvSpPr>
                <p:spPr>
                  <a:xfrm rot="8148087">
                    <a:off x="5538109" y="3312281"/>
                    <a:ext cx="5654" cy="1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4" h="1534" extrusionOk="0">
                        <a:moveTo>
                          <a:pt x="0" y="584"/>
                        </a:moveTo>
                        <a:lnTo>
                          <a:pt x="801" y="0"/>
                        </a:lnTo>
                        <a:lnTo>
                          <a:pt x="5530" y="65"/>
                        </a:lnTo>
                        <a:lnTo>
                          <a:pt x="5654" y="186"/>
                        </a:lnTo>
                        <a:lnTo>
                          <a:pt x="5654" y="1534"/>
                        </a:lnTo>
                        <a:lnTo>
                          <a:pt x="0" y="5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7" name="Google Shape;6077;p58"/>
                  <p:cNvSpPr/>
                  <p:nvPr/>
                </p:nvSpPr>
                <p:spPr>
                  <a:xfrm rot="8148087">
                    <a:off x="5522424" y="3310182"/>
                    <a:ext cx="7379" cy="7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79" h="7526" extrusionOk="0">
                        <a:moveTo>
                          <a:pt x="0" y="3374"/>
                        </a:moveTo>
                        <a:lnTo>
                          <a:pt x="519" y="0"/>
                        </a:lnTo>
                        <a:lnTo>
                          <a:pt x="3519" y="1518"/>
                        </a:lnTo>
                        <a:lnTo>
                          <a:pt x="7379" y="5271"/>
                        </a:lnTo>
                        <a:lnTo>
                          <a:pt x="5816" y="7526"/>
                        </a:lnTo>
                        <a:lnTo>
                          <a:pt x="0" y="3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8" name="Google Shape;6078;p58"/>
                  <p:cNvSpPr/>
                  <p:nvPr/>
                </p:nvSpPr>
                <p:spPr>
                  <a:xfrm rot="8148087">
                    <a:off x="5504672" y="3312122"/>
                    <a:ext cx="1170" cy="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0" h="973" extrusionOk="0">
                        <a:moveTo>
                          <a:pt x="0" y="973"/>
                        </a:moveTo>
                        <a:lnTo>
                          <a:pt x="947" y="0"/>
                        </a:lnTo>
                        <a:lnTo>
                          <a:pt x="1170" y="621"/>
                        </a:lnTo>
                        <a:lnTo>
                          <a:pt x="0" y="9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79" name="Google Shape;6079;p58"/>
                  <p:cNvSpPr/>
                  <p:nvPr/>
                </p:nvSpPr>
                <p:spPr>
                  <a:xfrm rot="8148087">
                    <a:off x="5484226" y="3308814"/>
                    <a:ext cx="7426" cy="9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26" h="9818" extrusionOk="0">
                        <a:moveTo>
                          <a:pt x="6240" y="9818"/>
                        </a:moveTo>
                        <a:lnTo>
                          <a:pt x="0" y="1618"/>
                        </a:lnTo>
                        <a:lnTo>
                          <a:pt x="1121" y="0"/>
                        </a:lnTo>
                        <a:lnTo>
                          <a:pt x="7426" y="6131"/>
                        </a:lnTo>
                        <a:lnTo>
                          <a:pt x="6240" y="9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0" name="Google Shape;6080;p58"/>
                  <p:cNvSpPr/>
                  <p:nvPr/>
                </p:nvSpPr>
                <p:spPr>
                  <a:xfrm rot="8148087">
                    <a:off x="5512915" y="3312345"/>
                    <a:ext cx="1842" cy="16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42" h="1659" extrusionOk="0">
                        <a:moveTo>
                          <a:pt x="281" y="1659"/>
                        </a:moveTo>
                        <a:lnTo>
                          <a:pt x="0" y="142"/>
                        </a:lnTo>
                        <a:lnTo>
                          <a:pt x="1113" y="0"/>
                        </a:lnTo>
                        <a:lnTo>
                          <a:pt x="1842" y="520"/>
                        </a:lnTo>
                        <a:lnTo>
                          <a:pt x="281" y="16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1" name="Google Shape;6081;p58"/>
                  <p:cNvSpPr/>
                  <p:nvPr/>
                </p:nvSpPr>
                <p:spPr>
                  <a:xfrm rot="8148087">
                    <a:off x="5536819" y="3312054"/>
                    <a:ext cx="1344" cy="10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4" h="1085" extrusionOk="0">
                        <a:moveTo>
                          <a:pt x="0" y="405"/>
                        </a:moveTo>
                        <a:lnTo>
                          <a:pt x="1344" y="0"/>
                        </a:lnTo>
                        <a:lnTo>
                          <a:pt x="1344" y="1085"/>
                        </a:lnTo>
                        <a:lnTo>
                          <a:pt x="0" y="4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2" name="Google Shape;6082;p58"/>
                  <p:cNvSpPr/>
                  <p:nvPr/>
                </p:nvSpPr>
                <p:spPr>
                  <a:xfrm rot="8148087">
                    <a:off x="5536067" y="3312629"/>
                    <a:ext cx="545" cy="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" h="276" extrusionOk="0">
                        <a:moveTo>
                          <a:pt x="0" y="92"/>
                        </a:moveTo>
                        <a:lnTo>
                          <a:pt x="0" y="0"/>
                        </a:lnTo>
                        <a:lnTo>
                          <a:pt x="545" y="276"/>
                        </a:lnTo>
                        <a:lnTo>
                          <a:pt x="0" y="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3" name="Google Shape;6083;p58"/>
                  <p:cNvSpPr/>
                  <p:nvPr/>
                </p:nvSpPr>
                <p:spPr>
                  <a:xfrm rot="8148087">
                    <a:off x="5515160" y="3312743"/>
                    <a:ext cx="390" cy="7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0" h="786" extrusionOk="0">
                        <a:moveTo>
                          <a:pt x="0" y="786"/>
                        </a:moveTo>
                        <a:lnTo>
                          <a:pt x="253" y="0"/>
                        </a:lnTo>
                        <a:lnTo>
                          <a:pt x="390" y="737"/>
                        </a:lnTo>
                        <a:lnTo>
                          <a:pt x="0" y="7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4" name="Google Shape;6084;p58"/>
                  <p:cNvSpPr/>
                  <p:nvPr/>
                </p:nvSpPr>
                <p:spPr>
                  <a:xfrm rot="8148087">
                    <a:off x="5534009" y="3312781"/>
                    <a:ext cx="2008" cy="9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8" h="904" extrusionOk="0">
                        <a:moveTo>
                          <a:pt x="0" y="0"/>
                        </a:moveTo>
                        <a:lnTo>
                          <a:pt x="2008" y="677"/>
                        </a:lnTo>
                        <a:lnTo>
                          <a:pt x="1786" y="90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5" name="Google Shape;6085;p58"/>
                  <p:cNvSpPr/>
                  <p:nvPr/>
                </p:nvSpPr>
                <p:spPr>
                  <a:xfrm rot="8148087">
                    <a:off x="5505840" y="3312514"/>
                    <a:ext cx="1791" cy="33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1" h="3364" extrusionOk="0">
                        <a:moveTo>
                          <a:pt x="1210" y="3364"/>
                        </a:moveTo>
                        <a:lnTo>
                          <a:pt x="0" y="0"/>
                        </a:lnTo>
                        <a:lnTo>
                          <a:pt x="529" y="378"/>
                        </a:lnTo>
                        <a:lnTo>
                          <a:pt x="1791" y="2767"/>
                        </a:lnTo>
                        <a:lnTo>
                          <a:pt x="1210" y="33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6" name="Google Shape;6086;p58"/>
                  <p:cNvSpPr/>
                  <p:nvPr/>
                </p:nvSpPr>
                <p:spPr>
                  <a:xfrm rot="8148087">
                    <a:off x="5516416" y="3312531"/>
                    <a:ext cx="2237" cy="2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7" h="2466" extrusionOk="0">
                        <a:moveTo>
                          <a:pt x="0" y="870"/>
                        </a:moveTo>
                        <a:lnTo>
                          <a:pt x="1780" y="0"/>
                        </a:lnTo>
                        <a:lnTo>
                          <a:pt x="2237" y="2466"/>
                        </a:lnTo>
                        <a:lnTo>
                          <a:pt x="0" y="8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7" name="Google Shape;6087;p58"/>
                  <p:cNvSpPr/>
                  <p:nvPr/>
                </p:nvSpPr>
                <p:spPr>
                  <a:xfrm rot="8148087">
                    <a:off x="5536018" y="3314009"/>
                    <a:ext cx="2170" cy="14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70" h="1416" extrusionOk="0">
                        <a:moveTo>
                          <a:pt x="0" y="1416"/>
                        </a:moveTo>
                        <a:lnTo>
                          <a:pt x="0" y="0"/>
                        </a:lnTo>
                        <a:lnTo>
                          <a:pt x="1675" y="281"/>
                        </a:lnTo>
                        <a:lnTo>
                          <a:pt x="2170" y="762"/>
                        </a:lnTo>
                        <a:lnTo>
                          <a:pt x="0" y="14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8" name="Google Shape;6088;p58"/>
                  <p:cNvSpPr/>
                  <p:nvPr/>
                </p:nvSpPr>
                <p:spPr>
                  <a:xfrm rot="8148087">
                    <a:off x="5515631" y="3313414"/>
                    <a:ext cx="142" cy="3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" h="344" extrusionOk="0">
                        <a:moveTo>
                          <a:pt x="64" y="344"/>
                        </a:moveTo>
                        <a:lnTo>
                          <a:pt x="0" y="0"/>
                        </a:lnTo>
                        <a:lnTo>
                          <a:pt x="142" y="102"/>
                        </a:lnTo>
                        <a:lnTo>
                          <a:pt x="64" y="3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89" name="Google Shape;6089;p58"/>
                  <p:cNvSpPr/>
                  <p:nvPr/>
                </p:nvSpPr>
                <p:spPr>
                  <a:xfrm rot="8148087">
                    <a:off x="5513441" y="3313766"/>
                    <a:ext cx="3046" cy="26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6" h="2696" extrusionOk="0">
                        <a:moveTo>
                          <a:pt x="0" y="1859"/>
                        </a:moveTo>
                        <a:lnTo>
                          <a:pt x="598" y="0"/>
                        </a:lnTo>
                        <a:lnTo>
                          <a:pt x="3046" y="2380"/>
                        </a:lnTo>
                        <a:lnTo>
                          <a:pt x="2919" y="2473"/>
                        </a:lnTo>
                        <a:lnTo>
                          <a:pt x="1172" y="2696"/>
                        </a:lnTo>
                        <a:lnTo>
                          <a:pt x="0" y="1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0" name="Google Shape;6090;p58"/>
                  <p:cNvSpPr/>
                  <p:nvPr/>
                </p:nvSpPr>
                <p:spPr>
                  <a:xfrm rot="8148087">
                    <a:off x="5503574" y="3313800"/>
                    <a:ext cx="2020" cy="1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0" h="1837" extrusionOk="0">
                        <a:moveTo>
                          <a:pt x="506" y="1837"/>
                        </a:moveTo>
                        <a:lnTo>
                          <a:pt x="0" y="879"/>
                        </a:lnTo>
                        <a:lnTo>
                          <a:pt x="854" y="0"/>
                        </a:lnTo>
                        <a:lnTo>
                          <a:pt x="1106" y="181"/>
                        </a:lnTo>
                        <a:lnTo>
                          <a:pt x="2020" y="1381"/>
                        </a:lnTo>
                        <a:lnTo>
                          <a:pt x="506" y="1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1" name="Google Shape;6091;p58"/>
                  <p:cNvSpPr/>
                  <p:nvPr/>
                </p:nvSpPr>
                <p:spPr>
                  <a:xfrm rot="8148087">
                    <a:off x="5531748" y="3313813"/>
                    <a:ext cx="2889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2121" extrusionOk="0">
                        <a:moveTo>
                          <a:pt x="0" y="1192"/>
                        </a:moveTo>
                        <a:lnTo>
                          <a:pt x="1159" y="0"/>
                        </a:lnTo>
                        <a:lnTo>
                          <a:pt x="2889" y="1682"/>
                        </a:lnTo>
                        <a:lnTo>
                          <a:pt x="2852" y="1923"/>
                        </a:lnTo>
                        <a:lnTo>
                          <a:pt x="2755" y="2121"/>
                        </a:lnTo>
                        <a:lnTo>
                          <a:pt x="0" y="11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2" name="Google Shape;6092;p58"/>
                  <p:cNvSpPr/>
                  <p:nvPr/>
                </p:nvSpPr>
                <p:spPr>
                  <a:xfrm rot="8148087">
                    <a:off x="5496088" y="3312811"/>
                    <a:ext cx="1990" cy="3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90" h="3865" extrusionOk="0">
                        <a:moveTo>
                          <a:pt x="1693" y="3865"/>
                        </a:moveTo>
                        <a:lnTo>
                          <a:pt x="0" y="1640"/>
                        </a:lnTo>
                        <a:lnTo>
                          <a:pt x="0" y="0"/>
                        </a:lnTo>
                        <a:lnTo>
                          <a:pt x="1990" y="1935"/>
                        </a:lnTo>
                        <a:lnTo>
                          <a:pt x="1693" y="38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3" name="Google Shape;6093;p58"/>
                  <p:cNvSpPr/>
                  <p:nvPr/>
                </p:nvSpPr>
                <p:spPr>
                  <a:xfrm rot="8148087">
                    <a:off x="5509245" y="3312877"/>
                    <a:ext cx="3987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87" h="3613" extrusionOk="0">
                        <a:moveTo>
                          <a:pt x="0" y="768"/>
                        </a:moveTo>
                        <a:lnTo>
                          <a:pt x="1018" y="25"/>
                        </a:lnTo>
                        <a:lnTo>
                          <a:pt x="1214" y="0"/>
                        </a:lnTo>
                        <a:lnTo>
                          <a:pt x="3479" y="2202"/>
                        </a:lnTo>
                        <a:lnTo>
                          <a:pt x="3987" y="3613"/>
                        </a:lnTo>
                        <a:lnTo>
                          <a:pt x="0" y="7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4" name="Google Shape;6094;p58"/>
                  <p:cNvSpPr/>
                  <p:nvPr/>
                </p:nvSpPr>
                <p:spPr>
                  <a:xfrm rot="8148087">
                    <a:off x="5531144" y="3314271"/>
                    <a:ext cx="378" cy="7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8" h="778" extrusionOk="0">
                        <a:moveTo>
                          <a:pt x="0" y="645"/>
                        </a:moveTo>
                        <a:lnTo>
                          <a:pt x="315" y="0"/>
                        </a:lnTo>
                        <a:lnTo>
                          <a:pt x="378" y="21"/>
                        </a:lnTo>
                        <a:lnTo>
                          <a:pt x="262" y="778"/>
                        </a:lnTo>
                        <a:lnTo>
                          <a:pt x="0" y="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5" name="Google Shape;6095;p58"/>
                  <p:cNvSpPr/>
                  <p:nvPr/>
                </p:nvSpPr>
                <p:spPr>
                  <a:xfrm rot="8148087">
                    <a:off x="5501337" y="3314029"/>
                    <a:ext cx="1816" cy="20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16" h="2070" extrusionOk="0">
                        <a:moveTo>
                          <a:pt x="1488" y="2070"/>
                        </a:moveTo>
                        <a:lnTo>
                          <a:pt x="0" y="114"/>
                        </a:lnTo>
                        <a:lnTo>
                          <a:pt x="376" y="0"/>
                        </a:lnTo>
                        <a:lnTo>
                          <a:pt x="1816" y="1400"/>
                        </a:lnTo>
                        <a:lnTo>
                          <a:pt x="1488" y="2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6" name="Google Shape;6096;p58"/>
                  <p:cNvSpPr/>
                  <p:nvPr/>
                </p:nvSpPr>
                <p:spPr>
                  <a:xfrm rot="8148087">
                    <a:off x="5505948" y="3313816"/>
                    <a:ext cx="3030" cy="31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0" h="3116" extrusionOk="0">
                        <a:moveTo>
                          <a:pt x="849" y="1606"/>
                        </a:moveTo>
                        <a:lnTo>
                          <a:pt x="0" y="0"/>
                        </a:lnTo>
                        <a:lnTo>
                          <a:pt x="2725" y="2650"/>
                        </a:lnTo>
                        <a:lnTo>
                          <a:pt x="3030" y="3050"/>
                        </a:lnTo>
                        <a:lnTo>
                          <a:pt x="2965" y="3116"/>
                        </a:lnTo>
                        <a:lnTo>
                          <a:pt x="849" y="16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7" name="Google Shape;6097;p58"/>
                  <p:cNvSpPr/>
                  <p:nvPr/>
                </p:nvSpPr>
                <p:spPr>
                  <a:xfrm rot="8148087">
                    <a:off x="5530783" y="3315048"/>
                    <a:ext cx="833" cy="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3" h="688" extrusionOk="0">
                        <a:moveTo>
                          <a:pt x="0" y="407"/>
                        </a:moveTo>
                        <a:lnTo>
                          <a:pt x="34" y="188"/>
                        </a:lnTo>
                        <a:lnTo>
                          <a:pt x="126" y="0"/>
                        </a:lnTo>
                        <a:lnTo>
                          <a:pt x="833" y="688"/>
                        </a:lnTo>
                        <a:lnTo>
                          <a:pt x="0" y="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8" name="Google Shape;6098;p58"/>
                  <p:cNvSpPr/>
                  <p:nvPr/>
                </p:nvSpPr>
                <p:spPr>
                  <a:xfrm rot="8148087">
                    <a:off x="5517831" y="3315103"/>
                    <a:ext cx="415" cy="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" h="555" extrusionOk="0">
                        <a:moveTo>
                          <a:pt x="103" y="555"/>
                        </a:moveTo>
                        <a:lnTo>
                          <a:pt x="0" y="0"/>
                        </a:lnTo>
                        <a:lnTo>
                          <a:pt x="415" y="403"/>
                        </a:lnTo>
                        <a:lnTo>
                          <a:pt x="103" y="5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099" name="Google Shape;6099;p58"/>
                  <p:cNvSpPr/>
                  <p:nvPr/>
                </p:nvSpPr>
                <p:spPr>
                  <a:xfrm rot="8148087">
                    <a:off x="5504388" y="3315035"/>
                    <a:ext cx="838" cy="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8" h="765" extrusionOk="0">
                        <a:moveTo>
                          <a:pt x="187" y="301"/>
                        </a:moveTo>
                        <a:lnTo>
                          <a:pt x="0" y="54"/>
                        </a:lnTo>
                        <a:lnTo>
                          <a:pt x="51" y="0"/>
                        </a:lnTo>
                        <a:lnTo>
                          <a:pt x="838" y="765"/>
                        </a:lnTo>
                        <a:lnTo>
                          <a:pt x="187" y="3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00" name="Google Shape;6100;p58"/>
                  <p:cNvSpPr/>
                  <p:nvPr/>
                </p:nvSpPr>
                <p:spPr>
                  <a:xfrm rot="8148087">
                    <a:off x="5333682" y="3270485"/>
                    <a:ext cx="88741" cy="990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741" h="99036" extrusionOk="0">
                        <a:moveTo>
                          <a:pt x="88741" y="99036"/>
                        </a:moveTo>
                        <a:lnTo>
                          <a:pt x="13851" y="26212"/>
                        </a:lnTo>
                        <a:lnTo>
                          <a:pt x="0" y="0"/>
                        </a:lnTo>
                        <a:lnTo>
                          <a:pt x="29290" y="20908"/>
                        </a:lnTo>
                        <a:lnTo>
                          <a:pt x="88741" y="990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01" name="Google Shape;6101;p58"/>
                  <p:cNvSpPr/>
                  <p:nvPr/>
                </p:nvSpPr>
                <p:spPr>
                  <a:xfrm rot="8148087">
                    <a:off x="5450141" y="3305398"/>
                    <a:ext cx="18824" cy="245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24" h="24559" extrusionOk="0">
                        <a:moveTo>
                          <a:pt x="18824" y="24559"/>
                        </a:moveTo>
                        <a:lnTo>
                          <a:pt x="1416" y="7632"/>
                        </a:lnTo>
                        <a:lnTo>
                          <a:pt x="0" y="0"/>
                        </a:lnTo>
                        <a:lnTo>
                          <a:pt x="13442" y="9595"/>
                        </a:lnTo>
                        <a:lnTo>
                          <a:pt x="18824" y="245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02" name="Google Shape;6102;p58"/>
                  <p:cNvSpPr/>
                  <p:nvPr/>
                </p:nvSpPr>
                <p:spPr>
                  <a:xfrm rot="8148087">
                    <a:off x="5475290" y="3313852"/>
                    <a:ext cx="9704" cy="82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04" h="8279" extrusionOk="0">
                        <a:moveTo>
                          <a:pt x="5442" y="8279"/>
                        </a:moveTo>
                        <a:lnTo>
                          <a:pt x="0" y="2987"/>
                        </a:lnTo>
                        <a:lnTo>
                          <a:pt x="961" y="0"/>
                        </a:lnTo>
                        <a:lnTo>
                          <a:pt x="9704" y="6241"/>
                        </a:lnTo>
                        <a:lnTo>
                          <a:pt x="7292" y="7892"/>
                        </a:lnTo>
                        <a:lnTo>
                          <a:pt x="5442" y="82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03" name="Google Shape;6103;p58"/>
                  <p:cNvSpPr/>
                  <p:nvPr/>
                </p:nvSpPr>
                <p:spPr>
                  <a:xfrm rot="8148087">
                    <a:off x="5493310" y="3314483"/>
                    <a:ext cx="3205" cy="35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3510" extrusionOk="0">
                        <a:moveTo>
                          <a:pt x="2257" y="3510"/>
                        </a:moveTo>
                        <a:lnTo>
                          <a:pt x="0" y="1315"/>
                        </a:lnTo>
                        <a:lnTo>
                          <a:pt x="202" y="0"/>
                        </a:lnTo>
                        <a:lnTo>
                          <a:pt x="3205" y="2144"/>
                        </a:lnTo>
                        <a:lnTo>
                          <a:pt x="2257" y="35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04" name="Google Shape;6104;p58"/>
                  <p:cNvSpPr/>
                  <p:nvPr/>
                </p:nvSpPr>
                <p:spPr>
                  <a:xfrm rot="8148087">
                    <a:off x="5499593" y="3314613"/>
                    <a:ext cx="1575" cy="19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5" h="1930" extrusionOk="0">
                        <a:moveTo>
                          <a:pt x="1575" y="1930"/>
                        </a:moveTo>
                        <a:lnTo>
                          <a:pt x="0" y="399"/>
                        </a:lnTo>
                        <a:lnTo>
                          <a:pt x="195" y="0"/>
                        </a:lnTo>
                        <a:lnTo>
                          <a:pt x="1575" y="986"/>
                        </a:lnTo>
                        <a:lnTo>
                          <a:pt x="1575" y="19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05" name="Google Shape;6105;p58"/>
                  <p:cNvSpPr/>
                  <p:nvPr/>
                </p:nvSpPr>
                <p:spPr>
                  <a:xfrm rot="8148087">
                    <a:off x="5503335" y="3315181"/>
                    <a:ext cx="802" cy="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2" h="622" extrusionOk="0">
                        <a:moveTo>
                          <a:pt x="639" y="622"/>
                        </a:moveTo>
                        <a:lnTo>
                          <a:pt x="0" y="0"/>
                        </a:lnTo>
                        <a:lnTo>
                          <a:pt x="802" y="573"/>
                        </a:lnTo>
                        <a:lnTo>
                          <a:pt x="639" y="6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06" name="Google Shape;6106;p58"/>
                  <p:cNvSpPr/>
                  <p:nvPr/>
                </p:nvSpPr>
                <p:spPr>
                  <a:xfrm rot="8148087">
                    <a:off x="5503163" y="3314643"/>
                    <a:ext cx="8567" cy="63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7" h="6374" extrusionOk="0">
                        <a:moveTo>
                          <a:pt x="4126" y="6374"/>
                        </a:moveTo>
                        <a:lnTo>
                          <a:pt x="3770" y="6028"/>
                        </a:lnTo>
                        <a:lnTo>
                          <a:pt x="179" y="1308"/>
                        </a:lnTo>
                        <a:lnTo>
                          <a:pt x="0" y="813"/>
                        </a:lnTo>
                        <a:lnTo>
                          <a:pt x="6370" y="0"/>
                        </a:lnTo>
                        <a:lnTo>
                          <a:pt x="8567" y="1112"/>
                        </a:lnTo>
                        <a:lnTo>
                          <a:pt x="8567" y="1808"/>
                        </a:lnTo>
                        <a:lnTo>
                          <a:pt x="4126" y="6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07" name="Google Shape;6107;p58"/>
                  <p:cNvSpPr/>
                  <p:nvPr/>
                </p:nvSpPr>
                <p:spPr>
                  <a:xfrm rot="8148087">
                    <a:off x="5509834" y="3315199"/>
                    <a:ext cx="382" cy="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2" h="724" extrusionOk="0">
                        <a:moveTo>
                          <a:pt x="382" y="724"/>
                        </a:moveTo>
                        <a:lnTo>
                          <a:pt x="194" y="541"/>
                        </a:lnTo>
                        <a:lnTo>
                          <a:pt x="0" y="0"/>
                        </a:lnTo>
                        <a:lnTo>
                          <a:pt x="382" y="7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08" name="Google Shape;6108;p58"/>
                  <p:cNvSpPr/>
                  <p:nvPr/>
                </p:nvSpPr>
                <p:spPr>
                  <a:xfrm rot="8148087">
                    <a:off x="5512335" y="3315700"/>
                    <a:ext cx="1186" cy="7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6" h="708" extrusionOk="0">
                        <a:moveTo>
                          <a:pt x="69" y="708"/>
                        </a:moveTo>
                        <a:lnTo>
                          <a:pt x="0" y="640"/>
                        </a:lnTo>
                        <a:lnTo>
                          <a:pt x="877" y="0"/>
                        </a:lnTo>
                        <a:lnTo>
                          <a:pt x="912" y="46"/>
                        </a:lnTo>
                        <a:lnTo>
                          <a:pt x="1186" y="565"/>
                        </a:lnTo>
                        <a:lnTo>
                          <a:pt x="69" y="7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09" name="Google Shape;6109;p58"/>
                  <p:cNvSpPr/>
                  <p:nvPr/>
                </p:nvSpPr>
                <p:spPr>
                  <a:xfrm rot="8148087">
                    <a:off x="5516552" y="3315082"/>
                    <a:ext cx="1380" cy="15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" h="1535" extrusionOk="0">
                        <a:moveTo>
                          <a:pt x="885" y="1535"/>
                        </a:moveTo>
                        <a:lnTo>
                          <a:pt x="0" y="674"/>
                        </a:lnTo>
                        <a:lnTo>
                          <a:pt x="1380" y="0"/>
                        </a:lnTo>
                        <a:lnTo>
                          <a:pt x="885" y="153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10" name="Google Shape;6110;p58"/>
                  <p:cNvSpPr/>
                  <p:nvPr/>
                </p:nvSpPr>
                <p:spPr>
                  <a:xfrm rot="8148087">
                    <a:off x="5519416" y="3313840"/>
                    <a:ext cx="2893" cy="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93" h="4146" extrusionOk="0">
                        <a:moveTo>
                          <a:pt x="2893" y="4146"/>
                        </a:moveTo>
                        <a:lnTo>
                          <a:pt x="0" y="1332"/>
                        </a:lnTo>
                        <a:lnTo>
                          <a:pt x="923" y="0"/>
                        </a:lnTo>
                        <a:lnTo>
                          <a:pt x="2248" y="671"/>
                        </a:lnTo>
                        <a:lnTo>
                          <a:pt x="2893" y="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11" name="Google Shape;6111;p58"/>
                  <p:cNvSpPr/>
                  <p:nvPr/>
                </p:nvSpPr>
                <p:spPr>
                  <a:xfrm rot="8148087">
                    <a:off x="5522783" y="3314218"/>
                    <a:ext cx="7384" cy="44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84" h="4415" extrusionOk="0">
                        <a:moveTo>
                          <a:pt x="2051" y="1994"/>
                        </a:moveTo>
                        <a:lnTo>
                          <a:pt x="0" y="0"/>
                        </a:lnTo>
                        <a:lnTo>
                          <a:pt x="6226" y="2099"/>
                        </a:lnTo>
                        <a:lnTo>
                          <a:pt x="7384" y="3621"/>
                        </a:lnTo>
                        <a:lnTo>
                          <a:pt x="6834" y="4415"/>
                        </a:lnTo>
                        <a:lnTo>
                          <a:pt x="2051" y="19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12" name="Google Shape;6112;p58"/>
                  <p:cNvSpPr/>
                  <p:nvPr/>
                </p:nvSpPr>
                <p:spPr>
                  <a:xfrm rot="8148087">
                    <a:off x="5531495" y="3315475"/>
                    <a:ext cx="1444" cy="3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4" h="3007" extrusionOk="0">
                        <a:moveTo>
                          <a:pt x="55" y="3007"/>
                        </a:moveTo>
                        <a:lnTo>
                          <a:pt x="0" y="2954"/>
                        </a:lnTo>
                        <a:lnTo>
                          <a:pt x="455" y="0"/>
                        </a:lnTo>
                        <a:lnTo>
                          <a:pt x="1444" y="166"/>
                        </a:lnTo>
                        <a:lnTo>
                          <a:pt x="55" y="30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13" name="Google Shape;6113;p58"/>
                  <p:cNvSpPr/>
                  <p:nvPr/>
                </p:nvSpPr>
                <p:spPr>
                  <a:xfrm rot="8148087">
                    <a:off x="5533355" y="3315126"/>
                    <a:ext cx="2911" cy="17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1" h="1756" extrusionOk="0">
                        <a:moveTo>
                          <a:pt x="1542" y="1756"/>
                        </a:moveTo>
                        <a:lnTo>
                          <a:pt x="0" y="256"/>
                        </a:lnTo>
                        <a:lnTo>
                          <a:pt x="848" y="0"/>
                        </a:lnTo>
                        <a:lnTo>
                          <a:pt x="2911" y="347"/>
                        </a:lnTo>
                        <a:lnTo>
                          <a:pt x="1542" y="17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14" name="Google Shape;6114;p58"/>
                  <p:cNvSpPr/>
                  <p:nvPr/>
                </p:nvSpPr>
                <p:spPr>
                  <a:xfrm rot="8148087">
                    <a:off x="5533341" y="3316007"/>
                    <a:ext cx="6254" cy="19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54" h="1973" extrusionOk="0">
                        <a:moveTo>
                          <a:pt x="1675" y="1748"/>
                        </a:moveTo>
                        <a:lnTo>
                          <a:pt x="0" y="119"/>
                        </a:lnTo>
                        <a:lnTo>
                          <a:pt x="0" y="0"/>
                        </a:lnTo>
                        <a:lnTo>
                          <a:pt x="6217" y="86"/>
                        </a:lnTo>
                        <a:lnTo>
                          <a:pt x="6254" y="135"/>
                        </a:lnTo>
                        <a:lnTo>
                          <a:pt x="6114" y="1041"/>
                        </a:lnTo>
                        <a:lnTo>
                          <a:pt x="3018" y="1973"/>
                        </a:lnTo>
                        <a:lnTo>
                          <a:pt x="1675" y="17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15" name="Google Shape;6115;p58"/>
                  <p:cNvSpPr/>
                  <p:nvPr/>
                </p:nvSpPr>
                <p:spPr>
                  <a:xfrm rot="8148087">
                    <a:off x="5540346" y="3314246"/>
                    <a:ext cx="2190" cy="3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3609" extrusionOk="0">
                        <a:moveTo>
                          <a:pt x="2066" y="3607"/>
                        </a:moveTo>
                        <a:lnTo>
                          <a:pt x="0" y="1598"/>
                        </a:lnTo>
                        <a:lnTo>
                          <a:pt x="2190" y="0"/>
                        </a:lnTo>
                        <a:lnTo>
                          <a:pt x="2190" y="3609"/>
                        </a:lnTo>
                        <a:lnTo>
                          <a:pt x="2066" y="36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16" name="Google Shape;6116;p58"/>
                  <p:cNvSpPr/>
                  <p:nvPr/>
                </p:nvSpPr>
                <p:spPr>
                  <a:xfrm rot="8148087">
                    <a:off x="5546049" y="3315964"/>
                    <a:ext cx="4258" cy="15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58" h="1567" extrusionOk="0">
                        <a:moveTo>
                          <a:pt x="1052" y="1567"/>
                        </a:moveTo>
                        <a:lnTo>
                          <a:pt x="0" y="544"/>
                        </a:lnTo>
                        <a:lnTo>
                          <a:pt x="4258" y="0"/>
                        </a:lnTo>
                        <a:lnTo>
                          <a:pt x="1052" y="15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17" name="Google Shape;6117;p58"/>
                  <p:cNvSpPr/>
                  <p:nvPr/>
                </p:nvSpPr>
                <p:spPr>
                  <a:xfrm rot="8148087">
                    <a:off x="5561529" y="3310426"/>
                    <a:ext cx="17836" cy="130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6" h="13078" extrusionOk="0">
                        <a:moveTo>
                          <a:pt x="13449" y="13078"/>
                        </a:moveTo>
                        <a:lnTo>
                          <a:pt x="0" y="0"/>
                        </a:lnTo>
                        <a:lnTo>
                          <a:pt x="14238" y="197"/>
                        </a:lnTo>
                        <a:lnTo>
                          <a:pt x="17836" y="4926"/>
                        </a:lnTo>
                        <a:lnTo>
                          <a:pt x="13784" y="11218"/>
                        </a:lnTo>
                        <a:lnTo>
                          <a:pt x="13449" y="130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18" name="Google Shape;6118;p58"/>
                  <p:cNvSpPr/>
                  <p:nvPr/>
                </p:nvSpPr>
                <p:spPr>
                  <a:xfrm rot="8148087">
                    <a:off x="5572968" y="3315599"/>
                    <a:ext cx="24490" cy="9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490" h="9752" extrusionOk="0">
                        <a:moveTo>
                          <a:pt x="7008" y="6815"/>
                        </a:moveTo>
                        <a:lnTo>
                          <a:pt x="0" y="0"/>
                        </a:lnTo>
                        <a:lnTo>
                          <a:pt x="22960" y="7740"/>
                        </a:lnTo>
                        <a:lnTo>
                          <a:pt x="24490" y="9752"/>
                        </a:lnTo>
                        <a:lnTo>
                          <a:pt x="7008" y="6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19" name="Google Shape;6119;p58"/>
                  <p:cNvSpPr/>
                  <p:nvPr/>
                </p:nvSpPr>
                <p:spPr>
                  <a:xfrm rot="8148087">
                    <a:off x="5597181" y="3287685"/>
                    <a:ext cx="86662" cy="675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662" h="67513" extrusionOk="0">
                        <a:moveTo>
                          <a:pt x="50723" y="49323"/>
                        </a:moveTo>
                        <a:lnTo>
                          <a:pt x="0" y="0"/>
                        </a:lnTo>
                        <a:lnTo>
                          <a:pt x="77249" y="55142"/>
                        </a:lnTo>
                        <a:lnTo>
                          <a:pt x="86662" y="67513"/>
                        </a:lnTo>
                        <a:lnTo>
                          <a:pt x="50723" y="493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0" name="Google Shape;6120;p58"/>
                  <p:cNvSpPr/>
                  <p:nvPr/>
                </p:nvSpPr>
                <p:spPr>
                  <a:xfrm rot="8148087">
                    <a:off x="5501145" y="3315394"/>
                    <a:ext cx="2328" cy="17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28" h="1751" extrusionOk="0">
                        <a:moveTo>
                          <a:pt x="0" y="701"/>
                        </a:moveTo>
                        <a:lnTo>
                          <a:pt x="2328" y="0"/>
                        </a:lnTo>
                        <a:lnTo>
                          <a:pt x="1472" y="1751"/>
                        </a:lnTo>
                        <a:lnTo>
                          <a:pt x="0" y="70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1" name="Google Shape;6121;p58"/>
                  <p:cNvSpPr/>
                  <p:nvPr/>
                </p:nvSpPr>
                <p:spPr>
                  <a:xfrm rot="8148087">
                    <a:off x="5510912" y="3315097"/>
                    <a:ext cx="954" cy="18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4" h="1818" extrusionOk="0">
                        <a:moveTo>
                          <a:pt x="954" y="1818"/>
                        </a:moveTo>
                        <a:lnTo>
                          <a:pt x="0" y="14"/>
                        </a:lnTo>
                        <a:lnTo>
                          <a:pt x="111" y="0"/>
                        </a:lnTo>
                        <a:lnTo>
                          <a:pt x="470" y="472"/>
                        </a:lnTo>
                        <a:lnTo>
                          <a:pt x="954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2" name="Google Shape;6122;p58"/>
                  <p:cNvSpPr/>
                  <p:nvPr/>
                </p:nvSpPr>
                <p:spPr>
                  <a:xfrm rot="8148087">
                    <a:off x="5497992" y="3315283"/>
                    <a:ext cx="3018" cy="5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8" h="5368" extrusionOk="0">
                        <a:moveTo>
                          <a:pt x="0" y="3804"/>
                        </a:moveTo>
                        <a:lnTo>
                          <a:pt x="0" y="909"/>
                        </a:lnTo>
                        <a:lnTo>
                          <a:pt x="3018" y="0"/>
                        </a:lnTo>
                        <a:lnTo>
                          <a:pt x="2192" y="5368"/>
                        </a:lnTo>
                        <a:lnTo>
                          <a:pt x="0" y="3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3" name="Google Shape;6123;p58"/>
                  <p:cNvSpPr/>
                  <p:nvPr/>
                </p:nvSpPr>
                <p:spPr>
                  <a:xfrm rot="8148087">
                    <a:off x="5512347" y="3316211"/>
                    <a:ext cx="592" cy="7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2" h="788" extrusionOk="0">
                        <a:moveTo>
                          <a:pt x="412" y="788"/>
                        </a:moveTo>
                        <a:lnTo>
                          <a:pt x="27" y="283"/>
                        </a:lnTo>
                        <a:lnTo>
                          <a:pt x="0" y="231"/>
                        </a:lnTo>
                        <a:lnTo>
                          <a:pt x="317" y="0"/>
                        </a:lnTo>
                        <a:lnTo>
                          <a:pt x="592" y="765"/>
                        </a:lnTo>
                        <a:lnTo>
                          <a:pt x="412" y="7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4" name="Google Shape;6124;p58"/>
                  <p:cNvSpPr/>
                  <p:nvPr/>
                </p:nvSpPr>
                <p:spPr>
                  <a:xfrm rot="8148087">
                    <a:off x="5513890" y="3315084"/>
                    <a:ext cx="2592" cy="37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2" h="3706" extrusionOk="0">
                        <a:moveTo>
                          <a:pt x="2584" y="3706"/>
                        </a:moveTo>
                        <a:lnTo>
                          <a:pt x="0" y="310"/>
                        </a:lnTo>
                        <a:lnTo>
                          <a:pt x="636" y="0"/>
                        </a:lnTo>
                        <a:lnTo>
                          <a:pt x="2592" y="3700"/>
                        </a:lnTo>
                        <a:lnTo>
                          <a:pt x="2584" y="37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5" name="Google Shape;6125;p58"/>
                  <p:cNvSpPr/>
                  <p:nvPr/>
                </p:nvSpPr>
                <p:spPr>
                  <a:xfrm rot="8148087">
                    <a:off x="5517180" y="3316922"/>
                    <a:ext cx="246" cy="3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" h="313" extrusionOk="0">
                        <a:moveTo>
                          <a:pt x="0" y="313"/>
                        </a:moveTo>
                        <a:lnTo>
                          <a:pt x="100" y="0"/>
                        </a:lnTo>
                        <a:lnTo>
                          <a:pt x="246" y="192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6" name="Google Shape;6126;p58"/>
                  <p:cNvSpPr/>
                  <p:nvPr/>
                </p:nvSpPr>
                <p:spPr>
                  <a:xfrm rot="8148087">
                    <a:off x="5511732" y="3316809"/>
                    <a:ext cx="4161" cy="40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61" h="4005" extrusionOk="0">
                        <a:moveTo>
                          <a:pt x="1401" y="4005"/>
                        </a:moveTo>
                        <a:lnTo>
                          <a:pt x="0" y="110"/>
                        </a:lnTo>
                        <a:lnTo>
                          <a:pt x="226" y="0"/>
                        </a:lnTo>
                        <a:lnTo>
                          <a:pt x="4161" y="1991"/>
                        </a:lnTo>
                        <a:lnTo>
                          <a:pt x="1401" y="40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7" name="Google Shape;6127;p58"/>
                  <p:cNvSpPr/>
                  <p:nvPr/>
                </p:nvSpPr>
                <p:spPr>
                  <a:xfrm rot="8148087">
                    <a:off x="5486382" y="3315452"/>
                    <a:ext cx="9370" cy="117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70" h="11701" extrusionOk="0">
                        <a:moveTo>
                          <a:pt x="0" y="7191"/>
                        </a:moveTo>
                        <a:lnTo>
                          <a:pt x="4984" y="0"/>
                        </a:lnTo>
                        <a:lnTo>
                          <a:pt x="9370" y="2219"/>
                        </a:lnTo>
                        <a:lnTo>
                          <a:pt x="6318" y="11701"/>
                        </a:lnTo>
                        <a:lnTo>
                          <a:pt x="0" y="71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8" name="Google Shape;6128;p58"/>
                  <p:cNvSpPr/>
                  <p:nvPr/>
                </p:nvSpPr>
                <p:spPr>
                  <a:xfrm rot="8148087">
                    <a:off x="5517784" y="3316224"/>
                    <a:ext cx="2308" cy="26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8" h="2612" extrusionOk="0">
                        <a:moveTo>
                          <a:pt x="1988" y="2612"/>
                        </a:moveTo>
                        <a:lnTo>
                          <a:pt x="0" y="0"/>
                        </a:lnTo>
                        <a:lnTo>
                          <a:pt x="1983" y="1004"/>
                        </a:lnTo>
                        <a:lnTo>
                          <a:pt x="2308" y="1619"/>
                        </a:lnTo>
                        <a:lnTo>
                          <a:pt x="1988" y="26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29" name="Google Shape;6129;p58"/>
                  <p:cNvSpPr/>
                  <p:nvPr/>
                </p:nvSpPr>
                <p:spPr>
                  <a:xfrm rot="8148087">
                    <a:off x="5533592" y="3317484"/>
                    <a:ext cx="994" cy="1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4" h="1158" extrusionOk="0">
                        <a:moveTo>
                          <a:pt x="0" y="1021"/>
                        </a:moveTo>
                        <a:lnTo>
                          <a:pt x="994" y="0"/>
                        </a:lnTo>
                        <a:lnTo>
                          <a:pt x="816" y="1158"/>
                        </a:lnTo>
                        <a:lnTo>
                          <a:pt x="0" y="10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0" name="Google Shape;6130;p58"/>
                  <p:cNvSpPr/>
                  <p:nvPr/>
                </p:nvSpPr>
                <p:spPr>
                  <a:xfrm rot="8148087">
                    <a:off x="5520885" y="3317307"/>
                    <a:ext cx="662" cy="8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" h="870" extrusionOk="0">
                        <a:moveTo>
                          <a:pt x="110" y="591"/>
                        </a:moveTo>
                        <a:lnTo>
                          <a:pt x="0" y="0"/>
                        </a:lnTo>
                        <a:lnTo>
                          <a:pt x="662" y="870"/>
                        </a:lnTo>
                        <a:lnTo>
                          <a:pt x="110" y="5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1" name="Google Shape;6131;p58"/>
                  <p:cNvSpPr/>
                  <p:nvPr/>
                </p:nvSpPr>
                <p:spPr>
                  <a:xfrm rot="8148087">
                    <a:off x="5502009" y="3317740"/>
                    <a:ext cx="524" cy="10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" h="1072" extrusionOk="0">
                        <a:moveTo>
                          <a:pt x="0" y="1072"/>
                        </a:moveTo>
                        <a:lnTo>
                          <a:pt x="524" y="0"/>
                        </a:lnTo>
                        <a:lnTo>
                          <a:pt x="524" y="914"/>
                        </a:lnTo>
                        <a:lnTo>
                          <a:pt x="0" y="10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2" name="Google Shape;6132;p58"/>
                  <p:cNvSpPr/>
                  <p:nvPr/>
                </p:nvSpPr>
                <p:spPr>
                  <a:xfrm rot="8148087">
                    <a:off x="5516577" y="3317768"/>
                    <a:ext cx="1334" cy="1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4" h="1263" extrusionOk="0">
                        <a:moveTo>
                          <a:pt x="462" y="1263"/>
                        </a:moveTo>
                        <a:lnTo>
                          <a:pt x="0" y="388"/>
                        </a:lnTo>
                        <a:lnTo>
                          <a:pt x="125" y="0"/>
                        </a:lnTo>
                        <a:lnTo>
                          <a:pt x="1236" y="563"/>
                        </a:lnTo>
                        <a:lnTo>
                          <a:pt x="1334" y="837"/>
                        </a:lnTo>
                        <a:lnTo>
                          <a:pt x="462" y="12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3" name="Google Shape;6133;p58"/>
                  <p:cNvSpPr/>
                  <p:nvPr/>
                </p:nvSpPr>
                <p:spPr>
                  <a:xfrm rot="8148087">
                    <a:off x="5522167" y="3317387"/>
                    <a:ext cx="665" cy="14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" h="1446" extrusionOk="0">
                        <a:moveTo>
                          <a:pt x="665" y="1446"/>
                        </a:moveTo>
                        <a:lnTo>
                          <a:pt x="0" y="572"/>
                        </a:lnTo>
                        <a:lnTo>
                          <a:pt x="397" y="0"/>
                        </a:lnTo>
                        <a:lnTo>
                          <a:pt x="665" y="14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4" name="Google Shape;6134;p58"/>
                  <p:cNvSpPr/>
                  <p:nvPr/>
                </p:nvSpPr>
                <p:spPr>
                  <a:xfrm rot="8148087">
                    <a:off x="5541593" y="3318237"/>
                    <a:ext cx="2190" cy="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90" h="4475" extrusionOk="0">
                        <a:moveTo>
                          <a:pt x="0" y="4475"/>
                        </a:moveTo>
                        <a:lnTo>
                          <a:pt x="0" y="0"/>
                        </a:lnTo>
                        <a:lnTo>
                          <a:pt x="2190" y="2877"/>
                        </a:lnTo>
                        <a:lnTo>
                          <a:pt x="0" y="44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5" name="Google Shape;6135;p58"/>
                  <p:cNvSpPr/>
                  <p:nvPr/>
                </p:nvSpPr>
                <p:spPr>
                  <a:xfrm rot="8148087">
                    <a:off x="5524595" y="3316167"/>
                    <a:ext cx="5568" cy="58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8" h="5881" extrusionOk="0">
                        <a:moveTo>
                          <a:pt x="4097" y="5385"/>
                        </a:moveTo>
                        <a:lnTo>
                          <a:pt x="0" y="0"/>
                        </a:lnTo>
                        <a:lnTo>
                          <a:pt x="3801" y="639"/>
                        </a:lnTo>
                        <a:lnTo>
                          <a:pt x="5024" y="2955"/>
                        </a:lnTo>
                        <a:lnTo>
                          <a:pt x="5568" y="5881"/>
                        </a:lnTo>
                        <a:lnTo>
                          <a:pt x="4097" y="53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6" name="Google Shape;6136;p58"/>
                  <p:cNvSpPr/>
                  <p:nvPr/>
                </p:nvSpPr>
                <p:spPr>
                  <a:xfrm rot="8148087">
                    <a:off x="5518640" y="3317340"/>
                    <a:ext cx="2656" cy="35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56" h="3590" extrusionOk="0">
                        <a:moveTo>
                          <a:pt x="1777" y="3363"/>
                        </a:moveTo>
                        <a:lnTo>
                          <a:pt x="0" y="0"/>
                        </a:lnTo>
                        <a:lnTo>
                          <a:pt x="2099" y="708"/>
                        </a:lnTo>
                        <a:lnTo>
                          <a:pt x="2656" y="2257"/>
                        </a:lnTo>
                        <a:lnTo>
                          <a:pt x="2227" y="3590"/>
                        </a:lnTo>
                        <a:lnTo>
                          <a:pt x="1777" y="33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7" name="Google Shape;6137;p58"/>
                  <p:cNvSpPr/>
                  <p:nvPr/>
                </p:nvSpPr>
                <p:spPr>
                  <a:xfrm rot="8148087">
                    <a:off x="5531657" y="3318593"/>
                    <a:ext cx="1447" cy="1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7" h="1252" extrusionOk="0">
                        <a:moveTo>
                          <a:pt x="0" y="1009"/>
                        </a:moveTo>
                        <a:lnTo>
                          <a:pt x="493" y="0"/>
                        </a:lnTo>
                        <a:lnTo>
                          <a:pt x="1447" y="1252"/>
                        </a:lnTo>
                        <a:lnTo>
                          <a:pt x="0" y="1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8" name="Google Shape;6138;p58"/>
                  <p:cNvSpPr/>
                  <p:nvPr/>
                </p:nvSpPr>
                <p:spPr>
                  <a:xfrm rot="8148087">
                    <a:off x="5522899" y="3318664"/>
                    <a:ext cx="323" cy="4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" h="454" extrusionOk="0">
                        <a:moveTo>
                          <a:pt x="84" y="454"/>
                        </a:moveTo>
                        <a:lnTo>
                          <a:pt x="0" y="0"/>
                        </a:lnTo>
                        <a:lnTo>
                          <a:pt x="323" y="109"/>
                        </a:lnTo>
                        <a:lnTo>
                          <a:pt x="84" y="4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39" name="Google Shape;6139;p58"/>
                  <p:cNvSpPr/>
                  <p:nvPr/>
                </p:nvSpPr>
                <p:spPr>
                  <a:xfrm rot="8148087">
                    <a:off x="5544868" y="3319739"/>
                    <a:ext cx="3226" cy="1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6" h="1260" extrusionOk="0">
                        <a:moveTo>
                          <a:pt x="0" y="1260"/>
                        </a:moveTo>
                        <a:lnTo>
                          <a:pt x="2580" y="0"/>
                        </a:lnTo>
                        <a:lnTo>
                          <a:pt x="3226" y="849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0" name="Google Shape;6140;p58"/>
                  <p:cNvSpPr/>
                  <p:nvPr/>
                </p:nvSpPr>
                <p:spPr>
                  <a:xfrm rot="8148087">
                    <a:off x="5533967" y="3318893"/>
                    <a:ext cx="338" cy="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" h="348" extrusionOk="0">
                        <a:moveTo>
                          <a:pt x="0" y="348"/>
                        </a:moveTo>
                        <a:lnTo>
                          <a:pt x="39" y="90"/>
                        </a:lnTo>
                        <a:lnTo>
                          <a:pt x="338" y="0"/>
                        </a:lnTo>
                        <a:lnTo>
                          <a:pt x="0" y="3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1" name="Google Shape;6141;p58"/>
                  <p:cNvSpPr/>
                  <p:nvPr/>
                </p:nvSpPr>
                <p:spPr>
                  <a:xfrm rot="8148087">
                    <a:off x="5502436" y="3318852"/>
                    <a:ext cx="1891" cy="45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1" h="4597" extrusionOk="0">
                        <a:moveTo>
                          <a:pt x="0" y="4597"/>
                        </a:moveTo>
                        <a:lnTo>
                          <a:pt x="0" y="466"/>
                        </a:lnTo>
                        <a:lnTo>
                          <a:pt x="453" y="0"/>
                        </a:lnTo>
                        <a:lnTo>
                          <a:pt x="1891" y="728"/>
                        </a:lnTo>
                        <a:lnTo>
                          <a:pt x="0" y="45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2" name="Google Shape;6142;p58"/>
                  <p:cNvSpPr/>
                  <p:nvPr/>
                </p:nvSpPr>
                <p:spPr>
                  <a:xfrm rot="8148087">
                    <a:off x="5514337" y="3319440"/>
                    <a:ext cx="4739" cy="3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39" h="3288" extrusionOk="0">
                        <a:moveTo>
                          <a:pt x="682" y="3124"/>
                        </a:moveTo>
                        <a:lnTo>
                          <a:pt x="0" y="1228"/>
                        </a:lnTo>
                        <a:lnTo>
                          <a:pt x="395" y="0"/>
                        </a:lnTo>
                        <a:lnTo>
                          <a:pt x="4739" y="1464"/>
                        </a:lnTo>
                        <a:lnTo>
                          <a:pt x="1006" y="3288"/>
                        </a:lnTo>
                        <a:lnTo>
                          <a:pt x="682" y="31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3" name="Google Shape;6143;p58"/>
                  <p:cNvSpPr/>
                  <p:nvPr/>
                </p:nvSpPr>
                <p:spPr>
                  <a:xfrm rot="8148087">
                    <a:off x="5522361" y="3319056"/>
                    <a:ext cx="897" cy="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7" h="906" extrusionOk="0">
                        <a:moveTo>
                          <a:pt x="0" y="604"/>
                        </a:moveTo>
                        <a:lnTo>
                          <a:pt x="418" y="0"/>
                        </a:lnTo>
                        <a:lnTo>
                          <a:pt x="897" y="906"/>
                        </a:lnTo>
                        <a:lnTo>
                          <a:pt x="0" y="6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4" name="Google Shape;6144;p58"/>
                  <p:cNvSpPr/>
                  <p:nvPr/>
                </p:nvSpPr>
                <p:spPr>
                  <a:xfrm rot="8148087">
                    <a:off x="5533907" y="3319403"/>
                    <a:ext cx="376" cy="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" h="267" extrusionOk="0">
                        <a:moveTo>
                          <a:pt x="0" y="267"/>
                        </a:moveTo>
                        <a:lnTo>
                          <a:pt x="259" y="0"/>
                        </a:lnTo>
                        <a:lnTo>
                          <a:pt x="376" y="154"/>
                        </a:lnTo>
                        <a:lnTo>
                          <a:pt x="0" y="2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5" name="Google Shape;6145;p58"/>
                  <p:cNvSpPr/>
                  <p:nvPr/>
                </p:nvSpPr>
                <p:spPr>
                  <a:xfrm rot="8148087">
                    <a:off x="5532818" y="3319335"/>
                    <a:ext cx="1138" cy="11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8" h="1119" extrusionOk="0">
                        <a:moveTo>
                          <a:pt x="590" y="1119"/>
                        </a:moveTo>
                        <a:lnTo>
                          <a:pt x="0" y="343"/>
                        </a:lnTo>
                        <a:lnTo>
                          <a:pt x="1138" y="0"/>
                        </a:lnTo>
                        <a:lnTo>
                          <a:pt x="590" y="11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6" name="Google Shape;6146;p58"/>
                  <p:cNvSpPr/>
                  <p:nvPr/>
                </p:nvSpPr>
                <p:spPr>
                  <a:xfrm rot="8148087">
                    <a:off x="5533799" y="3319649"/>
                    <a:ext cx="986" cy="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6" h="598" extrusionOk="0">
                        <a:moveTo>
                          <a:pt x="418" y="598"/>
                        </a:moveTo>
                        <a:lnTo>
                          <a:pt x="0" y="49"/>
                        </a:lnTo>
                        <a:lnTo>
                          <a:pt x="7" y="0"/>
                        </a:lnTo>
                        <a:lnTo>
                          <a:pt x="986" y="14"/>
                        </a:lnTo>
                        <a:lnTo>
                          <a:pt x="418" y="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7" name="Google Shape;6147;p58"/>
                  <p:cNvSpPr/>
                  <p:nvPr/>
                </p:nvSpPr>
                <p:spPr>
                  <a:xfrm rot="8148087">
                    <a:off x="5536311" y="3317577"/>
                    <a:ext cx="4988" cy="8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88" h="8106" extrusionOk="0">
                        <a:moveTo>
                          <a:pt x="4027" y="8106"/>
                        </a:moveTo>
                        <a:lnTo>
                          <a:pt x="0" y="2813"/>
                        </a:lnTo>
                        <a:lnTo>
                          <a:pt x="3854" y="0"/>
                        </a:lnTo>
                        <a:lnTo>
                          <a:pt x="4988" y="2146"/>
                        </a:lnTo>
                        <a:lnTo>
                          <a:pt x="4071" y="8106"/>
                        </a:lnTo>
                        <a:lnTo>
                          <a:pt x="4027" y="810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8" name="Google Shape;6148;p58"/>
                  <p:cNvSpPr/>
                  <p:nvPr/>
                </p:nvSpPr>
                <p:spPr>
                  <a:xfrm rot="8148087">
                    <a:off x="5523386" y="3319029"/>
                    <a:ext cx="3004" cy="4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4" h="4609" extrusionOk="0">
                        <a:moveTo>
                          <a:pt x="1689" y="4609"/>
                        </a:moveTo>
                        <a:lnTo>
                          <a:pt x="404" y="2178"/>
                        </a:lnTo>
                        <a:lnTo>
                          <a:pt x="0" y="0"/>
                        </a:lnTo>
                        <a:lnTo>
                          <a:pt x="2159" y="362"/>
                        </a:lnTo>
                        <a:lnTo>
                          <a:pt x="3004" y="2713"/>
                        </a:lnTo>
                        <a:lnTo>
                          <a:pt x="1689" y="46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49" name="Google Shape;6149;p58"/>
                  <p:cNvSpPr/>
                  <p:nvPr/>
                </p:nvSpPr>
                <p:spPr>
                  <a:xfrm rot="8148087">
                    <a:off x="5474943" y="3319773"/>
                    <a:ext cx="278" cy="3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345" extrusionOk="0">
                        <a:moveTo>
                          <a:pt x="0" y="147"/>
                        </a:moveTo>
                        <a:lnTo>
                          <a:pt x="213" y="0"/>
                        </a:lnTo>
                        <a:lnTo>
                          <a:pt x="278" y="345"/>
                        </a:lnTo>
                        <a:lnTo>
                          <a:pt x="0" y="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0" name="Google Shape;6150;p58"/>
                  <p:cNvSpPr/>
                  <p:nvPr/>
                </p:nvSpPr>
                <p:spPr>
                  <a:xfrm rot="8148087">
                    <a:off x="5472784" y="3320035"/>
                    <a:ext cx="10548" cy="138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8" h="13892" extrusionOk="0">
                        <a:moveTo>
                          <a:pt x="2578" y="13892"/>
                        </a:moveTo>
                        <a:lnTo>
                          <a:pt x="0" y="0"/>
                        </a:lnTo>
                        <a:lnTo>
                          <a:pt x="9185" y="4649"/>
                        </a:lnTo>
                        <a:lnTo>
                          <a:pt x="10548" y="8438"/>
                        </a:lnTo>
                        <a:lnTo>
                          <a:pt x="2578" y="138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1" name="Google Shape;6151;p58"/>
                  <p:cNvSpPr/>
                  <p:nvPr/>
                </p:nvSpPr>
                <p:spPr>
                  <a:xfrm rot="8148087">
                    <a:off x="5507315" y="3320340"/>
                    <a:ext cx="6082" cy="4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82" h="4529" extrusionOk="0">
                        <a:moveTo>
                          <a:pt x="0" y="2563"/>
                        </a:moveTo>
                        <a:lnTo>
                          <a:pt x="3512" y="0"/>
                        </a:lnTo>
                        <a:lnTo>
                          <a:pt x="6082" y="867"/>
                        </a:lnTo>
                        <a:lnTo>
                          <a:pt x="6082" y="4249"/>
                        </a:lnTo>
                        <a:lnTo>
                          <a:pt x="3885" y="4529"/>
                        </a:lnTo>
                        <a:lnTo>
                          <a:pt x="0" y="2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2" name="Google Shape;6152;p58"/>
                  <p:cNvSpPr/>
                  <p:nvPr/>
                </p:nvSpPr>
                <p:spPr>
                  <a:xfrm rot="8148087">
                    <a:off x="5519494" y="3319894"/>
                    <a:ext cx="3945" cy="58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5" h="5810" extrusionOk="0">
                        <a:moveTo>
                          <a:pt x="1263" y="5489"/>
                        </a:moveTo>
                        <a:lnTo>
                          <a:pt x="0" y="1979"/>
                        </a:lnTo>
                        <a:lnTo>
                          <a:pt x="1371" y="0"/>
                        </a:lnTo>
                        <a:lnTo>
                          <a:pt x="3945" y="433"/>
                        </a:lnTo>
                        <a:lnTo>
                          <a:pt x="2215" y="5810"/>
                        </a:lnTo>
                        <a:lnTo>
                          <a:pt x="1263" y="54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3" name="Google Shape;6153;p58"/>
                  <p:cNvSpPr/>
                  <p:nvPr/>
                </p:nvSpPr>
                <p:spPr>
                  <a:xfrm rot="8148087">
                    <a:off x="5533249" y="3320845"/>
                    <a:ext cx="1768" cy="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" h="1830" extrusionOk="0">
                        <a:moveTo>
                          <a:pt x="0" y="1818"/>
                        </a:moveTo>
                        <a:lnTo>
                          <a:pt x="1768" y="0"/>
                        </a:lnTo>
                        <a:lnTo>
                          <a:pt x="874" y="1830"/>
                        </a:lnTo>
                        <a:lnTo>
                          <a:pt x="0" y="18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4" name="Google Shape;6154;p58"/>
                  <p:cNvSpPr/>
                  <p:nvPr/>
                </p:nvSpPr>
                <p:spPr>
                  <a:xfrm rot="8148087">
                    <a:off x="5532453" y="3321064"/>
                    <a:ext cx="1222" cy="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2" h="383" extrusionOk="0">
                        <a:moveTo>
                          <a:pt x="0" y="383"/>
                        </a:moveTo>
                        <a:lnTo>
                          <a:pt x="187" y="0"/>
                        </a:lnTo>
                        <a:lnTo>
                          <a:pt x="1222" y="15"/>
                        </a:lnTo>
                        <a:lnTo>
                          <a:pt x="0" y="3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5" name="Google Shape;6155;p58"/>
                  <p:cNvSpPr/>
                  <p:nvPr/>
                </p:nvSpPr>
                <p:spPr>
                  <a:xfrm rot="8148087">
                    <a:off x="5497846" y="3321936"/>
                    <a:ext cx="4091" cy="30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1" h="3065" extrusionOk="0">
                        <a:moveTo>
                          <a:pt x="0" y="3065"/>
                        </a:moveTo>
                        <a:lnTo>
                          <a:pt x="471" y="0"/>
                        </a:lnTo>
                        <a:lnTo>
                          <a:pt x="4091" y="1832"/>
                        </a:lnTo>
                        <a:lnTo>
                          <a:pt x="0" y="30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6" name="Google Shape;6156;p58"/>
                  <p:cNvSpPr/>
                  <p:nvPr/>
                </p:nvSpPr>
                <p:spPr>
                  <a:xfrm rot="8148087">
                    <a:off x="5541473" y="3322885"/>
                    <a:ext cx="5570" cy="32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0" h="3259" extrusionOk="0">
                        <a:moveTo>
                          <a:pt x="0" y="3259"/>
                        </a:moveTo>
                        <a:lnTo>
                          <a:pt x="0" y="2063"/>
                        </a:lnTo>
                        <a:lnTo>
                          <a:pt x="4223" y="0"/>
                        </a:lnTo>
                        <a:lnTo>
                          <a:pt x="5570" y="2548"/>
                        </a:lnTo>
                        <a:lnTo>
                          <a:pt x="0" y="32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7" name="Google Shape;6157;p58"/>
                  <p:cNvSpPr/>
                  <p:nvPr/>
                </p:nvSpPr>
                <p:spPr>
                  <a:xfrm rot="8148087">
                    <a:off x="5528424" y="3320539"/>
                    <a:ext cx="2595" cy="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5" h="3500" extrusionOk="0">
                        <a:moveTo>
                          <a:pt x="1776" y="3362"/>
                        </a:moveTo>
                        <a:lnTo>
                          <a:pt x="0" y="0"/>
                        </a:lnTo>
                        <a:lnTo>
                          <a:pt x="1951" y="27"/>
                        </a:lnTo>
                        <a:lnTo>
                          <a:pt x="2595" y="3500"/>
                        </a:lnTo>
                        <a:lnTo>
                          <a:pt x="1776" y="33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8" name="Google Shape;6158;p58"/>
                  <p:cNvSpPr/>
                  <p:nvPr/>
                </p:nvSpPr>
                <p:spPr>
                  <a:xfrm rot="8148087">
                    <a:off x="5550889" y="3314891"/>
                    <a:ext cx="12335" cy="198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35" h="19887" extrusionOk="0">
                        <a:moveTo>
                          <a:pt x="11604" y="19887"/>
                        </a:moveTo>
                        <a:lnTo>
                          <a:pt x="0" y="4638"/>
                        </a:lnTo>
                        <a:lnTo>
                          <a:pt x="2987" y="0"/>
                        </a:lnTo>
                        <a:lnTo>
                          <a:pt x="4693" y="24"/>
                        </a:lnTo>
                        <a:lnTo>
                          <a:pt x="7915" y="1110"/>
                        </a:lnTo>
                        <a:lnTo>
                          <a:pt x="12335" y="9474"/>
                        </a:lnTo>
                        <a:lnTo>
                          <a:pt x="12335" y="19529"/>
                        </a:lnTo>
                        <a:lnTo>
                          <a:pt x="11604" y="198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59" name="Google Shape;6159;p58"/>
                  <p:cNvSpPr/>
                  <p:nvPr/>
                </p:nvSpPr>
                <p:spPr>
                  <a:xfrm rot="8148087">
                    <a:off x="5531815" y="3322171"/>
                    <a:ext cx="1209" cy="3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9" h="329" extrusionOk="0">
                        <a:moveTo>
                          <a:pt x="0" y="313"/>
                        </a:moveTo>
                        <a:lnTo>
                          <a:pt x="1035" y="0"/>
                        </a:lnTo>
                        <a:lnTo>
                          <a:pt x="1209" y="329"/>
                        </a:lnTo>
                        <a:lnTo>
                          <a:pt x="0" y="3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0" name="Google Shape;6160;p58"/>
                  <p:cNvSpPr/>
                  <p:nvPr/>
                </p:nvSpPr>
                <p:spPr>
                  <a:xfrm rot="8148087">
                    <a:off x="5504340" y="3322675"/>
                    <a:ext cx="2318" cy="19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8" h="1918" extrusionOk="0">
                        <a:moveTo>
                          <a:pt x="0" y="1688"/>
                        </a:moveTo>
                        <a:lnTo>
                          <a:pt x="0" y="296"/>
                        </a:lnTo>
                        <a:lnTo>
                          <a:pt x="2318" y="0"/>
                        </a:lnTo>
                        <a:lnTo>
                          <a:pt x="453" y="1918"/>
                        </a:lnTo>
                        <a:lnTo>
                          <a:pt x="0" y="16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1" name="Google Shape;6161;p58"/>
                  <p:cNvSpPr/>
                  <p:nvPr/>
                </p:nvSpPr>
                <p:spPr>
                  <a:xfrm rot="8148087">
                    <a:off x="5450837" y="3314972"/>
                    <a:ext cx="17189" cy="25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89" h="25494" extrusionOk="0">
                        <a:moveTo>
                          <a:pt x="5537" y="17176"/>
                        </a:moveTo>
                        <a:lnTo>
                          <a:pt x="0" y="1782"/>
                        </a:lnTo>
                        <a:lnTo>
                          <a:pt x="2604" y="0"/>
                        </a:lnTo>
                        <a:lnTo>
                          <a:pt x="4124" y="770"/>
                        </a:lnTo>
                        <a:lnTo>
                          <a:pt x="17189" y="25494"/>
                        </a:lnTo>
                        <a:lnTo>
                          <a:pt x="5537" y="17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2" name="Google Shape;6162;p58"/>
                  <p:cNvSpPr/>
                  <p:nvPr/>
                </p:nvSpPr>
                <p:spPr>
                  <a:xfrm rot="8148087">
                    <a:off x="5531842" y="3322528"/>
                    <a:ext cx="2889" cy="40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89" h="4080" extrusionOk="0">
                        <a:moveTo>
                          <a:pt x="939" y="4080"/>
                        </a:moveTo>
                        <a:lnTo>
                          <a:pt x="0" y="2304"/>
                        </a:lnTo>
                        <a:lnTo>
                          <a:pt x="2241" y="0"/>
                        </a:lnTo>
                        <a:lnTo>
                          <a:pt x="2889" y="3493"/>
                        </a:lnTo>
                        <a:lnTo>
                          <a:pt x="939" y="40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3" name="Google Shape;6163;p58"/>
                  <p:cNvSpPr/>
                  <p:nvPr/>
                </p:nvSpPr>
                <p:spPr>
                  <a:xfrm rot="8148087">
                    <a:off x="5510372" y="3323546"/>
                    <a:ext cx="6284" cy="43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4" h="4322" extrusionOk="0">
                        <a:moveTo>
                          <a:pt x="0" y="3070"/>
                        </a:moveTo>
                        <a:lnTo>
                          <a:pt x="6284" y="0"/>
                        </a:lnTo>
                        <a:lnTo>
                          <a:pt x="6284" y="2447"/>
                        </a:lnTo>
                        <a:lnTo>
                          <a:pt x="3714" y="4322"/>
                        </a:lnTo>
                        <a:lnTo>
                          <a:pt x="0" y="30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4" name="Google Shape;6164;p58"/>
                  <p:cNvSpPr/>
                  <p:nvPr/>
                </p:nvSpPr>
                <p:spPr>
                  <a:xfrm rot="8148087">
                    <a:off x="5502659" y="3322589"/>
                    <a:ext cx="2163" cy="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" h="3676" extrusionOk="0">
                        <a:moveTo>
                          <a:pt x="0" y="2867"/>
                        </a:moveTo>
                        <a:lnTo>
                          <a:pt x="1351" y="103"/>
                        </a:lnTo>
                        <a:lnTo>
                          <a:pt x="2163" y="0"/>
                        </a:lnTo>
                        <a:lnTo>
                          <a:pt x="1598" y="3676"/>
                        </a:lnTo>
                        <a:lnTo>
                          <a:pt x="0" y="286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5" name="Google Shape;6165;p58"/>
                  <p:cNvSpPr/>
                  <p:nvPr/>
                </p:nvSpPr>
                <p:spPr>
                  <a:xfrm rot="8148087">
                    <a:off x="5534059" y="3323063"/>
                    <a:ext cx="237" cy="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" h="360" extrusionOk="0">
                        <a:moveTo>
                          <a:pt x="0" y="360"/>
                        </a:moveTo>
                        <a:lnTo>
                          <a:pt x="176" y="0"/>
                        </a:lnTo>
                        <a:lnTo>
                          <a:pt x="237" y="116"/>
                        </a:lnTo>
                        <a:lnTo>
                          <a:pt x="0" y="3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6" name="Google Shape;6166;p58"/>
                  <p:cNvSpPr/>
                  <p:nvPr/>
                </p:nvSpPr>
                <p:spPr>
                  <a:xfrm rot="8148087">
                    <a:off x="5522435" y="3323610"/>
                    <a:ext cx="6430" cy="41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0" h="4187" extrusionOk="0">
                        <a:moveTo>
                          <a:pt x="1372" y="3815"/>
                        </a:moveTo>
                        <a:lnTo>
                          <a:pt x="0" y="0"/>
                        </a:lnTo>
                        <a:lnTo>
                          <a:pt x="6430" y="89"/>
                        </a:lnTo>
                        <a:lnTo>
                          <a:pt x="3588" y="4187"/>
                        </a:lnTo>
                        <a:lnTo>
                          <a:pt x="1372" y="38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7" name="Google Shape;6167;p58"/>
                  <p:cNvSpPr/>
                  <p:nvPr/>
                </p:nvSpPr>
                <p:spPr>
                  <a:xfrm rot="8148087">
                    <a:off x="5534885" y="3322345"/>
                    <a:ext cx="3969" cy="74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9" h="7437" extrusionOk="0">
                        <a:moveTo>
                          <a:pt x="2006" y="7437"/>
                        </a:moveTo>
                        <a:lnTo>
                          <a:pt x="0" y="3641"/>
                        </a:lnTo>
                        <a:lnTo>
                          <a:pt x="510" y="327"/>
                        </a:lnTo>
                        <a:lnTo>
                          <a:pt x="3071" y="0"/>
                        </a:lnTo>
                        <a:lnTo>
                          <a:pt x="3613" y="1507"/>
                        </a:lnTo>
                        <a:lnTo>
                          <a:pt x="3969" y="3423"/>
                        </a:lnTo>
                        <a:lnTo>
                          <a:pt x="2006" y="74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8" name="Google Shape;6168;p58"/>
                  <p:cNvSpPr/>
                  <p:nvPr/>
                </p:nvSpPr>
                <p:spPr>
                  <a:xfrm rot="8148087">
                    <a:off x="5529642" y="3324218"/>
                    <a:ext cx="1606" cy="13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6" h="1305" extrusionOk="0">
                        <a:moveTo>
                          <a:pt x="175" y="1285"/>
                        </a:moveTo>
                        <a:lnTo>
                          <a:pt x="0" y="342"/>
                        </a:lnTo>
                        <a:lnTo>
                          <a:pt x="1136" y="0"/>
                        </a:lnTo>
                        <a:lnTo>
                          <a:pt x="1606" y="1305"/>
                        </a:lnTo>
                        <a:lnTo>
                          <a:pt x="175" y="12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69" name="Google Shape;6169;p58"/>
                  <p:cNvSpPr/>
                  <p:nvPr/>
                </p:nvSpPr>
                <p:spPr>
                  <a:xfrm rot="8148087">
                    <a:off x="5493725" y="3324948"/>
                    <a:ext cx="5242" cy="31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2" h="3134" extrusionOk="0">
                        <a:moveTo>
                          <a:pt x="0" y="1580"/>
                        </a:moveTo>
                        <a:lnTo>
                          <a:pt x="5242" y="0"/>
                        </a:lnTo>
                        <a:lnTo>
                          <a:pt x="3070" y="3134"/>
                        </a:lnTo>
                        <a:lnTo>
                          <a:pt x="0" y="15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0" name="Google Shape;6170;p58"/>
                  <p:cNvSpPr/>
                  <p:nvPr/>
                </p:nvSpPr>
                <p:spPr>
                  <a:xfrm rot="8148087">
                    <a:off x="5504472" y="3325481"/>
                    <a:ext cx="1712" cy="1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2" h="1736" extrusionOk="0">
                        <a:moveTo>
                          <a:pt x="0" y="1736"/>
                        </a:moveTo>
                        <a:lnTo>
                          <a:pt x="1688" y="0"/>
                        </a:lnTo>
                        <a:lnTo>
                          <a:pt x="1712" y="8"/>
                        </a:lnTo>
                        <a:lnTo>
                          <a:pt x="924" y="1618"/>
                        </a:lnTo>
                        <a:lnTo>
                          <a:pt x="0" y="17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1" name="Google Shape;6171;p58"/>
                  <p:cNvSpPr/>
                  <p:nvPr/>
                </p:nvSpPr>
                <p:spPr>
                  <a:xfrm rot="8148087">
                    <a:off x="5565564" y="3326865"/>
                    <a:ext cx="8018" cy="16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18" h="1685" extrusionOk="0">
                        <a:moveTo>
                          <a:pt x="1214" y="1594"/>
                        </a:moveTo>
                        <a:lnTo>
                          <a:pt x="0" y="0"/>
                        </a:lnTo>
                        <a:lnTo>
                          <a:pt x="8018" y="1346"/>
                        </a:lnTo>
                        <a:lnTo>
                          <a:pt x="7799" y="1685"/>
                        </a:lnTo>
                        <a:lnTo>
                          <a:pt x="1214" y="159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2" name="Google Shape;6172;p58"/>
                  <p:cNvSpPr/>
                  <p:nvPr/>
                </p:nvSpPr>
                <p:spPr>
                  <a:xfrm rot="8148087">
                    <a:off x="5539626" y="3325709"/>
                    <a:ext cx="2066" cy="11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6" h="1161" extrusionOk="0">
                        <a:moveTo>
                          <a:pt x="474" y="1161"/>
                        </a:moveTo>
                        <a:lnTo>
                          <a:pt x="0" y="263"/>
                        </a:lnTo>
                        <a:lnTo>
                          <a:pt x="2066" y="0"/>
                        </a:lnTo>
                        <a:lnTo>
                          <a:pt x="474" y="11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3" name="Google Shape;6173;p58"/>
                  <p:cNvSpPr/>
                  <p:nvPr/>
                </p:nvSpPr>
                <p:spPr>
                  <a:xfrm rot="8148087">
                    <a:off x="5523990" y="3327749"/>
                    <a:ext cx="13009" cy="102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9" h="10209" extrusionOk="0">
                        <a:moveTo>
                          <a:pt x="1309" y="10209"/>
                        </a:moveTo>
                        <a:lnTo>
                          <a:pt x="0" y="6569"/>
                        </a:lnTo>
                        <a:lnTo>
                          <a:pt x="5527" y="886"/>
                        </a:lnTo>
                        <a:lnTo>
                          <a:pt x="12470" y="0"/>
                        </a:lnTo>
                        <a:lnTo>
                          <a:pt x="13009" y="385"/>
                        </a:lnTo>
                        <a:lnTo>
                          <a:pt x="10765" y="7359"/>
                        </a:lnTo>
                        <a:lnTo>
                          <a:pt x="1309" y="102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4" name="Google Shape;6174;p58"/>
                  <p:cNvSpPr/>
                  <p:nvPr/>
                </p:nvSpPr>
                <p:spPr>
                  <a:xfrm rot="8148087">
                    <a:off x="5506252" y="3325553"/>
                    <a:ext cx="5501" cy="79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01" h="7932" extrusionOk="0">
                        <a:moveTo>
                          <a:pt x="0" y="6582"/>
                        </a:moveTo>
                        <a:lnTo>
                          <a:pt x="0" y="3840"/>
                        </a:lnTo>
                        <a:lnTo>
                          <a:pt x="5262" y="0"/>
                        </a:lnTo>
                        <a:lnTo>
                          <a:pt x="5501" y="40"/>
                        </a:lnTo>
                        <a:lnTo>
                          <a:pt x="4404" y="7175"/>
                        </a:lnTo>
                        <a:lnTo>
                          <a:pt x="4061" y="7875"/>
                        </a:lnTo>
                        <a:lnTo>
                          <a:pt x="4006" y="7932"/>
                        </a:lnTo>
                        <a:lnTo>
                          <a:pt x="0" y="65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5" name="Google Shape;6175;p58"/>
                  <p:cNvSpPr/>
                  <p:nvPr/>
                </p:nvSpPr>
                <p:spPr>
                  <a:xfrm rot="8148087">
                    <a:off x="5566692" y="3323658"/>
                    <a:ext cx="17682" cy="11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82" h="11596" extrusionOk="0">
                        <a:moveTo>
                          <a:pt x="6356" y="8352"/>
                        </a:moveTo>
                        <a:lnTo>
                          <a:pt x="0" y="0"/>
                        </a:lnTo>
                        <a:lnTo>
                          <a:pt x="17682" y="8949"/>
                        </a:lnTo>
                        <a:lnTo>
                          <a:pt x="15977" y="11596"/>
                        </a:lnTo>
                        <a:lnTo>
                          <a:pt x="6356" y="8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6" name="Google Shape;6176;p58"/>
                  <p:cNvSpPr/>
                  <p:nvPr/>
                </p:nvSpPr>
                <p:spPr>
                  <a:xfrm rot="8148087">
                    <a:off x="5515190" y="3327127"/>
                    <a:ext cx="8898" cy="6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98" h="6009" extrusionOk="0">
                        <a:moveTo>
                          <a:pt x="0" y="4515"/>
                        </a:moveTo>
                        <a:lnTo>
                          <a:pt x="1453" y="0"/>
                        </a:lnTo>
                        <a:lnTo>
                          <a:pt x="8898" y="103"/>
                        </a:lnTo>
                        <a:lnTo>
                          <a:pt x="8898" y="6009"/>
                        </a:lnTo>
                        <a:lnTo>
                          <a:pt x="0" y="451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7" name="Google Shape;6177;p58"/>
                  <p:cNvSpPr/>
                  <p:nvPr/>
                </p:nvSpPr>
                <p:spPr>
                  <a:xfrm rot="8148087">
                    <a:off x="5501974" y="3327421"/>
                    <a:ext cx="3225" cy="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5" h="1425" extrusionOk="0">
                        <a:moveTo>
                          <a:pt x="0" y="1425"/>
                        </a:moveTo>
                        <a:lnTo>
                          <a:pt x="219" y="0"/>
                        </a:lnTo>
                        <a:lnTo>
                          <a:pt x="3225" y="1014"/>
                        </a:lnTo>
                        <a:lnTo>
                          <a:pt x="0" y="1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8" name="Google Shape;6178;p58"/>
                  <p:cNvSpPr/>
                  <p:nvPr/>
                </p:nvSpPr>
                <p:spPr>
                  <a:xfrm rot="8148087">
                    <a:off x="5534454" y="3326320"/>
                    <a:ext cx="814" cy="22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4" h="2219" extrusionOk="0">
                        <a:moveTo>
                          <a:pt x="339" y="2219"/>
                        </a:moveTo>
                        <a:lnTo>
                          <a:pt x="0" y="393"/>
                        </a:lnTo>
                        <a:lnTo>
                          <a:pt x="192" y="0"/>
                        </a:lnTo>
                        <a:lnTo>
                          <a:pt x="814" y="1730"/>
                        </a:lnTo>
                        <a:lnTo>
                          <a:pt x="339" y="22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79" name="Google Shape;6179;p58"/>
                  <p:cNvSpPr/>
                  <p:nvPr/>
                </p:nvSpPr>
                <p:spPr>
                  <a:xfrm rot="8148087">
                    <a:off x="5545285" y="3324596"/>
                    <a:ext cx="8490" cy="148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90" h="14866" extrusionOk="0">
                        <a:moveTo>
                          <a:pt x="4223" y="14866"/>
                        </a:moveTo>
                        <a:lnTo>
                          <a:pt x="0" y="6874"/>
                        </a:lnTo>
                        <a:lnTo>
                          <a:pt x="0" y="0"/>
                        </a:lnTo>
                        <a:lnTo>
                          <a:pt x="4780" y="1612"/>
                        </a:lnTo>
                        <a:lnTo>
                          <a:pt x="8490" y="11926"/>
                        </a:lnTo>
                        <a:lnTo>
                          <a:pt x="8348" y="12852"/>
                        </a:lnTo>
                        <a:lnTo>
                          <a:pt x="4223" y="148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0" name="Google Shape;6180;p58"/>
                  <p:cNvSpPr/>
                  <p:nvPr/>
                </p:nvSpPr>
                <p:spPr>
                  <a:xfrm rot="8148087">
                    <a:off x="5488869" y="3326045"/>
                    <a:ext cx="3326" cy="7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26" h="7624" extrusionOk="0">
                        <a:moveTo>
                          <a:pt x="0" y="5940"/>
                        </a:moveTo>
                        <a:lnTo>
                          <a:pt x="1912" y="0"/>
                        </a:lnTo>
                        <a:lnTo>
                          <a:pt x="3326" y="7624"/>
                        </a:lnTo>
                        <a:lnTo>
                          <a:pt x="0" y="59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1" name="Google Shape;6181;p58"/>
                  <p:cNvSpPr/>
                  <p:nvPr/>
                </p:nvSpPr>
                <p:spPr>
                  <a:xfrm rot="8148087">
                    <a:off x="5540055" y="3327600"/>
                    <a:ext cx="2108" cy="44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8" h="4455" extrusionOk="0">
                        <a:moveTo>
                          <a:pt x="0" y="4455"/>
                        </a:moveTo>
                        <a:lnTo>
                          <a:pt x="655" y="198"/>
                        </a:lnTo>
                        <a:lnTo>
                          <a:pt x="1059" y="0"/>
                        </a:lnTo>
                        <a:lnTo>
                          <a:pt x="2108" y="2917"/>
                        </a:lnTo>
                        <a:lnTo>
                          <a:pt x="0" y="44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2" name="Google Shape;6182;p58"/>
                  <p:cNvSpPr/>
                  <p:nvPr/>
                </p:nvSpPr>
                <p:spPr>
                  <a:xfrm rot="8148087">
                    <a:off x="5505143" y="3327550"/>
                    <a:ext cx="310" cy="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0" h="434" extrusionOk="0">
                        <a:moveTo>
                          <a:pt x="0" y="352"/>
                        </a:moveTo>
                        <a:lnTo>
                          <a:pt x="31" y="287"/>
                        </a:lnTo>
                        <a:lnTo>
                          <a:pt x="310" y="0"/>
                        </a:lnTo>
                        <a:lnTo>
                          <a:pt x="243" y="434"/>
                        </a:lnTo>
                        <a:lnTo>
                          <a:pt x="0" y="3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3" name="Google Shape;6183;p58"/>
                  <p:cNvSpPr/>
                  <p:nvPr/>
                </p:nvSpPr>
                <p:spPr>
                  <a:xfrm rot="8148087">
                    <a:off x="5502283" y="3329270"/>
                    <a:ext cx="6472" cy="71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2" h="7177" extrusionOk="0">
                        <a:moveTo>
                          <a:pt x="0" y="7177"/>
                        </a:moveTo>
                        <a:lnTo>
                          <a:pt x="64" y="6764"/>
                        </a:lnTo>
                        <a:lnTo>
                          <a:pt x="3370" y="0"/>
                        </a:lnTo>
                        <a:lnTo>
                          <a:pt x="6472" y="522"/>
                        </a:lnTo>
                        <a:lnTo>
                          <a:pt x="0" y="71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4" name="Google Shape;6184;p58"/>
                  <p:cNvSpPr/>
                  <p:nvPr/>
                </p:nvSpPr>
                <p:spPr>
                  <a:xfrm rot="8148087">
                    <a:off x="5535431" y="3327882"/>
                    <a:ext cx="2485" cy="33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5" h="3379" extrusionOk="0">
                        <a:moveTo>
                          <a:pt x="833" y="3379"/>
                        </a:moveTo>
                        <a:lnTo>
                          <a:pt x="285" y="1856"/>
                        </a:lnTo>
                        <a:lnTo>
                          <a:pt x="0" y="317"/>
                        </a:lnTo>
                        <a:lnTo>
                          <a:pt x="2485" y="0"/>
                        </a:lnTo>
                        <a:lnTo>
                          <a:pt x="833" y="33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5" name="Google Shape;6185;p58"/>
                  <p:cNvSpPr/>
                  <p:nvPr/>
                </p:nvSpPr>
                <p:spPr>
                  <a:xfrm rot="8148087">
                    <a:off x="5494599" y="3329928"/>
                    <a:ext cx="8412" cy="32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12" h="3268" extrusionOk="0">
                        <a:moveTo>
                          <a:pt x="0" y="1060"/>
                        </a:moveTo>
                        <a:lnTo>
                          <a:pt x="8305" y="0"/>
                        </a:lnTo>
                        <a:lnTo>
                          <a:pt x="8412" y="581"/>
                        </a:lnTo>
                        <a:lnTo>
                          <a:pt x="6550" y="3268"/>
                        </a:lnTo>
                        <a:lnTo>
                          <a:pt x="0" y="10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6" name="Google Shape;6186;p58"/>
                  <p:cNvSpPr/>
                  <p:nvPr/>
                </p:nvSpPr>
                <p:spPr>
                  <a:xfrm rot="8148087">
                    <a:off x="5523946" y="3329689"/>
                    <a:ext cx="2223" cy="32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3" h="3223" extrusionOk="0">
                        <a:moveTo>
                          <a:pt x="0" y="3207"/>
                        </a:moveTo>
                        <a:lnTo>
                          <a:pt x="2223" y="0"/>
                        </a:lnTo>
                        <a:lnTo>
                          <a:pt x="1185" y="3223"/>
                        </a:lnTo>
                        <a:lnTo>
                          <a:pt x="0" y="3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7" name="Google Shape;6187;p58"/>
                  <p:cNvSpPr/>
                  <p:nvPr/>
                </p:nvSpPr>
                <p:spPr>
                  <a:xfrm rot="8148087">
                    <a:off x="5510584" y="3330333"/>
                    <a:ext cx="3468" cy="22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" h="2277" extrusionOk="0">
                        <a:moveTo>
                          <a:pt x="0" y="2277"/>
                        </a:moveTo>
                        <a:lnTo>
                          <a:pt x="0" y="0"/>
                        </a:lnTo>
                        <a:lnTo>
                          <a:pt x="3468" y="583"/>
                        </a:lnTo>
                        <a:lnTo>
                          <a:pt x="0" y="227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8" name="Google Shape;6188;p58"/>
                  <p:cNvSpPr/>
                  <p:nvPr/>
                </p:nvSpPr>
                <p:spPr>
                  <a:xfrm rot="8148087">
                    <a:off x="5492860" y="3330564"/>
                    <a:ext cx="4011" cy="2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11" h="2131" extrusionOk="0">
                        <a:moveTo>
                          <a:pt x="0" y="2131"/>
                        </a:moveTo>
                        <a:lnTo>
                          <a:pt x="1478" y="0"/>
                        </a:lnTo>
                        <a:lnTo>
                          <a:pt x="3996" y="849"/>
                        </a:lnTo>
                        <a:lnTo>
                          <a:pt x="4011" y="923"/>
                        </a:lnTo>
                        <a:lnTo>
                          <a:pt x="0" y="21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89" name="Google Shape;6189;p58"/>
                  <p:cNvSpPr/>
                  <p:nvPr/>
                </p:nvSpPr>
                <p:spPr>
                  <a:xfrm rot="8148087">
                    <a:off x="5538941" y="3329201"/>
                    <a:ext cx="705" cy="15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5" h="1554" extrusionOk="0">
                        <a:moveTo>
                          <a:pt x="448" y="1554"/>
                        </a:moveTo>
                        <a:lnTo>
                          <a:pt x="0" y="308"/>
                        </a:lnTo>
                        <a:lnTo>
                          <a:pt x="422" y="0"/>
                        </a:lnTo>
                        <a:lnTo>
                          <a:pt x="705" y="1522"/>
                        </a:lnTo>
                        <a:lnTo>
                          <a:pt x="448" y="15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0" name="Google Shape;6190;p58"/>
                  <p:cNvSpPr/>
                  <p:nvPr/>
                </p:nvSpPr>
                <p:spPr>
                  <a:xfrm rot="8148087">
                    <a:off x="5590593" y="3291148"/>
                    <a:ext cx="85650" cy="966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650" h="96617" extrusionOk="0">
                        <a:moveTo>
                          <a:pt x="59098" y="77663"/>
                        </a:moveTo>
                        <a:lnTo>
                          <a:pt x="0" y="0"/>
                        </a:lnTo>
                        <a:lnTo>
                          <a:pt x="71160" y="69197"/>
                        </a:lnTo>
                        <a:lnTo>
                          <a:pt x="85650" y="96617"/>
                        </a:lnTo>
                        <a:lnTo>
                          <a:pt x="59098" y="776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1" name="Google Shape;6191;p58"/>
                  <p:cNvSpPr/>
                  <p:nvPr/>
                </p:nvSpPr>
                <p:spPr>
                  <a:xfrm rot="8148087">
                    <a:off x="5333269" y="3293707"/>
                    <a:ext cx="106725" cy="941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725" h="94159" extrusionOk="0">
                        <a:moveTo>
                          <a:pt x="29943" y="39350"/>
                        </a:moveTo>
                        <a:lnTo>
                          <a:pt x="0" y="0"/>
                        </a:lnTo>
                        <a:lnTo>
                          <a:pt x="20633" y="10443"/>
                        </a:lnTo>
                        <a:lnTo>
                          <a:pt x="106725" y="94159"/>
                        </a:lnTo>
                        <a:lnTo>
                          <a:pt x="29943" y="393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2" name="Google Shape;6192;p58"/>
                  <p:cNvSpPr/>
                  <p:nvPr/>
                </p:nvSpPr>
                <p:spPr>
                  <a:xfrm rot="8148087">
                    <a:off x="5565635" y="3330293"/>
                    <a:ext cx="82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1" h="252" extrusionOk="0">
                        <a:moveTo>
                          <a:pt x="0" y="114"/>
                        </a:moveTo>
                        <a:lnTo>
                          <a:pt x="73" y="0"/>
                        </a:lnTo>
                        <a:lnTo>
                          <a:pt x="821" y="252"/>
                        </a:lnTo>
                        <a:lnTo>
                          <a:pt x="0" y="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3" name="Google Shape;6193;p58"/>
                  <p:cNvSpPr/>
                  <p:nvPr/>
                </p:nvSpPr>
                <p:spPr>
                  <a:xfrm rot="8148087">
                    <a:off x="5536495" y="3331689"/>
                    <a:ext cx="6822" cy="6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2" h="6200" extrusionOk="0">
                        <a:moveTo>
                          <a:pt x="566" y="6200"/>
                        </a:moveTo>
                        <a:lnTo>
                          <a:pt x="0" y="3149"/>
                        </a:lnTo>
                        <a:lnTo>
                          <a:pt x="6445" y="0"/>
                        </a:lnTo>
                        <a:lnTo>
                          <a:pt x="6822" y="269"/>
                        </a:lnTo>
                        <a:lnTo>
                          <a:pt x="5785" y="2392"/>
                        </a:lnTo>
                        <a:lnTo>
                          <a:pt x="566" y="620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4" name="Google Shape;6194;p58"/>
                  <p:cNvSpPr/>
                  <p:nvPr/>
                </p:nvSpPr>
                <p:spPr>
                  <a:xfrm rot="8148087">
                    <a:off x="5564383" y="3330900"/>
                    <a:ext cx="1396" cy="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6" h="235" extrusionOk="0">
                        <a:moveTo>
                          <a:pt x="0" y="0"/>
                        </a:moveTo>
                        <a:lnTo>
                          <a:pt x="1396" y="235"/>
                        </a:lnTo>
                        <a:lnTo>
                          <a:pt x="666" y="22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5" name="Google Shape;6195;p58"/>
                  <p:cNvSpPr/>
                  <p:nvPr/>
                </p:nvSpPr>
                <p:spPr>
                  <a:xfrm rot="8148087">
                    <a:off x="5475216" y="3328459"/>
                    <a:ext cx="8612" cy="126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12" h="12648" extrusionOk="0">
                        <a:moveTo>
                          <a:pt x="3827" y="10641"/>
                        </a:moveTo>
                        <a:lnTo>
                          <a:pt x="0" y="0"/>
                        </a:lnTo>
                        <a:lnTo>
                          <a:pt x="2706" y="912"/>
                        </a:lnTo>
                        <a:lnTo>
                          <a:pt x="8612" y="12089"/>
                        </a:lnTo>
                        <a:lnTo>
                          <a:pt x="7794" y="12648"/>
                        </a:lnTo>
                        <a:lnTo>
                          <a:pt x="3827" y="106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6" name="Google Shape;6196;p58"/>
                  <p:cNvSpPr/>
                  <p:nvPr/>
                </p:nvSpPr>
                <p:spPr>
                  <a:xfrm rot="8148087">
                    <a:off x="5562563" y="3331852"/>
                    <a:ext cx="2111" cy="3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11" h="354" extrusionOk="0">
                        <a:moveTo>
                          <a:pt x="0" y="0"/>
                        </a:moveTo>
                        <a:lnTo>
                          <a:pt x="1938" y="27"/>
                        </a:lnTo>
                        <a:lnTo>
                          <a:pt x="2111" y="35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7" name="Google Shape;6197;p58"/>
                  <p:cNvSpPr/>
                  <p:nvPr/>
                </p:nvSpPr>
                <p:spPr>
                  <a:xfrm rot="8148087">
                    <a:off x="5543241" y="3331085"/>
                    <a:ext cx="1167" cy="40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7" h="4009" extrusionOk="0">
                        <a:moveTo>
                          <a:pt x="262" y="4009"/>
                        </a:moveTo>
                        <a:lnTo>
                          <a:pt x="0" y="3281"/>
                        </a:lnTo>
                        <a:lnTo>
                          <a:pt x="505" y="0"/>
                        </a:lnTo>
                        <a:lnTo>
                          <a:pt x="1167" y="3567"/>
                        </a:lnTo>
                        <a:lnTo>
                          <a:pt x="262" y="400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8" name="Google Shape;6198;p58"/>
                  <p:cNvSpPr/>
                  <p:nvPr/>
                </p:nvSpPr>
                <p:spPr>
                  <a:xfrm rot="8148087">
                    <a:off x="5532473" y="3333471"/>
                    <a:ext cx="7850" cy="64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850" h="6460" extrusionOk="0">
                        <a:moveTo>
                          <a:pt x="0" y="6460"/>
                        </a:moveTo>
                        <a:lnTo>
                          <a:pt x="2451" y="1447"/>
                        </a:lnTo>
                        <a:lnTo>
                          <a:pt x="4434" y="0"/>
                        </a:lnTo>
                        <a:lnTo>
                          <a:pt x="7850" y="2438"/>
                        </a:lnTo>
                        <a:lnTo>
                          <a:pt x="4497" y="5886"/>
                        </a:lnTo>
                        <a:lnTo>
                          <a:pt x="0" y="646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199" name="Google Shape;6199;p58"/>
                  <p:cNvSpPr/>
                  <p:nvPr/>
                </p:nvSpPr>
                <p:spPr>
                  <a:xfrm rot="8148087">
                    <a:off x="5557847" y="3332412"/>
                    <a:ext cx="4801" cy="22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1" h="2212" extrusionOk="0">
                        <a:moveTo>
                          <a:pt x="381" y="722"/>
                        </a:moveTo>
                        <a:lnTo>
                          <a:pt x="0" y="0"/>
                        </a:lnTo>
                        <a:lnTo>
                          <a:pt x="4801" y="807"/>
                        </a:lnTo>
                        <a:lnTo>
                          <a:pt x="4801" y="2212"/>
                        </a:lnTo>
                        <a:lnTo>
                          <a:pt x="381" y="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0" name="Google Shape;6200;p58"/>
                  <p:cNvSpPr/>
                  <p:nvPr/>
                </p:nvSpPr>
                <p:spPr>
                  <a:xfrm rot="8148087">
                    <a:off x="5560391" y="3333220"/>
                    <a:ext cx="5387" cy="27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7" h="2726" extrusionOk="0">
                        <a:moveTo>
                          <a:pt x="1412" y="2672"/>
                        </a:moveTo>
                        <a:lnTo>
                          <a:pt x="0" y="0"/>
                        </a:lnTo>
                        <a:lnTo>
                          <a:pt x="5387" y="2726"/>
                        </a:lnTo>
                        <a:lnTo>
                          <a:pt x="1412" y="26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1" name="Google Shape;6201;p58"/>
                  <p:cNvSpPr/>
                  <p:nvPr/>
                </p:nvSpPr>
                <p:spPr>
                  <a:xfrm rot="8148087">
                    <a:off x="5493060" y="3332697"/>
                    <a:ext cx="304" cy="6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" h="654" extrusionOk="0">
                        <a:moveTo>
                          <a:pt x="115" y="654"/>
                        </a:moveTo>
                        <a:lnTo>
                          <a:pt x="0" y="33"/>
                        </a:lnTo>
                        <a:lnTo>
                          <a:pt x="108" y="0"/>
                        </a:lnTo>
                        <a:lnTo>
                          <a:pt x="304" y="66"/>
                        </a:lnTo>
                        <a:lnTo>
                          <a:pt x="115" y="6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2" name="Google Shape;6202;p58"/>
                  <p:cNvSpPr/>
                  <p:nvPr/>
                </p:nvSpPr>
                <p:spPr>
                  <a:xfrm rot="8148087">
                    <a:off x="5509806" y="3333451"/>
                    <a:ext cx="2255" cy="14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5" h="1403" extrusionOk="0">
                        <a:moveTo>
                          <a:pt x="0" y="1102"/>
                        </a:moveTo>
                        <a:lnTo>
                          <a:pt x="2255" y="0"/>
                        </a:lnTo>
                        <a:lnTo>
                          <a:pt x="2070" y="1201"/>
                        </a:lnTo>
                        <a:lnTo>
                          <a:pt x="1794" y="1403"/>
                        </a:lnTo>
                        <a:lnTo>
                          <a:pt x="0" y="11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3" name="Google Shape;6203;p58"/>
                  <p:cNvSpPr/>
                  <p:nvPr/>
                </p:nvSpPr>
                <p:spPr>
                  <a:xfrm rot="8148087">
                    <a:off x="5493499" y="3332901"/>
                    <a:ext cx="2439" cy="44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9" h="4483" extrusionOk="0">
                        <a:moveTo>
                          <a:pt x="656" y="4442"/>
                        </a:moveTo>
                        <a:lnTo>
                          <a:pt x="0" y="906"/>
                        </a:lnTo>
                        <a:lnTo>
                          <a:pt x="452" y="254"/>
                        </a:lnTo>
                        <a:lnTo>
                          <a:pt x="2439" y="0"/>
                        </a:lnTo>
                        <a:lnTo>
                          <a:pt x="1019" y="4411"/>
                        </a:lnTo>
                        <a:lnTo>
                          <a:pt x="779" y="4483"/>
                        </a:lnTo>
                        <a:lnTo>
                          <a:pt x="656" y="44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4" name="Google Shape;6204;p58"/>
                  <p:cNvSpPr/>
                  <p:nvPr/>
                </p:nvSpPr>
                <p:spPr>
                  <a:xfrm rot="8148087">
                    <a:off x="5460098" y="3331043"/>
                    <a:ext cx="13114" cy="121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14" h="12180" extrusionOk="0">
                        <a:moveTo>
                          <a:pt x="702" y="5898"/>
                        </a:moveTo>
                        <a:lnTo>
                          <a:pt x="0" y="4569"/>
                        </a:lnTo>
                        <a:lnTo>
                          <a:pt x="1616" y="3462"/>
                        </a:lnTo>
                        <a:lnTo>
                          <a:pt x="3846" y="0"/>
                        </a:lnTo>
                        <a:lnTo>
                          <a:pt x="13114" y="12180"/>
                        </a:lnTo>
                        <a:lnTo>
                          <a:pt x="702" y="58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5" name="Google Shape;6205;p58"/>
                  <p:cNvSpPr/>
                  <p:nvPr/>
                </p:nvSpPr>
                <p:spPr>
                  <a:xfrm rot="8148087">
                    <a:off x="5525093" y="3333349"/>
                    <a:ext cx="819" cy="11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" h="1183" extrusionOk="0">
                        <a:moveTo>
                          <a:pt x="0" y="1183"/>
                        </a:moveTo>
                        <a:lnTo>
                          <a:pt x="333" y="146"/>
                        </a:lnTo>
                        <a:lnTo>
                          <a:pt x="819" y="0"/>
                        </a:lnTo>
                        <a:lnTo>
                          <a:pt x="0" y="11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6" name="Google Shape;6206;p58"/>
                  <p:cNvSpPr/>
                  <p:nvPr/>
                </p:nvSpPr>
                <p:spPr>
                  <a:xfrm rot="8148087">
                    <a:off x="5487447" y="3333467"/>
                    <a:ext cx="6583" cy="39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83" h="3905" extrusionOk="0">
                        <a:moveTo>
                          <a:pt x="0" y="1685"/>
                        </a:moveTo>
                        <a:lnTo>
                          <a:pt x="44" y="1547"/>
                        </a:lnTo>
                        <a:lnTo>
                          <a:pt x="5178" y="0"/>
                        </a:lnTo>
                        <a:lnTo>
                          <a:pt x="6583" y="3905"/>
                        </a:lnTo>
                        <a:lnTo>
                          <a:pt x="0" y="16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7" name="Google Shape;6207;p58"/>
                  <p:cNvSpPr/>
                  <p:nvPr/>
                </p:nvSpPr>
                <p:spPr>
                  <a:xfrm rot="8148087">
                    <a:off x="5566210" y="3333192"/>
                    <a:ext cx="965" cy="10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5" h="1092" extrusionOk="0">
                        <a:moveTo>
                          <a:pt x="0" y="603"/>
                        </a:moveTo>
                        <a:lnTo>
                          <a:pt x="388" y="0"/>
                        </a:lnTo>
                        <a:lnTo>
                          <a:pt x="965" y="1092"/>
                        </a:lnTo>
                        <a:lnTo>
                          <a:pt x="0" y="6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8" name="Google Shape;6208;p58"/>
                  <p:cNvSpPr/>
                  <p:nvPr/>
                </p:nvSpPr>
                <p:spPr>
                  <a:xfrm rot="8148087">
                    <a:off x="5567207" y="3333658"/>
                    <a:ext cx="1416" cy="1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" h="1763" extrusionOk="0">
                        <a:moveTo>
                          <a:pt x="931" y="1763"/>
                        </a:moveTo>
                        <a:lnTo>
                          <a:pt x="0" y="0"/>
                        </a:lnTo>
                        <a:lnTo>
                          <a:pt x="1416" y="1011"/>
                        </a:lnTo>
                        <a:lnTo>
                          <a:pt x="931" y="1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09" name="Google Shape;6209;p58"/>
                  <p:cNvSpPr/>
                  <p:nvPr/>
                </p:nvSpPr>
                <p:spPr>
                  <a:xfrm rot="8148087">
                    <a:off x="5507369" y="3334854"/>
                    <a:ext cx="3880" cy="34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80" h="3417" extrusionOk="0">
                        <a:moveTo>
                          <a:pt x="0" y="3046"/>
                        </a:moveTo>
                        <a:lnTo>
                          <a:pt x="37" y="2804"/>
                        </a:lnTo>
                        <a:lnTo>
                          <a:pt x="3880" y="0"/>
                        </a:lnTo>
                        <a:lnTo>
                          <a:pt x="2209" y="3417"/>
                        </a:lnTo>
                        <a:lnTo>
                          <a:pt x="0" y="30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0" name="Google Shape;6210;p58"/>
                  <p:cNvSpPr/>
                  <p:nvPr/>
                </p:nvSpPr>
                <p:spPr>
                  <a:xfrm rot="8148087">
                    <a:off x="5546455" y="3333590"/>
                    <a:ext cx="1641" cy="53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1" h="5366" extrusionOk="0">
                        <a:moveTo>
                          <a:pt x="996" y="5366"/>
                        </a:moveTo>
                        <a:lnTo>
                          <a:pt x="0" y="0"/>
                        </a:lnTo>
                        <a:lnTo>
                          <a:pt x="1641" y="1171"/>
                        </a:lnTo>
                        <a:lnTo>
                          <a:pt x="996" y="53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1" name="Google Shape;6211;p58"/>
                  <p:cNvSpPr/>
                  <p:nvPr/>
                </p:nvSpPr>
                <p:spPr>
                  <a:xfrm rot="8148087">
                    <a:off x="5522710" y="3335833"/>
                    <a:ext cx="5588" cy="5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8" h="5407" extrusionOk="0">
                        <a:moveTo>
                          <a:pt x="0" y="5407"/>
                        </a:moveTo>
                        <a:lnTo>
                          <a:pt x="3748" y="0"/>
                        </a:lnTo>
                        <a:lnTo>
                          <a:pt x="5588" y="1313"/>
                        </a:lnTo>
                        <a:lnTo>
                          <a:pt x="5588" y="3724"/>
                        </a:lnTo>
                        <a:lnTo>
                          <a:pt x="0" y="54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2" name="Google Shape;6212;p58"/>
                  <p:cNvSpPr/>
                  <p:nvPr/>
                </p:nvSpPr>
                <p:spPr>
                  <a:xfrm rot="8148087">
                    <a:off x="5561802" y="3332596"/>
                    <a:ext cx="6478" cy="92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78" h="9298" extrusionOk="0">
                        <a:moveTo>
                          <a:pt x="0" y="4714"/>
                        </a:moveTo>
                        <a:lnTo>
                          <a:pt x="349" y="4172"/>
                        </a:lnTo>
                        <a:lnTo>
                          <a:pt x="6446" y="0"/>
                        </a:lnTo>
                        <a:lnTo>
                          <a:pt x="6478" y="90"/>
                        </a:lnTo>
                        <a:lnTo>
                          <a:pt x="6478" y="9298"/>
                        </a:lnTo>
                        <a:lnTo>
                          <a:pt x="6421" y="9297"/>
                        </a:lnTo>
                        <a:lnTo>
                          <a:pt x="0" y="4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3" name="Google Shape;6213;p58"/>
                  <p:cNvSpPr/>
                  <p:nvPr/>
                </p:nvSpPr>
                <p:spPr>
                  <a:xfrm rot="8148087">
                    <a:off x="5514758" y="3336731"/>
                    <a:ext cx="7096" cy="69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96" h="6998" extrusionOk="0">
                        <a:moveTo>
                          <a:pt x="0" y="6908"/>
                        </a:moveTo>
                        <a:lnTo>
                          <a:pt x="0" y="716"/>
                        </a:lnTo>
                        <a:lnTo>
                          <a:pt x="2375" y="0"/>
                        </a:lnTo>
                        <a:lnTo>
                          <a:pt x="7096" y="3370"/>
                        </a:lnTo>
                        <a:lnTo>
                          <a:pt x="6538" y="6998"/>
                        </a:lnTo>
                        <a:lnTo>
                          <a:pt x="0" y="69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4" name="Google Shape;6214;p58"/>
                  <p:cNvSpPr/>
                  <p:nvPr/>
                </p:nvSpPr>
                <p:spPr>
                  <a:xfrm rot="8148087">
                    <a:off x="5557378" y="3335672"/>
                    <a:ext cx="1697" cy="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97" h="859" extrusionOk="0">
                        <a:moveTo>
                          <a:pt x="0" y="574"/>
                        </a:moveTo>
                        <a:lnTo>
                          <a:pt x="0" y="0"/>
                        </a:lnTo>
                        <a:lnTo>
                          <a:pt x="1697" y="859"/>
                        </a:lnTo>
                        <a:lnTo>
                          <a:pt x="0" y="5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5" name="Google Shape;6215;p58"/>
                  <p:cNvSpPr/>
                  <p:nvPr/>
                </p:nvSpPr>
                <p:spPr>
                  <a:xfrm rot="8148087">
                    <a:off x="5507796" y="3336586"/>
                    <a:ext cx="5433" cy="52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3" h="5297" extrusionOk="0">
                        <a:moveTo>
                          <a:pt x="0" y="5297"/>
                        </a:moveTo>
                        <a:lnTo>
                          <a:pt x="815" y="0"/>
                        </a:lnTo>
                        <a:lnTo>
                          <a:pt x="5433" y="64"/>
                        </a:lnTo>
                        <a:lnTo>
                          <a:pt x="3776" y="3453"/>
                        </a:lnTo>
                        <a:lnTo>
                          <a:pt x="0" y="52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6" name="Google Shape;6216;p58"/>
                  <p:cNvSpPr/>
                  <p:nvPr/>
                </p:nvSpPr>
                <p:spPr>
                  <a:xfrm rot="8148087">
                    <a:off x="5559170" y="3335398"/>
                    <a:ext cx="999" cy="5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9" h="506" extrusionOk="0">
                        <a:moveTo>
                          <a:pt x="0" y="0"/>
                        </a:moveTo>
                        <a:lnTo>
                          <a:pt x="942" y="13"/>
                        </a:lnTo>
                        <a:lnTo>
                          <a:pt x="999" y="54"/>
                        </a:lnTo>
                        <a:lnTo>
                          <a:pt x="999" y="5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7" name="Google Shape;6217;p58"/>
                  <p:cNvSpPr/>
                  <p:nvPr/>
                </p:nvSpPr>
                <p:spPr>
                  <a:xfrm rot="8148087">
                    <a:off x="5495910" y="3335551"/>
                    <a:ext cx="4891" cy="64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91" h="6443" extrusionOk="0">
                        <a:moveTo>
                          <a:pt x="1196" y="6443"/>
                        </a:moveTo>
                        <a:lnTo>
                          <a:pt x="0" y="0"/>
                        </a:lnTo>
                        <a:lnTo>
                          <a:pt x="4498" y="756"/>
                        </a:lnTo>
                        <a:lnTo>
                          <a:pt x="4891" y="1848"/>
                        </a:lnTo>
                        <a:lnTo>
                          <a:pt x="1755" y="6372"/>
                        </a:lnTo>
                        <a:lnTo>
                          <a:pt x="1196" y="64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8" name="Google Shape;6218;p58"/>
                  <p:cNvSpPr/>
                  <p:nvPr/>
                </p:nvSpPr>
                <p:spPr>
                  <a:xfrm rot="8148087">
                    <a:off x="5555499" y="3336058"/>
                    <a:ext cx="3933" cy="17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3" h="1727" extrusionOk="0">
                        <a:moveTo>
                          <a:pt x="0" y="40"/>
                        </a:moveTo>
                        <a:lnTo>
                          <a:pt x="0" y="0"/>
                        </a:lnTo>
                        <a:lnTo>
                          <a:pt x="3328" y="46"/>
                        </a:lnTo>
                        <a:lnTo>
                          <a:pt x="3933" y="1727"/>
                        </a:lnTo>
                        <a:lnTo>
                          <a:pt x="1879" y="1382"/>
                        </a:lnTo>
                        <a:lnTo>
                          <a:pt x="0" y="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19" name="Google Shape;6219;p58"/>
                  <p:cNvSpPr/>
                  <p:nvPr/>
                </p:nvSpPr>
                <p:spPr>
                  <a:xfrm rot="8148087">
                    <a:off x="5556822" y="3336343"/>
                    <a:ext cx="480" cy="2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0" h="243" extrusionOk="0">
                        <a:moveTo>
                          <a:pt x="0" y="0"/>
                        </a:moveTo>
                        <a:lnTo>
                          <a:pt x="182" y="31"/>
                        </a:lnTo>
                        <a:lnTo>
                          <a:pt x="480" y="2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0" name="Google Shape;6220;p58"/>
                  <p:cNvSpPr/>
                  <p:nvPr/>
                </p:nvSpPr>
                <p:spPr>
                  <a:xfrm rot="8148087">
                    <a:off x="5554261" y="3335937"/>
                    <a:ext cx="2298" cy="16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98" h="1641" extrusionOk="0">
                        <a:moveTo>
                          <a:pt x="0" y="0"/>
                        </a:moveTo>
                        <a:lnTo>
                          <a:pt x="2088" y="1057"/>
                        </a:lnTo>
                        <a:lnTo>
                          <a:pt x="2298" y="164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1" name="Google Shape;6221;p58"/>
                  <p:cNvSpPr/>
                  <p:nvPr/>
                </p:nvSpPr>
                <p:spPr>
                  <a:xfrm rot="8148087">
                    <a:off x="5551823" y="3336449"/>
                    <a:ext cx="1979" cy="14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9" h="1412" extrusionOk="0">
                        <a:moveTo>
                          <a:pt x="305" y="848"/>
                        </a:moveTo>
                        <a:lnTo>
                          <a:pt x="0" y="0"/>
                        </a:lnTo>
                        <a:lnTo>
                          <a:pt x="1979" y="1412"/>
                        </a:lnTo>
                        <a:lnTo>
                          <a:pt x="305" y="8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2" name="Google Shape;6222;p58"/>
                  <p:cNvSpPr/>
                  <p:nvPr/>
                </p:nvSpPr>
                <p:spPr>
                  <a:xfrm rot="8148087">
                    <a:off x="5551239" y="3336698"/>
                    <a:ext cx="3819" cy="2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19" h="2688" extrusionOk="0">
                        <a:moveTo>
                          <a:pt x="332" y="924"/>
                        </a:moveTo>
                        <a:lnTo>
                          <a:pt x="0" y="0"/>
                        </a:lnTo>
                        <a:lnTo>
                          <a:pt x="3426" y="575"/>
                        </a:lnTo>
                        <a:lnTo>
                          <a:pt x="3819" y="2688"/>
                        </a:lnTo>
                        <a:lnTo>
                          <a:pt x="332" y="92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3" name="Google Shape;6223;p58"/>
                  <p:cNvSpPr/>
                  <p:nvPr/>
                </p:nvSpPr>
                <p:spPr>
                  <a:xfrm rot="8148087">
                    <a:off x="5503101" y="3337621"/>
                    <a:ext cx="3576" cy="359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6" h="3592" extrusionOk="0">
                        <a:moveTo>
                          <a:pt x="0" y="2992"/>
                        </a:moveTo>
                        <a:lnTo>
                          <a:pt x="2909" y="0"/>
                        </a:lnTo>
                        <a:lnTo>
                          <a:pt x="3576" y="3592"/>
                        </a:lnTo>
                        <a:lnTo>
                          <a:pt x="0" y="299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4" name="Google Shape;6224;p58"/>
                  <p:cNvSpPr/>
                  <p:nvPr/>
                </p:nvSpPr>
                <p:spPr>
                  <a:xfrm rot="8148087">
                    <a:off x="5549900" y="3336930"/>
                    <a:ext cx="1545" cy="1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5" h="1103" extrusionOk="0">
                        <a:moveTo>
                          <a:pt x="0" y="0"/>
                        </a:moveTo>
                        <a:lnTo>
                          <a:pt x="1430" y="482"/>
                        </a:lnTo>
                        <a:lnTo>
                          <a:pt x="1545" y="110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5" name="Google Shape;6225;p58"/>
                  <p:cNvSpPr/>
                  <p:nvPr/>
                </p:nvSpPr>
                <p:spPr>
                  <a:xfrm rot="8148087">
                    <a:off x="5479973" y="3336101"/>
                    <a:ext cx="9113" cy="82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13" h="8226" extrusionOk="0">
                        <a:moveTo>
                          <a:pt x="2760" y="6084"/>
                        </a:moveTo>
                        <a:lnTo>
                          <a:pt x="0" y="860"/>
                        </a:lnTo>
                        <a:lnTo>
                          <a:pt x="2854" y="0"/>
                        </a:lnTo>
                        <a:lnTo>
                          <a:pt x="9113" y="8226"/>
                        </a:lnTo>
                        <a:lnTo>
                          <a:pt x="2760" y="6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6" name="Google Shape;6226;p58"/>
                  <p:cNvSpPr/>
                  <p:nvPr/>
                </p:nvSpPr>
                <p:spPr>
                  <a:xfrm rot="8148087">
                    <a:off x="5494576" y="3337936"/>
                    <a:ext cx="2567" cy="39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67" h="3939" extrusionOk="0">
                        <a:moveTo>
                          <a:pt x="0" y="3939"/>
                        </a:moveTo>
                        <a:lnTo>
                          <a:pt x="1267" y="0"/>
                        </a:lnTo>
                        <a:lnTo>
                          <a:pt x="2567" y="3612"/>
                        </a:lnTo>
                        <a:lnTo>
                          <a:pt x="0" y="39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7" name="Google Shape;6227;p58"/>
                  <p:cNvSpPr/>
                  <p:nvPr/>
                </p:nvSpPr>
                <p:spPr>
                  <a:xfrm rot="8148087">
                    <a:off x="5539661" y="3336597"/>
                    <a:ext cx="8003" cy="57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03" h="5754" extrusionOk="0">
                        <a:moveTo>
                          <a:pt x="0" y="1141"/>
                        </a:moveTo>
                        <a:lnTo>
                          <a:pt x="175" y="0"/>
                        </a:lnTo>
                        <a:lnTo>
                          <a:pt x="2071" y="639"/>
                        </a:lnTo>
                        <a:lnTo>
                          <a:pt x="8003" y="3642"/>
                        </a:lnTo>
                        <a:lnTo>
                          <a:pt x="7130" y="5428"/>
                        </a:lnTo>
                        <a:lnTo>
                          <a:pt x="6462" y="5754"/>
                        </a:lnTo>
                        <a:lnTo>
                          <a:pt x="0" y="114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8" name="Google Shape;6228;p58"/>
                  <p:cNvSpPr/>
                  <p:nvPr/>
                </p:nvSpPr>
                <p:spPr>
                  <a:xfrm rot="8148087">
                    <a:off x="5548555" y="3337973"/>
                    <a:ext cx="2109" cy="1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9" h="1365" extrusionOk="0">
                        <a:moveTo>
                          <a:pt x="132" y="714"/>
                        </a:moveTo>
                        <a:lnTo>
                          <a:pt x="0" y="0"/>
                        </a:lnTo>
                        <a:lnTo>
                          <a:pt x="2109" y="1068"/>
                        </a:lnTo>
                        <a:lnTo>
                          <a:pt x="2063" y="1365"/>
                        </a:lnTo>
                        <a:lnTo>
                          <a:pt x="132" y="7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29" name="Google Shape;6229;p58"/>
                  <p:cNvSpPr/>
                  <p:nvPr/>
                </p:nvSpPr>
                <p:spPr>
                  <a:xfrm rot="8148087">
                    <a:off x="5490581" y="3337737"/>
                    <a:ext cx="2498" cy="33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98" h="3314" extrusionOk="0">
                        <a:moveTo>
                          <a:pt x="1147" y="3314"/>
                        </a:moveTo>
                        <a:lnTo>
                          <a:pt x="0" y="123"/>
                        </a:lnTo>
                        <a:lnTo>
                          <a:pt x="962" y="0"/>
                        </a:lnTo>
                        <a:lnTo>
                          <a:pt x="2498" y="2907"/>
                        </a:lnTo>
                        <a:lnTo>
                          <a:pt x="1147" y="33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0" name="Google Shape;6230;p58"/>
                  <p:cNvSpPr/>
                  <p:nvPr/>
                </p:nvSpPr>
                <p:spPr>
                  <a:xfrm rot="8148087">
                    <a:off x="5557004" y="3337078"/>
                    <a:ext cx="6950" cy="102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50" h="10214" extrusionOk="0">
                        <a:moveTo>
                          <a:pt x="3328" y="10163"/>
                        </a:moveTo>
                        <a:lnTo>
                          <a:pt x="0" y="909"/>
                        </a:lnTo>
                        <a:lnTo>
                          <a:pt x="0" y="797"/>
                        </a:lnTo>
                        <a:lnTo>
                          <a:pt x="1164" y="0"/>
                        </a:lnTo>
                        <a:lnTo>
                          <a:pt x="5911" y="4616"/>
                        </a:lnTo>
                        <a:lnTo>
                          <a:pt x="6950" y="10214"/>
                        </a:lnTo>
                        <a:lnTo>
                          <a:pt x="3328" y="10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1" name="Google Shape;6231;p58"/>
                  <p:cNvSpPr/>
                  <p:nvPr/>
                </p:nvSpPr>
                <p:spPr>
                  <a:xfrm rot="8148087">
                    <a:off x="5540769" y="3339209"/>
                    <a:ext cx="8947" cy="57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47" h="5769" extrusionOk="0">
                        <a:moveTo>
                          <a:pt x="0" y="2691"/>
                        </a:moveTo>
                        <a:lnTo>
                          <a:pt x="414" y="0"/>
                        </a:lnTo>
                        <a:lnTo>
                          <a:pt x="5448" y="845"/>
                        </a:lnTo>
                        <a:lnTo>
                          <a:pt x="8947" y="4248"/>
                        </a:lnTo>
                        <a:lnTo>
                          <a:pt x="8203" y="5769"/>
                        </a:lnTo>
                        <a:lnTo>
                          <a:pt x="1850" y="3627"/>
                        </a:lnTo>
                        <a:lnTo>
                          <a:pt x="0" y="269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2" name="Google Shape;6232;p58"/>
                  <p:cNvSpPr/>
                  <p:nvPr/>
                </p:nvSpPr>
                <p:spPr>
                  <a:xfrm rot="8148087">
                    <a:off x="5508648" y="3339328"/>
                    <a:ext cx="763" cy="5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3" h="556" extrusionOk="0">
                        <a:moveTo>
                          <a:pt x="0" y="556"/>
                        </a:moveTo>
                        <a:lnTo>
                          <a:pt x="118" y="315"/>
                        </a:lnTo>
                        <a:lnTo>
                          <a:pt x="763" y="0"/>
                        </a:lnTo>
                        <a:lnTo>
                          <a:pt x="0" y="5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3" name="Google Shape;6233;p58"/>
                  <p:cNvSpPr/>
                  <p:nvPr/>
                </p:nvSpPr>
                <p:spPr>
                  <a:xfrm rot="8148087">
                    <a:off x="5536775" y="3339601"/>
                    <a:ext cx="3509" cy="23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9" h="2365" extrusionOk="0">
                        <a:moveTo>
                          <a:pt x="0" y="1689"/>
                        </a:moveTo>
                        <a:lnTo>
                          <a:pt x="291" y="1094"/>
                        </a:lnTo>
                        <a:lnTo>
                          <a:pt x="2531" y="0"/>
                        </a:lnTo>
                        <a:lnTo>
                          <a:pt x="3509" y="494"/>
                        </a:lnTo>
                        <a:lnTo>
                          <a:pt x="946" y="2365"/>
                        </a:lnTo>
                        <a:lnTo>
                          <a:pt x="0" y="16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4" name="Google Shape;6234;p58"/>
                  <p:cNvSpPr/>
                  <p:nvPr/>
                </p:nvSpPr>
                <p:spPr>
                  <a:xfrm rot="8148087">
                    <a:off x="5472412" y="3338404"/>
                    <a:ext cx="5156" cy="44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56" h="4466" extrusionOk="0">
                        <a:moveTo>
                          <a:pt x="3399" y="4466"/>
                        </a:moveTo>
                        <a:lnTo>
                          <a:pt x="0" y="0"/>
                        </a:lnTo>
                        <a:lnTo>
                          <a:pt x="5156" y="1738"/>
                        </a:lnTo>
                        <a:lnTo>
                          <a:pt x="3399" y="44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5" name="Google Shape;6235;p58"/>
                  <p:cNvSpPr/>
                  <p:nvPr/>
                </p:nvSpPr>
                <p:spPr>
                  <a:xfrm rot="8148087">
                    <a:off x="5550283" y="3339933"/>
                    <a:ext cx="3732" cy="26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32" h="2695" extrusionOk="0">
                        <a:moveTo>
                          <a:pt x="409" y="2205"/>
                        </a:moveTo>
                        <a:lnTo>
                          <a:pt x="0" y="0"/>
                        </a:lnTo>
                        <a:lnTo>
                          <a:pt x="3732" y="51"/>
                        </a:lnTo>
                        <a:lnTo>
                          <a:pt x="3325" y="2695"/>
                        </a:lnTo>
                        <a:lnTo>
                          <a:pt x="409" y="220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6" name="Google Shape;6236;p58"/>
                  <p:cNvSpPr/>
                  <p:nvPr/>
                </p:nvSpPr>
                <p:spPr>
                  <a:xfrm rot="8148087">
                    <a:off x="5529587" y="3339290"/>
                    <a:ext cx="5314" cy="51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14" h="5160" extrusionOk="0">
                        <a:moveTo>
                          <a:pt x="0" y="2598"/>
                        </a:moveTo>
                        <a:lnTo>
                          <a:pt x="2526" y="0"/>
                        </a:lnTo>
                        <a:lnTo>
                          <a:pt x="4340" y="918"/>
                        </a:lnTo>
                        <a:lnTo>
                          <a:pt x="5314" y="1865"/>
                        </a:lnTo>
                        <a:lnTo>
                          <a:pt x="4282" y="5072"/>
                        </a:lnTo>
                        <a:lnTo>
                          <a:pt x="3590" y="5160"/>
                        </a:lnTo>
                        <a:lnTo>
                          <a:pt x="0" y="2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7" name="Google Shape;6237;p58"/>
                  <p:cNvSpPr/>
                  <p:nvPr/>
                </p:nvSpPr>
                <p:spPr>
                  <a:xfrm rot="8148087">
                    <a:off x="5507092" y="3340824"/>
                    <a:ext cx="3024" cy="21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4" h="2121" extrusionOk="0">
                        <a:moveTo>
                          <a:pt x="0" y="2121"/>
                        </a:moveTo>
                        <a:lnTo>
                          <a:pt x="2905" y="0"/>
                        </a:lnTo>
                        <a:lnTo>
                          <a:pt x="3024" y="643"/>
                        </a:lnTo>
                        <a:lnTo>
                          <a:pt x="0" y="21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8" name="Google Shape;6238;p58"/>
                  <p:cNvSpPr/>
                  <p:nvPr/>
                </p:nvSpPr>
                <p:spPr>
                  <a:xfrm rot="8148087">
                    <a:off x="5492329" y="3339878"/>
                    <a:ext cx="4685" cy="47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5" h="4739" extrusionOk="0">
                        <a:moveTo>
                          <a:pt x="2104" y="4739"/>
                        </a:moveTo>
                        <a:lnTo>
                          <a:pt x="0" y="758"/>
                        </a:lnTo>
                        <a:lnTo>
                          <a:pt x="144" y="313"/>
                        </a:lnTo>
                        <a:lnTo>
                          <a:pt x="361" y="0"/>
                        </a:lnTo>
                        <a:lnTo>
                          <a:pt x="1472" y="187"/>
                        </a:lnTo>
                        <a:lnTo>
                          <a:pt x="4685" y="4409"/>
                        </a:lnTo>
                        <a:lnTo>
                          <a:pt x="2104" y="473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39" name="Google Shape;6239;p58"/>
                  <p:cNvSpPr/>
                  <p:nvPr/>
                </p:nvSpPr>
                <p:spPr>
                  <a:xfrm rot="8148087">
                    <a:off x="5525847" y="3340680"/>
                    <a:ext cx="3609" cy="23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09" h="2335" extrusionOk="0">
                        <a:moveTo>
                          <a:pt x="0" y="914"/>
                        </a:moveTo>
                        <a:lnTo>
                          <a:pt x="153" y="441"/>
                        </a:lnTo>
                        <a:lnTo>
                          <a:pt x="3609" y="0"/>
                        </a:lnTo>
                        <a:lnTo>
                          <a:pt x="1990" y="2335"/>
                        </a:lnTo>
                        <a:lnTo>
                          <a:pt x="0" y="9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0" name="Google Shape;6240;p58"/>
                  <p:cNvSpPr/>
                  <p:nvPr/>
                </p:nvSpPr>
                <p:spPr>
                  <a:xfrm rot="8148087">
                    <a:off x="5497311" y="3341232"/>
                    <a:ext cx="276" cy="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" h="627" extrusionOk="0">
                        <a:moveTo>
                          <a:pt x="118" y="627"/>
                        </a:moveTo>
                        <a:lnTo>
                          <a:pt x="0" y="296"/>
                        </a:lnTo>
                        <a:lnTo>
                          <a:pt x="205" y="0"/>
                        </a:lnTo>
                        <a:lnTo>
                          <a:pt x="276" y="135"/>
                        </a:lnTo>
                        <a:lnTo>
                          <a:pt x="118" y="6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1" name="Google Shape;6241;p58"/>
                  <p:cNvSpPr/>
                  <p:nvPr/>
                </p:nvSpPr>
                <p:spPr>
                  <a:xfrm rot="8148087">
                    <a:off x="5520953" y="3341214"/>
                    <a:ext cx="4909" cy="5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09" h="5391" extrusionOk="0">
                        <a:moveTo>
                          <a:pt x="0" y="3696"/>
                        </a:moveTo>
                        <a:lnTo>
                          <a:pt x="0" y="20"/>
                        </a:lnTo>
                        <a:lnTo>
                          <a:pt x="151" y="0"/>
                        </a:lnTo>
                        <a:lnTo>
                          <a:pt x="4909" y="4627"/>
                        </a:lnTo>
                        <a:lnTo>
                          <a:pt x="2375" y="5391"/>
                        </a:lnTo>
                        <a:lnTo>
                          <a:pt x="0" y="36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2" name="Google Shape;6242;p58"/>
                  <p:cNvSpPr/>
                  <p:nvPr/>
                </p:nvSpPr>
                <p:spPr>
                  <a:xfrm rot="8148087">
                    <a:off x="5504789" y="3341485"/>
                    <a:ext cx="2469" cy="3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3368" extrusionOk="0">
                        <a:moveTo>
                          <a:pt x="553" y="3368"/>
                        </a:moveTo>
                        <a:lnTo>
                          <a:pt x="0" y="387"/>
                        </a:lnTo>
                        <a:lnTo>
                          <a:pt x="793" y="0"/>
                        </a:lnTo>
                        <a:lnTo>
                          <a:pt x="1690" y="640"/>
                        </a:lnTo>
                        <a:lnTo>
                          <a:pt x="2469" y="1398"/>
                        </a:lnTo>
                        <a:lnTo>
                          <a:pt x="553" y="33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3" name="Google Shape;6243;p58"/>
                  <p:cNvSpPr/>
                  <p:nvPr/>
                </p:nvSpPr>
                <p:spPr>
                  <a:xfrm rot="8148087">
                    <a:off x="5537862" y="3341997"/>
                    <a:ext cx="2862" cy="15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2" h="1553" extrusionOk="0">
                        <a:moveTo>
                          <a:pt x="0" y="861"/>
                        </a:moveTo>
                        <a:lnTo>
                          <a:pt x="421" y="0"/>
                        </a:lnTo>
                        <a:lnTo>
                          <a:pt x="2862" y="823"/>
                        </a:lnTo>
                        <a:lnTo>
                          <a:pt x="1367" y="1553"/>
                        </a:lnTo>
                        <a:lnTo>
                          <a:pt x="0" y="86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4" name="Google Shape;6244;p58"/>
                  <p:cNvSpPr/>
                  <p:nvPr/>
                </p:nvSpPr>
                <p:spPr>
                  <a:xfrm rot="8148087">
                    <a:off x="5497552" y="3341680"/>
                    <a:ext cx="725" cy="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5" h="763" extrusionOk="0">
                        <a:moveTo>
                          <a:pt x="404" y="763"/>
                        </a:moveTo>
                        <a:lnTo>
                          <a:pt x="0" y="0"/>
                        </a:lnTo>
                        <a:lnTo>
                          <a:pt x="725" y="121"/>
                        </a:lnTo>
                        <a:lnTo>
                          <a:pt x="619" y="453"/>
                        </a:lnTo>
                        <a:lnTo>
                          <a:pt x="404" y="7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5" name="Google Shape;6245;p58"/>
                  <p:cNvSpPr/>
                  <p:nvPr/>
                </p:nvSpPr>
                <p:spPr>
                  <a:xfrm rot="8148087">
                    <a:off x="5498738" y="3341729"/>
                    <a:ext cx="572" cy="108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2" h="1084" extrusionOk="0">
                        <a:moveTo>
                          <a:pt x="378" y="1051"/>
                        </a:moveTo>
                        <a:lnTo>
                          <a:pt x="0" y="0"/>
                        </a:lnTo>
                        <a:lnTo>
                          <a:pt x="572" y="1084"/>
                        </a:lnTo>
                        <a:lnTo>
                          <a:pt x="378" y="10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6" name="Google Shape;6246;p58"/>
                  <p:cNvSpPr/>
                  <p:nvPr/>
                </p:nvSpPr>
                <p:spPr>
                  <a:xfrm rot="8148087">
                    <a:off x="5487167" y="3341829"/>
                    <a:ext cx="4284" cy="26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4" h="2670" extrusionOk="0">
                        <a:moveTo>
                          <a:pt x="1809" y="2670"/>
                        </a:moveTo>
                        <a:lnTo>
                          <a:pt x="0" y="293"/>
                        </a:lnTo>
                        <a:lnTo>
                          <a:pt x="2305" y="0"/>
                        </a:lnTo>
                        <a:lnTo>
                          <a:pt x="4284" y="1924"/>
                        </a:lnTo>
                        <a:lnTo>
                          <a:pt x="1809" y="26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7" name="Google Shape;6247;p58"/>
                  <p:cNvSpPr/>
                  <p:nvPr/>
                </p:nvSpPr>
                <p:spPr>
                  <a:xfrm rot="8148087">
                    <a:off x="5501001" y="3340802"/>
                    <a:ext cx="2691" cy="50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1" h="5093" extrusionOk="0">
                        <a:moveTo>
                          <a:pt x="2691" y="5093"/>
                        </a:moveTo>
                        <a:lnTo>
                          <a:pt x="0" y="0"/>
                        </a:lnTo>
                        <a:lnTo>
                          <a:pt x="1005" y="978"/>
                        </a:lnTo>
                        <a:lnTo>
                          <a:pt x="1395" y="1490"/>
                        </a:lnTo>
                        <a:lnTo>
                          <a:pt x="2691" y="50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8" name="Google Shape;6248;p58"/>
                  <p:cNvSpPr/>
                  <p:nvPr/>
                </p:nvSpPr>
                <p:spPr>
                  <a:xfrm rot="8148087">
                    <a:off x="5534225" y="3342220"/>
                    <a:ext cx="3802" cy="2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02" h="2668" extrusionOk="0">
                        <a:moveTo>
                          <a:pt x="0" y="957"/>
                        </a:moveTo>
                        <a:lnTo>
                          <a:pt x="1310" y="0"/>
                        </a:lnTo>
                        <a:lnTo>
                          <a:pt x="1610" y="101"/>
                        </a:lnTo>
                        <a:lnTo>
                          <a:pt x="3802" y="2233"/>
                        </a:lnTo>
                        <a:lnTo>
                          <a:pt x="3379" y="2668"/>
                        </a:lnTo>
                        <a:lnTo>
                          <a:pt x="0" y="9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49" name="Google Shape;6249;p58"/>
                  <p:cNvSpPr/>
                  <p:nvPr/>
                </p:nvSpPr>
                <p:spPr>
                  <a:xfrm rot="8148087">
                    <a:off x="5497681" y="3342545"/>
                    <a:ext cx="573" cy="10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3" h="1002" extrusionOk="0">
                        <a:moveTo>
                          <a:pt x="0" y="983"/>
                        </a:moveTo>
                        <a:lnTo>
                          <a:pt x="317" y="0"/>
                        </a:lnTo>
                        <a:lnTo>
                          <a:pt x="573" y="336"/>
                        </a:lnTo>
                        <a:lnTo>
                          <a:pt x="111" y="1002"/>
                        </a:lnTo>
                        <a:lnTo>
                          <a:pt x="0" y="9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0" name="Google Shape;6250;p58"/>
                  <p:cNvSpPr/>
                  <p:nvPr/>
                </p:nvSpPr>
                <p:spPr>
                  <a:xfrm rot="8148087">
                    <a:off x="5470820" y="3342803"/>
                    <a:ext cx="3175" cy="23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5" h="2310" extrusionOk="0">
                        <a:moveTo>
                          <a:pt x="0" y="1240"/>
                        </a:moveTo>
                        <a:lnTo>
                          <a:pt x="799" y="0"/>
                        </a:lnTo>
                        <a:lnTo>
                          <a:pt x="3175" y="2310"/>
                        </a:lnTo>
                        <a:lnTo>
                          <a:pt x="0" y="12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1" name="Google Shape;6251;p58"/>
                  <p:cNvSpPr/>
                  <p:nvPr/>
                </p:nvSpPr>
                <p:spPr>
                  <a:xfrm rot="8148087">
                    <a:off x="5511395" y="3341501"/>
                    <a:ext cx="4640" cy="4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0" h="4850" extrusionOk="0">
                        <a:moveTo>
                          <a:pt x="0" y="1746"/>
                        </a:moveTo>
                        <a:lnTo>
                          <a:pt x="268" y="0"/>
                        </a:lnTo>
                        <a:lnTo>
                          <a:pt x="4640" y="4251"/>
                        </a:lnTo>
                        <a:lnTo>
                          <a:pt x="4348" y="4850"/>
                        </a:lnTo>
                        <a:lnTo>
                          <a:pt x="0" y="17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2" name="Google Shape;6252;p58"/>
                  <p:cNvSpPr/>
                  <p:nvPr/>
                </p:nvSpPr>
                <p:spPr>
                  <a:xfrm rot="8148087">
                    <a:off x="5566863" y="3342011"/>
                    <a:ext cx="1129" cy="30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29" h="3049" extrusionOk="0">
                        <a:moveTo>
                          <a:pt x="1097" y="3049"/>
                        </a:moveTo>
                        <a:lnTo>
                          <a:pt x="0" y="0"/>
                        </a:lnTo>
                        <a:lnTo>
                          <a:pt x="1129" y="1098"/>
                        </a:lnTo>
                        <a:lnTo>
                          <a:pt x="1129" y="3027"/>
                        </a:lnTo>
                        <a:lnTo>
                          <a:pt x="1097" y="304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3" name="Google Shape;6253;p58"/>
                  <p:cNvSpPr/>
                  <p:nvPr/>
                </p:nvSpPr>
                <p:spPr>
                  <a:xfrm rot="8148087">
                    <a:off x="5509593" y="3343278"/>
                    <a:ext cx="1134" cy="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4" h="604" extrusionOk="0">
                        <a:moveTo>
                          <a:pt x="0" y="588"/>
                        </a:moveTo>
                        <a:lnTo>
                          <a:pt x="288" y="0"/>
                        </a:lnTo>
                        <a:lnTo>
                          <a:pt x="1134" y="604"/>
                        </a:lnTo>
                        <a:lnTo>
                          <a:pt x="0" y="5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4" name="Google Shape;6254;p58"/>
                  <p:cNvSpPr/>
                  <p:nvPr/>
                </p:nvSpPr>
                <p:spPr>
                  <a:xfrm rot="8148087">
                    <a:off x="5495637" y="3343121"/>
                    <a:ext cx="2435" cy="18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5" h="1879" extrusionOk="0">
                        <a:moveTo>
                          <a:pt x="649" y="1579"/>
                        </a:moveTo>
                        <a:lnTo>
                          <a:pt x="0" y="726"/>
                        </a:lnTo>
                        <a:lnTo>
                          <a:pt x="503" y="0"/>
                        </a:lnTo>
                        <a:lnTo>
                          <a:pt x="2435" y="1879"/>
                        </a:lnTo>
                        <a:lnTo>
                          <a:pt x="649" y="15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5" name="Google Shape;6255;p58"/>
                  <p:cNvSpPr/>
                  <p:nvPr/>
                </p:nvSpPr>
                <p:spPr>
                  <a:xfrm rot="8148087">
                    <a:off x="5499041" y="3341913"/>
                    <a:ext cx="3259" cy="40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59" h="4029" extrusionOk="0">
                        <a:moveTo>
                          <a:pt x="2983" y="4029"/>
                        </a:moveTo>
                        <a:lnTo>
                          <a:pt x="73" y="204"/>
                        </a:lnTo>
                        <a:lnTo>
                          <a:pt x="0" y="0"/>
                        </a:lnTo>
                        <a:lnTo>
                          <a:pt x="3259" y="3170"/>
                        </a:lnTo>
                        <a:lnTo>
                          <a:pt x="2983" y="40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6" name="Google Shape;6256;p58"/>
                  <p:cNvSpPr/>
                  <p:nvPr/>
                </p:nvSpPr>
                <p:spPr>
                  <a:xfrm rot="8148087">
                    <a:off x="5551112" y="3343740"/>
                    <a:ext cx="1054" cy="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4" h="894" extrusionOk="0">
                        <a:moveTo>
                          <a:pt x="0" y="879"/>
                        </a:moveTo>
                        <a:lnTo>
                          <a:pt x="135" y="0"/>
                        </a:lnTo>
                        <a:lnTo>
                          <a:pt x="1054" y="894"/>
                        </a:lnTo>
                        <a:lnTo>
                          <a:pt x="0" y="8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7" name="Google Shape;6257;p58"/>
                  <p:cNvSpPr/>
                  <p:nvPr/>
                </p:nvSpPr>
                <p:spPr>
                  <a:xfrm rot="8148087">
                    <a:off x="5508258" y="3343618"/>
                    <a:ext cx="359" cy="4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9" h="456" extrusionOk="0">
                        <a:moveTo>
                          <a:pt x="85" y="456"/>
                        </a:moveTo>
                        <a:lnTo>
                          <a:pt x="0" y="0"/>
                        </a:lnTo>
                        <a:lnTo>
                          <a:pt x="359" y="256"/>
                        </a:lnTo>
                        <a:lnTo>
                          <a:pt x="85" y="4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8" name="Google Shape;6258;p58"/>
                  <p:cNvSpPr/>
                  <p:nvPr/>
                </p:nvSpPr>
                <p:spPr>
                  <a:xfrm rot="8148087">
                    <a:off x="5537446" y="3343791"/>
                    <a:ext cx="905" cy="4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" h="499" extrusionOk="0">
                        <a:moveTo>
                          <a:pt x="0" y="232"/>
                        </a:moveTo>
                        <a:lnTo>
                          <a:pt x="475" y="0"/>
                        </a:lnTo>
                        <a:lnTo>
                          <a:pt x="905" y="418"/>
                        </a:lnTo>
                        <a:lnTo>
                          <a:pt x="793" y="499"/>
                        </a:lnTo>
                        <a:lnTo>
                          <a:pt x="0" y="2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59" name="Google Shape;6259;p58"/>
                  <p:cNvSpPr/>
                  <p:nvPr/>
                </p:nvSpPr>
                <p:spPr>
                  <a:xfrm rot="8148087">
                    <a:off x="5508796" y="3343581"/>
                    <a:ext cx="674" cy="4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481" extrusionOk="0">
                        <a:moveTo>
                          <a:pt x="0" y="0"/>
                        </a:moveTo>
                        <a:lnTo>
                          <a:pt x="586" y="8"/>
                        </a:lnTo>
                        <a:lnTo>
                          <a:pt x="674" y="48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0" name="Google Shape;6260;p58"/>
                  <p:cNvSpPr/>
                  <p:nvPr/>
                </p:nvSpPr>
                <p:spPr>
                  <a:xfrm rot="8148087">
                    <a:off x="5527067" y="3343984"/>
                    <a:ext cx="221" cy="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" h="244" extrusionOk="0">
                        <a:moveTo>
                          <a:pt x="0" y="244"/>
                        </a:moveTo>
                        <a:lnTo>
                          <a:pt x="169" y="0"/>
                        </a:lnTo>
                        <a:lnTo>
                          <a:pt x="221" y="50"/>
                        </a:lnTo>
                        <a:lnTo>
                          <a:pt x="221" y="216"/>
                        </a:lnTo>
                        <a:lnTo>
                          <a:pt x="0" y="2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1" name="Google Shape;6261;p58"/>
                  <p:cNvSpPr/>
                  <p:nvPr/>
                </p:nvSpPr>
                <p:spPr>
                  <a:xfrm rot="8148087">
                    <a:off x="5507505" y="3343813"/>
                    <a:ext cx="797" cy="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97" h="626" extrusionOk="0">
                        <a:moveTo>
                          <a:pt x="0" y="170"/>
                        </a:moveTo>
                        <a:lnTo>
                          <a:pt x="233" y="0"/>
                        </a:lnTo>
                        <a:lnTo>
                          <a:pt x="797" y="548"/>
                        </a:lnTo>
                        <a:lnTo>
                          <a:pt x="638" y="626"/>
                        </a:lnTo>
                        <a:lnTo>
                          <a:pt x="0" y="17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2" name="Google Shape;6262;p58"/>
                  <p:cNvSpPr/>
                  <p:nvPr/>
                </p:nvSpPr>
                <p:spPr>
                  <a:xfrm rot="8148087">
                    <a:off x="2677347" y="2462938"/>
                    <a:ext cx="2280361" cy="19525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0361" h="1952522" extrusionOk="0">
                        <a:moveTo>
                          <a:pt x="2007924" y="1952522"/>
                        </a:moveTo>
                        <a:lnTo>
                          <a:pt x="0" y="0"/>
                        </a:lnTo>
                        <a:lnTo>
                          <a:pt x="2280361" y="1627785"/>
                        </a:lnTo>
                        <a:lnTo>
                          <a:pt x="2205123" y="1727787"/>
                        </a:lnTo>
                        <a:cubicBezTo>
                          <a:pt x="2173587" y="1767576"/>
                          <a:pt x="2140895" y="1806759"/>
                          <a:pt x="2107049" y="1845291"/>
                        </a:cubicBezTo>
                        <a:lnTo>
                          <a:pt x="2007924" y="1952522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3" name="Google Shape;6263;p58"/>
                  <p:cNvSpPr/>
                  <p:nvPr/>
                </p:nvSpPr>
                <p:spPr>
                  <a:xfrm rot="8148087">
                    <a:off x="5375178" y="3326666"/>
                    <a:ext cx="88152" cy="562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152" h="56260" extrusionOk="0">
                        <a:moveTo>
                          <a:pt x="24969" y="24281"/>
                        </a:moveTo>
                        <a:lnTo>
                          <a:pt x="0" y="0"/>
                        </a:lnTo>
                        <a:lnTo>
                          <a:pt x="17696" y="5966"/>
                        </a:lnTo>
                        <a:lnTo>
                          <a:pt x="88152" y="56260"/>
                        </a:lnTo>
                        <a:lnTo>
                          <a:pt x="24969" y="24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4" name="Google Shape;6264;p58"/>
                  <p:cNvSpPr/>
                  <p:nvPr/>
                </p:nvSpPr>
                <p:spPr>
                  <a:xfrm rot="8148087">
                    <a:off x="5473774" y="3340283"/>
                    <a:ext cx="12409" cy="105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09" h="10518" extrusionOk="0">
                        <a:moveTo>
                          <a:pt x="9739" y="10518"/>
                        </a:moveTo>
                        <a:lnTo>
                          <a:pt x="0" y="1048"/>
                        </a:lnTo>
                        <a:lnTo>
                          <a:pt x="3482" y="0"/>
                        </a:lnTo>
                        <a:lnTo>
                          <a:pt x="12409" y="6372"/>
                        </a:lnTo>
                        <a:lnTo>
                          <a:pt x="9739" y="105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5" name="Google Shape;6265;p58"/>
                  <p:cNvSpPr/>
                  <p:nvPr/>
                </p:nvSpPr>
                <p:spPr>
                  <a:xfrm rot="8148087">
                    <a:off x="5487775" y="3343672"/>
                    <a:ext cx="7324" cy="36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24" h="3629" extrusionOk="0">
                        <a:moveTo>
                          <a:pt x="3732" y="3629"/>
                        </a:moveTo>
                        <a:lnTo>
                          <a:pt x="0" y="0"/>
                        </a:lnTo>
                        <a:lnTo>
                          <a:pt x="3768" y="633"/>
                        </a:lnTo>
                        <a:lnTo>
                          <a:pt x="7324" y="3170"/>
                        </a:lnTo>
                        <a:lnTo>
                          <a:pt x="3732" y="36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6" name="Google Shape;6266;p58"/>
                  <p:cNvSpPr/>
                  <p:nvPr/>
                </p:nvSpPr>
                <p:spPr>
                  <a:xfrm rot="8148087">
                    <a:off x="5497904" y="3344087"/>
                    <a:ext cx="1205" cy="16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5" h="1634" extrusionOk="0">
                        <a:moveTo>
                          <a:pt x="483" y="1634"/>
                        </a:moveTo>
                        <a:lnTo>
                          <a:pt x="0" y="1165"/>
                        </a:lnTo>
                        <a:lnTo>
                          <a:pt x="376" y="0"/>
                        </a:lnTo>
                        <a:lnTo>
                          <a:pt x="1205" y="592"/>
                        </a:lnTo>
                        <a:lnTo>
                          <a:pt x="483" y="163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7" name="Google Shape;6267;p58"/>
                  <p:cNvSpPr/>
                  <p:nvPr/>
                </p:nvSpPr>
                <p:spPr>
                  <a:xfrm rot="8148087">
                    <a:off x="5503573" y="3343629"/>
                    <a:ext cx="1163" cy="1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" h="1419" extrusionOk="0">
                        <a:moveTo>
                          <a:pt x="1163" y="1419"/>
                        </a:moveTo>
                        <a:lnTo>
                          <a:pt x="846" y="1111"/>
                        </a:lnTo>
                        <a:lnTo>
                          <a:pt x="0" y="0"/>
                        </a:lnTo>
                        <a:lnTo>
                          <a:pt x="877" y="626"/>
                        </a:lnTo>
                        <a:lnTo>
                          <a:pt x="1163" y="14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8" name="Google Shape;6268;p58"/>
                  <p:cNvSpPr/>
                  <p:nvPr/>
                </p:nvSpPr>
                <p:spPr>
                  <a:xfrm rot="8148087">
                    <a:off x="5505827" y="3343643"/>
                    <a:ext cx="1487" cy="15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7" h="1503" extrusionOk="0">
                        <a:moveTo>
                          <a:pt x="738" y="968"/>
                        </a:moveTo>
                        <a:lnTo>
                          <a:pt x="0" y="250"/>
                        </a:lnTo>
                        <a:lnTo>
                          <a:pt x="512" y="0"/>
                        </a:lnTo>
                        <a:lnTo>
                          <a:pt x="1103" y="776"/>
                        </a:lnTo>
                        <a:lnTo>
                          <a:pt x="1487" y="1503"/>
                        </a:lnTo>
                        <a:lnTo>
                          <a:pt x="738" y="96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69" name="Google Shape;6269;p58"/>
                  <p:cNvSpPr/>
                  <p:nvPr/>
                </p:nvSpPr>
                <p:spPr>
                  <a:xfrm rot="8148087">
                    <a:off x="5507884" y="3344147"/>
                    <a:ext cx="1119" cy="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9" h="557" extrusionOk="0">
                        <a:moveTo>
                          <a:pt x="573" y="557"/>
                        </a:moveTo>
                        <a:lnTo>
                          <a:pt x="0" y="0"/>
                        </a:lnTo>
                        <a:lnTo>
                          <a:pt x="1009" y="13"/>
                        </a:lnTo>
                        <a:lnTo>
                          <a:pt x="1119" y="159"/>
                        </a:lnTo>
                        <a:lnTo>
                          <a:pt x="573" y="5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0" name="Google Shape;6270;p58"/>
                  <p:cNvSpPr/>
                  <p:nvPr/>
                </p:nvSpPr>
                <p:spPr>
                  <a:xfrm rot="8148087">
                    <a:off x="5509810" y="3343543"/>
                    <a:ext cx="1117" cy="2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7" h="2144" extrusionOk="0">
                        <a:moveTo>
                          <a:pt x="1117" y="2144"/>
                        </a:moveTo>
                        <a:lnTo>
                          <a:pt x="0" y="1058"/>
                        </a:lnTo>
                        <a:lnTo>
                          <a:pt x="517" y="0"/>
                        </a:lnTo>
                        <a:lnTo>
                          <a:pt x="784" y="351"/>
                        </a:lnTo>
                        <a:lnTo>
                          <a:pt x="1117" y="2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1" name="Google Shape;6271;p58"/>
                  <p:cNvSpPr/>
                  <p:nvPr/>
                </p:nvSpPr>
                <p:spPr>
                  <a:xfrm rot="8148087">
                    <a:off x="5517271" y="3343079"/>
                    <a:ext cx="2869" cy="31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9" h="3147" extrusionOk="0">
                        <a:moveTo>
                          <a:pt x="2455" y="3147"/>
                        </a:moveTo>
                        <a:lnTo>
                          <a:pt x="0" y="759"/>
                        </a:lnTo>
                        <a:lnTo>
                          <a:pt x="2520" y="0"/>
                        </a:lnTo>
                        <a:lnTo>
                          <a:pt x="2869" y="458"/>
                        </a:lnTo>
                        <a:lnTo>
                          <a:pt x="2455" y="314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2" name="Google Shape;6272;p58"/>
                  <p:cNvSpPr/>
                  <p:nvPr/>
                </p:nvSpPr>
                <p:spPr>
                  <a:xfrm rot="8148087">
                    <a:off x="5525034" y="3344948"/>
                    <a:ext cx="2924" cy="14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4" h="1428" extrusionOk="0">
                        <a:moveTo>
                          <a:pt x="151" y="1428"/>
                        </a:moveTo>
                        <a:lnTo>
                          <a:pt x="0" y="1282"/>
                        </a:lnTo>
                        <a:lnTo>
                          <a:pt x="0" y="1157"/>
                        </a:lnTo>
                        <a:lnTo>
                          <a:pt x="802" y="0"/>
                        </a:lnTo>
                        <a:lnTo>
                          <a:pt x="2924" y="1075"/>
                        </a:lnTo>
                        <a:lnTo>
                          <a:pt x="151" y="14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3" name="Google Shape;6273;p58"/>
                  <p:cNvSpPr/>
                  <p:nvPr/>
                </p:nvSpPr>
                <p:spPr>
                  <a:xfrm rot="8148087">
                    <a:off x="5527824" y="3342937"/>
                    <a:ext cx="2645" cy="29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5" h="2912" extrusionOk="0">
                        <a:moveTo>
                          <a:pt x="2593" y="2912"/>
                        </a:moveTo>
                        <a:lnTo>
                          <a:pt x="0" y="390"/>
                        </a:lnTo>
                        <a:lnTo>
                          <a:pt x="126" y="0"/>
                        </a:lnTo>
                        <a:lnTo>
                          <a:pt x="2645" y="1275"/>
                        </a:lnTo>
                        <a:lnTo>
                          <a:pt x="2645" y="2837"/>
                        </a:lnTo>
                        <a:lnTo>
                          <a:pt x="2593" y="291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4" name="Google Shape;6274;p58"/>
                  <p:cNvSpPr/>
                  <p:nvPr/>
                </p:nvSpPr>
                <p:spPr>
                  <a:xfrm rot="8148087">
                    <a:off x="5531085" y="3343565"/>
                    <a:ext cx="3205" cy="2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05" h="2959" extrusionOk="0">
                        <a:moveTo>
                          <a:pt x="1391" y="2402"/>
                        </a:moveTo>
                        <a:lnTo>
                          <a:pt x="0" y="1049"/>
                        </a:lnTo>
                        <a:lnTo>
                          <a:pt x="1020" y="0"/>
                        </a:lnTo>
                        <a:lnTo>
                          <a:pt x="3205" y="737"/>
                        </a:lnTo>
                        <a:lnTo>
                          <a:pt x="2491" y="2959"/>
                        </a:lnTo>
                        <a:lnTo>
                          <a:pt x="1391" y="240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5" name="Google Shape;6275;p58"/>
                  <p:cNvSpPr/>
                  <p:nvPr/>
                </p:nvSpPr>
                <p:spPr>
                  <a:xfrm rot="8148087">
                    <a:off x="5533179" y="3344707"/>
                    <a:ext cx="5565" cy="3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3965" extrusionOk="0">
                        <a:moveTo>
                          <a:pt x="188" y="2882"/>
                        </a:moveTo>
                        <a:lnTo>
                          <a:pt x="0" y="2700"/>
                        </a:lnTo>
                        <a:lnTo>
                          <a:pt x="2606" y="798"/>
                        </a:lnTo>
                        <a:lnTo>
                          <a:pt x="4242" y="0"/>
                        </a:lnTo>
                        <a:lnTo>
                          <a:pt x="5565" y="1739"/>
                        </a:lnTo>
                        <a:lnTo>
                          <a:pt x="3400" y="3965"/>
                        </a:lnTo>
                        <a:lnTo>
                          <a:pt x="188" y="288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6" name="Google Shape;6276;p58"/>
                  <p:cNvSpPr/>
                  <p:nvPr/>
                </p:nvSpPr>
                <p:spPr>
                  <a:xfrm rot="8148087">
                    <a:off x="5535546" y="3344372"/>
                    <a:ext cx="6651" cy="47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51" h="4713" extrusionOk="0">
                        <a:moveTo>
                          <a:pt x="2172" y="4713"/>
                        </a:moveTo>
                        <a:lnTo>
                          <a:pt x="0" y="2601"/>
                        </a:lnTo>
                        <a:lnTo>
                          <a:pt x="1272" y="0"/>
                        </a:lnTo>
                        <a:lnTo>
                          <a:pt x="5540" y="717"/>
                        </a:lnTo>
                        <a:lnTo>
                          <a:pt x="6651" y="2177"/>
                        </a:lnTo>
                        <a:lnTo>
                          <a:pt x="5208" y="3229"/>
                        </a:lnTo>
                        <a:lnTo>
                          <a:pt x="2172" y="47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7" name="Google Shape;6277;p58"/>
                  <p:cNvSpPr/>
                  <p:nvPr/>
                </p:nvSpPr>
                <p:spPr>
                  <a:xfrm rot="8148087">
                    <a:off x="5541046" y="3343980"/>
                    <a:ext cx="9800" cy="42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00" h="4276" extrusionOk="0">
                        <a:moveTo>
                          <a:pt x="3573" y="3474"/>
                        </a:moveTo>
                        <a:lnTo>
                          <a:pt x="0" y="0"/>
                        </a:lnTo>
                        <a:lnTo>
                          <a:pt x="8905" y="122"/>
                        </a:lnTo>
                        <a:lnTo>
                          <a:pt x="9800" y="1298"/>
                        </a:lnTo>
                        <a:lnTo>
                          <a:pt x="8344" y="4276"/>
                        </a:lnTo>
                        <a:lnTo>
                          <a:pt x="3573" y="34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8" name="Google Shape;6278;p58"/>
                  <p:cNvSpPr/>
                  <p:nvPr/>
                </p:nvSpPr>
                <p:spPr>
                  <a:xfrm rot="8148087">
                    <a:off x="5555133" y="3340540"/>
                    <a:ext cx="7723" cy="145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23" h="14589" extrusionOk="0">
                        <a:moveTo>
                          <a:pt x="6201" y="14589"/>
                        </a:moveTo>
                        <a:lnTo>
                          <a:pt x="1295" y="9819"/>
                        </a:lnTo>
                        <a:lnTo>
                          <a:pt x="0" y="2840"/>
                        </a:lnTo>
                        <a:lnTo>
                          <a:pt x="4150" y="0"/>
                        </a:lnTo>
                        <a:lnTo>
                          <a:pt x="7723" y="4694"/>
                        </a:lnTo>
                        <a:lnTo>
                          <a:pt x="6201" y="145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79" name="Google Shape;6279;p58"/>
                  <p:cNvSpPr/>
                  <p:nvPr/>
                </p:nvSpPr>
                <p:spPr>
                  <a:xfrm rot="8148087">
                    <a:off x="5568397" y="3342666"/>
                    <a:ext cx="4616" cy="167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16" h="16723" extrusionOk="0">
                        <a:moveTo>
                          <a:pt x="1164" y="16723"/>
                        </a:moveTo>
                        <a:lnTo>
                          <a:pt x="0" y="15591"/>
                        </a:lnTo>
                        <a:lnTo>
                          <a:pt x="0" y="0"/>
                        </a:lnTo>
                        <a:lnTo>
                          <a:pt x="2580" y="3390"/>
                        </a:lnTo>
                        <a:lnTo>
                          <a:pt x="4616" y="14360"/>
                        </a:lnTo>
                        <a:lnTo>
                          <a:pt x="1164" y="1672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0" name="Google Shape;6280;p58"/>
                  <p:cNvSpPr/>
                  <p:nvPr/>
                </p:nvSpPr>
                <p:spPr>
                  <a:xfrm rot="8148087">
                    <a:off x="5593913" y="3309128"/>
                    <a:ext cx="61442" cy="967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442" h="96722" extrusionOk="0">
                        <a:moveTo>
                          <a:pt x="61442" y="96722"/>
                        </a:moveTo>
                        <a:lnTo>
                          <a:pt x="40187" y="76054"/>
                        </a:lnTo>
                        <a:lnTo>
                          <a:pt x="0" y="0"/>
                        </a:lnTo>
                        <a:lnTo>
                          <a:pt x="50546" y="66425"/>
                        </a:lnTo>
                        <a:lnTo>
                          <a:pt x="61442" y="9672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1" name="Google Shape;6281;p58"/>
                  <p:cNvSpPr/>
                  <p:nvPr/>
                </p:nvSpPr>
                <p:spPr>
                  <a:xfrm rot="8148087">
                    <a:off x="6195286" y="2319325"/>
                    <a:ext cx="2026654" cy="2250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6654" h="2250118" extrusionOk="0">
                        <a:moveTo>
                          <a:pt x="2026654" y="2250118"/>
                        </a:moveTo>
                        <a:lnTo>
                          <a:pt x="0" y="279382"/>
                        </a:lnTo>
                        <a:lnTo>
                          <a:pt x="104417" y="177297"/>
                        </a:lnTo>
                        <a:cubicBezTo>
                          <a:pt x="141986" y="142386"/>
                          <a:pt x="180239" y="108611"/>
                          <a:pt x="219131" y="75974"/>
                        </a:cubicBezTo>
                        <a:lnTo>
                          <a:pt x="314440" y="0"/>
                        </a:lnTo>
                        <a:lnTo>
                          <a:pt x="2026654" y="2250118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2" name="Google Shape;6282;p58"/>
                  <p:cNvSpPr/>
                  <p:nvPr/>
                </p:nvSpPr>
                <p:spPr>
                  <a:xfrm rot="8148087">
                    <a:off x="5505464" y="3344011"/>
                    <a:ext cx="1574" cy="2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74" h="2114" extrusionOk="0">
                        <a:moveTo>
                          <a:pt x="1034" y="2114"/>
                        </a:moveTo>
                        <a:lnTo>
                          <a:pt x="447" y="1342"/>
                        </a:lnTo>
                        <a:lnTo>
                          <a:pt x="0" y="496"/>
                        </a:lnTo>
                        <a:lnTo>
                          <a:pt x="1013" y="0"/>
                        </a:lnTo>
                        <a:lnTo>
                          <a:pt x="1574" y="1559"/>
                        </a:lnTo>
                        <a:lnTo>
                          <a:pt x="1034" y="211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3" name="Google Shape;6283;p58"/>
                  <p:cNvSpPr/>
                  <p:nvPr/>
                </p:nvSpPr>
                <p:spPr>
                  <a:xfrm rot="8148087">
                    <a:off x="5499063" y="3343606"/>
                    <a:ext cx="6326" cy="5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6" h="5976" extrusionOk="0">
                        <a:moveTo>
                          <a:pt x="503" y="3178"/>
                        </a:moveTo>
                        <a:lnTo>
                          <a:pt x="0" y="1778"/>
                        </a:lnTo>
                        <a:lnTo>
                          <a:pt x="1729" y="0"/>
                        </a:lnTo>
                        <a:lnTo>
                          <a:pt x="6326" y="63"/>
                        </a:lnTo>
                        <a:lnTo>
                          <a:pt x="4424" y="5976"/>
                        </a:lnTo>
                        <a:lnTo>
                          <a:pt x="503" y="317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4" name="Google Shape;6284;p58"/>
                  <p:cNvSpPr/>
                  <p:nvPr/>
                </p:nvSpPr>
                <p:spPr>
                  <a:xfrm rot="8148087">
                    <a:off x="5507353" y="3344518"/>
                    <a:ext cx="674" cy="83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4" h="837" extrusionOk="0">
                        <a:moveTo>
                          <a:pt x="530" y="837"/>
                        </a:moveTo>
                        <a:lnTo>
                          <a:pt x="0" y="141"/>
                        </a:lnTo>
                        <a:lnTo>
                          <a:pt x="193" y="0"/>
                        </a:lnTo>
                        <a:lnTo>
                          <a:pt x="269" y="1"/>
                        </a:lnTo>
                        <a:lnTo>
                          <a:pt x="674" y="767"/>
                        </a:lnTo>
                        <a:lnTo>
                          <a:pt x="53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5" name="Google Shape;6285;p58"/>
                  <p:cNvSpPr/>
                  <p:nvPr/>
                </p:nvSpPr>
                <p:spPr>
                  <a:xfrm rot="8148087">
                    <a:off x="5508879" y="3344045"/>
                    <a:ext cx="1950" cy="31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0" h="3181" extrusionOk="0">
                        <a:moveTo>
                          <a:pt x="1592" y="3176"/>
                        </a:moveTo>
                        <a:lnTo>
                          <a:pt x="120" y="1243"/>
                        </a:lnTo>
                        <a:lnTo>
                          <a:pt x="0" y="592"/>
                        </a:lnTo>
                        <a:lnTo>
                          <a:pt x="289" y="0"/>
                        </a:lnTo>
                        <a:lnTo>
                          <a:pt x="1950" y="3141"/>
                        </a:lnTo>
                        <a:lnTo>
                          <a:pt x="1895" y="3181"/>
                        </a:lnTo>
                        <a:lnTo>
                          <a:pt x="1592" y="31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6" name="Google Shape;6286;p58"/>
                  <p:cNvSpPr/>
                  <p:nvPr/>
                </p:nvSpPr>
                <p:spPr>
                  <a:xfrm rot="8148087">
                    <a:off x="5507163" y="3345515"/>
                    <a:ext cx="1349" cy="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9" h="826" extrusionOk="0">
                        <a:moveTo>
                          <a:pt x="21" y="808"/>
                        </a:moveTo>
                        <a:lnTo>
                          <a:pt x="0" y="767"/>
                        </a:lnTo>
                        <a:lnTo>
                          <a:pt x="1051" y="0"/>
                        </a:lnTo>
                        <a:lnTo>
                          <a:pt x="1349" y="826"/>
                        </a:lnTo>
                        <a:lnTo>
                          <a:pt x="21" y="8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7" name="Google Shape;6287;p58"/>
                  <p:cNvSpPr/>
                  <p:nvPr/>
                </p:nvSpPr>
                <p:spPr>
                  <a:xfrm rot="8148087">
                    <a:off x="5512812" y="3342861"/>
                    <a:ext cx="4622" cy="69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22" h="6959" extrusionOk="0">
                        <a:moveTo>
                          <a:pt x="4475" y="6959"/>
                        </a:moveTo>
                        <a:lnTo>
                          <a:pt x="0" y="1077"/>
                        </a:lnTo>
                        <a:lnTo>
                          <a:pt x="91" y="487"/>
                        </a:lnTo>
                        <a:lnTo>
                          <a:pt x="1706" y="0"/>
                        </a:lnTo>
                        <a:lnTo>
                          <a:pt x="4295" y="4901"/>
                        </a:lnTo>
                        <a:lnTo>
                          <a:pt x="4622" y="6659"/>
                        </a:lnTo>
                        <a:lnTo>
                          <a:pt x="4475" y="69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8" name="Google Shape;6288;p58"/>
                  <p:cNvSpPr/>
                  <p:nvPr/>
                </p:nvSpPr>
                <p:spPr>
                  <a:xfrm rot="8148087">
                    <a:off x="5527439" y="3345399"/>
                    <a:ext cx="2040" cy="32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0" h="3294" extrusionOk="0">
                        <a:moveTo>
                          <a:pt x="0" y="2889"/>
                        </a:moveTo>
                        <a:lnTo>
                          <a:pt x="0" y="0"/>
                        </a:lnTo>
                        <a:lnTo>
                          <a:pt x="1201" y="405"/>
                        </a:lnTo>
                        <a:lnTo>
                          <a:pt x="2040" y="1508"/>
                        </a:lnTo>
                        <a:lnTo>
                          <a:pt x="802" y="3294"/>
                        </a:lnTo>
                        <a:lnTo>
                          <a:pt x="0" y="28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89" name="Google Shape;6289;p58"/>
                  <p:cNvSpPr/>
                  <p:nvPr/>
                </p:nvSpPr>
                <p:spPr>
                  <a:xfrm rot="8148087">
                    <a:off x="5478481" y="3348251"/>
                    <a:ext cx="23496" cy="1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496" h="11712" extrusionOk="0">
                        <a:moveTo>
                          <a:pt x="0" y="6458"/>
                        </a:moveTo>
                        <a:lnTo>
                          <a:pt x="4476" y="0"/>
                        </a:lnTo>
                        <a:lnTo>
                          <a:pt x="7103" y="37"/>
                        </a:lnTo>
                        <a:lnTo>
                          <a:pt x="23496" y="8333"/>
                        </a:lnTo>
                        <a:lnTo>
                          <a:pt x="23191" y="10031"/>
                        </a:lnTo>
                        <a:lnTo>
                          <a:pt x="19455" y="11156"/>
                        </a:lnTo>
                        <a:lnTo>
                          <a:pt x="15099" y="11712"/>
                        </a:lnTo>
                        <a:lnTo>
                          <a:pt x="4978" y="10012"/>
                        </a:lnTo>
                        <a:lnTo>
                          <a:pt x="0" y="645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0" name="Google Shape;6290;p58"/>
                  <p:cNvSpPr/>
                  <p:nvPr/>
                </p:nvSpPr>
                <p:spPr>
                  <a:xfrm rot="8148087">
                    <a:off x="5506471" y="3346092"/>
                    <a:ext cx="591" cy="2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" h="252" extrusionOk="0">
                        <a:moveTo>
                          <a:pt x="90" y="252"/>
                        </a:moveTo>
                        <a:lnTo>
                          <a:pt x="0" y="0"/>
                        </a:lnTo>
                        <a:lnTo>
                          <a:pt x="591" y="8"/>
                        </a:lnTo>
                        <a:lnTo>
                          <a:pt x="90" y="2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1" name="Google Shape;6291;p58"/>
                  <p:cNvSpPr/>
                  <p:nvPr/>
                </p:nvSpPr>
                <p:spPr>
                  <a:xfrm rot="8148087">
                    <a:off x="5512233" y="3345410"/>
                    <a:ext cx="2480" cy="5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0" h="5440" extrusionOk="0">
                        <a:moveTo>
                          <a:pt x="1409" y="5440"/>
                        </a:moveTo>
                        <a:lnTo>
                          <a:pt x="793" y="4274"/>
                        </a:lnTo>
                        <a:lnTo>
                          <a:pt x="0" y="0"/>
                        </a:lnTo>
                        <a:lnTo>
                          <a:pt x="1603" y="811"/>
                        </a:lnTo>
                        <a:lnTo>
                          <a:pt x="2480" y="3250"/>
                        </a:lnTo>
                        <a:lnTo>
                          <a:pt x="1409" y="54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2" name="Google Shape;6292;p58"/>
                  <p:cNvSpPr/>
                  <p:nvPr/>
                </p:nvSpPr>
                <p:spPr>
                  <a:xfrm rot="8148087">
                    <a:off x="5523073" y="3346221"/>
                    <a:ext cx="2103" cy="12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3" h="1215" extrusionOk="0">
                        <a:moveTo>
                          <a:pt x="0" y="151"/>
                        </a:moveTo>
                        <a:lnTo>
                          <a:pt x="1179" y="0"/>
                        </a:lnTo>
                        <a:lnTo>
                          <a:pt x="2103" y="1215"/>
                        </a:lnTo>
                        <a:lnTo>
                          <a:pt x="0" y="1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3" name="Google Shape;6293;p58"/>
                  <p:cNvSpPr/>
                  <p:nvPr/>
                </p:nvSpPr>
                <p:spPr>
                  <a:xfrm rot="8148087">
                    <a:off x="5505793" y="3346658"/>
                    <a:ext cx="6276" cy="6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76" h="6163" extrusionOk="0">
                        <a:moveTo>
                          <a:pt x="1641" y="6163"/>
                        </a:moveTo>
                        <a:lnTo>
                          <a:pt x="0" y="1599"/>
                        </a:lnTo>
                        <a:lnTo>
                          <a:pt x="782" y="0"/>
                        </a:lnTo>
                        <a:lnTo>
                          <a:pt x="6276" y="2781"/>
                        </a:lnTo>
                        <a:lnTo>
                          <a:pt x="1641" y="61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4" name="Google Shape;6294;p58"/>
                  <p:cNvSpPr/>
                  <p:nvPr/>
                </p:nvSpPr>
                <p:spPr>
                  <a:xfrm rot="8148087">
                    <a:off x="5504251" y="3347452"/>
                    <a:ext cx="3454" cy="1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54" h="1712" extrusionOk="0">
                        <a:moveTo>
                          <a:pt x="0" y="1687"/>
                        </a:moveTo>
                        <a:lnTo>
                          <a:pt x="3454" y="0"/>
                        </a:lnTo>
                        <a:lnTo>
                          <a:pt x="1789" y="1712"/>
                        </a:lnTo>
                        <a:lnTo>
                          <a:pt x="0" y="1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5" name="Google Shape;6295;p58"/>
                  <p:cNvSpPr/>
                  <p:nvPr/>
                </p:nvSpPr>
                <p:spPr>
                  <a:xfrm rot="8148087">
                    <a:off x="5519212" y="3345485"/>
                    <a:ext cx="3068" cy="31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8" h="3157" extrusionOk="0">
                        <a:moveTo>
                          <a:pt x="2402" y="3157"/>
                        </a:moveTo>
                        <a:lnTo>
                          <a:pt x="0" y="0"/>
                        </a:lnTo>
                        <a:lnTo>
                          <a:pt x="3068" y="1553"/>
                        </a:lnTo>
                        <a:lnTo>
                          <a:pt x="2842" y="3025"/>
                        </a:lnTo>
                        <a:lnTo>
                          <a:pt x="2402" y="31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6" name="Google Shape;6296;p58"/>
                  <p:cNvSpPr/>
                  <p:nvPr/>
                </p:nvSpPr>
                <p:spPr>
                  <a:xfrm rot="8148087">
                    <a:off x="5531015" y="3346508"/>
                    <a:ext cx="1805" cy="2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05" h="2672" extrusionOk="0">
                        <a:moveTo>
                          <a:pt x="0" y="2064"/>
                        </a:moveTo>
                        <a:lnTo>
                          <a:pt x="664" y="0"/>
                        </a:lnTo>
                        <a:lnTo>
                          <a:pt x="1805" y="1499"/>
                        </a:lnTo>
                        <a:lnTo>
                          <a:pt x="1805" y="2672"/>
                        </a:lnTo>
                        <a:lnTo>
                          <a:pt x="0" y="206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7" name="Google Shape;6297;p58"/>
                  <p:cNvSpPr/>
                  <p:nvPr/>
                </p:nvSpPr>
                <p:spPr>
                  <a:xfrm rot="8148087">
                    <a:off x="5480673" y="3348654"/>
                    <a:ext cx="8178" cy="21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78" h="2172" extrusionOk="0">
                        <a:moveTo>
                          <a:pt x="0" y="837"/>
                        </a:moveTo>
                        <a:lnTo>
                          <a:pt x="6565" y="0"/>
                        </a:lnTo>
                        <a:lnTo>
                          <a:pt x="8178" y="271"/>
                        </a:lnTo>
                        <a:lnTo>
                          <a:pt x="1869" y="2172"/>
                        </a:lnTo>
                        <a:lnTo>
                          <a:pt x="0" y="83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8" name="Google Shape;6298;p58"/>
                  <p:cNvSpPr/>
                  <p:nvPr/>
                </p:nvSpPr>
                <p:spPr>
                  <a:xfrm rot="8148087">
                    <a:off x="5522609" y="3347265"/>
                    <a:ext cx="5246" cy="3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46" h="3375" extrusionOk="0">
                        <a:moveTo>
                          <a:pt x="2063" y="3375"/>
                        </a:moveTo>
                        <a:lnTo>
                          <a:pt x="0" y="665"/>
                        </a:lnTo>
                        <a:lnTo>
                          <a:pt x="461" y="0"/>
                        </a:lnTo>
                        <a:lnTo>
                          <a:pt x="4375" y="1320"/>
                        </a:lnTo>
                        <a:lnTo>
                          <a:pt x="5246" y="2969"/>
                        </a:lnTo>
                        <a:lnTo>
                          <a:pt x="2063" y="337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9" name="Google Shape;6299;p58"/>
                  <p:cNvSpPr/>
                  <p:nvPr/>
                </p:nvSpPr>
                <p:spPr>
                  <a:xfrm rot="8148087">
                    <a:off x="5528478" y="3347428"/>
                    <a:ext cx="4326" cy="70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26" h="7003" extrusionOk="0">
                        <a:moveTo>
                          <a:pt x="1201" y="6565"/>
                        </a:moveTo>
                        <a:lnTo>
                          <a:pt x="0" y="4987"/>
                        </a:lnTo>
                        <a:lnTo>
                          <a:pt x="0" y="712"/>
                        </a:lnTo>
                        <a:lnTo>
                          <a:pt x="692" y="0"/>
                        </a:lnTo>
                        <a:lnTo>
                          <a:pt x="2146" y="244"/>
                        </a:lnTo>
                        <a:lnTo>
                          <a:pt x="4326" y="4370"/>
                        </a:lnTo>
                        <a:lnTo>
                          <a:pt x="2501" y="7003"/>
                        </a:lnTo>
                        <a:lnTo>
                          <a:pt x="1201" y="656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0" name="Google Shape;6300;p58"/>
                  <p:cNvSpPr/>
                  <p:nvPr/>
                </p:nvSpPr>
                <p:spPr>
                  <a:xfrm rot="8148087">
                    <a:off x="5518882" y="3347870"/>
                    <a:ext cx="1185" cy="18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5" h="1871" extrusionOk="0">
                        <a:moveTo>
                          <a:pt x="0" y="1272"/>
                        </a:moveTo>
                        <a:lnTo>
                          <a:pt x="196" y="0"/>
                        </a:lnTo>
                        <a:lnTo>
                          <a:pt x="1185" y="1871"/>
                        </a:lnTo>
                        <a:lnTo>
                          <a:pt x="0" y="12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1" name="Google Shape;6301;p58"/>
                  <p:cNvSpPr/>
                  <p:nvPr/>
                </p:nvSpPr>
                <p:spPr>
                  <a:xfrm rot="8148087">
                    <a:off x="5517788" y="3348409"/>
                    <a:ext cx="554" cy="3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4" h="386" extrusionOk="0">
                        <a:moveTo>
                          <a:pt x="204" y="386"/>
                        </a:moveTo>
                        <a:lnTo>
                          <a:pt x="0" y="0"/>
                        </a:lnTo>
                        <a:lnTo>
                          <a:pt x="554" y="281"/>
                        </a:lnTo>
                        <a:lnTo>
                          <a:pt x="204" y="3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2" name="Google Shape;6302;p58"/>
                  <p:cNvSpPr/>
                  <p:nvPr/>
                </p:nvSpPr>
                <p:spPr>
                  <a:xfrm rot="8148087">
                    <a:off x="5533095" y="3348327"/>
                    <a:ext cx="1456" cy="23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6" h="2397" extrusionOk="0">
                        <a:moveTo>
                          <a:pt x="684" y="2397"/>
                        </a:moveTo>
                        <a:lnTo>
                          <a:pt x="0" y="1498"/>
                        </a:lnTo>
                        <a:lnTo>
                          <a:pt x="1456" y="0"/>
                        </a:lnTo>
                        <a:lnTo>
                          <a:pt x="684" y="239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3" name="Google Shape;6303;p58"/>
                  <p:cNvSpPr/>
                  <p:nvPr/>
                </p:nvSpPr>
                <p:spPr>
                  <a:xfrm rot="8148087">
                    <a:off x="5516438" y="3348555"/>
                    <a:ext cx="144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46" h="1106" extrusionOk="0">
                        <a:moveTo>
                          <a:pt x="0" y="374"/>
                        </a:moveTo>
                        <a:lnTo>
                          <a:pt x="1241" y="0"/>
                        </a:lnTo>
                        <a:lnTo>
                          <a:pt x="1446" y="1106"/>
                        </a:lnTo>
                        <a:lnTo>
                          <a:pt x="0" y="3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4" name="Google Shape;6304;p58"/>
                  <p:cNvSpPr/>
                  <p:nvPr/>
                </p:nvSpPr>
                <p:spPr>
                  <a:xfrm rot="8148087">
                    <a:off x="5356114" y="3349617"/>
                    <a:ext cx="121816" cy="548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6" h="54898" extrusionOk="0">
                        <a:moveTo>
                          <a:pt x="0" y="7274"/>
                        </a:moveTo>
                        <a:lnTo>
                          <a:pt x="2803" y="2923"/>
                        </a:lnTo>
                        <a:lnTo>
                          <a:pt x="3329" y="0"/>
                        </a:lnTo>
                        <a:lnTo>
                          <a:pt x="18328" y="2519"/>
                        </a:lnTo>
                        <a:lnTo>
                          <a:pt x="121816" y="54898"/>
                        </a:lnTo>
                        <a:lnTo>
                          <a:pt x="17402" y="19696"/>
                        </a:lnTo>
                        <a:lnTo>
                          <a:pt x="0" y="72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5" name="Google Shape;6305;p58"/>
                  <p:cNvSpPr/>
                  <p:nvPr/>
                </p:nvSpPr>
                <p:spPr>
                  <a:xfrm rot="8148087">
                    <a:off x="5534766" y="3349672"/>
                    <a:ext cx="2469" cy="12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9" h="1289" extrusionOk="0">
                        <a:moveTo>
                          <a:pt x="193" y="1289"/>
                        </a:moveTo>
                        <a:lnTo>
                          <a:pt x="0" y="1035"/>
                        </a:lnTo>
                        <a:lnTo>
                          <a:pt x="1418" y="0"/>
                        </a:lnTo>
                        <a:lnTo>
                          <a:pt x="2469" y="176"/>
                        </a:lnTo>
                        <a:lnTo>
                          <a:pt x="193" y="128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6" name="Google Shape;6306;p58"/>
                  <p:cNvSpPr/>
                  <p:nvPr/>
                </p:nvSpPr>
                <p:spPr>
                  <a:xfrm rot="8148087">
                    <a:off x="5520718" y="3348667"/>
                    <a:ext cx="1323" cy="20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" h="2071" extrusionOk="0">
                        <a:moveTo>
                          <a:pt x="1005" y="2071"/>
                        </a:moveTo>
                        <a:lnTo>
                          <a:pt x="0" y="169"/>
                        </a:lnTo>
                        <a:lnTo>
                          <a:pt x="1323" y="0"/>
                        </a:lnTo>
                        <a:lnTo>
                          <a:pt x="1005" y="207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7" name="Google Shape;6307;p58"/>
                  <p:cNvSpPr/>
                  <p:nvPr/>
                </p:nvSpPr>
                <p:spPr>
                  <a:xfrm rot="8148087">
                    <a:off x="5535749" y="3348968"/>
                    <a:ext cx="7264" cy="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64" h="5275" extrusionOk="0">
                        <a:moveTo>
                          <a:pt x="2812" y="4850"/>
                        </a:moveTo>
                        <a:lnTo>
                          <a:pt x="0" y="1155"/>
                        </a:lnTo>
                        <a:lnTo>
                          <a:pt x="564" y="0"/>
                        </a:lnTo>
                        <a:lnTo>
                          <a:pt x="6303" y="79"/>
                        </a:lnTo>
                        <a:lnTo>
                          <a:pt x="7264" y="1897"/>
                        </a:lnTo>
                        <a:lnTo>
                          <a:pt x="7264" y="3872"/>
                        </a:lnTo>
                        <a:lnTo>
                          <a:pt x="5341" y="5275"/>
                        </a:lnTo>
                        <a:lnTo>
                          <a:pt x="2812" y="48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8" name="Google Shape;6308;p58"/>
                  <p:cNvSpPr/>
                  <p:nvPr/>
                </p:nvSpPr>
                <p:spPr>
                  <a:xfrm rot="8148087">
                    <a:off x="5512104" y="3349577"/>
                    <a:ext cx="4637" cy="4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37" h="4459" extrusionOk="0">
                        <a:moveTo>
                          <a:pt x="799" y="3619"/>
                        </a:moveTo>
                        <a:lnTo>
                          <a:pt x="0" y="1398"/>
                        </a:lnTo>
                        <a:lnTo>
                          <a:pt x="4637" y="0"/>
                        </a:lnTo>
                        <a:lnTo>
                          <a:pt x="2458" y="4459"/>
                        </a:lnTo>
                        <a:lnTo>
                          <a:pt x="799" y="361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9" name="Google Shape;6309;p58"/>
                  <p:cNvSpPr/>
                  <p:nvPr/>
                </p:nvSpPr>
                <p:spPr>
                  <a:xfrm rot="8148087">
                    <a:off x="5517601" y="3349391"/>
                    <a:ext cx="1753" cy="4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53" h="4008" extrusionOk="0">
                        <a:moveTo>
                          <a:pt x="744" y="4008"/>
                        </a:moveTo>
                        <a:lnTo>
                          <a:pt x="0" y="0"/>
                        </a:lnTo>
                        <a:lnTo>
                          <a:pt x="479" y="161"/>
                        </a:lnTo>
                        <a:lnTo>
                          <a:pt x="1753" y="3704"/>
                        </a:lnTo>
                        <a:lnTo>
                          <a:pt x="744" y="40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0" name="Google Shape;6310;p58"/>
                  <p:cNvSpPr/>
                  <p:nvPr/>
                </p:nvSpPr>
                <p:spPr>
                  <a:xfrm rot="8148087">
                    <a:off x="5503651" y="3350810"/>
                    <a:ext cx="2692" cy="17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92" h="1795" extrusionOk="0">
                        <a:moveTo>
                          <a:pt x="0" y="1795"/>
                        </a:moveTo>
                        <a:lnTo>
                          <a:pt x="1745" y="0"/>
                        </a:lnTo>
                        <a:lnTo>
                          <a:pt x="2692" y="480"/>
                        </a:lnTo>
                        <a:lnTo>
                          <a:pt x="0" y="179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1" name="Google Shape;6311;p58"/>
                  <p:cNvSpPr/>
                  <p:nvPr/>
                </p:nvSpPr>
                <p:spPr>
                  <a:xfrm rot="8148087">
                    <a:off x="5545953" y="3346366"/>
                    <a:ext cx="12499" cy="17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499" h="17972" extrusionOk="0">
                        <a:moveTo>
                          <a:pt x="8302" y="17951"/>
                        </a:moveTo>
                        <a:lnTo>
                          <a:pt x="0" y="7040"/>
                        </a:lnTo>
                        <a:lnTo>
                          <a:pt x="920" y="1055"/>
                        </a:lnTo>
                        <a:lnTo>
                          <a:pt x="5962" y="0"/>
                        </a:lnTo>
                        <a:lnTo>
                          <a:pt x="12499" y="12372"/>
                        </a:lnTo>
                        <a:lnTo>
                          <a:pt x="9761" y="17972"/>
                        </a:lnTo>
                        <a:lnTo>
                          <a:pt x="8302" y="179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2" name="Google Shape;6312;p58"/>
                  <p:cNvSpPr/>
                  <p:nvPr/>
                </p:nvSpPr>
                <p:spPr>
                  <a:xfrm rot="8148087">
                    <a:off x="5523768" y="3349000"/>
                    <a:ext cx="4942" cy="80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42" h="8098" extrusionOk="0">
                        <a:moveTo>
                          <a:pt x="2089" y="7321"/>
                        </a:moveTo>
                        <a:lnTo>
                          <a:pt x="0" y="3368"/>
                        </a:lnTo>
                        <a:lnTo>
                          <a:pt x="2334" y="0"/>
                        </a:lnTo>
                        <a:lnTo>
                          <a:pt x="3381" y="176"/>
                        </a:lnTo>
                        <a:lnTo>
                          <a:pt x="4942" y="4517"/>
                        </a:lnTo>
                        <a:lnTo>
                          <a:pt x="4391" y="8098"/>
                        </a:lnTo>
                        <a:lnTo>
                          <a:pt x="2089" y="73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3" name="Google Shape;6313;p58"/>
                  <p:cNvSpPr/>
                  <p:nvPr/>
                </p:nvSpPr>
                <p:spPr>
                  <a:xfrm rot="8148087">
                    <a:off x="5534220" y="3350860"/>
                    <a:ext cx="369" cy="1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9" h="1146" extrusionOk="0">
                        <a:moveTo>
                          <a:pt x="0" y="1146"/>
                        </a:moveTo>
                        <a:lnTo>
                          <a:pt x="369" y="0"/>
                        </a:lnTo>
                        <a:lnTo>
                          <a:pt x="369" y="767"/>
                        </a:lnTo>
                        <a:lnTo>
                          <a:pt x="0" y="1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4" name="Google Shape;6314;p58"/>
                  <p:cNvSpPr/>
                  <p:nvPr/>
                </p:nvSpPr>
                <p:spPr>
                  <a:xfrm rot="8148087">
                    <a:off x="5499378" y="3351914"/>
                    <a:ext cx="4067" cy="25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7" h="2599" extrusionOk="0">
                        <a:moveTo>
                          <a:pt x="0" y="2552"/>
                        </a:moveTo>
                        <a:lnTo>
                          <a:pt x="822" y="0"/>
                        </a:lnTo>
                        <a:lnTo>
                          <a:pt x="4067" y="1642"/>
                        </a:lnTo>
                        <a:lnTo>
                          <a:pt x="3403" y="2599"/>
                        </a:lnTo>
                        <a:lnTo>
                          <a:pt x="0" y="25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5" name="Google Shape;6315;p58"/>
                  <p:cNvSpPr/>
                  <p:nvPr/>
                </p:nvSpPr>
                <p:spPr>
                  <a:xfrm rot="8148087">
                    <a:off x="5520504" y="3351362"/>
                    <a:ext cx="1593" cy="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3" h="703" extrusionOk="0">
                        <a:moveTo>
                          <a:pt x="0" y="703"/>
                        </a:moveTo>
                        <a:lnTo>
                          <a:pt x="108" y="0"/>
                        </a:lnTo>
                        <a:lnTo>
                          <a:pt x="1593" y="500"/>
                        </a:lnTo>
                        <a:lnTo>
                          <a:pt x="0" y="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6" name="Google Shape;6316;p58"/>
                  <p:cNvSpPr/>
                  <p:nvPr/>
                </p:nvSpPr>
                <p:spPr>
                  <a:xfrm rot="8148087">
                    <a:off x="5534790" y="3351630"/>
                    <a:ext cx="872" cy="5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2" h="572" extrusionOk="0">
                        <a:moveTo>
                          <a:pt x="0" y="425"/>
                        </a:moveTo>
                        <a:lnTo>
                          <a:pt x="872" y="0"/>
                        </a:lnTo>
                        <a:lnTo>
                          <a:pt x="872" y="572"/>
                        </a:lnTo>
                        <a:lnTo>
                          <a:pt x="0" y="42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7" name="Google Shape;6317;p58"/>
                  <p:cNvSpPr/>
                  <p:nvPr/>
                </p:nvSpPr>
                <p:spPr>
                  <a:xfrm rot="8148087">
                    <a:off x="5533768" y="3352290"/>
                    <a:ext cx="1532" cy="13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2" h="1330" extrusionOk="0">
                        <a:moveTo>
                          <a:pt x="0" y="1217"/>
                        </a:moveTo>
                        <a:lnTo>
                          <a:pt x="224" y="523"/>
                        </a:lnTo>
                        <a:lnTo>
                          <a:pt x="1296" y="0"/>
                        </a:lnTo>
                        <a:lnTo>
                          <a:pt x="1532" y="447"/>
                        </a:lnTo>
                        <a:lnTo>
                          <a:pt x="674" y="1330"/>
                        </a:lnTo>
                        <a:lnTo>
                          <a:pt x="0" y="12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8" name="Google Shape;6318;p58"/>
                  <p:cNvSpPr/>
                  <p:nvPr/>
                </p:nvSpPr>
                <p:spPr>
                  <a:xfrm rot="8148087">
                    <a:off x="5503457" y="3352803"/>
                    <a:ext cx="5261" cy="4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61" h="4574" extrusionOk="0">
                        <a:moveTo>
                          <a:pt x="0" y="3840"/>
                        </a:moveTo>
                        <a:lnTo>
                          <a:pt x="5261" y="0"/>
                        </a:lnTo>
                        <a:lnTo>
                          <a:pt x="4945" y="983"/>
                        </a:lnTo>
                        <a:lnTo>
                          <a:pt x="1453" y="4574"/>
                        </a:lnTo>
                        <a:lnTo>
                          <a:pt x="0" y="38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9" name="Google Shape;6319;p58"/>
                  <p:cNvSpPr/>
                  <p:nvPr/>
                </p:nvSpPr>
                <p:spPr>
                  <a:xfrm rot="8148087">
                    <a:off x="5520974" y="3351906"/>
                    <a:ext cx="830" cy="23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0" h="2357" extrusionOk="0">
                        <a:moveTo>
                          <a:pt x="437" y="2357"/>
                        </a:moveTo>
                        <a:lnTo>
                          <a:pt x="0" y="0"/>
                        </a:lnTo>
                        <a:lnTo>
                          <a:pt x="830" y="2307"/>
                        </a:lnTo>
                        <a:lnTo>
                          <a:pt x="437" y="235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0" name="Google Shape;6320;p58"/>
                  <p:cNvSpPr/>
                  <p:nvPr/>
                </p:nvSpPr>
                <p:spPr>
                  <a:xfrm rot="8148087">
                    <a:off x="5535061" y="3352447"/>
                    <a:ext cx="751" cy="17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1" h="1703" extrusionOk="0">
                        <a:moveTo>
                          <a:pt x="0" y="1703"/>
                        </a:moveTo>
                        <a:lnTo>
                          <a:pt x="0" y="549"/>
                        </a:lnTo>
                        <a:lnTo>
                          <a:pt x="751" y="0"/>
                        </a:lnTo>
                        <a:lnTo>
                          <a:pt x="242" y="1584"/>
                        </a:lnTo>
                        <a:lnTo>
                          <a:pt x="0" y="17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1" name="Google Shape;6321;p58"/>
                  <p:cNvSpPr/>
                  <p:nvPr/>
                </p:nvSpPr>
                <p:spPr>
                  <a:xfrm rot="8148087">
                    <a:off x="5513266" y="3353137"/>
                    <a:ext cx="7668" cy="32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68" h="3263" extrusionOk="0">
                        <a:moveTo>
                          <a:pt x="97" y="1248"/>
                        </a:moveTo>
                        <a:lnTo>
                          <a:pt x="0" y="978"/>
                        </a:lnTo>
                        <a:lnTo>
                          <a:pt x="7668" y="0"/>
                        </a:lnTo>
                        <a:lnTo>
                          <a:pt x="6073" y="3263"/>
                        </a:lnTo>
                        <a:lnTo>
                          <a:pt x="97" y="124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2" name="Google Shape;6322;p58"/>
                  <p:cNvSpPr/>
                  <p:nvPr/>
                </p:nvSpPr>
                <p:spPr>
                  <a:xfrm rot="8148087">
                    <a:off x="5503128" y="3352893"/>
                    <a:ext cx="1465" cy="12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" h="1254" extrusionOk="0">
                        <a:moveTo>
                          <a:pt x="0" y="716"/>
                        </a:moveTo>
                        <a:lnTo>
                          <a:pt x="1465" y="0"/>
                        </a:lnTo>
                        <a:lnTo>
                          <a:pt x="1062" y="1254"/>
                        </a:lnTo>
                        <a:lnTo>
                          <a:pt x="0" y="7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3" name="Google Shape;6323;p58"/>
                  <p:cNvSpPr/>
                  <p:nvPr/>
                </p:nvSpPr>
                <p:spPr>
                  <a:xfrm rot="8148087">
                    <a:off x="5477041" y="3354352"/>
                    <a:ext cx="6359" cy="22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9" h="2287" extrusionOk="0">
                        <a:moveTo>
                          <a:pt x="0" y="1288"/>
                        </a:moveTo>
                        <a:lnTo>
                          <a:pt x="2743" y="461"/>
                        </a:lnTo>
                        <a:lnTo>
                          <a:pt x="6359" y="0"/>
                        </a:lnTo>
                        <a:lnTo>
                          <a:pt x="5947" y="2287"/>
                        </a:lnTo>
                        <a:lnTo>
                          <a:pt x="0" y="12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4" name="Google Shape;6324;p58"/>
                  <p:cNvSpPr/>
                  <p:nvPr/>
                </p:nvSpPr>
                <p:spPr>
                  <a:xfrm rot="8148087">
                    <a:off x="5529489" y="3353649"/>
                    <a:ext cx="5758" cy="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58" h="4614" extrusionOk="0">
                        <a:moveTo>
                          <a:pt x="596" y="3856"/>
                        </a:moveTo>
                        <a:lnTo>
                          <a:pt x="0" y="2729"/>
                        </a:lnTo>
                        <a:lnTo>
                          <a:pt x="1044" y="1656"/>
                        </a:lnTo>
                        <a:lnTo>
                          <a:pt x="4434" y="0"/>
                        </a:lnTo>
                        <a:lnTo>
                          <a:pt x="5758" y="3680"/>
                        </a:lnTo>
                        <a:lnTo>
                          <a:pt x="5110" y="4614"/>
                        </a:lnTo>
                        <a:lnTo>
                          <a:pt x="596" y="385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5" name="Google Shape;6325;p58"/>
                  <p:cNvSpPr/>
                  <p:nvPr/>
                </p:nvSpPr>
                <p:spPr>
                  <a:xfrm rot="8148087">
                    <a:off x="5570581" y="3346982"/>
                    <a:ext cx="14522" cy="369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522" h="36979" extrusionOk="0">
                        <a:moveTo>
                          <a:pt x="8766" y="36979"/>
                        </a:moveTo>
                        <a:lnTo>
                          <a:pt x="2580" y="28849"/>
                        </a:lnTo>
                        <a:lnTo>
                          <a:pt x="0" y="14946"/>
                        </a:lnTo>
                        <a:lnTo>
                          <a:pt x="0" y="0"/>
                        </a:lnTo>
                        <a:lnTo>
                          <a:pt x="14522" y="27481"/>
                        </a:lnTo>
                        <a:lnTo>
                          <a:pt x="13259" y="35688"/>
                        </a:lnTo>
                        <a:lnTo>
                          <a:pt x="9505" y="36473"/>
                        </a:lnTo>
                        <a:lnTo>
                          <a:pt x="8766" y="3697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6" name="Google Shape;6326;p58"/>
                  <p:cNvSpPr/>
                  <p:nvPr/>
                </p:nvSpPr>
                <p:spPr>
                  <a:xfrm rot="8148087">
                    <a:off x="5523324" y="3353060"/>
                    <a:ext cx="615" cy="25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5" h="2586" extrusionOk="0">
                        <a:moveTo>
                          <a:pt x="615" y="2586"/>
                        </a:moveTo>
                        <a:lnTo>
                          <a:pt x="0" y="877"/>
                        </a:lnTo>
                        <a:lnTo>
                          <a:pt x="135" y="0"/>
                        </a:lnTo>
                        <a:lnTo>
                          <a:pt x="615" y="258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7" name="Google Shape;6327;p58"/>
                  <p:cNvSpPr/>
                  <p:nvPr/>
                </p:nvSpPr>
                <p:spPr>
                  <a:xfrm rot="8148087">
                    <a:off x="5532414" y="3354469"/>
                    <a:ext cx="4750" cy="42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50" h="4221" extrusionOk="0">
                        <a:moveTo>
                          <a:pt x="561" y="4221"/>
                        </a:moveTo>
                        <a:lnTo>
                          <a:pt x="0" y="3159"/>
                        </a:lnTo>
                        <a:lnTo>
                          <a:pt x="4330" y="0"/>
                        </a:lnTo>
                        <a:lnTo>
                          <a:pt x="4534" y="2"/>
                        </a:lnTo>
                        <a:lnTo>
                          <a:pt x="4750" y="603"/>
                        </a:lnTo>
                        <a:lnTo>
                          <a:pt x="1841" y="3595"/>
                        </a:lnTo>
                        <a:lnTo>
                          <a:pt x="561" y="422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8" name="Google Shape;6328;p58"/>
                  <p:cNvSpPr/>
                  <p:nvPr/>
                </p:nvSpPr>
                <p:spPr>
                  <a:xfrm rot="8148087">
                    <a:off x="5535897" y="3353813"/>
                    <a:ext cx="1783" cy="32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" h="3229" extrusionOk="0">
                        <a:moveTo>
                          <a:pt x="752" y="3229"/>
                        </a:moveTo>
                        <a:lnTo>
                          <a:pt x="0" y="1805"/>
                        </a:lnTo>
                        <a:lnTo>
                          <a:pt x="0" y="0"/>
                        </a:lnTo>
                        <a:lnTo>
                          <a:pt x="1783" y="25"/>
                        </a:lnTo>
                        <a:lnTo>
                          <a:pt x="752" y="322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29" name="Google Shape;6329;p58"/>
                  <p:cNvSpPr/>
                  <p:nvPr/>
                </p:nvSpPr>
                <p:spPr>
                  <a:xfrm rot="8148087">
                    <a:off x="5484087" y="3359492"/>
                    <a:ext cx="20141" cy="72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41" h="7244" extrusionOk="0">
                        <a:moveTo>
                          <a:pt x="0" y="6004"/>
                        </a:moveTo>
                        <a:lnTo>
                          <a:pt x="4162" y="0"/>
                        </a:lnTo>
                        <a:lnTo>
                          <a:pt x="20141" y="5387"/>
                        </a:lnTo>
                        <a:lnTo>
                          <a:pt x="19806" y="7244"/>
                        </a:lnTo>
                        <a:lnTo>
                          <a:pt x="1963" y="6998"/>
                        </a:lnTo>
                        <a:lnTo>
                          <a:pt x="0" y="6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0" name="Google Shape;6330;p58"/>
                  <p:cNvSpPr/>
                  <p:nvPr/>
                </p:nvSpPr>
                <p:spPr>
                  <a:xfrm rot="8148087">
                    <a:off x="5499713" y="3356128"/>
                    <a:ext cx="6625" cy="46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5" h="4673" extrusionOk="0">
                        <a:moveTo>
                          <a:pt x="0" y="4673"/>
                        </a:moveTo>
                        <a:lnTo>
                          <a:pt x="1080" y="1318"/>
                        </a:lnTo>
                        <a:lnTo>
                          <a:pt x="2362" y="0"/>
                        </a:lnTo>
                        <a:lnTo>
                          <a:pt x="6625" y="1437"/>
                        </a:lnTo>
                        <a:lnTo>
                          <a:pt x="0" y="46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1" name="Google Shape;6331;p58"/>
                  <p:cNvSpPr/>
                  <p:nvPr/>
                </p:nvSpPr>
                <p:spPr>
                  <a:xfrm rot="8148087">
                    <a:off x="5514155" y="3355087"/>
                    <a:ext cx="239" cy="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9" h="130" extrusionOk="0">
                        <a:moveTo>
                          <a:pt x="0" y="130"/>
                        </a:moveTo>
                        <a:lnTo>
                          <a:pt x="65" y="0"/>
                        </a:lnTo>
                        <a:lnTo>
                          <a:pt x="239" y="58"/>
                        </a:lnTo>
                        <a:lnTo>
                          <a:pt x="0" y="1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2" name="Google Shape;6332;p58"/>
                  <p:cNvSpPr/>
                  <p:nvPr/>
                </p:nvSpPr>
                <p:spPr>
                  <a:xfrm rot="8148087">
                    <a:off x="5525304" y="3354649"/>
                    <a:ext cx="1086" cy="32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6" h="3281" extrusionOk="0">
                        <a:moveTo>
                          <a:pt x="609" y="3281"/>
                        </a:moveTo>
                        <a:lnTo>
                          <a:pt x="0" y="0"/>
                        </a:lnTo>
                        <a:lnTo>
                          <a:pt x="1086" y="182"/>
                        </a:lnTo>
                        <a:lnTo>
                          <a:pt x="609" y="32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3" name="Google Shape;6333;p58"/>
                  <p:cNvSpPr/>
                  <p:nvPr/>
                </p:nvSpPr>
                <p:spPr>
                  <a:xfrm rot="8148087">
                    <a:off x="5505302" y="3355975"/>
                    <a:ext cx="10470" cy="60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70" h="6030" extrusionOk="0">
                        <a:moveTo>
                          <a:pt x="0" y="3154"/>
                        </a:moveTo>
                        <a:lnTo>
                          <a:pt x="10470" y="0"/>
                        </a:lnTo>
                        <a:lnTo>
                          <a:pt x="8529" y="6030"/>
                        </a:lnTo>
                        <a:lnTo>
                          <a:pt x="0" y="3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4" name="Google Shape;6334;p58"/>
                  <p:cNvSpPr/>
                  <p:nvPr/>
                </p:nvSpPr>
                <p:spPr>
                  <a:xfrm rot="8148087">
                    <a:off x="5542801" y="3352629"/>
                    <a:ext cx="3962" cy="137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62" h="13796" extrusionOk="0">
                        <a:moveTo>
                          <a:pt x="3001" y="13783"/>
                        </a:moveTo>
                        <a:lnTo>
                          <a:pt x="0" y="8104"/>
                        </a:lnTo>
                        <a:lnTo>
                          <a:pt x="3962" y="0"/>
                        </a:lnTo>
                        <a:lnTo>
                          <a:pt x="3962" y="13796"/>
                        </a:lnTo>
                        <a:lnTo>
                          <a:pt x="3001" y="1378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5" name="Google Shape;6335;p58"/>
                  <p:cNvSpPr/>
                  <p:nvPr/>
                </p:nvSpPr>
                <p:spPr>
                  <a:xfrm rot="8148087">
                    <a:off x="5612210" y="3321893"/>
                    <a:ext cx="48531" cy="1173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31" h="117303" extrusionOk="0">
                        <a:moveTo>
                          <a:pt x="48531" y="117303"/>
                        </a:moveTo>
                        <a:lnTo>
                          <a:pt x="36506" y="101499"/>
                        </a:lnTo>
                        <a:lnTo>
                          <a:pt x="0" y="0"/>
                        </a:lnTo>
                        <a:lnTo>
                          <a:pt x="44256" y="83753"/>
                        </a:lnTo>
                        <a:lnTo>
                          <a:pt x="48531" y="106790"/>
                        </a:lnTo>
                        <a:lnTo>
                          <a:pt x="48531" y="11730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6" name="Google Shape;6336;p58"/>
                  <p:cNvSpPr/>
                  <p:nvPr/>
                </p:nvSpPr>
                <p:spPr>
                  <a:xfrm rot="8148087">
                    <a:off x="5528114" y="3356185"/>
                    <a:ext cx="1486" cy="271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6" h="2711" extrusionOk="0">
                        <a:moveTo>
                          <a:pt x="399" y="2528"/>
                        </a:moveTo>
                        <a:lnTo>
                          <a:pt x="0" y="1418"/>
                        </a:lnTo>
                        <a:lnTo>
                          <a:pt x="983" y="0"/>
                        </a:lnTo>
                        <a:lnTo>
                          <a:pt x="1486" y="2711"/>
                        </a:lnTo>
                        <a:lnTo>
                          <a:pt x="399" y="25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7" name="Google Shape;6337;p58"/>
                  <p:cNvSpPr/>
                  <p:nvPr/>
                </p:nvSpPr>
                <p:spPr>
                  <a:xfrm rot="8148087">
                    <a:off x="5536053" y="3357631"/>
                    <a:ext cx="3461" cy="5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1" h="5163" extrusionOk="0">
                        <a:moveTo>
                          <a:pt x="0" y="5117"/>
                        </a:moveTo>
                        <a:lnTo>
                          <a:pt x="1647" y="0"/>
                        </a:lnTo>
                        <a:lnTo>
                          <a:pt x="3461" y="5045"/>
                        </a:lnTo>
                        <a:lnTo>
                          <a:pt x="3300" y="5163"/>
                        </a:lnTo>
                        <a:lnTo>
                          <a:pt x="0" y="511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8" name="Google Shape;6338;p58"/>
                  <p:cNvSpPr/>
                  <p:nvPr/>
                </p:nvSpPr>
                <p:spPr>
                  <a:xfrm rot="8148087">
                    <a:off x="5515170" y="3360452"/>
                    <a:ext cx="15262" cy="88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62" h="8862" extrusionOk="0">
                        <a:moveTo>
                          <a:pt x="0" y="7010"/>
                        </a:moveTo>
                        <a:lnTo>
                          <a:pt x="1025" y="347"/>
                        </a:lnTo>
                        <a:lnTo>
                          <a:pt x="1265" y="0"/>
                        </a:lnTo>
                        <a:lnTo>
                          <a:pt x="15262" y="193"/>
                        </a:lnTo>
                        <a:lnTo>
                          <a:pt x="11024" y="8862"/>
                        </a:lnTo>
                        <a:lnTo>
                          <a:pt x="0" y="701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39" name="Google Shape;6339;p58"/>
                  <p:cNvSpPr/>
                  <p:nvPr/>
                </p:nvSpPr>
                <p:spPr>
                  <a:xfrm rot="8148087">
                    <a:off x="5475719" y="3359757"/>
                    <a:ext cx="4066" cy="13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66" h="1355" extrusionOk="0">
                        <a:moveTo>
                          <a:pt x="0" y="1355"/>
                        </a:moveTo>
                        <a:lnTo>
                          <a:pt x="120" y="691"/>
                        </a:lnTo>
                        <a:lnTo>
                          <a:pt x="2413" y="0"/>
                        </a:lnTo>
                        <a:lnTo>
                          <a:pt x="4066" y="836"/>
                        </a:lnTo>
                        <a:lnTo>
                          <a:pt x="0" y="135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0" name="Google Shape;6340;p58"/>
                  <p:cNvSpPr/>
                  <p:nvPr/>
                </p:nvSpPr>
                <p:spPr>
                  <a:xfrm rot="8148087">
                    <a:off x="5505471" y="3358695"/>
                    <a:ext cx="620" cy="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" h="596" extrusionOk="0">
                        <a:moveTo>
                          <a:pt x="0" y="596"/>
                        </a:moveTo>
                        <a:lnTo>
                          <a:pt x="192" y="0"/>
                        </a:lnTo>
                        <a:lnTo>
                          <a:pt x="620" y="144"/>
                        </a:lnTo>
                        <a:lnTo>
                          <a:pt x="0" y="59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1" name="Google Shape;6341;p58"/>
                  <p:cNvSpPr/>
                  <p:nvPr/>
                </p:nvSpPr>
                <p:spPr>
                  <a:xfrm rot="8148087">
                    <a:off x="5508412" y="3361486"/>
                    <a:ext cx="10341" cy="5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1" h="5162" extrusionOk="0">
                        <a:moveTo>
                          <a:pt x="0" y="5162"/>
                        </a:moveTo>
                        <a:lnTo>
                          <a:pt x="2523" y="0"/>
                        </a:lnTo>
                        <a:lnTo>
                          <a:pt x="10341" y="1314"/>
                        </a:lnTo>
                        <a:lnTo>
                          <a:pt x="9492" y="3951"/>
                        </a:lnTo>
                        <a:lnTo>
                          <a:pt x="0" y="516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2" name="Google Shape;6342;p58"/>
                  <p:cNvSpPr/>
                  <p:nvPr/>
                </p:nvSpPr>
                <p:spPr>
                  <a:xfrm rot="8148087">
                    <a:off x="5528700" y="3358823"/>
                    <a:ext cx="3244" cy="41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4" h="4136" extrusionOk="0">
                        <a:moveTo>
                          <a:pt x="577" y="4136"/>
                        </a:moveTo>
                        <a:lnTo>
                          <a:pt x="0" y="1029"/>
                        </a:lnTo>
                        <a:lnTo>
                          <a:pt x="2106" y="0"/>
                        </a:lnTo>
                        <a:lnTo>
                          <a:pt x="3244" y="16"/>
                        </a:lnTo>
                        <a:lnTo>
                          <a:pt x="3191" y="366"/>
                        </a:lnTo>
                        <a:lnTo>
                          <a:pt x="577" y="413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3" name="Google Shape;6343;p58"/>
                  <p:cNvSpPr/>
                  <p:nvPr/>
                </p:nvSpPr>
                <p:spPr>
                  <a:xfrm rot="8148087">
                    <a:off x="5531980" y="3358856"/>
                    <a:ext cx="2211" cy="19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1" h="1926" extrusionOk="0">
                        <a:moveTo>
                          <a:pt x="481" y="1926"/>
                        </a:moveTo>
                        <a:lnTo>
                          <a:pt x="0" y="590"/>
                        </a:lnTo>
                        <a:lnTo>
                          <a:pt x="574" y="0"/>
                        </a:lnTo>
                        <a:lnTo>
                          <a:pt x="2014" y="20"/>
                        </a:lnTo>
                        <a:lnTo>
                          <a:pt x="2211" y="1081"/>
                        </a:lnTo>
                        <a:lnTo>
                          <a:pt x="481" y="19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4" name="Google Shape;6344;p58"/>
                  <p:cNvSpPr/>
                  <p:nvPr/>
                </p:nvSpPr>
                <p:spPr>
                  <a:xfrm rot="8148087">
                    <a:off x="5504669" y="3359607"/>
                    <a:ext cx="1582" cy="1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82" h="1271" extrusionOk="0">
                        <a:moveTo>
                          <a:pt x="0" y="1154"/>
                        </a:moveTo>
                        <a:lnTo>
                          <a:pt x="1582" y="0"/>
                        </a:lnTo>
                        <a:lnTo>
                          <a:pt x="346" y="1271"/>
                        </a:lnTo>
                        <a:lnTo>
                          <a:pt x="0" y="11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5" name="Google Shape;6345;p58"/>
                  <p:cNvSpPr/>
                  <p:nvPr/>
                </p:nvSpPr>
                <p:spPr>
                  <a:xfrm rot="8148087">
                    <a:off x="5533533" y="3360046"/>
                    <a:ext cx="2039" cy="1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39" h="1574" extrusionOk="0">
                        <a:moveTo>
                          <a:pt x="43" y="1563"/>
                        </a:moveTo>
                        <a:lnTo>
                          <a:pt x="0" y="1443"/>
                        </a:lnTo>
                        <a:lnTo>
                          <a:pt x="1977" y="0"/>
                        </a:lnTo>
                        <a:lnTo>
                          <a:pt x="2039" y="334"/>
                        </a:lnTo>
                        <a:lnTo>
                          <a:pt x="833" y="1574"/>
                        </a:lnTo>
                        <a:lnTo>
                          <a:pt x="43" y="156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6" name="Google Shape;6346;p58"/>
                  <p:cNvSpPr/>
                  <p:nvPr/>
                </p:nvSpPr>
                <p:spPr>
                  <a:xfrm rot="8148087">
                    <a:off x="5466244" y="3365132"/>
                    <a:ext cx="18976" cy="90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76" h="9057" extrusionOk="0">
                        <a:moveTo>
                          <a:pt x="0" y="8050"/>
                        </a:moveTo>
                        <a:lnTo>
                          <a:pt x="1450" y="0"/>
                        </a:lnTo>
                        <a:lnTo>
                          <a:pt x="7545" y="85"/>
                        </a:lnTo>
                        <a:lnTo>
                          <a:pt x="18976" y="3938"/>
                        </a:lnTo>
                        <a:lnTo>
                          <a:pt x="1988" y="9057"/>
                        </a:lnTo>
                        <a:lnTo>
                          <a:pt x="0" y="805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7" name="Google Shape;6347;p58"/>
                  <p:cNvSpPr/>
                  <p:nvPr/>
                </p:nvSpPr>
                <p:spPr>
                  <a:xfrm rot="8148087">
                    <a:off x="5531142" y="3361793"/>
                    <a:ext cx="4432" cy="49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2" h="4906" extrusionOk="0">
                        <a:moveTo>
                          <a:pt x="234" y="4874"/>
                        </a:moveTo>
                        <a:lnTo>
                          <a:pt x="0" y="3614"/>
                        </a:lnTo>
                        <a:lnTo>
                          <a:pt x="1270" y="2308"/>
                        </a:lnTo>
                        <a:lnTo>
                          <a:pt x="4432" y="0"/>
                        </a:lnTo>
                        <a:lnTo>
                          <a:pt x="3770" y="4304"/>
                        </a:lnTo>
                        <a:lnTo>
                          <a:pt x="2537" y="4906"/>
                        </a:lnTo>
                        <a:lnTo>
                          <a:pt x="234" y="487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8" name="Google Shape;6348;p58"/>
                  <p:cNvSpPr/>
                  <p:nvPr/>
                </p:nvSpPr>
                <p:spPr>
                  <a:xfrm rot="8148087">
                    <a:off x="5499149" y="3363762"/>
                    <a:ext cx="10293" cy="75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93" h="7598" extrusionOk="0">
                        <a:moveTo>
                          <a:pt x="0" y="7598"/>
                        </a:moveTo>
                        <a:lnTo>
                          <a:pt x="6933" y="468"/>
                        </a:lnTo>
                        <a:lnTo>
                          <a:pt x="7538" y="286"/>
                        </a:lnTo>
                        <a:lnTo>
                          <a:pt x="9779" y="0"/>
                        </a:lnTo>
                        <a:lnTo>
                          <a:pt x="10293" y="86"/>
                        </a:lnTo>
                        <a:lnTo>
                          <a:pt x="0" y="759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9" name="Google Shape;6349;p58"/>
                  <p:cNvSpPr/>
                  <p:nvPr/>
                </p:nvSpPr>
                <p:spPr>
                  <a:xfrm rot="8148087">
                    <a:off x="5500748" y="3361506"/>
                    <a:ext cx="707" cy="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7" h="474" extrusionOk="0">
                        <a:moveTo>
                          <a:pt x="0" y="346"/>
                        </a:moveTo>
                        <a:lnTo>
                          <a:pt x="707" y="0"/>
                        </a:lnTo>
                        <a:lnTo>
                          <a:pt x="379" y="474"/>
                        </a:lnTo>
                        <a:lnTo>
                          <a:pt x="0" y="3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0" name="Google Shape;6350;p58"/>
                  <p:cNvSpPr/>
                  <p:nvPr/>
                </p:nvSpPr>
                <p:spPr>
                  <a:xfrm rot="8148087">
                    <a:off x="5560343" y="3359381"/>
                    <a:ext cx="12394" cy="27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94" h="27543" extrusionOk="0">
                        <a:moveTo>
                          <a:pt x="3779" y="27543"/>
                        </a:moveTo>
                        <a:lnTo>
                          <a:pt x="0" y="20391"/>
                        </a:lnTo>
                        <a:lnTo>
                          <a:pt x="3136" y="0"/>
                        </a:lnTo>
                        <a:lnTo>
                          <a:pt x="12394" y="25742"/>
                        </a:lnTo>
                        <a:lnTo>
                          <a:pt x="3779" y="2754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1" name="Google Shape;6351;p58"/>
                  <p:cNvSpPr/>
                  <p:nvPr/>
                </p:nvSpPr>
                <p:spPr>
                  <a:xfrm rot="8148087">
                    <a:off x="5396409" y="3375991"/>
                    <a:ext cx="86803" cy="211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803" h="21193" extrusionOk="0">
                        <a:moveTo>
                          <a:pt x="0" y="3054"/>
                        </a:moveTo>
                        <a:lnTo>
                          <a:pt x="23939" y="0"/>
                        </a:lnTo>
                        <a:lnTo>
                          <a:pt x="86803" y="21193"/>
                        </a:lnTo>
                        <a:lnTo>
                          <a:pt x="10521" y="8379"/>
                        </a:lnTo>
                        <a:lnTo>
                          <a:pt x="0" y="305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2" name="Google Shape;6352;p58"/>
                  <p:cNvSpPr/>
                  <p:nvPr/>
                </p:nvSpPr>
                <p:spPr>
                  <a:xfrm rot="8148087">
                    <a:off x="5542413" y="3359557"/>
                    <a:ext cx="5239" cy="141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239" h="14146" extrusionOk="0">
                        <a:moveTo>
                          <a:pt x="3258" y="14146"/>
                        </a:moveTo>
                        <a:lnTo>
                          <a:pt x="0" y="5089"/>
                        </a:lnTo>
                        <a:lnTo>
                          <a:pt x="2488" y="0"/>
                        </a:lnTo>
                        <a:lnTo>
                          <a:pt x="3800" y="236"/>
                        </a:lnTo>
                        <a:lnTo>
                          <a:pt x="5239" y="7991"/>
                        </a:lnTo>
                        <a:lnTo>
                          <a:pt x="3258" y="1414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3" name="Google Shape;6353;p58"/>
                  <p:cNvSpPr/>
                  <p:nvPr/>
                </p:nvSpPr>
                <p:spPr>
                  <a:xfrm rot="8148087">
                    <a:off x="5534522" y="3361287"/>
                    <a:ext cx="8225" cy="168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25" h="16842" extrusionOk="0">
                        <a:moveTo>
                          <a:pt x="1810" y="16842"/>
                        </a:moveTo>
                        <a:lnTo>
                          <a:pt x="0" y="7085"/>
                        </a:lnTo>
                        <a:lnTo>
                          <a:pt x="2280" y="0"/>
                        </a:lnTo>
                        <a:lnTo>
                          <a:pt x="8225" y="1071"/>
                        </a:lnTo>
                        <a:lnTo>
                          <a:pt x="6477" y="12441"/>
                        </a:lnTo>
                        <a:lnTo>
                          <a:pt x="3142" y="15870"/>
                        </a:lnTo>
                        <a:lnTo>
                          <a:pt x="1810" y="168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4" name="Google Shape;6354;p58"/>
                  <p:cNvSpPr/>
                  <p:nvPr/>
                </p:nvSpPr>
                <p:spPr>
                  <a:xfrm rot="8148087">
                    <a:off x="5493046" y="3365394"/>
                    <a:ext cx="13272" cy="98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72" h="9831" extrusionOk="0">
                        <a:moveTo>
                          <a:pt x="0" y="9831"/>
                        </a:moveTo>
                        <a:lnTo>
                          <a:pt x="6815" y="0"/>
                        </a:lnTo>
                        <a:lnTo>
                          <a:pt x="12781" y="1002"/>
                        </a:lnTo>
                        <a:lnTo>
                          <a:pt x="13272" y="3348"/>
                        </a:lnTo>
                        <a:lnTo>
                          <a:pt x="0" y="983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5" name="Google Shape;6355;p58"/>
                  <p:cNvSpPr/>
                  <p:nvPr/>
                </p:nvSpPr>
                <p:spPr>
                  <a:xfrm rot="8148087">
                    <a:off x="5530179" y="3363657"/>
                    <a:ext cx="885" cy="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85" h="1007" extrusionOk="0">
                        <a:moveTo>
                          <a:pt x="0" y="1004"/>
                        </a:moveTo>
                        <a:lnTo>
                          <a:pt x="95" y="386"/>
                        </a:lnTo>
                        <a:lnTo>
                          <a:pt x="885" y="0"/>
                        </a:lnTo>
                        <a:lnTo>
                          <a:pt x="187" y="1007"/>
                        </a:lnTo>
                        <a:lnTo>
                          <a:pt x="0" y="10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6" name="Google Shape;6356;p58"/>
                  <p:cNvSpPr/>
                  <p:nvPr/>
                </p:nvSpPr>
                <p:spPr>
                  <a:xfrm rot="8148087">
                    <a:off x="5503553" y="3366965"/>
                    <a:ext cx="7118" cy="22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18" h="2230" extrusionOk="0">
                        <a:moveTo>
                          <a:pt x="0" y="2230"/>
                        </a:moveTo>
                        <a:lnTo>
                          <a:pt x="443" y="852"/>
                        </a:lnTo>
                        <a:lnTo>
                          <a:pt x="7118" y="0"/>
                        </a:lnTo>
                        <a:lnTo>
                          <a:pt x="7002" y="120"/>
                        </a:lnTo>
                        <a:lnTo>
                          <a:pt x="0" y="223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7" name="Google Shape;6357;p58"/>
                  <p:cNvSpPr/>
                  <p:nvPr/>
                </p:nvSpPr>
                <p:spPr>
                  <a:xfrm rot="8148087">
                    <a:off x="5520461" y="3368969"/>
                    <a:ext cx="16724" cy="119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24" h="11942" extrusionOk="0">
                        <a:moveTo>
                          <a:pt x="0" y="11942"/>
                        </a:moveTo>
                        <a:lnTo>
                          <a:pt x="5625" y="3826"/>
                        </a:lnTo>
                        <a:lnTo>
                          <a:pt x="10868" y="0"/>
                        </a:lnTo>
                        <a:lnTo>
                          <a:pt x="16724" y="3772"/>
                        </a:lnTo>
                        <a:lnTo>
                          <a:pt x="0" y="119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8" name="Google Shape;6358;p58"/>
                  <p:cNvSpPr/>
                  <p:nvPr/>
                </p:nvSpPr>
                <p:spPr>
                  <a:xfrm rot="8148087">
                    <a:off x="2606513" y="2830223"/>
                    <a:ext cx="2544244" cy="1656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4244" h="1656433" extrusionOk="0">
                        <a:moveTo>
                          <a:pt x="0" y="0"/>
                        </a:moveTo>
                        <a:lnTo>
                          <a:pt x="2544244" y="1287719"/>
                        </a:lnTo>
                        <a:lnTo>
                          <a:pt x="2403400" y="1533858"/>
                        </a:lnTo>
                        <a:lnTo>
                          <a:pt x="2320494" y="165643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9" name="Google Shape;6359;p58"/>
                  <p:cNvSpPr/>
                  <p:nvPr/>
                </p:nvSpPr>
                <p:spPr>
                  <a:xfrm rot="8148087">
                    <a:off x="5548312" y="3365795"/>
                    <a:ext cx="172" cy="8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" h="832" extrusionOk="0">
                        <a:moveTo>
                          <a:pt x="0" y="832"/>
                        </a:moveTo>
                        <a:lnTo>
                          <a:pt x="0" y="0"/>
                        </a:lnTo>
                        <a:lnTo>
                          <a:pt x="172" y="479"/>
                        </a:lnTo>
                        <a:lnTo>
                          <a:pt x="0" y="83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0" name="Google Shape;6360;p58"/>
                  <p:cNvSpPr/>
                  <p:nvPr/>
                </p:nvSpPr>
                <p:spPr>
                  <a:xfrm rot="8148087">
                    <a:off x="5550345" y="3365037"/>
                    <a:ext cx="1884" cy="53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4" h="5340" extrusionOk="0">
                        <a:moveTo>
                          <a:pt x="1884" y="5340"/>
                        </a:moveTo>
                        <a:lnTo>
                          <a:pt x="0" y="103"/>
                        </a:lnTo>
                        <a:lnTo>
                          <a:pt x="491" y="0"/>
                        </a:lnTo>
                        <a:lnTo>
                          <a:pt x="1884" y="251"/>
                        </a:lnTo>
                        <a:lnTo>
                          <a:pt x="1884" y="534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1" name="Google Shape;6361;p58"/>
                  <p:cNvSpPr/>
                  <p:nvPr/>
                </p:nvSpPr>
                <p:spPr>
                  <a:xfrm rot="8148087">
                    <a:off x="5528941" y="3369393"/>
                    <a:ext cx="9205" cy="9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05" h="9652" extrusionOk="0">
                        <a:moveTo>
                          <a:pt x="0" y="9652"/>
                        </a:moveTo>
                        <a:lnTo>
                          <a:pt x="173" y="8531"/>
                        </a:lnTo>
                        <a:lnTo>
                          <a:pt x="8468" y="0"/>
                        </a:lnTo>
                        <a:lnTo>
                          <a:pt x="9205" y="475"/>
                        </a:lnTo>
                        <a:lnTo>
                          <a:pt x="5753" y="5454"/>
                        </a:lnTo>
                        <a:lnTo>
                          <a:pt x="0" y="9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2" name="Google Shape;6362;p58"/>
                  <p:cNvSpPr/>
                  <p:nvPr/>
                </p:nvSpPr>
                <p:spPr>
                  <a:xfrm rot="8148087">
                    <a:off x="5503431" y="3370463"/>
                    <a:ext cx="12109" cy="10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09" h="10982" extrusionOk="0">
                        <a:moveTo>
                          <a:pt x="0" y="9890"/>
                        </a:moveTo>
                        <a:lnTo>
                          <a:pt x="3182" y="0"/>
                        </a:lnTo>
                        <a:lnTo>
                          <a:pt x="8591" y="75"/>
                        </a:lnTo>
                        <a:lnTo>
                          <a:pt x="12109" y="5215"/>
                        </a:lnTo>
                        <a:lnTo>
                          <a:pt x="6501" y="10982"/>
                        </a:lnTo>
                        <a:lnTo>
                          <a:pt x="0" y="98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3" name="Google Shape;6363;p58"/>
                  <p:cNvSpPr/>
                  <p:nvPr/>
                </p:nvSpPr>
                <p:spPr>
                  <a:xfrm rot="8148087">
                    <a:off x="5443405" y="3382816"/>
                    <a:ext cx="56040" cy="16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40" h="16290" extrusionOk="0">
                        <a:moveTo>
                          <a:pt x="2379" y="14028"/>
                        </a:moveTo>
                        <a:lnTo>
                          <a:pt x="2472" y="13507"/>
                        </a:lnTo>
                        <a:lnTo>
                          <a:pt x="0" y="1684"/>
                        </a:lnTo>
                        <a:lnTo>
                          <a:pt x="3446" y="0"/>
                        </a:lnTo>
                        <a:lnTo>
                          <a:pt x="56040" y="8835"/>
                        </a:lnTo>
                        <a:lnTo>
                          <a:pt x="31297" y="16290"/>
                        </a:lnTo>
                        <a:lnTo>
                          <a:pt x="8139" y="15970"/>
                        </a:lnTo>
                        <a:lnTo>
                          <a:pt x="2379" y="1402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4" name="Google Shape;6364;p58"/>
                  <p:cNvSpPr/>
                  <p:nvPr/>
                </p:nvSpPr>
                <p:spPr>
                  <a:xfrm rot="8148087">
                    <a:off x="5556270" y="3368007"/>
                    <a:ext cx="3579" cy="2116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79" h="21166" extrusionOk="0">
                        <a:moveTo>
                          <a:pt x="0" y="20687"/>
                        </a:moveTo>
                        <a:lnTo>
                          <a:pt x="0" y="0"/>
                        </a:lnTo>
                        <a:lnTo>
                          <a:pt x="3579" y="19287"/>
                        </a:lnTo>
                        <a:lnTo>
                          <a:pt x="2660" y="21166"/>
                        </a:lnTo>
                        <a:lnTo>
                          <a:pt x="0" y="2068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5" name="Google Shape;6365;p58"/>
                  <p:cNvSpPr/>
                  <p:nvPr/>
                </p:nvSpPr>
                <p:spPr>
                  <a:xfrm rot="8148087">
                    <a:off x="6312536" y="2415396"/>
                    <a:ext cx="1720660" cy="2512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20660" h="2512235" extrusionOk="0">
                        <a:moveTo>
                          <a:pt x="1720660" y="2512235"/>
                        </a:moveTo>
                        <a:lnTo>
                          <a:pt x="0" y="251017"/>
                        </a:lnTo>
                        <a:lnTo>
                          <a:pt x="713" y="250448"/>
                        </a:lnTo>
                        <a:cubicBezTo>
                          <a:pt x="121089" y="159362"/>
                          <a:pt x="246816" y="78517"/>
                          <a:pt x="376693" y="7929"/>
                        </a:cubicBezTo>
                        <a:lnTo>
                          <a:pt x="393169" y="0"/>
                        </a:lnTo>
                        <a:lnTo>
                          <a:pt x="1720660" y="2512235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6" name="Google Shape;6366;p58"/>
                  <p:cNvSpPr/>
                  <p:nvPr/>
                </p:nvSpPr>
                <p:spPr>
                  <a:xfrm rot="8148087">
                    <a:off x="5503947" y="3371927"/>
                    <a:ext cx="1901" cy="6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1" h="693" extrusionOk="0">
                        <a:moveTo>
                          <a:pt x="0" y="693"/>
                        </a:moveTo>
                        <a:lnTo>
                          <a:pt x="675" y="0"/>
                        </a:lnTo>
                        <a:lnTo>
                          <a:pt x="1901" y="206"/>
                        </a:lnTo>
                        <a:lnTo>
                          <a:pt x="489" y="631"/>
                        </a:lnTo>
                        <a:lnTo>
                          <a:pt x="0" y="69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7" name="Google Shape;6367;p58"/>
                  <p:cNvSpPr/>
                  <p:nvPr/>
                </p:nvSpPr>
                <p:spPr>
                  <a:xfrm rot="8148087">
                    <a:off x="5547605" y="3372072"/>
                    <a:ext cx="14654" cy="327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54" h="32758" extrusionOk="0">
                        <a:moveTo>
                          <a:pt x="393" y="32088"/>
                        </a:moveTo>
                        <a:lnTo>
                          <a:pt x="0" y="29973"/>
                        </a:lnTo>
                        <a:lnTo>
                          <a:pt x="14654" y="0"/>
                        </a:lnTo>
                        <a:lnTo>
                          <a:pt x="4112" y="32758"/>
                        </a:lnTo>
                        <a:lnTo>
                          <a:pt x="393" y="3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8" name="Google Shape;6368;p58"/>
                  <p:cNvSpPr/>
                  <p:nvPr/>
                </p:nvSpPr>
                <p:spPr>
                  <a:xfrm rot="8148087">
                    <a:off x="5502565" y="3373607"/>
                    <a:ext cx="2256" cy="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56" h="819" extrusionOk="0">
                        <a:moveTo>
                          <a:pt x="0" y="680"/>
                        </a:moveTo>
                        <a:lnTo>
                          <a:pt x="2256" y="0"/>
                        </a:lnTo>
                        <a:lnTo>
                          <a:pt x="1920" y="484"/>
                        </a:lnTo>
                        <a:lnTo>
                          <a:pt x="1596" y="721"/>
                        </a:lnTo>
                        <a:lnTo>
                          <a:pt x="829" y="819"/>
                        </a:lnTo>
                        <a:lnTo>
                          <a:pt x="0" y="68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9" name="Google Shape;6369;p58"/>
                  <p:cNvSpPr/>
                  <p:nvPr/>
                </p:nvSpPr>
                <p:spPr>
                  <a:xfrm rot="8148087">
                    <a:off x="5516045" y="3374869"/>
                    <a:ext cx="8476" cy="88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76" h="8897" extrusionOk="0">
                        <a:moveTo>
                          <a:pt x="0" y="8804"/>
                        </a:moveTo>
                        <a:lnTo>
                          <a:pt x="4304" y="0"/>
                        </a:lnTo>
                        <a:lnTo>
                          <a:pt x="7392" y="1988"/>
                        </a:lnTo>
                        <a:lnTo>
                          <a:pt x="8476" y="3572"/>
                        </a:lnTo>
                        <a:lnTo>
                          <a:pt x="6762" y="8897"/>
                        </a:lnTo>
                        <a:lnTo>
                          <a:pt x="0" y="880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0" name="Google Shape;6370;p58"/>
                  <p:cNvSpPr/>
                  <p:nvPr/>
                </p:nvSpPr>
                <p:spPr>
                  <a:xfrm rot="8148087">
                    <a:off x="5628652" y="3351515"/>
                    <a:ext cx="21836" cy="1027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36" h="102718" extrusionOk="0">
                        <a:moveTo>
                          <a:pt x="21836" y="102718"/>
                        </a:moveTo>
                        <a:lnTo>
                          <a:pt x="17561" y="94627"/>
                        </a:lnTo>
                        <a:lnTo>
                          <a:pt x="0" y="0"/>
                        </a:lnTo>
                        <a:lnTo>
                          <a:pt x="21836" y="60713"/>
                        </a:lnTo>
                        <a:lnTo>
                          <a:pt x="21836" y="10271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1" name="Google Shape;6371;p58"/>
                  <p:cNvSpPr/>
                  <p:nvPr/>
                </p:nvSpPr>
                <p:spPr>
                  <a:xfrm rot="8148087">
                    <a:off x="5502884" y="3373894"/>
                    <a:ext cx="429" cy="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9" h="250" extrusionOk="0">
                        <a:moveTo>
                          <a:pt x="0" y="207"/>
                        </a:moveTo>
                        <a:lnTo>
                          <a:pt x="253" y="23"/>
                        </a:lnTo>
                        <a:lnTo>
                          <a:pt x="429" y="0"/>
                        </a:lnTo>
                        <a:lnTo>
                          <a:pt x="256" y="250"/>
                        </a:lnTo>
                        <a:lnTo>
                          <a:pt x="0" y="2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2" name="Google Shape;6372;p58"/>
                  <p:cNvSpPr/>
                  <p:nvPr/>
                </p:nvSpPr>
                <p:spPr>
                  <a:xfrm rot="8148087">
                    <a:off x="5499134" y="3375840"/>
                    <a:ext cx="5388" cy="20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88" h="2088" extrusionOk="0">
                        <a:moveTo>
                          <a:pt x="0" y="2088"/>
                        </a:moveTo>
                        <a:lnTo>
                          <a:pt x="148" y="1874"/>
                        </a:lnTo>
                        <a:lnTo>
                          <a:pt x="1043" y="1222"/>
                        </a:lnTo>
                        <a:lnTo>
                          <a:pt x="5095" y="0"/>
                        </a:lnTo>
                        <a:lnTo>
                          <a:pt x="5388" y="1401"/>
                        </a:lnTo>
                        <a:lnTo>
                          <a:pt x="0" y="208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3" name="Google Shape;6373;p58"/>
                  <p:cNvSpPr/>
                  <p:nvPr/>
                </p:nvSpPr>
                <p:spPr>
                  <a:xfrm rot="8148087">
                    <a:off x="5501240" y="3375880"/>
                    <a:ext cx="3943" cy="41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43" h="4173" extrusionOk="0">
                        <a:moveTo>
                          <a:pt x="0" y="4173"/>
                        </a:moveTo>
                        <a:lnTo>
                          <a:pt x="2893" y="0"/>
                        </a:lnTo>
                        <a:lnTo>
                          <a:pt x="3943" y="1535"/>
                        </a:lnTo>
                        <a:lnTo>
                          <a:pt x="559" y="4005"/>
                        </a:lnTo>
                        <a:lnTo>
                          <a:pt x="0" y="41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4" name="Google Shape;6374;p58"/>
                  <p:cNvSpPr/>
                  <p:nvPr/>
                </p:nvSpPr>
                <p:spPr>
                  <a:xfrm rot="8148087">
                    <a:off x="5422851" y="3392675"/>
                    <a:ext cx="54412" cy="64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412" h="6434" extrusionOk="0">
                        <a:moveTo>
                          <a:pt x="0" y="3533"/>
                        </a:moveTo>
                        <a:lnTo>
                          <a:pt x="11727" y="0"/>
                        </a:lnTo>
                        <a:lnTo>
                          <a:pt x="54412" y="590"/>
                        </a:lnTo>
                        <a:lnTo>
                          <a:pt x="8604" y="6434"/>
                        </a:lnTo>
                        <a:lnTo>
                          <a:pt x="0" y="353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5" name="Google Shape;6375;p58"/>
                  <p:cNvSpPr/>
                  <p:nvPr/>
                </p:nvSpPr>
                <p:spPr>
                  <a:xfrm rot="8148087">
                    <a:off x="5488092" y="3380598"/>
                    <a:ext cx="13082" cy="42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82" h="4270" extrusionOk="0">
                        <a:moveTo>
                          <a:pt x="405" y="3608"/>
                        </a:moveTo>
                        <a:lnTo>
                          <a:pt x="0" y="1669"/>
                        </a:lnTo>
                        <a:lnTo>
                          <a:pt x="13082" y="0"/>
                        </a:lnTo>
                        <a:lnTo>
                          <a:pt x="4342" y="4270"/>
                        </a:lnTo>
                        <a:lnTo>
                          <a:pt x="405" y="3608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6" name="Google Shape;6376;p58"/>
                  <p:cNvSpPr/>
                  <p:nvPr/>
                </p:nvSpPr>
                <p:spPr>
                  <a:xfrm rot="8148087">
                    <a:off x="5534788" y="3377450"/>
                    <a:ext cx="93126" cy="2177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126" h="217752" extrusionOk="0">
                        <a:moveTo>
                          <a:pt x="0" y="214913"/>
                        </a:moveTo>
                        <a:lnTo>
                          <a:pt x="5482" y="179273"/>
                        </a:lnTo>
                        <a:lnTo>
                          <a:pt x="93126" y="0"/>
                        </a:lnTo>
                        <a:lnTo>
                          <a:pt x="36430" y="176179"/>
                        </a:lnTo>
                        <a:lnTo>
                          <a:pt x="10259" y="213934"/>
                        </a:lnTo>
                        <a:lnTo>
                          <a:pt x="6547" y="217752"/>
                        </a:lnTo>
                        <a:lnTo>
                          <a:pt x="2971" y="215448"/>
                        </a:lnTo>
                        <a:lnTo>
                          <a:pt x="0" y="2149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7" name="Google Shape;6377;p58"/>
                  <p:cNvSpPr/>
                  <p:nvPr/>
                </p:nvSpPr>
                <p:spPr>
                  <a:xfrm rot="8148087">
                    <a:off x="5479406" y="3387736"/>
                    <a:ext cx="29103" cy="88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103" h="8826" extrusionOk="0">
                        <a:moveTo>
                          <a:pt x="668" y="8826"/>
                        </a:moveTo>
                        <a:lnTo>
                          <a:pt x="585" y="8433"/>
                        </a:lnTo>
                        <a:lnTo>
                          <a:pt x="0" y="7578"/>
                        </a:lnTo>
                        <a:lnTo>
                          <a:pt x="10383" y="0"/>
                        </a:lnTo>
                        <a:lnTo>
                          <a:pt x="29103" y="259"/>
                        </a:lnTo>
                        <a:lnTo>
                          <a:pt x="668" y="88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8" name="Google Shape;6378;p58"/>
                  <p:cNvSpPr/>
                  <p:nvPr/>
                </p:nvSpPr>
                <p:spPr>
                  <a:xfrm rot="8148087">
                    <a:off x="5502384" y="3380451"/>
                    <a:ext cx="5024" cy="61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4" h="6144" extrusionOk="0">
                        <a:moveTo>
                          <a:pt x="767" y="6144"/>
                        </a:moveTo>
                        <a:lnTo>
                          <a:pt x="0" y="5024"/>
                        </a:lnTo>
                        <a:lnTo>
                          <a:pt x="4884" y="0"/>
                        </a:lnTo>
                        <a:lnTo>
                          <a:pt x="5024" y="2"/>
                        </a:lnTo>
                        <a:lnTo>
                          <a:pt x="767" y="614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9" name="Google Shape;6379;p58"/>
                  <p:cNvSpPr/>
                  <p:nvPr/>
                </p:nvSpPr>
                <p:spPr>
                  <a:xfrm rot="8148087">
                    <a:off x="5521426" y="3384206"/>
                    <a:ext cx="23759" cy="268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59" h="26819" extrusionOk="0">
                        <a:moveTo>
                          <a:pt x="0" y="25666"/>
                        </a:moveTo>
                        <a:lnTo>
                          <a:pt x="2975" y="21373"/>
                        </a:lnTo>
                        <a:lnTo>
                          <a:pt x="23759" y="0"/>
                        </a:lnTo>
                        <a:lnTo>
                          <a:pt x="15559" y="16772"/>
                        </a:lnTo>
                        <a:lnTo>
                          <a:pt x="1791" y="26819"/>
                        </a:lnTo>
                        <a:lnTo>
                          <a:pt x="0" y="256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0" name="Google Shape;6380;p58"/>
                  <p:cNvSpPr/>
                  <p:nvPr/>
                </p:nvSpPr>
                <p:spPr>
                  <a:xfrm rot="8148087">
                    <a:off x="5624157" y="3355117"/>
                    <a:ext cx="22270" cy="1499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270" h="149985" extrusionOk="0">
                        <a:moveTo>
                          <a:pt x="17658" y="149985"/>
                        </a:moveTo>
                        <a:lnTo>
                          <a:pt x="0" y="100890"/>
                        </a:lnTo>
                        <a:lnTo>
                          <a:pt x="0" y="0"/>
                        </a:lnTo>
                        <a:lnTo>
                          <a:pt x="22270" y="120000"/>
                        </a:lnTo>
                        <a:lnTo>
                          <a:pt x="17658" y="14998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1" name="Google Shape;6381;p58"/>
                  <p:cNvSpPr/>
                  <p:nvPr/>
                </p:nvSpPr>
                <p:spPr>
                  <a:xfrm rot="8148087">
                    <a:off x="5496758" y="3385951"/>
                    <a:ext cx="31208" cy="273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8" h="27367" extrusionOk="0">
                        <a:moveTo>
                          <a:pt x="3695" y="27251"/>
                        </a:moveTo>
                        <a:lnTo>
                          <a:pt x="0" y="21851"/>
                        </a:lnTo>
                        <a:lnTo>
                          <a:pt x="2522" y="14013"/>
                        </a:lnTo>
                        <a:lnTo>
                          <a:pt x="31208" y="0"/>
                        </a:lnTo>
                        <a:lnTo>
                          <a:pt x="12587" y="26863"/>
                        </a:lnTo>
                        <a:lnTo>
                          <a:pt x="12097" y="27367"/>
                        </a:lnTo>
                        <a:lnTo>
                          <a:pt x="3695" y="2725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2" name="Google Shape;6382;p58"/>
                  <p:cNvSpPr/>
                  <p:nvPr/>
                </p:nvSpPr>
                <p:spPr>
                  <a:xfrm rot="8148087">
                    <a:off x="5523119" y="3382285"/>
                    <a:ext cx="1519" cy="13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19" h="1308" extrusionOk="0">
                        <a:moveTo>
                          <a:pt x="0" y="742"/>
                        </a:moveTo>
                        <a:lnTo>
                          <a:pt x="1519" y="0"/>
                        </a:lnTo>
                        <a:lnTo>
                          <a:pt x="879" y="1308"/>
                        </a:lnTo>
                        <a:lnTo>
                          <a:pt x="0" y="74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3" name="Google Shape;6383;p58"/>
                  <p:cNvSpPr/>
                  <p:nvPr/>
                </p:nvSpPr>
                <p:spPr>
                  <a:xfrm rot="8148087">
                    <a:off x="5520556" y="3385250"/>
                    <a:ext cx="10206" cy="158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06" h="15859" extrusionOk="0">
                        <a:moveTo>
                          <a:pt x="0" y="15859"/>
                        </a:moveTo>
                        <a:lnTo>
                          <a:pt x="6393" y="2782"/>
                        </a:lnTo>
                        <a:lnTo>
                          <a:pt x="10206" y="0"/>
                        </a:lnTo>
                        <a:lnTo>
                          <a:pt x="6054" y="12901"/>
                        </a:lnTo>
                        <a:lnTo>
                          <a:pt x="0" y="15859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4" name="Google Shape;6384;p58"/>
                  <p:cNvSpPr/>
                  <p:nvPr/>
                </p:nvSpPr>
                <p:spPr>
                  <a:xfrm rot="8148087">
                    <a:off x="5592861" y="3371663"/>
                    <a:ext cx="6530" cy="776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0" h="77645" extrusionOk="0">
                        <a:moveTo>
                          <a:pt x="6530" y="77645"/>
                        </a:moveTo>
                        <a:lnTo>
                          <a:pt x="0" y="42457"/>
                        </a:lnTo>
                        <a:lnTo>
                          <a:pt x="6530" y="0"/>
                        </a:lnTo>
                        <a:lnTo>
                          <a:pt x="6530" y="77645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5" name="Google Shape;6385;p58"/>
                  <p:cNvSpPr/>
                  <p:nvPr/>
                </p:nvSpPr>
                <p:spPr>
                  <a:xfrm rot="8148087">
                    <a:off x="5444647" y="3411978"/>
                    <a:ext cx="97161" cy="656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161" h="65665" extrusionOk="0">
                        <a:moveTo>
                          <a:pt x="0" y="65566"/>
                        </a:moveTo>
                        <a:lnTo>
                          <a:pt x="350" y="65060"/>
                        </a:lnTo>
                        <a:lnTo>
                          <a:pt x="33261" y="31216"/>
                        </a:lnTo>
                        <a:lnTo>
                          <a:pt x="97161" y="0"/>
                        </a:lnTo>
                        <a:lnTo>
                          <a:pt x="7176" y="65665"/>
                        </a:lnTo>
                        <a:lnTo>
                          <a:pt x="0" y="6556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6" name="Google Shape;6386;p58"/>
                  <p:cNvSpPr/>
                  <p:nvPr/>
                </p:nvSpPr>
                <p:spPr>
                  <a:xfrm rot="8148087">
                    <a:off x="5442666" y="3408624"/>
                    <a:ext cx="60165" cy="82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0165" h="8273" extrusionOk="0">
                        <a:moveTo>
                          <a:pt x="0" y="8273"/>
                        </a:moveTo>
                        <a:lnTo>
                          <a:pt x="16936" y="0"/>
                        </a:lnTo>
                        <a:lnTo>
                          <a:pt x="60165" y="598"/>
                        </a:lnTo>
                        <a:lnTo>
                          <a:pt x="0" y="827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7" name="Google Shape;6387;p58"/>
                  <p:cNvSpPr/>
                  <p:nvPr/>
                </p:nvSpPr>
                <p:spPr>
                  <a:xfrm rot="8148087">
                    <a:off x="2610757" y="3236708"/>
                    <a:ext cx="2677221" cy="1277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77221" h="1277106" extrusionOk="0">
                        <a:moveTo>
                          <a:pt x="0" y="0"/>
                        </a:moveTo>
                        <a:lnTo>
                          <a:pt x="2677221" y="902579"/>
                        </a:lnTo>
                        <a:lnTo>
                          <a:pt x="2637162" y="1022460"/>
                        </a:lnTo>
                        <a:lnTo>
                          <a:pt x="2523277" y="1277106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8" name="Google Shape;6388;p58"/>
                  <p:cNvSpPr/>
                  <p:nvPr/>
                </p:nvSpPr>
                <p:spPr>
                  <a:xfrm rot="8148087">
                    <a:off x="5478018" y="3422526"/>
                    <a:ext cx="105631" cy="1181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631" h="118107" extrusionOk="0">
                        <a:moveTo>
                          <a:pt x="0" y="118107"/>
                        </a:moveTo>
                        <a:lnTo>
                          <a:pt x="4559" y="103940"/>
                        </a:lnTo>
                        <a:lnTo>
                          <a:pt x="105631" y="0"/>
                        </a:lnTo>
                        <a:lnTo>
                          <a:pt x="48088" y="83015"/>
                        </a:lnTo>
                        <a:lnTo>
                          <a:pt x="0" y="11810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9" name="Google Shape;6389;p58"/>
                  <p:cNvSpPr/>
                  <p:nvPr/>
                </p:nvSpPr>
                <p:spPr>
                  <a:xfrm rot="8148087">
                    <a:off x="5482619" y="3406791"/>
                    <a:ext cx="5034" cy="154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34" h="1542" extrusionOk="0">
                        <a:moveTo>
                          <a:pt x="0" y="1516"/>
                        </a:moveTo>
                        <a:lnTo>
                          <a:pt x="5034" y="0"/>
                        </a:lnTo>
                        <a:lnTo>
                          <a:pt x="1876" y="1542"/>
                        </a:lnTo>
                        <a:lnTo>
                          <a:pt x="0" y="151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0" name="Google Shape;6390;p58"/>
                  <p:cNvSpPr/>
                  <p:nvPr/>
                </p:nvSpPr>
                <p:spPr>
                  <a:xfrm rot="8148087">
                    <a:off x="5561360" y="3405195"/>
                    <a:ext cx="1162" cy="361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" h="3613" extrusionOk="0">
                        <a:moveTo>
                          <a:pt x="0" y="3613"/>
                        </a:moveTo>
                        <a:lnTo>
                          <a:pt x="1162" y="0"/>
                        </a:lnTo>
                        <a:lnTo>
                          <a:pt x="885" y="1802"/>
                        </a:lnTo>
                        <a:lnTo>
                          <a:pt x="0" y="3613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1" name="Google Shape;6391;p58"/>
                  <p:cNvSpPr/>
                  <p:nvPr/>
                </p:nvSpPr>
                <p:spPr>
                  <a:xfrm rot="8148087">
                    <a:off x="6431631" y="2572300"/>
                    <a:ext cx="1315562" cy="26481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5562" h="2648138" extrusionOk="0">
                        <a:moveTo>
                          <a:pt x="1315562" y="2648138"/>
                        </a:moveTo>
                        <a:lnTo>
                          <a:pt x="0" y="158479"/>
                        </a:lnTo>
                        <a:lnTo>
                          <a:pt x="222485" y="51412"/>
                        </a:lnTo>
                        <a:lnTo>
                          <a:pt x="363124" y="0"/>
                        </a:lnTo>
                        <a:lnTo>
                          <a:pt x="1315562" y="2648138"/>
                        </a:lnTo>
                        <a:close/>
                      </a:path>
                    </a:pathLst>
                  </a:custGeom>
                  <a:solidFill>
                    <a:srgbClr val="00206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2" name="Google Shape;6392;p58"/>
                  <p:cNvSpPr/>
                  <p:nvPr/>
                </p:nvSpPr>
                <p:spPr>
                  <a:xfrm rot="8148087">
                    <a:off x="5800855" y="3312034"/>
                    <a:ext cx="893865" cy="28843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865" h="2884388" extrusionOk="0">
                        <a:moveTo>
                          <a:pt x="0" y="2884388"/>
                        </a:moveTo>
                        <a:lnTo>
                          <a:pt x="443633" y="0"/>
                        </a:lnTo>
                        <a:lnTo>
                          <a:pt x="512522" y="8959"/>
                        </a:lnTo>
                        <a:cubicBezTo>
                          <a:pt x="607479" y="25970"/>
                          <a:pt x="701790" y="47574"/>
                          <a:pt x="795097" y="73778"/>
                        </a:cubicBezTo>
                        <a:lnTo>
                          <a:pt x="893865" y="106782"/>
                        </a:lnTo>
                        <a:lnTo>
                          <a:pt x="0" y="2884388"/>
                        </a:lnTo>
                        <a:close/>
                      </a:path>
                    </a:pathLst>
                  </a:custGeom>
                  <a:solidFill>
                    <a:srgbClr val="FF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3" name="Google Shape;6393;p58"/>
                  <p:cNvSpPr/>
                  <p:nvPr/>
                </p:nvSpPr>
                <p:spPr>
                  <a:xfrm rot="8148087">
                    <a:off x="2657022" y="3608719"/>
                    <a:ext cx="2825278" cy="9148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5278" h="914828" extrusionOk="0">
                        <a:moveTo>
                          <a:pt x="0" y="0"/>
                        </a:moveTo>
                        <a:lnTo>
                          <a:pt x="2825278" y="474602"/>
                        </a:lnTo>
                        <a:lnTo>
                          <a:pt x="2821597" y="502899"/>
                        </a:lnTo>
                        <a:cubicBezTo>
                          <a:pt x="2804587" y="597857"/>
                          <a:pt x="2782982" y="692167"/>
                          <a:pt x="2756779" y="785474"/>
                        </a:cubicBezTo>
                        <a:lnTo>
                          <a:pt x="2713554" y="91482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6600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4" name="Google Shape;6394;p58"/>
                  <p:cNvSpPr/>
                  <p:nvPr/>
                </p:nvSpPr>
                <p:spPr>
                  <a:xfrm rot="8148087">
                    <a:off x="3528733" y="4203737"/>
                    <a:ext cx="2797959" cy="12818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959" h="1281830" extrusionOk="0">
                        <a:moveTo>
                          <a:pt x="0" y="1281830"/>
                        </a:moveTo>
                        <a:lnTo>
                          <a:pt x="2623922" y="0"/>
                        </a:lnTo>
                        <a:lnTo>
                          <a:pt x="2691490" y="140406"/>
                        </a:lnTo>
                        <a:cubicBezTo>
                          <a:pt x="2729427" y="230323"/>
                          <a:pt x="2762799" y="321728"/>
                          <a:pt x="2791601" y="414265"/>
                        </a:cubicBezTo>
                        <a:lnTo>
                          <a:pt x="2797959" y="438809"/>
                        </a:lnTo>
                        <a:lnTo>
                          <a:pt x="0" y="1281830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5" name="Google Shape;6395;p58"/>
                  <p:cNvSpPr/>
                  <p:nvPr/>
                </p:nvSpPr>
                <p:spPr>
                  <a:xfrm rot="8148087">
                    <a:off x="5265540" y="3479374"/>
                    <a:ext cx="221639" cy="259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1639" h="25957" extrusionOk="0">
                        <a:moveTo>
                          <a:pt x="0" y="20084"/>
                        </a:moveTo>
                        <a:lnTo>
                          <a:pt x="66659" y="0"/>
                        </a:lnTo>
                        <a:lnTo>
                          <a:pt x="221639" y="2142"/>
                        </a:lnTo>
                        <a:lnTo>
                          <a:pt x="34965" y="25957"/>
                        </a:lnTo>
                        <a:lnTo>
                          <a:pt x="0" y="20084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6" name="Google Shape;6396;p58"/>
                  <p:cNvSpPr/>
                  <p:nvPr/>
                </p:nvSpPr>
                <p:spPr>
                  <a:xfrm rot="8148087">
                    <a:off x="5534088" y="3415530"/>
                    <a:ext cx="337" cy="6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" h="690" extrusionOk="0">
                        <a:moveTo>
                          <a:pt x="0" y="690"/>
                        </a:moveTo>
                        <a:lnTo>
                          <a:pt x="337" y="0"/>
                        </a:lnTo>
                        <a:lnTo>
                          <a:pt x="172" y="513"/>
                        </a:lnTo>
                        <a:lnTo>
                          <a:pt x="0" y="69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7" name="Google Shape;6397;p58"/>
                  <p:cNvSpPr/>
                  <p:nvPr/>
                </p:nvSpPr>
                <p:spPr>
                  <a:xfrm rot="8148087">
                    <a:off x="5532347" y="3417063"/>
                    <a:ext cx="13946" cy="285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46" h="28526" extrusionOk="0">
                        <a:moveTo>
                          <a:pt x="0" y="28526"/>
                        </a:moveTo>
                        <a:lnTo>
                          <a:pt x="5050" y="12834"/>
                        </a:lnTo>
                        <a:lnTo>
                          <a:pt x="13946" y="0"/>
                        </a:lnTo>
                        <a:lnTo>
                          <a:pt x="0" y="2852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8" name="Google Shape;6398;p58"/>
                  <p:cNvSpPr/>
                  <p:nvPr/>
                </p:nvSpPr>
                <p:spPr>
                  <a:xfrm rot="8148087">
                    <a:off x="5404968" y="3427422"/>
                    <a:ext cx="32635" cy="26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635" h="2623" extrusionOk="0">
                        <a:moveTo>
                          <a:pt x="0" y="2172"/>
                        </a:moveTo>
                        <a:lnTo>
                          <a:pt x="17023" y="0"/>
                        </a:lnTo>
                        <a:lnTo>
                          <a:pt x="32635" y="2623"/>
                        </a:lnTo>
                        <a:lnTo>
                          <a:pt x="0" y="217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9" name="Google Shape;6399;p58"/>
                  <p:cNvSpPr/>
                  <p:nvPr/>
                </p:nvSpPr>
                <p:spPr>
                  <a:xfrm rot="8148087">
                    <a:off x="5466995" y="3438075"/>
                    <a:ext cx="82062" cy="76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062" h="76676" extrusionOk="0">
                        <a:moveTo>
                          <a:pt x="0" y="76676"/>
                        </a:moveTo>
                        <a:lnTo>
                          <a:pt x="23554" y="42696"/>
                        </a:lnTo>
                        <a:lnTo>
                          <a:pt x="82062" y="0"/>
                        </a:lnTo>
                        <a:lnTo>
                          <a:pt x="14290" y="69695"/>
                        </a:lnTo>
                        <a:lnTo>
                          <a:pt x="0" y="76676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0" name="Google Shape;6400;p58"/>
                  <p:cNvSpPr/>
                  <p:nvPr/>
                </p:nvSpPr>
                <p:spPr>
                  <a:xfrm rot="8148087">
                    <a:off x="6512907" y="2708600"/>
                    <a:ext cx="952084" cy="27668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2084" h="2766874" extrusionOk="0">
                        <a:moveTo>
                          <a:pt x="952084" y="2766874"/>
                        </a:moveTo>
                        <a:lnTo>
                          <a:pt x="0" y="119722"/>
                        </a:lnTo>
                        <a:lnTo>
                          <a:pt x="106171" y="80911"/>
                        </a:lnTo>
                        <a:cubicBezTo>
                          <a:pt x="198708" y="52108"/>
                          <a:pt x="292377" y="27874"/>
                          <a:pt x="386822" y="8214"/>
                        </a:cubicBezTo>
                        <a:lnTo>
                          <a:pt x="438607" y="0"/>
                        </a:lnTo>
                        <a:lnTo>
                          <a:pt x="952084" y="2766874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1" name="Google Shape;6401;p58"/>
                  <p:cNvSpPr/>
                  <p:nvPr/>
                </p:nvSpPr>
                <p:spPr>
                  <a:xfrm rot="8148087">
                    <a:off x="5379066" y="3465858"/>
                    <a:ext cx="91329" cy="123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329" h="12348" extrusionOk="0">
                        <a:moveTo>
                          <a:pt x="0" y="11652"/>
                        </a:moveTo>
                        <a:lnTo>
                          <a:pt x="91329" y="0"/>
                        </a:lnTo>
                        <a:lnTo>
                          <a:pt x="50348" y="12348"/>
                        </a:lnTo>
                        <a:lnTo>
                          <a:pt x="0" y="11652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2" name="Google Shape;6402;p58"/>
                  <p:cNvSpPr/>
                  <p:nvPr/>
                </p:nvSpPr>
                <p:spPr>
                  <a:xfrm rot="8148087">
                    <a:off x="2797189" y="4026936"/>
                    <a:ext cx="2850143" cy="4726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0143" h="472609" extrusionOk="0">
                        <a:moveTo>
                          <a:pt x="0" y="0"/>
                        </a:moveTo>
                        <a:lnTo>
                          <a:pt x="2850143" y="39395"/>
                        </a:lnTo>
                        <a:lnTo>
                          <a:pt x="2843274" y="243022"/>
                        </a:lnTo>
                        <a:lnTo>
                          <a:pt x="2813415" y="47260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3" name="Google Shape;6403;p58"/>
                  <p:cNvSpPr/>
                  <p:nvPr/>
                </p:nvSpPr>
                <p:spPr>
                  <a:xfrm rot="8148087">
                    <a:off x="6243971" y="3187581"/>
                    <a:ext cx="434461" cy="28576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4461" h="2857619" extrusionOk="0">
                        <a:moveTo>
                          <a:pt x="0" y="2857619"/>
                        </a:moveTo>
                        <a:lnTo>
                          <a:pt x="0" y="0"/>
                        </a:lnTo>
                        <a:lnTo>
                          <a:pt x="245454" y="8280"/>
                        </a:lnTo>
                        <a:lnTo>
                          <a:pt x="434461" y="32861"/>
                        </a:lnTo>
                        <a:lnTo>
                          <a:pt x="0" y="2857619"/>
                        </a:lnTo>
                        <a:close/>
                      </a:path>
                    </a:pathLst>
                  </a:custGeom>
                  <a:solidFill>
                    <a:srgbClr val="66FF66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4" name="Google Shape;6404;p58"/>
                  <p:cNvSpPr/>
                  <p:nvPr/>
                </p:nvSpPr>
                <p:spPr>
                  <a:xfrm rot="8148087">
                    <a:off x="5035657" y="3652929"/>
                    <a:ext cx="1647232" cy="259768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47232" h="2597681" extrusionOk="0">
                        <a:moveTo>
                          <a:pt x="0" y="2597681"/>
                        </a:moveTo>
                        <a:lnTo>
                          <a:pt x="1269974" y="0"/>
                        </a:lnTo>
                        <a:lnTo>
                          <a:pt x="1300474" y="13641"/>
                        </a:lnTo>
                        <a:cubicBezTo>
                          <a:pt x="1388341" y="58259"/>
                          <a:pt x="1474492" y="107486"/>
                          <a:pt x="1558571" y="161327"/>
                        </a:cubicBezTo>
                        <a:lnTo>
                          <a:pt x="1647232" y="221295"/>
                        </a:lnTo>
                        <a:lnTo>
                          <a:pt x="0" y="2597681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5" name="Google Shape;6405;p58"/>
                  <p:cNvSpPr/>
                  <p:nvPr/>
                </p:nvSpPr>
                <p:spPr>
                  <a:xfrm rot="8148087">
                    <a:off x="6593381" y="2905749"/>
                    <a:ext cx="506858" cy="27815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6858" h="2781519" extrusionOk="0">
                        <a:moveTo>
                          <a:pt x="506858" y="2781519"/>
                        </a:moveTo>
                        <a:lnTo>
                          <a:pt x="0" y="50308"/>
                        </a:lnTo>
                        <a:lnTo>
                          <a:pt x="205069" y="17781"/>
                        </a:lnTo>
                        <a:cubicBezTo>
                          <a:pt x="300710" y="7275"/>
                          <a:pt x="396772" y="1346"/>
                          <a:pt x="492898" y="0"/>
                        </a:cubicBezTo>
                        <a:lnTo>
                          <a:pt x="506858" y="471"/>
                        </a:lnTo>
                        <a:lnTo>
                          <a:pt x="506858" y="2781519"/>
                        </a:lnTo>
                        <a:close/>
                      </a:path>
                    </a:pathLst>
                  </a:custGeom>
                  <a:solidFill>
                    <a:srgbClr val="CB1E0C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6" name="Google Shape;6406;p58"/>
                  <p:cNvSpPr/>
                  <p:nvPr/>
                </p:nvSpPr>
                <p:spPr>
                  <a:xfrm rot="8148087">
                    <a:off x="3878637" y="4152962"/>
                    <a:ext cx="2545202" cy="1670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45202" h="1670564" extrusionOk="0">
                        <a:moveTo>
                          <a:pt x="0" y="1670564"/>
                        </a:moveTo>
                        <a:lnTo>
                          <a:pt x="2289249" y="0"/>
                        </a:lnTo>
                        <a:lnTo>
                          <a:pt x="2342918" y="74753"/>
                        </a:lnTo>
                        <a:cubicBezTo>
                          <a:pt x="2399090" y="157294"/>
                          <a:pt x="2450707" y="242034"/>
                          <a:pt x="2497766" y="328618"/>
                        </a:cubicBezTo>
                        <a:lnTo>
                          <a:pt x="2545202" y="427190"/>
                        </a:lnTo>
                        <a:lnTo>
                          <a:pt x="0" y="1670564"/>
                        </a:lnTo>
                        <a:close/>
                      </a:path>
                    </a:pathLst>
                  </a:custGeom>
                  <a:solidFill>
                    <a:srgbClr val="FF00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7" name="Google Shape;6407;p58"/>
                  <p:cNvSpPr/>
                  <p:nvPr/>
                </p:nvSpPr>
                <p:spPr>
                  <a:xfrm rot="8148087">
                    <a:off x="3300484" y="4359282"/>
                    <a:ext cx="2768462" cy="8056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8462" h="805607" extrusionOk="0">
                        <a:moveTo>
                          <a:pt x="0" y="805607"/>
                        </a:moveTo>
                        <a:lnTo>
                          <a:pt x="2673787" y="0"/>
                        </a:lnTo>
                        <a:lnTo>
                          <a:pt x="2732899" y="228205"/>
                        </a:lnTo>
                        <a:lnTo>
                          <a:pt x="2768462" y="452412"/>
                        </a:lnTo>
                        <a:lnTo>
                          <a:pt x="0" y="805607"/>
                        </a:lnTo>
                        <a:close/>
                      </a:path>
                    </a:pathLst>
                  </a:custGeom>
                  <a:solidFill>
                    <a:srgbClr val="FFFF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8" name="Google Shape;6408;p58"/>
                  <p:cNvSpPr/>
                  <p:nvPr/>
                </p:nvSpPr>
                <p:spPr>
                  <a:xfrm rot="8148087">
                    <a:off x="4259528" y="4038355"/>
                    <a:ext cx="2268580" cy="20130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68580" h="2013022" extrusionOk="0">
                        <a:moveTo>
                          <a:pt x="0" y="2013022"/>
                        </a:moveTo>
                        <a:lnTo>
                          <a:pt x="1957480" y="0"/>
                        </a:lnTo>
                        <a:lnTo>
                          <a:pt x="2055552" y="100312"/>
                        </a:lnTo>
                        <a:cubicBezTo>
                          <a:pt x="2125374" y="175451"/>
                          <a:pt x="2190649" y="253323"/>
                          <a:pt x="2251374" y="333575"/>
                        </a:cubicBezTo>
                        <a:lnTo>
                          <a:pt x="2268580" y="357541"/>
                        </a:lnTo>
                        <a:lnTo>
                          <a:pt x="0" y="2013022"/>
                        </a:lnTo>
                        <a:close/>
                      </a:path>
                    </a:pathLst>
                  </a:custGeom>
                  <a:solidFill>
                    <a:srgbClr val="00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9" name="Google Shape;6409;p58"/>
                  <p:cNvSpPr/>
                  <p:nvPr/>
                </p:nvSpPr>
                <p:spPr>
                  <a:xfrm rot="8148087">
                    <a:off x="4667221" y="3912742"/>
                    <a:ext cx="1937797" cy="228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37797" h="2285350" extrusionOk="0">
                        <a:moveTo>
                          <a:pt x="0" y="2285350"/>
                        </a:moveTo>
                        <a:lnTo>
                          <a:pt x="1584127" y="0"/>
                        </a:lnTo>
                        <a:lnTo>
                          <a:pt x="1596130" y="8119"/>
                        </a:lnTo>
                        <a:cubicBezTo>
                          <a:pt x="1678049" y="66575"/>
                          <a:pt x="1757717" y="129646"/>
                          <a:pt x="1834779" y="197340"/>
                        </a:cubicBezTo>
                        <a:lnTo>
                          <a:pt x="1937797" y="292569"/>
                        </a:lnTo>
                        <a:lnTo>
                          <a:pt x="0" y="228535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10" name="Google Shape;6410;p58"/>
                  <p:cNvSpPr/>
                  <p:nvPr/>
                </p:nvSpPr>
                <p:spPr>
                  <a:xfrm rot="8148087">
                    <a:off x="3107453" y="4432417"/>
                    <a:ext cx="2681934" cy="376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1934" h="376271" extrusionOk="0">
                        <a:moveTo>
                          <a:pt x="0" y="339227"/>
                        </a:moveTo>
                        <a:lnTo>
                          <a:pt x="2658976" y="0"/>
                        </a:lnTo>
                        <a:lnTo>
                          <a:pt x="2664154" y="32644"/>
                        </a:lnTo>
                        <a:cubicBezTo>
                          <a:pt x="2674661" y="128286"/>
                          <a:pt x="2680590" y="224347"/>
                          <a:pt x="2681934" y="320472"/>
                        </a:cubicBezTo>
                        <a:lnTo>
                          <a:pt x="2680052" y="376271"/>
                        </a:lnTo>
                        <a:lnTo>
                          <a:pt x="0" y="339227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11" name="Google Shape;6411;p58"/>
                  <p:cNvSpPr/>
                  <p:nvPr/>
                </p:nvSpPr>
                <p:spPr>
                  <a:xfrm rot="8148087">
                    <a:off x="5500417" y="3646971"/>
                    <a:ext cx="1195869" cy="25910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5869" h="2591007" extrusionOk="0">
                        <a:moveTo>
                          <a:pt x="0" y="2591007"/>
                        </a:moveTo>
                        <a:lnTo>
                          <a:pt x="833815" y="0"/>
                        </a:lnTo>
                        <a:lnTo>
                          <a:pt x="984281" y="50279"/>
                        </a:lnTo>
                        <a:lnTo>
                          <a:pt x="1195869" y="144907"/>
                        </a:lnTo>
                        <a:lnTo>
                          <a:pt x="0" y="2591007"/>
                        </a:lnTo>
                        <a:close/>
                      </a:path>
                    </a:pathLst>
                  </a:custGeom>
                  <a:solidFill>
                    <a:srgbClr val="0066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412" name="Google Shape;6412;p58"/>
                <p:cNvSpPr/>
                <p:nvPr/>
              </p:nvSpPr>
              <p:spPr>
                <a:xfrm>
                  <a:off x="5031394" y="2734351"/>
                  <a:ext cx="1142117" cy="1104106"/>
                </a:xfrm>
                <a:prstGeom prst="ellipse">
                  <a:avLst/>
                </a:prstGeom>
                <a:gradFill>
                  <a:gsLst>
                    <a:gs pos="0">
                      <a:srgbClr val="FFFFFF"/>
                    </a:gs>
                    <a:gs pos="19000">
                      <a:schemeClr val="accent2"/>
                    </a:gs>
                    <a:gs pos="57000">
                      <a:srgbClr val="C00000"/>
                    </a:gs>
                    <a:gs pos="77000">
                      <a:srgbClr val="EFBD6E"/>
                    </a:gs>
                    <a:gs pos="84000">
                      <a:srgbClr val="FFE492"/>
                    </a:gs>
                    <a:gs pos="100000">
                      <a:schemeClr val="accent4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13" name="Google Shape;6413;p58"/>
                <p:cNvSpPr txBox="1"/>
                <p:nvPr/>
              </p:nvSpPr>
              <p:spPr>
                <a:xfrm rot="-2876588">
                  <a:off x="6616064" y="1455606"/>
                  <a:ext cx="100426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Thu An</a:t>
                  </a:r>
                  <a:endParaRPr/>
                </a:p>
              </p:txBody>
            </p:sp>
            <p:sp>
              <p:nvSpPr>
                <p:cNvPr id="6414" name="Google Shape;6414;p58"/>
                <p:cNvSpPr txBox="1"/>
                <p:nvPr/>
              </p:nvSpPr>
              <p:spPr>
                <a:xfrm rot="-2353829">
                  <a:off x="6806519" y="1689692"/>
                  <a:ext cx="121472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Quốc An</a:t>
                  </a:r>
                  <a:endParaRPr/>
                </a:p>
              </p:txBody>
            </p:sp>
            <p:sp>
              <p:nvSpPr>
                <p:cNvPr id="6415" name="Google Shape;6415;p58"/>
                <p:cNvSpPr txBox="1"/>
                <p:nvPr/>
              </p:nvSpPr>
              <p:spPr>
                <a:xfrm rot="-1934139">
                  <a:off x="7026245" y="1956326"/>
                  <a:ext cx="11598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Đức Anh</a:t>
                  </a:r>
                  <a:endParaRPr/>
                </a:p>
              </p:txBody>
            </p:sp>
            <p:sp>
              <p:nvSpPr>
                <p:cNvPr id="6416" name="Google Shape;6416;p58"/>
                <p:cNvSpPr txBox="1"/>
                <p:nvPr/>
              </p:nvSpPr>
              <p:spPr>
                <a:xfrm rot="-1294289">
                  <a:off x="7191003" y="2254158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Anh</a:t>
                  </a:r>
                  <a:endParaRPr/>
                </a:p>
              </p:txBody>
            </p:sp>
            <p:sp>
              <p:nvSpPr>
                <p:cNvPr id="6417" name="Google Shape;6417;p58"/>
                <p:cNvSpPr txBox="1"/>
                <p:nvPr/>
              </p:nvSpPr>
              <p:spPr>
                <a:xfrm rot="-763184">
                  <a:off x="7264692" y="2579893"/>
                  <a:ext cx="122895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Ngọc Anh</a:t>
                  </a:r>
                  <a:endParaRPr/>
                </a:p>
              </p:txBody>
            </p:sp>
            <p:sp>
              <p:nvSpPr>
                <p:cNvPr id="6418" name="Google Shape;6418;p58"/>
                <p:cNvSpPr txBox="1"/>
                <p:nvPr/>
              </p:nvSpPr>
              <p:spPr>
                <a:xfrm rot="-232486">
                  <a:off x="7046925" y="2973554"/>
                  <a:ext cx="147023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Anh</a:t>
                  </a:r>
                  <a:endParaRPr/>
                </a:p>
              </p:txBody>
            </p:sp>
            <p:sp>
              <p:nvSpPr>
                <p:cNvPr id="6419" name="Google Shape;6419;p58"/>
                <p:cNvSpPr txBox="1"/>
                <p:nvPr/>
              </p:nvSpPr>
              <p:spPr>
                <a:xfrm rot="997316">
                  <a:off x="7233362" y="3673084"/>
                  <a:ext cx="114423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Anh</a:t>
                  </a:r>
                  <a:endParaRPr/>
                </a:p>
              </p:txBody>
            </p:sp>
            <p:sp>
              <p:nvSpPr>
                <p:cNvPr id="6420" name="Google Shape;6420;p58"/>
                <p:cNvSpPr txBox="1"/>
                <p:nvPr/>
              </p:nvSpPr>
              <p:spPr>
                <a:xfrm rot="1922675">
                  <a:off x="6538718" y="4187880"/>
                  <a:ext cx="1718875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Phạm Bảo Anh</a:t>
                  </a:r>
                  <a:endParaRPr/>
                </a:p>
              </p:txBody>
            </p:sp>
            <p:sp>
              <p:nvSpPr>
                <p:cNvPr id="6421" name="Google Shape;6421;p58"/>
                <p:cNvSpPr txBox="1"/>
                <p:nvPr/>
              </p:nvSpPr>
              <p:spPr>
                <a:xfrm rot="2514770">
                  <a:off x="6561712" y="4565858"/>
                  <a:ext cx="144241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Vũ Bảo Anh</a:t>
                  </a:r>
                  <a:endParaRPr/>
                </a:p>
              </p:txBody>
            </p:sp>
            <p:sp>
              <p:nvSpPr>
                <p:cNvPr id="6422" name="Google Shape;6422;p58"/>
                <p:cNvSpPr txBox="1"/>
                <p:nvPr/>
              </p:nvSpPr>
              <p:spPr>
                <a:xfrm rot="1514492">
                  <a:off x="7221945" y="4005308"/>
                  <a:ext cx="109542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Gia Bảo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3" name="Google Shape;6423;p58"/>
                <p:cNvSpPr txBox="1"/>
                <p:nvPr/>
              </p:nvSpPr>
              <p:spPr>
                <a:xfrm rot="3235158">
                  <a:off x="6291957" y="4837818"/>
                  <a:ext cx="139633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Châu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4" name="Google Shape;6424;p58"/>
                <p:cNvSpPr txBox="1"/>
                <p:nvPr/>
              </p:nvSpPr>
              <p:spPr>
                <a:xfrm rot="3647902">
                  <a:off x="6173558" y="5036617"/>
                  <a:ext cx="1167569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Tuệ Châu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5" name="Google Shape;6425;p58"/>
                <p:cNvSpPr txBox="1"/>
                <p:nvPr/>
              </p:nvSpPr>
              <p:spPr>
                <a:xfrm rot="4227308">
                  <a:off x="5889811" y="5247094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Chi</a:t>
                  </a:r>
                  <a:endParaRPr/>
                </a:p>
              </p:txBody>
            </p:sp>
            <p:sp>
              <p:nvSpPr>
                <p:cNvPr id="6426" name="Google Shape;6426;p58"/>
                <p:cNvSpPr txBox="1"/>
                <p:nvPr/>
              </p:nvSpPr>
              <p:spPr>
                <a:xfrm rot="4789949">
                  <a:off x="5433905" y="5351494"/>
                  <a:ext cx="136146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Quỳnh Chi</a:t>
                  </a:r>
                  <a:endParaRPr/>
                </a:p>
              </p:txBody>
            </p:sp>
            <p:sp>
              <p:nvSpPr>
                <p:cNvPr id="6427" name="Google Shape;6427;p58"/>
                <p:cNvSpPr txBox="1"/>
                <p:nvPr/>
              </p:nvSpPr>
              <p:spPr>
                <a:xfrm rot="6346336">
                  <a:off x="4408652" y="5243961"/>
                  <a:ext cx="125484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Đức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8" name="Google Shape;6428;p58"/>
                <p:cNvSpPr txBox="1"/>
                <p:nvPr/>
              </p:nvSpPr>
              <p:spPr>
                <a:xfrm rot="5900025">
                  <a:off x="4679099" y="5324508"/>
                  <a:ext cx="1475468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Thùy Dương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29" name="Google Shape;6429;p58"/>
                <p:cNvSpPr txBox="1"/>
                <p:nvPr/>
              </p:nvSpPr>
              <p:spPr>
                <a:xfrm rot="5400000">
                  <a:off x="5185865" y="5452182"/>
                  <a:ext cx="1114696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Lâm Chi</a:t>
                  </a:r>
                  <a:endParaRPr/>
                </a:p>
              </p:txBody>
            </p:sp>
            <p:sp>
              <p:nvSpPr>
                <p:cNvPr id="6430" name="Google Shape;6430;p58"/>
                <p:cNvSpPr txBox="1"/>
                <p:nvPr/>
              </p:nvSpPr>
              <p:spPr>
                <a:xfrm rot="6845420">
                  <a:off x="3958363" y="5058263"/>
                  <a:ext cx="1534971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Hồng Hạnh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1" name="Google Shape;6431;p58"/>
                <p:cNvSpPr txBox="1"/>
                <p:nvPr/>
              </p:nvSpPr>
              <p:spPr>
                <a:xfrm rot="8044895">
                  <a:off x="3424708" y="4783939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Hưng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2" name="Google Shape;6432;p58"/>
                <p:cNvSpPr txBox="1"/>
                <p:nvPr/>
              </p:nvSpPr>
              <p:spPr>
                <a:xfrm rot="8613839">
                  <a:off x="3161700" y="4593688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Khải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3" name="Google Shape;6433;p58"/>
                <p:cNvSpPr txBox="1"/>
                <p:nvPr/>
              </p:nvSpPr>
              <p:spPr>
                <a:xfrm rot="9100784">
                  <a:off x="2974226" y="4289174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Khanh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4" name="Google Shape;6434;p58"/>
                <p:cNvSpPr txBox="1"/>
                <p:nvPr/>
              </p:nvSpPr>
              <p:spPr>
                <a:xfrm rot="9582197">
                  <a:off x="2755616" y="4029079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Kiệt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5" name="Google Shape;6435;p58"/>
                <p:cNvSpPr txBox="1"/>
                <p:nvPr/>
              </p:nvSpPr>
              <p:spPr>
                <a:xfrm rot="10109537">
                  <a:off x="2713143" y="3651402"/>
                  <a:ext cx="135337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Lâm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6" name="Google Shape;6436;p58"/>
                <p:cNvSpPr txBox="1"/>
                <p:nvPr/>
              </p:nvSpPr>
              <p:spPr>
                <a:xfrm rot="-10513840">
                  <a:off x="2605069" y="3002996"/>
                  <a:ext cx="1567724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Phương Linh</a:t>
                  </a:r>
                  <a:endParaRPr/>
                </a:p>
              </p:txBody>
            </p:sp>
            <p:sp>
              <p:nvSpPr>
                <p:cNvPr id="6437" name="Google Shape;6437;p58"/>
                <p:cNvSpPr txBox="1"/>
                <p:nvPr/>
              </p:nvSpPr>
              <p:spPr>
                <a:xfrm rot="-9651392">
                  <a:off x="2770007" y="2271302"/>
                  <a:ext cx="1189577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Bảo Linh</a:t>
                  </a:r>
                  <a:endParaRPr/>
                </a:p>
              </p:txBody>
            </p:sp>
            <p:sp>
              <p:nvSpPr>
                <p:cNvPr id="6438" name="Google Shape;6438;p58"/>
                <p:cNvSpPr txBox="1"/>
                <p:nvPr/>
              </p:nvSpPr>
              <p:spPr>
                <a:xfrm rot="-9846192">
                  <a:off x="2777924" y="2619320"/>
                  <a:ext cx="1364213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Nhật Minh</a:t>
                  </a:r>
                  <a:endParaRPr/>
                </a:p>
              </p:txBody>
            </p:sp>
            <p:sp>
              <p:nvSpPr>
                <p:cNvPr id="6439" name="Google Shape;6439;p58"/>
                <p:cNvSpPr txBox="1"/>
                <p:nvPr/>
              </p:nvSpPr>
              <p:spPr>
                <a:xfrm rot="-9134424">
                  <a:off x="2953119" y="2054201"/>
                  <a:ext cx="146529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Hoàng Nam</a:t>
                  </a:r>
                  <a:endParaRPr/>
                </a:p>
              </p:txBody>
            </p:sp>
            <p:sp>
              <p:nvSpPr>
                <p:cNvPr id="6440" name="Google Shape;6440;p58"/>
                <p:cNvSpPr txBox="1"/>
                <p:nvPr/>
              </p:nvSpPr>
              <p:spPr>
                <a:xfrm rot="-8200572">
                  <a:off x="3223959" y="1731492"/>
                  <a:ext cx="146529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Ngân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1" name="Google Shape;6441;p58"/>
                <p:cNvSpPr txBox="1"/>
                <p:nvPr/>
              </p:nvSpPr>
              <p:spPr>
                <a:xfrm rot="-7647886">
                  <a:off x="3528599" y="1451526"/>
                  <a:ext cx="1361152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Minh Ngọc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2" name="Google Shape;6442;p58"/>
                <p:cNvSpPr txBox="1"/>
                <p:nvPr/>
              </p:nvSpPr>
              <p:spPr>
                <a:xfrm rot="-7253983">
                  <a:off x="3688622" y="1188776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Khánh Tâm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3" name="Google Shape;6443;p58"/>
                <p:cNvSpPr txBox="1"/>
                <p:nvPr/>
              </p:nvSpPr>
              <p:spPr>
                <a:xfrm rot="-6634505">
                  <a:off x="4018133" y="1079630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Tuấn Thành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4" name="Google Shape;6444;p58"/>
                <p:cNvSpPr txBox="1"/>
                <p:nvPr/>
              </p:nvSpPr>
              <p:spPr>
                <a:xfrm rot="-6325930">
                  <a:off x="4352885" y="988397"/>
                  <a:ext cx="1452025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Thảo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5" name="Google Shape;6445;p58"/>
                <p:cNvSpPr txBox="1"/>
                <p:nvPr/>
              </p:nvSpPr>
              <p:spPr>
                <a:xfrm rot="-4539889">
                  <a:off x="5430159" y="926711"/>
                  <a:ext cx="1465291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Thanh Trúc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6" name="Google Shape;6446;p58"/>
                <p:cNvSpPr txBox="1"/>
                <p:nvPr/>
              </p:nvSpPr>
              <p:spPr>
                <a:xfrm rot="-5144841">
                  <a:off x="5185019" y="851198"/>
                  <a:ext cx="1215660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Nhã Uyên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7" name="Google Shape;6447;p58"/>
                <p:cNvSpPr txBox="1"/>
                <p:nvPr/>
              </p:nvSpPr>
              <p:spPr>
                <a:xfrm rot="-5631184">
                  <a:off x="4954957" y="785086"/>
                  <a:ext cx="848231" cy="34355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Hà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8" name="Google Shape;6448;p58"/>
                <p:cNvSpPr txBox="1"/>
                <p:nvPr/>
              </p:nvSpPr>
              <p:spPr>
                <a:xfrm rot="-4246183">
                  <a:off x="5816078" y="1137081"/>
                  <a:ext cx="1280703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Tường Vy</a:t>
                  </a:r>
                  <a:endParaRPr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9" name="Google Shape;6449;p58"/>
                <p:cNvSpPr txBox="1"/>
                <p:nvPr/>
              </p:nvSpPr>
              <p:spPr>
                <a:xfrm rot="-3563654">
                  <a:off x="6050513" y="1339327"/>
                  <a:ext cx="1394424" cy="33728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Thảo Ngọc</a:t>
                  </a:r>
                  <a:endParaRPr sz="1400" b="1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0" name="Google Shape;6450;p58"/>
                <p:cNvSpPr txBox="1"/>
                <p:nvPr/>
              </p:nvSpPr>
              <p:spPr>
                <a:xfrm rot="413243">
                  <a:off x="7346078" y="3297168"/>
                  <a:ext cx="1105102" cy="33855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Thế Anh</a:t>
                  </a:r>
                  <a:endParaRPr/>
                </a:p>
              </p:txBody>
            </p:sp>
          </p:grpSp>
          <p:sp>
            <p:nvSpPr>
              <p:cNvPr id="6451" name="Google Shape;6451;p58"/>
              <p:cNvSpPr txBox="1"/>
              <p:nvPr/>
            </p:nvSpPr>
            <p:spPr>
              <a:xfrm rot="10800000">
                <a:off x="2528327" y="3323778"/>
                <a:ext cx="1170935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Mỹ Linh</a:t>
                </a:r>
                <a:endParaRPr/>
              </a:p>
            </p:txBody>
          </p:sp>
        </p:grpSp>
        <p:sp>
          <p:nvSpPr>
            <p:cNvPr id="6452" name="Google Shape;6452;p58"/>
            <p:cNvSpPr txBox="1"/>
            <p:nvPr/>
          </p:nvSpPr>
          <p:spPr>
            <a:xfrm rot="7489126">
              <a:off x="3682524" y="5086208"/>
              <a:ext cx="1353375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Vĩnh Hoàn</a:t>
              </a:r>
              <a:endParaRPr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53" name="Google Shape;6453;p58"/>
          <p:cNvSpPr/>
          <p:nvPr/>
        </p:nvSpPr>
        <p:spPr>
          <a:xfrm>
            <a:off x="5206176" y="383771"/>
            <a:ext cx="5973450" cy="5867505"/>
          </a:xfrm>
          <a:prstGeom prst="donut">
            <a:avLst>
              <a:gd name="adj" fmla="val 6185"/>
            </a:avLst>
          </a:pr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4" name="Google Shape;6454;p58"/>
          <p:cNvSpPr/>
          <p:nvPr/>
        </p:nvSpPr>
        <p:spPr>
          <a:xfrm>
            <a:off x="8888184" y="59254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5" name="Google Shape;6455;p58"/>
          <p:cNvSpPr/>
          <p:nvPr/>
        </p:nvSpPr>
        <p:spPr>
          <a:xfrm>
            <a:off x="9318713" y="7437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6" name="Google Shape;6456;p58"/>
          <p:cNvSpPr/>
          <p:nvPr/>
        </p:nvSpPr>
        <p:spPr>
          <a:xfrm>
            <a:off x="9701592" y="98278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7" name="Google Shape;6457;p58"/>
          <p:cNvSpPr/>
          <p:nvPr/>
        </p:nvSpPr>
        <p:spPr>
          <a:xfrm>
            <a:off x="10039612" y="12119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8" name="Google Shape;6458;p58"/>
          <p:cNvSpPr/>
          <p:nvPr/>
        </p:nvSpPr>
        <p:spPr>
          <a:xfrm>
            <a:off x="10337677" y="152507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9" name="Google Shape;6459;p58"/>
          <p:cNvSpPr/>
          <p:nvPr/>
        </p:nvSpPr>
        <p:spPr>
          <a:xfrm>
            <a:off x="10566832" y="185983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0" name="Google Shape;6460;p58"/>
          <p:cNvSpPr/>
          <p:nvPr/>
        </p:nvSpPr>
        <p:spPr>
          <a:xfrm>
            <a:off x="10747329" y="2239097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1" name="Google Shape;6461;p58"/>
          <p:cNvSpPr/>
          <p:nvPr/>
        </p:nvSpPr>
        <p:spPr>
          <a:xfrm>
            <a:off x="10888617" y="2652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2" name="Google Shape;6462;p58"/>
          <p:cNvSpPr/>
          <p:nvPr/>
        </p:nvSpPr>
        <p:spPr>
          <a:xfrm>
            <a:off x="10938868" y="300211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3" name="Google Shape;6463;p58"/>
          <p:cNvSpPr/>
          <p:nvPr/>
        </p:nvSpPr>
        <p:spPr>
          <a:xfrm>
            <a:off x="10880563" y="39061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4" name="Google Shape;6464;p58"/>
          <p:cNvSpPr/>
          <p:nvPr/>
        </p:nvSpPr>
        <p:spPr>
          <a:xfrm>
            <a:off x="10777438" y="427927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5" name="Google Shape;6465;p58"/>
          <p:cNvSpPr/>
          <p:nvPr/>
        </p:nvSpPr>
        <p:spPr>
          <a:xfrm>
            <a:off x="10561312" y="464621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6" name="Google Shape;6466;p58"/>
          <p:cNvSpPr/>
          <p:nvPr/>
        </p:nvSpPr>
        <p:spPr>
          <a:xfrm>
            <a:off x="10308375" y="502128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7" name="Google Shape;6467;p58"/>
          <p:cNvSpPr/>
          <p:nvPr/>
        </p:nvSpPr>
        <p:spPr>
          <a:xfrm>
            <a:off x="9985767" y="533823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8" name="Google Shape;6468;p58"/>
          <p:cNvSpPr/>
          <p:nvPr/>
        </p:nvSpPr>
        <p:spPr>
          <a:xfrm>
            <a:off x="9603040" y="5656418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9" name="Google Shape;6469;p58"/>
          <p:cNvSpPr/>
          <p:nvPr/>
        </p:nvSpPr>
        <p:spPr>
          <a:xfrm>
            <a:off x="9225732" y="581206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0" name="Google Shape;6470;p58"/>
          <p:cNvSpPr/>
          <p:nvPr/>
        </p:nvSpPr>
        <p:spPr>
          <a:xfrm>
            <a:off x="8838908" y="595028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1" name="Google Shape;6471;p58"/>
          <p:cNvSpPr/>
          <p:nvPr/>
        </p:nvSpPr>
        <p:spPr>
          <a:xfrm>
            <a:off x="8416168" y="6031192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2" name="Google Shape;6472;p58"/>
          <p:cNvSpPr/>
          <p:nvPr/>
        </p:nvSpPr>
        <p:spPr>
          <a:xfrm>
            <a:off x="7930438" y="606259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3" name="Google Shape;6473;p58"/>
          <p:cNvSpPr/>
          <p:nvPr/>
        </p:nvSpPr>
        <p:spPr>
          <a:xfrm>
            <a:off x="7459047" y="594118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4" name="Google Shape;6474;p58"/>
          <p:cNvSpPr/>
          <p:nvPr/>
        </p:nvSpPr>
        <p:spPr>
          <a:xfrm>
            <a:off x="7023207" y="5796681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5" name="Google Shape;6475;p58"/>
          <p:cNvSpPr/>
          <p:nvPr/>
        </p:nvSpPr>
        <p:spPr>
          <a:xfrm>
            <a:off x="6597242" y="559916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6" name="Google Shape;6476;p58"/>
          <p:cNvSpPr/>
          <p:nvPr/>
        </p:nvSpPr>
        <p:spPr>
          <a:xfrm>
            <a:off x="6255639" y="535378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7" name="Google Shape;6477;p58"/>
          <p:cNvSpPr/>
          <p:nvPr/>
        </p:nvSpPr>
        <p:spPr>
          <a:xfrm>
            <a:off x="5959988" y="500956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8" name="Google Shape;6478;p58"/>
          <p:cNvSpPr/>
          <p:nvPr/>
        </p:nvSpPr>
        <p:spPr>
          <a:xfrm>
            <a:off x="5720643" y="46605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9" name="Google Shape;6479;p58"/>
          <p:cNvSpPr/>
          <p:nvPr/>
        </p:nvSpPr>
        <p:spPr>
          <a:xfrm>
            <a:off x="5500876" y="428044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0" name="Google Shape;6480;p58"/>
          <p:cNvSpPr/>
          <p:nvPr/>
        </p:nvSpPr>
        <p:spPr>
          <a:xfrm>
            <a:off x="5304298" y="3409006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1" name="Google Shape;6481;p58"/>
          <p:cNvSpPr/>
          <p:nvPr/>
        </p:nvSpPr>
        <p:spPr>
          <a:xfrm>
            <a:off x="5293331" y="30348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2" name="Google Shape;6482;p58"/>
          <p:cNvSpPr/>
          <p:nvPr/>
        </p:nvSpPr>
        <p:spPr>
          <a:xfrm>
            <a:off x="5409063" y="259809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3" name="Google Shape;6483;p58"/>
          <p:cNvSpPr/>
          <p:nvPr/>
        </p:nvSpPr>
        <p:spPr>
          <a:xfrm>
            <a:off x="5518011" y="22073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4" name="Google Shape;6484;p58"/>
          <p:cNvSpPr/>
          <p:nvPr/>
        </p:nvSpPr>
        <p:spPr>
          <a:xfrm>
            <a:off x="6075603" y="1395354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5" name="Google Shape;6485;p58"/>
          <p:cNvSpPr/>
          <p:nvPr/>
        </p:nvSpPr>
        <p:spPr>
          <a:xfrm>
            <a:off x="6377958" y="112152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6" name="Google Shape;6486;p58"/>
          <p:cNvSpPr/>
          <p:nvPr/>
        </p:nvSpPr>
        <p:spPr>
          <a:xfrm>
            <a:off x="6729545" y="8605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7" name="Google Shape;6487;p58"/>
          <p:cNvSpPr/>
          <p:nvPr/>
        </p:nvSpPr>
        <p:spPr>
          <a:xfrm>
            <a:off x="7125196" y="68593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8" name="Google Shape;6488;p58"/>
          <p:cNvSpPr/>
          <p:nvPr/>
        </p:nvSpPr>
        <p:spPr>
          <a:xfrm>
            <a:off x="7483713" y="5589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9" name="Google Shape;6489;p58"/>
          <p:cNvSpPr/>
          <p:nvPr/>
        </p:nvSpPr>
        <p:spPr>
          <a:xfrm>
            <a:off x="7963460" y="493993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0" name="Google Shape;6490;p58"/>
          <p:cNvSpPr/>
          <p:nvPr/>
        </p:nvSpPr>
        <p:spPr>
          <a:xfrm>
            <a:off x="8381753" y="52420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1" name="Google Shape;6491;p58"/>
          <p:cNvSpPr/>
          <p:nvPr/>
        </p:nvSpPr>
        <p:spPr>
          <a:xfrm>
            <a:off x="5381903" y="3881755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2" name="Google Shape;6492;p58"/>
          <p:cNvSpPr/>
          <p:nvPr/>
        </p:nvSpPr>
        <p:spPr>
          <a:xfrm>
            <a:off x="5752544" y="1784710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3" name="Google Shape;6493;p58"/>
          <p:cNvSpPr/>
          <p:nvPr/>
        </p:nvSpPr>
        <p:spPr>
          <a:xfrm>
            <a:off x="10945227" y="3474509"/>
            <a:ext cx="98552" cy="9855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494" name="Google Shape;6494;p58"/>
          <p:cNvGrpSpPr/>
          <p:nvPr/>
        </p:nvGrpSpPr>
        <p:grpSpPr>
          <a:xfrm rot="10800000">
            <a:off x="10233432" y="3194795"/>
            <a:ext cx="830594" cy="169822"/>
            <a:chOff x="3009258" y="3217176"/>
            <a:chExt cx="910220" cy="186102"/>
          </a:xfrm>
        </p:grpSpPr>
        <p:sp>
          <p:nvSpPr>
            <p:cNvPr id="6495" name="Google Shape;6495;p58"/>
            <p:cNvSpPr/>
            <p:nvPr/>
          </p:nvSpPr>
          <p:spPr>
            <a:xfrm rot="5400000">
              <a:off x="3462072" y="2890494"/>
              <a:ext cx="84226" cy="830585"/>
            </a:xfrm>
            <a:custGeom>
              <a:avLst/>
              <a:gdLst/>
              <a:ahLst/>
              <a:cxnLst/>
              <a:rect l="l" t="t" r="r" b="b"/>
              <a:pathLst>
                <a:path w="112362" h="1541106" extrusionOk="0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solidFill>
              <a:schemeClr val="lt1"/>
            </a:solidFill>
            <a:ln w="25400" cap="flat" cmpd="sng">
              <a:solidFill>
                <a:srgbClr val="CB1E0C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6" name="Google Shape;6496;p58"/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1764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97" name="Google Shape;6497;p58"/>
          <p:cNvGrpSpPr/>
          <p:nvPr/>
        </p:nvGrpSpPr>
        <p:grpSpPr>
          <a:xfrm>
            <a:off x="28762" y="618659"/>
            <a:ext cx="4522076" cy="2763365"/>
            <a:chOff x="9911" y="298859"/>
            <a:chExt cx="4522076" cy="2763365"/>
          </a:xfrm>
        </p:grpSpPr>
        <p:pic>
          <p:nvPicPr>
            <p:cNvPr id="6498" name="Google Shape;6498;p5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08800" flipH="1">
              <a:off x="57427" y="369056"/>
              <a:ext cx="2362655" cy="163738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6499" name="Google Shape;6499;p58"/>
            <p:cNvGrpSpPr/>
            <p:nvPr/>
          </p:nvGrpSpPr>
          <p:grpSpPr>
            <a:xfrm>
              <a:off x="945734" y="1450174"/>
              <a:ext cx="3586253" cy="1612050"/>
              <a:chOff x="945734" y="1450174"/>
              <a:chExt cx="3586253" cy="1612050"/>
            </a:xfrm>
          </p:grpSpPr>
          <p:sp>
            <p:nvSpPr>
              <p:cNvPr id="6500" name="Google Shape;6500;p58"/>
              <p:cNvSpPr/>
              <p:nvPr/>
            </p:nvSpPr>
            <p:spPr>
              <a:xfrm>
                <a:off x="952285" y="1450174"/>
                <a:ext cx="3490343" cy="1612050"/>
              </a:xfrm>
              <a:prstGeom prst="roundRect">
                <a:avLst>
                  <a:gd name="adj" fmla="val 16667"/>
                </a:avLst>
              </a:prstGeom>
              <a:solidFill>
                <a:srgbClr val="C00000"/>
              </a:solidFill>
              <a:ln w="57150" cap="flat" cmpd="sng">
                <a:solidFill>
                  <a:srgbClr val="31538F"/>
                </a:solidFill>
                <a:prstDash val="lgDash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1" name="Google Shape;6501;p58"/>
              <p:cNvSpPr txBox="1"/>
              <p:nvPr/>
            </p:nvSpPr>
            <p:spPr>
              <a:xfrm>
                <a:off x="945734" y="1843239"/>
                <a:ext cx="3586253" cy="9233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5400" b="1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15 – 8 = ?</a:t>
                </a:r>
                <a:endParaRPr/>
              </a:p>
            </p:txBody>
          </p:sp>
        </p:grpSp>
      </p:grpSp>
      <p:cxnSp>
        <p:nvCxnSpPr>
          <p:cNvPr id="6502" name="Google Shape;6502;p58"/>
          <p:cNvCxnSpPr/>
          <p:nvPr/>
        </p:nvCxnSpPr>
        <p:spPr>
          <a:xfrm>
            <a:off x="1729907" y="3408404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6503" name="Google Shape;6503;p58"/>
          <p:cNvCxnSpPr/>
          <p:nvPr/>
        </p:nvCxnSpPr>
        <p:spPr>
          <a:xfrm>
            <a:off x="3680923" y="3435534"/>
            <a:ext cx="0" cy="924791"/>
          </a:xfrm>
          <a:prstGeom prst="straightConnector1">
            <a:avLst/>
          </a:prstGeom>
          <a:noFill/>
          <a:ln w="76200" cap="flat" cmpd="sng">
            <a:solidFill>
              <a:srgbClr val="002060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6504" name="Google Shape;6504;p58"/>
          <p:cNvSpPr/>
          <p:nvPr/>
        </p:nvSpPr>
        <p:spPr>
          <a:xfrm>
            <a:off x="1250484" y="4218412"/>
            <a:ext cx="2843571" cy="997527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CC00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 sz="48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Nổ: 8 Điểm 1">
            <a:extLst>
              <a:ext uri="{FF2B5EF4-FFF2-40B4-BE49-F238E27FC236}">
                <a16:creationId xmlns:a16="http://schemas.microsoft.com/office/drawing/2014/main" id="{B929EE1E-FF9D-89A8-A2CA-FD3F07ECF833}"/>
              </a:ext>
            </a:extLst>
          </p:cNvPr>
          <p:cNvSpPr/>
          <p:nvPr/>
        </p:nvSpPr>
        <p:spPr>
          <a:xfrm>
            <a:off x="17411" y="34836"/>
            <a:ext cx="1254035" cy="539931"/>
          </a:xfrm>
          <a:prstGeom prst="irregularSeal1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3" dur="750" fill="hold"/>
                                        <p:tgtEl>
                                          <p:spTgt spid="55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1381</Words>
  <Application>Microsoft Office PowerPoint</Application>
  <PresentationFormat>Màn hình rộng</PresentationFormat>
  <Paragraphs>512</Paragraphs>
  <Slides>24</Slides>
  <Notes>24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1_Office Theme</vt:lpstr>
      <vt:lpstr>Tuần 6 Bài 19: Bảng trừ (có nhớ) trong phạm vi 20 – Tiết 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BENR-</dc:creator>
  <cp:lastModifiedBy>Minh Duong Thu</cp:lastModifiedBy>
  <cp:revision>2</cp:revision>
  <dcterms:created xsi:type="dcterms:W3CDTF">2021-02-20T02:56:00Z</dcterms:created>
  <dcterms:modified xsi:type="dcterms:W3CDTF">2025-11-07T00:58:45Z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