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gif_512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5.xml" ContentType="application/vnd.openxmlformats-officedocument.presentationml.notesSlide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notesSlides/notesSlide6.xml" ContentType="application/vnd.openxmlformats-officedocument.presentationml.notesSlide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418" r:id="rId2"/>
    <p:sldId id="430" r:id="rId3"/>
    <p:sldId id="420" r:id="rId4"/>
    <p:sldId id="421" r:id="rId5"/>
    <p:sldId id="422" r:id="rId6"/>
    <p:sldId id="423" r:id="rId7"/>
    <p:sldId id="424" r:id="rId8"/>
    <p:sldId id="425" r:id="rId9"/>
    <p:sldId id="307" r:id="rId10"/>
    <p:sldId id="349" r:id="rId11"/>
    <p:sldId id="426" r:id="rId12"/>
    <p:sldId id="350" r:id="rId13"/>
    <p:sldId id="320" r:id="rId14"/>
    <p:sldId id="351" r:id="rId15"/>
    <p:sldId id="305" r:id="rId16"/>
    <p:sldId id="352" r:id="rId17"/>
    <p:sldId id="427" r:id="rId18"/>
    <p:sldId id="276" r:id="rId19"/>
    <p:sldId id="324" r:id="rId20"/>
    <p:sldId id="316" r:id="rId21"/>
    <p:sldId id="317" r:id="rId22"/>
    <p:sldId id="258" r:id="rId23"/>
    <p:sldId id="264" r:id="rId24"/>
    <p:sldId id="261" r:id="rId25"/>
    <p:sldId id="326" r:id="rId26"/>
    <p:sldId id="327" r:id="rId27"/>
    <p:sldId id="260" r:id="rId28"/>
    <p:sldId id="265" r:id="rId29"/>
    <p:sldId id="281" r:id="rId30"/>
    <p:sldId id="428" r:id="rId31"/>
  </p:sldIdLst>
  <p:sldSz cx="12192000" cy="6858000"/>
  <p:notesSz cx="6858000" cy="9144000"/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6ADFF"/>
    <a:srgbClr val="00FF00"/>
    <a:srgbClr val="FF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11-4F61-A536-0AD442FB4A3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11-4F61-A536-0AD442FB4A3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11-4F61-A536-0AD442FB4A3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011-4F61-A536-0AD442FB4A39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011-4F61-A536-0AD442FB4A39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011-4F61-A536-0AD442FB4A39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011-4F61-A536-0AD442FB4A39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011-4F61-A536-0AD442FB4A39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011-4F61-A536-0AD442FB4A39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011-4F61-A536-0AD442FB4A39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011-4F61-A536-0AD442FB4A3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011-4F61-A536-0AD442FB4A39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011-4F61-A536-0AD442FB4A39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A011-4F61-A536-0AD442FB4A39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A011-4F61-A536-0AD442FB4A39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A011-4F61-A536-0AD442FB4A39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A011-4F61-A536-0AD442FB4A39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A011-4F61-A536-0AD442FB4A39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A011-4F61-A536-0AD442FB4A39}"/>
              </c:ext>
            </c:extLst>
          </c:dPt>
          <c:dPt>
            <c:idx val="1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A011-4F61-A536-0AD442FB4A39}"/>
              </c:ext>
            </c:extLst>
          </c:dPt>
          <c:dPt>
            <c:idx val="20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A011-4F61-A536-0AD442FB4A39}"/>
              </c:ext>
            </c:extLst>
          </c:dPt>
          <c:dPt>
            <c:idx val="2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A011-4F61-A536-0AD442FB4A39}"/>
              </c:ext>
            </c:extLst>
          </c:dPt>
          <c:dPt>
            <c:idx val="22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A011-4F61-A536-0AD442FB4A39}"/>
              </c:ext>
            </c:extLst>
          </c:dPt>
          <c:dPt>
            <c:idx val="23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A011-4F61-A536-0AD442FB4A39}"/>
              </c:ext>
            </c:extLst>
          </c:dPt>
          <c:dPt>
            <c:idx val="2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A011-4F61-A536-0AD442FB4A39}"/>
              </c:ext>
            </c:extLst>
          </c:dPt>
          <c:dPt>
            <c:idx val="2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A011-4F61-A536-0AD442FB4A39}"/>
              </c:ext>
            </c:extLst>
          </c:dPt>
          <c:dPt>
            <c:idx val="2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A011-4F61-A536-0AD442FB4A39}"/>
              </c:ext>
            </c:extLst>
          </c:dPt>
          <c:dPt>
            <c:idx val="2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A011-4F61-A536-0AD442FB4A39}"/>
              </c:ext>
            </c:extLst>
          </c:dPt>
          <c:dPt>
            <c:idx val="2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A011-4F61-A536-0AD442FB4A39}"/>
              </c:ext>
            </c:extLst>
          </c:dPt>
          <c:dPt>
            <c:idx val="2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A011-4F61-A536-0AD442FB4A39}"/>
              </c:ext>
            </c:extLst>
          </c:dPt>
          <c:dPt>
            <c:idx val="3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A011-4F61-A536-0AD442FB4A39}"/>
              </c:ext>
            </c:extLst>
          </c:dPt>
          <c:dPt>
            <c:idx val="31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A011-4F61-A536-0AD442FB4A39}"/>
              </c:ext>
            </c:extLst>
          </c:dPt>
          <c:dPt>
            <c:idx val="32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A011-4F61-A536-0AD442FB4A39}"/>
              </c:ext>
            </c:extLst>
          </c:dPt>
          <c:dPt>
            <c:idx val="3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A011-4F61-A536-0AD442FB4A39}"/>
              </c:ext>
            </c:extLst>
          </c:dPt>
          <c:dPt>
            <c:idx val="34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A011-4F61-A536-0AD442FB4A39}"/>
              </c:ext>
            </c:extLst>
          </c:dPt>
          <c:dPt>
            <c:idx val="3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A011-4F61-A536-0AD442FB4A39}"/>
              </c:ext>
            </c:extLst>
          </c:dPt>
          <c:dPt>
            <c:idx val="36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A011-4F61-A536-0AD442FB4A39}"/>
              </c:ext>
            </c:extLst>
          </c:dPt>
          <c:dPt>
            <c:idx val="37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A011-4F61-A536-0AD442FB4A39}"/>
              </c:ext>
            </c:extLst>
          </c:dPt>
          <c:dPt>
            <c:idx val="38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A011-4F61-A536-0AD442FB4A39}"/>
              </c:ext>
            </c:extLst>
          </c:dPt>
          <c:dPt>
            <c:idx val="3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A011-4F61-A536-0AD442FB4A39}"/>
              </c:ext>
            </c:extLst>
          </c:dPt>
          <c:dPt>
            <c:idx val="4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A011-4F61-A536-0AD442FB4A39}"/>
              </c:ext>
            </c:extLst>
          </c:dPt>
          <c:dPt>
            <c:idx val="4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A011-4F61-A536-0AD442FB4A39}"/>
              </c:ext>
            </c:extLst>
          </c:dPt>
          <c:dPt>
            <c:idx val="4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A011-4F61-A536-0AD442FB4A39}"/>
              </c:ext>
            </c:extLst>
          </c:dPt>
          <c:dPt>
            <c:idx val="4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A011-4F61-A536-0AD442FB4A39}"/>
              </c:ext>
            </c:extLst>
          </c:dPt>
          <c:dPt>
            <c:idx val="4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A011-4F61-A536-0AD442FB4A39}"/>
              </c:ext>
            </c:extLst>
          </c:dPt>
          <c:dPt>
            <c:idx val="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A011-4F61-A536-0AD442FB4A39}"/>
              </c:ext>
            </c:extLst>
          </c:dPt>
          <c:dPt>
            <c:idx val="46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A011-4F61-A536-0AD442FB4A39}"/>
              </c:ext>
            </c:extLst>
          </c:dPt>
          <c:dLbls>
            <c:delete val="1"/>
          </c:dLbls>
          <c:cat>
            <c:strRef>
              <c:f>Sheet1!$A$2:$A$48</c:f>
              <c:strCache>
                <c:ptCount val="47"/>
                <c:pt idx="0">
                  <c:v>Bảo An</c:v>
                </c:pt>
                <c:pt idx="1">
                  <c:v>Huệ An</c:v>
                </c:pt>
                <c:pt idx="2">
                  <c:v>Quỳnh Anh</c:v>
                </c:pt>
                <c:pt idx="3">
                  <c:v>Huyền Anh</c:v>
                </c:pt>
                <c:pt idx="4">
                  <c:v>Quang Anh</c:v>
                </c:pt>
                <c:pt idx="5">
                  <c:v>Diệp Anh</c:v>
                </c:pt>
                <c:pt idx="6">
                  <c:v>Bảo Anh</c:v>
                </c:pt>
                <c:pt idx="7">
                  <c:v>Bảo</c:v>
                </c:pt>
                <c:pt idx="8">
                  <c:v>Quỳnh Chi</c:v>
                </c:pt>
                <c:pt idx="9">
                  <c:v>Tùng Chi</c:v>
                </c:pt>
                <c:pt idx="10">
                  <c:v>Duy</c:v>
                </c:pt>
                <c:pt idx="11">
                  <c:v>Dương</c:v>
                </c:pt>
                <c:pt idx="12">
                  <c:v>Đạt</c:v>
                </c:pt>
                <c:pt idx="13">
                  <c:v>Tôn Đức</c:v>
                </c:pt>
                <c:pt idx="14">
                  <c:v>Đình Đức</c:v>
                </c:pt>
                <c:pt idx="15">
                  <c:v>Hân</c:v>
                </c:pt>
                <c:pt idx="16">
                  <c:v>Hưng</c:v>
                </c:pt>
                <c:pt idx="17">
                  <c:v>Hương</c:v>
                </c:pt>
                <c:pt idx="18">
                  <c:v>Khải</c:v>
                </c:pt>
                <c:pt idx="19">
                  <c:v>Khoa</c:v>
                </c:pt>
                <c:pt idx="20">
                  <c:v>Bảo Lâm</c:v>
                </c:pt>
                <c:pt idx="21">
                  <c:v>Thanh Lâm</c:v>
                </c:pt>
                <c:pt idx="22">
                  <c:v>Linh</c:v>
                </c:pt>
                <c:pt idx="23">
                  <c:v>Mi</c:v>
                </c:pt>
                <c:pt idx="24">
                  <c:v>DQuang Minh</c:v>
                </c:pt>
                <c:pt idx="25">
                  <c:v>NQuang Minh</c:v>
                </c:pt>
                <c:pt idx="26">
                  <c:v>Việt Nam</c:v>
                </c:pt>
                <c:pt idx="27">
                  <c:v>Hoàng Nam</c:v>
                </c:pt>
                <c:pt idx="28">
                  <c:v>Thành Nam</c:v>
                </c:pt>
                <c:pt idx="29">
                  <c:v>Kim Ngân</c:v>
                </c:pt>
                <c:pt idx="30">
                  <c:v>Bảo Ngân</c:v>
                </c:pt>
                <c:pt idx="31">
                  <c:v>Bích Ngọc</c:v>
                </c:pt>
                <c:pt idx="32">
                  <c:v>Minh Ngọc</c:v>
                </c:pt>
                <c:pt idx="33">
                  <c:v>Nhất</c:v>
                </c:pt>
                <c:pt idx="34">
                  <c:v>Quang</c:v>
                </c:pt>
                <c:pt idx="35">
                  <c:v>Trung Quân</c:v>
                </c:pt>
                <c:pt idx="36">
                  <c:v>Duy Quân</c:v>
                </c:pt>
                <c:pt idx="37">
                  <c:v>Hiểu Quân</c:v>
                </c:pt>
                <c:pt idx="38">
                  <c:v>Minh Quân</c:v>
                </c:pt>
                <c:pt idx="39">
                  <c:v>Sơn</c:v>
                </c:pt>
                <c:pt idx="40">
                  <c:v>Thanh</c:v>
                </c:pt>
                <c:pt idx="41">
                  <c:v> Thảo</c:v>
                </c:pt>
                <c:pt idx="42">
                  <c:v>Thịnh</c:v>
                </c:pt>
                <c:pt idx="43">
                  <c:v>Quý Tùng</c:v>
                </c:pt>
                <c:pt idx="44">
                  <c:v>Thanh Tùng</c:v>
                </c:pt>
                <c:pt idx="45">
                  <c:v>Vy</c:v>
                </c:pt>
                <c:pt idx="46">
                  <c:v>Hoàng Khánh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A011-4F61-A536-0AD442FB4A3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EB-4509-8E0F-C18E348AECF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EB-4509-8E0F-C18E348AECF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EB-4509-8E0F-C18E348AECF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EB-4509-8E0F-C18E348AECF5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EB-4509-8E0F-C18E348AECF5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2EB-4509-8E0F-C18E348AECF5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2EB-4509-8E0F-C18E348AECF5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2EB-4509-8E0F-C18E348AECF5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2EB-4509-8E0F-C18E348AECF5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2EB-4509-8E0F-C18E348AECF5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2EB-4509-8E0F-C18E348AECF5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E2EB-4509-8E0F-C18E348AECF5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E2EB-4509-8E0F-C18E348AECF5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E2EB-4509-8E0F-C18E348AECF5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E2EB-4509-8E0F-C18E348AECF5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E2EB-4509-8E0F-C18E348AECF5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E2EB-4509-8E0F-C18E348AECF5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E2EB-4509-8E0F-C18E348AECF5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E2EB-4509-8E0F-C18E348AECF5}"/>
              </c:ext>
            </c:extLst>
          </c:dPt>
          <c:dPt>
            <c:idx val="1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E2EB-4509-8E0F-C18E348AECF5}"/>
              </c:ext>
            </c:extLst>
          </c:dPt>
          <c:dPt>
            <c:idx val="20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E2EB-4509-8E0F-C18E348AECF5}"/>
              </c:ext>
            </c:extLst>
          </c:dPt>
          <c:dPt>
            <c:idx val="2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E2EB-4509-8E0F-C18E348AECF5}"/>
              </c:ext>
            </c:extLst>
          </c:dPt>
          <c:dPt>
            <c:idx val="22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E2EB-4509-8E0F-C18E348AECF5}"/>
              </c:ext>
            </c:extLst>
          </c:dPt>
          <c:dPt>
            <c:idx val="23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E2EB-4509-8E0F-C18E348AECF5}"/>
              </c:ext>
            </c:extLst>
          </c:dPt>
          <c:dPt>
            <c:idx val="2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E2EB-4509-8E0F-C18E348AECF5}"/>
              </c:ext>
            </c:extLst>
          </c:dPt>
          <c:dPt>
            <c:idx val="2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E2EB-4509-8E0F-C18E348AECF5}"/>
              </c:ext>
            </c:extLst>
          </c:dPt>
          <c:dPt>
            <c:idx val="2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E2EB-4509-8E0F-C18E348AECF5}"/>
              </c:ext>
            </c:extLst>
          </c:dPt>
          <c:dPt>
            <c:idx val="2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E2EB-4509-8E0F-C18E348AECF5}"/>
              </c:ext>
            </c:extLst>
          </c:dPt>
          <c:dPt>
            <c:idx val="2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E2EB-4509-8E0F-C18E348AECF5}"/>
              </c:ext>
            </c:extLst>
          </c:dPt>
          <c:dPt>
            <c:idx val="2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E2EB-4509-8E0F-C18E348AECF5}"/>
              </c:ext>
            </c:extLst>
          </c:dPt>
          <c:dPt>
            <c:idx val="3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E2EB-4509-8E0F-C18E348AECF5}"/>
              </c:ext>
            </c:extLst>
          </c:dPt>
          <c:dPt>
            <c:idx val="31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E2EB-4509-8E0F-C18E348AECF5}"/>
              </c:ext>
            </c:extLst>
          </c:dPt>
          <c:dPt>
            <c:idx val="32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E2EB-4509-8E0F-C18E348AECF5}"/>
              </c:ext>
            </c:extLst>
          </c:dPt>
          <c:dPt>
            <c:idx val="3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E2EB-4509-8E0F-C18E348AECF5}"/>
              </c:ext>
            </c:extLst>
          </c:dPt>
          <c:dPt>
            <c:idx val="34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E2EB-4509-8E0F-C18E348AECF5}"/>
              </c:ext>
            </c:extLst>
          </c:dPt>
          <c:dPt>
            <c:idx val="3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E2EB-4509-8E0F-C18E348AECF5}"/>
              </c:ext>
            </c:extLst>
          </c:dPt>
          <c:dPt>
            <c:idx val="36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E2EB-4509-8E0F-C18E348AECF5}"/>
              </c:ext>
            </c:extLst>
          </c:dPt>
          <c:dPt>
            <c:idx val="37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E2EB-4509-8E0F-C18E348AECF5}"/>
              </c:ext>
            </c:extLst>
          </c:dPt>
          <c:dPt>
            <c:idx val="38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E2EB-4509-8E0F-C18E348AECF5}"/>
              </c:ext>
            </c:extLst>
          </c:dPt>
          <c:dPt>
            <c:idx val="3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E2EB-4509-8E0F-C18E348AECF5}"/>
              </c:ext>
            </c:extLst>
          </c:dPt>
          <c:dPt>
            <c:idx val="4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E2EB-4509-8E0F-C18E348AECF5}"/>
              </c:ext>
            </c:extLst>
          </c:dPt>
          <c:dPt>
            <c:idx val="4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E2EB-4509-8E0F-C18E348AECF5}"/>
              </c:ext>
            </c:extLst>
          </c:dPt>
          <c:dPt>
            <c:idx val="4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E2EB-4509-8E0F-C18E348AECF5}"/>
              </c:ext>
            </c:extLst>
          </c:dPt>
          <c:dPt>
            <c:idx val="4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E2EB-4509-8E0F-C18E348AECF5}"/>
              </c:ext>
            </c:extLst>
          </c:dPt>
          <c:dPt>
            <c:idx val="4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E2EB-4509-8E0F-C18E348AECF5}"/>
              </c:ext>
            </c:extLst>
          </c:dPt>
          <c:dPt>
            <c:idx val="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E2EB-4509-8E0F-C18E348AECF5}"/>
              </c:ext>
            </c:extLst>
          </c:dPt>
          <c:dPt>
            <c:idx val="46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E2EB-4509-8E0F-C18E348AECF5}"/>
              </c:ext>
            </c:extLst>
          </c:dPt>
          <c:dLbls>
            <c:delete val="1"/>
          </c:dLbls>
          <c:cat>
            <c:strRef>
              <c:f>Sheet1!$A$2:$A$48</c:f>
              <c:strCache>
                <c:ptCount val="47"/>
                <c:pt idx="0">
                  <c:v>Bảo An</c:v>
                </c:pt>
                <c:pt idx="1">
                  <c:v>Huệ An</c:v>
                </c:pt>
                <c:pt idx="2">
                  <c:v>Quỳnh Anh</c:v>
                </c:pt>
                <c:pt idx="3">
                  <c:v>Huyền Anh</c:v>
                </c:pt>
                <c:pt idx="4">
                  <c:v>Quang Anh</c:v>
                </c:pt>
                <c:pt idx="5">
                  <c:v>Diệp Anh</c:v>
                </c:pt>
                <c:pt idx="6">
                  <c:v>Bảo Anh</c:v>
                </c:pt>
                <c:pt idx="7">
                  <c:v>Bảo</c:v>
                </c:pt>
                <c:pt idx="8">
                  <c:v>Quỳnh Chi</c:v>
                </c:pt>
                <c:pt idx="9">
                  <c:v>Tùng Chi</c:v>
                </c:pt>
                <c:pt idx="10">
                  <c:v>Duy</c:v>
                </c:pt>
                <c:pt idx="11">
                  <c:v>Dương</c:v>
                </c:pt>
                <c:pt idx="12">
                  <c:v>Đạt</c:v>
                </c:pt>
                <c:pt idx="13">
                  <c:v>Tôn Đức</c:v>
                </c:pt>
                <c:pt idx="14">
                  <c:v>Đình Đức</c:v>
                </c:pt>
                <c:pt idx="15">
                  <c:v>Hân</c:v>
                </c:pt>
                <c:pt idx="16">
                  <c:v>Hưng</c:v>
                </c:pt>
                <c:pt idx="17">
                  <c:v>Hương</c:v>
                </c:pt>
                <c:pt idx="18">
                  <c:v>Khải</c:v>
                </c:pt>
                <c:pt idx="19">
                  <c:v>Khoa</c:v>
                </c:pt>
                <c:pt idx="20">
                  <c:v>Bảo Lâm</c:v>
                </c:pt>
                <c:pt idx="21">
                  <c:v>Thanh Lâm</c:v>
                </c:pt>
                <c:pt idx="22">
                  <c:v>Linh</c:v>
                </c:pt>
                <c:pt idx="23">
                  <c:v>Mi</c:v>
                </c:pt>
                <c:pt idx="24">
                  <c:v>DQuang Minh</c:v>
                </c:pt>
                <c:pt idx="25">
                  <c:v>NQuang Minh</c:v>
                </c:pt>
                <c:pt idx="26">
                  <c:v>Việt Nam</c:v>
                </c:pt>
                <c:pt idx="27">
                  <c:v>Hoàng Nam</c:v>
                </c:pt>
                <c:pt idx="28">
                  <c:v>Thành Nam</c:v>
                </c:pt>
                <c:pt idx="29">
                  <c:v>Kim Ngân</c:v>
                </c:pt>
                <c:pt idx="30">
                  <c:v>Bảo Ngân</c:v>
                </c:pt>
                <c:pt idx="31">
                  <c:v>Bích Ngọc</c:v>
                </c:pt>
                <c:pt idx="32">
                  <c:v>Minh Ngọc</c:v>
                </c:pt>
                <c:pt idx="33">
                  <c:v>Nhất</c:v>
                </c:pt>
                <c:pt idx="34">
                  <c:v>Quang</c:v>
                </c:pt>
                <c:pt idx="35">
                  <c:v>Trung Quân</c:v>
                </c:pt>
                <c:pt idx="36">
                  <c:v>Duy Quân</c:v>
                </c:pt>
                <c:pt idx="37">
                  <c:v>Hiểu Quân</c:v>
                </c:pt>
                <c:pt idx="38">
                  <c:v>Minh Quân</c:v>
                </c:pt>
                <c:pt idx="39">
                  <c:v>Sơn</c:v>
                </c:pt>
                <c:pt idx="40">
                  <c:v>Thanh</c:v>
                </c:pt>
                <c:pt idx="41">
                  <c:v> Thảo</c:v>
                </c:pt>
                <c:pt idx="42">
                  <c:v>Thịnh</c:v>
                </c:pt>
                <c:pt idx="43">
                  <c:v>Quý Tùng</c:v>
                </c:pt>
                <c:pt idx="44">
                  <c:v>Thanh Tùng</c:v>
                </c:pt>
                <c:pt idx="45">
                  <c:v>Vy</c:v>
                </c:pt>
                <c:pt idx="46">
                  <c:v>Hoàng Khánh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E2EB-4509-8E0F-C18E348AECF5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1B-43D4-ABBE-4E10FE08CED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1B-43D4-ABBE-4E10FE08CED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1B-43D4-ABBE-4E10FE08CEDD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1B-43D4-ABBE-4E10FE08CEDD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1B-43D4-ABBE-4E10FE08CEDD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71B-43D4-ABBE-4E10FE08CEDD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71B-43D4-ABBE-4E10FE08CEDD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71B-43D4-ABBE-4E10FE08CEDD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71B-43D4-ABBE-4E10FE08CEDD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71B-43D4-ABBE-4E10FE08CEDD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71B-43D4-ABBE-4E10FE08CED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71B-43D4-ABBE-4E10FE08CEDD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71B-43D4-ABBE-4E10FE08CEDD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71B-43D4-ABBE-4E10FE08CEDD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71B-43D4-ABBE-4E10FE08CEDD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71B-43D4-ABBE-4E10FE08CEDD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671B-43D4-ABBE-4E10FE08CEDD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671B-43D4-ABBE-4E10FE08CEDD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671B-43D4-ABBE-4E10FE08CEDD}"/>
              </c:ext>
            </c:extLst>
          </c:dPt>
          <c:dPt>
            <c:idx val="1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671B-43D4-ABBE-4E10FE08CEDD}"/>
              </c:ext>
            </c:extLst>
          </c:dPt>
          <c:dPt>
            <c:idx val="20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671B-43D4-ABBE-4E10FE08CEDD}"/>
              </c:ext>
            </c:extLst>
          </c:dPt>
          <c:dPt>
            <c:idx val="2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671B-43D4-ABBE-4E10FE08CEDD}"/>
              </c:ext>
            </c:extLst>
          </c:dPt>
          <c:dPt>
            <c:idx val="22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671B-43D4-ABBE-4E10FE08CEDD}"/>
              </c:ext>
            </c:extLst>
          </c:dPt>
          <c:dPt>
            <c:idx val="23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671B-43D4-ABBE-4E10FE08CEDD}"/>
              </c:ext>
            </c:extLst>
          </c:dPt>
          <c:dPt>
            <c:idx val="2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671B-43D4-ABBE-4E10FE08CEDD}"/>
              </c:ext>
            </c:extLst>
          </c:dPt>
          <c:dPt>
            <c:idx val="2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671B-43D4-ABBE-4E10FE08CEDD}"/>
              </c:ext>
            </c:extLst>
          </c:dPt>
          <c:dPt>
            <c:idx val="2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671B-43D4-ABBE-4E10FE08CEDD}"/>
              </c:ext>
            </c:extLst>
          </c:dPt>
          <c:dPt>
            <c:idx val="2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671B-43D4-ABBE-4E10FE08CEDD}"/>
              </c:ext>
            </c:extLst>
          </c:dPt>
          <c:dPt>
            <c:idx val="2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671B-43D4-ABBE-4E10FE08CEDD}"/>
              </c:ext>
            </c:extLst>
          </c:dPt>
          <c:dPt>
            <c:idx val="2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671B-43D4-ABBE-4E10FE08CEDD}"/>
              </c:ext>
            </c:extLst>
          </c:dPt>
          <c:dPt>
            <c:idx val="3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671B-43D4-ABBE-4E10FE08CEDD}"/>
              </c:ext>
            </c:extLst>
          </c:dPt>
          <c:dPt>
            <c:idx val="31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671B-43D4-ABBE-4E10FE08CEDD}"/>
              </c:ext>
            </c:extLst>
          </c:dPt>
          <c:dPt>
            <c:idx val="32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671B-43D4-ABBE-4E10FE08CEDD}"/>
              </c:ext>
            </c:extLst>
          </c:dPt>
          <c:dPt>
            <c:idx val="3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671B-43D4-ABBE-4E10FE08CEDD}"/>
              </c:ext>
            </c:extLst>
          </c:dPt>
          <c:dPt>
            <c:idx val="34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671B-43D4-ABBE-4E10FE08CEDD}"/>
              </c:ext>
            </c:extLst>
          </c:dPt>
          <c:dPt>
            <c:idx val="3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671B-43D4-ABBE-4E10FE08CEDD}"/>
              </c:ext>
            </c:extLst>
          </c:dPt>
          <c:dPt>
            <c:idx val="36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671B-43D4-ABBE-4E10FE08CEDD}"/>
              </c:ext>
            </c:extLst>
          </c:dPt>
          <c:dPt>
            <c:idx val="37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671B-43D4-ABBE-4E10FE08CEDD}"/>
              </c:ext>
            </c:extLst>
          </c:dPt>
          <c:dPt>
            <c:idx val="38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671B-43D4-ABBE-4E10FE08CEDD}"/>
              </c:ext>
            </c:extLst>
          </c:dPt>
          <c:dPt>
            <c:idx val="3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671B-43D4-ABBE-4E10FE08CEDD}"/>
              </c:ext>
            </c:extLst>
          </c:dPt>
          <c:dPt>
            <c:idx val="4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671B-43D4-ABBE-4E10FE08CEDD}"/>
              </c:ext>
            </c:extLst>
          </c:dPt>
          <c:dPt>
            <c:idx val="4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671B-43D4-ABBE-4E10FE08CEDD}"/>
              </c:ext>
            </c:extLst>
          </c:dPt>
          <c:dPt>
            <c:idx val="4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671B-43D4-ABBE-4E10FE08CEDD}"/>
              </c:ext>
            </c:extLst>
          </c:dPt>
          <c:dPt>
            <c:idx val="4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671B-43D4-ABBE-4E10FE08CEDD}"/>
              </c:ext>
            </c:extLst>
          </c:dPt>
          <c:dPt>
            <c:idx val="4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671B-43D4-ABBE-4E10FE08CEDD}"/>
              </c:ext>
            </c:extLst>
          </c:dPt>
          <c:dPt>
            <c:idx val="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671B-43D4-ABBE-4E10FE08CEDD}"/>
              </c:ext>
            </c:extLst>
          </c:dPt>
          <c:dPt>
            <c:idx val="46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671B-43D4-ABBE-4E10FE08CEDD}"/>
              </c:ext>
            </c:extLst>
          </c:dPt>
          <c:dLbls>
            <c:delete val="1"/>
          </c:dLbls>
          <c:cat>
            <c:strRef>
              <c:f>Sheet1!$A$2:$A$48</c:f>
              <c:strCache>
                <c:ptCount val="47"/>
                <c:pt idx="0">
                  <c:v>Bảo An</c:v>
                </c:pt>
                <c:pt idx="1">
                  <c:v>Huệ An</c:v>
                </c:pt>
                <c:pt idx="2">
                  <c:v>Quỳnh Anh</c:v>
                </c:pt>
                <c:pt idx="3">
                  <c:v>Huyền Anh</c:v>
                </c:pt>
                <c:pt idx="4">
                  <c:v>Quang Anh</c:v>
                </c:pt>
                <c:pt idx="5">
                  <c:v>Diệp Anh</c:v>
                </c:pt>
                <c:pt idx="6">
                  <c:v>Bảo Anh</c:v>
                </c:pt>
                <c:pt idx="7">
                  <c:v>Bảo</c:v>
                </c:pt>
                <c:pt idx="8">
                  <c:v>Quỳnh Chi</c:v>
                </c:pt>
                <c:pt idx="9">
                  <c:v>Tùng Chi</c:v>
                </c:pt>
                <c:pt idx="10">
                  <c:v>Duy</c:v>
                </c:pt>
                <c:pt idx="11">
                  <c:v>Dương</c:v>
                </c:pt>
                <c:pt idx="12">
                  <c:v>Đạt</c:v>
                </c:pt>
                <c:pt idx="13">
                  <c:v>Tôn Đức</c:v>
                </c:pt>
                <c:pt idx="14">
                  <c:v>Đình Đức</c:v>
                </c:pt>
                <c:pt idx="15">
                  <c:v>Hân</c:v>
                </c:pt>
                <c:pt idx="16">
                  <c:v>Hưng</c:v>
                </c:pt>
                <c:pt idx="17">
                  <c:v>Hương</c:v>
                </c:pt>
                <c:pt idx="18">
                  <c:v>Khải</c:v>
                </c:pt>
                <c:pt idx="19">
                  <c:v>Khoa</c:v>
                </c:pt>
                <c:pt idx="20">
                  <c:v>Bảo Lâm</c:v>
                </c:pt>
                <c:pt idx="21">
                  <c:v>Thanh Lâm</c:v>
                </c:pt>
                <c:pt idx="22">
                  <c:v>Linh</c:v>
                </c:pt>
                <c:pt idx="23">
                  <c:v>Mi</c:v>
                </c:pt>
                <c:pt idx="24">
                  <c:v>DQuang Minh</c:v>
                </c:pt>
                <c:pt idx="25">
                  <c:v>NQuang Minh</c:v>
                </c:pt>
                <c:pt idx="26">
                  <c:v>Việt Nam</c:v>
                </c:pt>
                <c:pt idx="27">
                  <c:v>Hoàng Nam</c:v>
                </c:pt>
                <c:pt idx="28">
                  <c:v>Thành Nam</c:v>
                </c:pt>
                <c:pt idx="29">
                  <c:v>Kim Ngân</c:v>
                </c:pt>
                <c:pt idx="30">
                  <c:v>Bảo Ngân</c:v>
                </c:pt>
                <c:pt idx="31">
                  <c:v>Bích Ngọc</c:v>
                </c:pt>
                <c:pt idx="32">
                  <c:v>Minh Ngọc</c:v>
                </c:pt>
                <c:pt idx="33">
                  <c:v>Nhất</c:v>
                </c:pt>
                <c:pt idx="34">
                  <c:v>Quang</c:v>
                </c:pt>
                <c:pt idx="35">
                  <c:v>Trung Quân</c:v>
                </c:pt>
                <c:pt idx="36">
                  <c:v>Duy Quân</c:v>
                </c:pt>
                <c:pt idx="37">
                  <c:v>Hiểu Quân</c:v>
                </c:pt>
                <c:pt idx="38">
                  <c:v>Minh Quân</c:v>
                </c:pt>
                <c:pt idx="39">
                  <c:v>Sơn</c:v>
                </c:pt>
                <c:pt idx="40">
                  <c:v>Thanh</c:v>
                </c:pt>
                <c:pt idx="41">
                  <c:v> Thảo</c:v>
                </c:pt>
                <c:pt idx="42">
                  <c:v>Thịnh</c:v>
                </c:pt>
                <c:pt idx="43">
                  <c:v>Quý Tùng</c:v>
                </c:pt>
                <c:pt idx="44">
                  <c:v>Thanh Tùng</c:v>
                </c:pt>
                <c:pt idx="45">
                  <c:v>Vy</c:v>
                </c:pt>
                <c:pt idx="46">
                  <c:v>Hoàng Khánh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671B-43D4-ABBE-4E10FE08CEDD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4A-4CCA-ACB1-3203C804FE0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4A-4CCA-ACB1-3203C804FE0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4A-4CCA-ACB1-3203C804FE0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4A-4CCA-ACB1-3203C804FE0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14A-4CCA-ACB1-3203C804FE0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14A-4CCA-ACB1-3203C804FE0E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14A-4CCA-ACB1-3203C804FE0E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14A-4CCA-ACB1-3203C804FE0E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14A-4CCA-ACB1-3203C804FE0E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14A-4CCA-ACB1-3203C804FE0E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14A-4CCA-ACB1-3203C804FE0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14A-4CCA-ACB1-3203C804FE0E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414A-4CCA-ACB1-3203C804FE0E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414A-4CCA-ACB1-3203C804FE0E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414A-4CCA-ACB1-3203C804FE0E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414A-4CCA-ACB1-3203C804FE0E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414A-4CCA-ACB1-3203C804FE0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414A-4CCA-ACB1-3203C804FE0E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414A-4CCA-ACB1-3203C804FE0E}"/>
              </c:ext>
            </c:extLst>
          </c:dPt>
          <c:dPt>
            <c:idx val="1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414A-4CCA-ACB1-3203C804FE0E}"/>
              </c:ext>
            </c:extLst>
          </c:dPt>
          <c:dPt>
            <c:idx val="20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414A-4CCA-ACB1-3203C804FE0E}"/>
              </c:ext>
            </c:extLst>
          </c:dPt>
          <c:dPt>
            <c:idx val="2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414A-4CCA-ACB1-3203C804FE0E}"/>
              </c:ext>
            </c:extLst>
          </c:dPt>
          <c:dPt>
            <c:idx val="22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414A-4CCA-ACB1-3203C804FE0E}"/>
              </c:ext>
            </c:extLst>
          </c:dPt>
          <c:dPt>
            <c:idx val="23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414A-4CCA-ACB1-3203C804FE0E}"/>
              </c:ext>
            </c:extLst>
          </c:dPt>
          <c:dPt>
            <c:idx val="2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414A-4CCA-ACB1-3203C804FE0E}"/>
              </c:ext>
            </c:extLst>
          </c:dPt>
          <c:dPt>
            <c:idx val="2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414A-4CCA-ACB1-3203C804FE0E}"/>
              </c:ext>
            </c:extLst>
          </c:dPt>
          <c:dPt>
            <c:idx val="2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414A-4CCA-ACB1-3203C804FE0E}"/>
              </c:ext>
            </c:extLst>
          </c:dPt>
          <c:dPt>
            <c:idx val="2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414A-4CCA-ACB1-3203C804FE0E}"/>
              </c:ext>
            </c:extLst>
          </c:dPt>
          <c:dPt>
            <c:idx val="2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414A-4CCA-ACB1-3203C804FE0E}"/>
              </c:ext>
            </c:extLst>
          </c:dPt>
          <c:dPt>
            <c:idx val="2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414A-4CCA-ACB1-3203C804FE0E}"/>
              </c:ext>
            </c:extLst>
          </c:dPt>
          <c:dPt>
            <c:idx val="3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414A-4CCA-ACB1-3203C804FE0E}"/>
              </c:ext>
            </c:extLst>
          </c:dPt>
          <c:dPt>
            <c:idx val="31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414A-4CCA-ACB1-3203C804FE0E}"/>
              </c:ext>
            </c:extLst>
          </c:dPt>
          <c:dPt>
            <c:idx val="32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414A-4CCA-ACB1-3203C804FE0E}"/>
              </c:ext>
            </c:extLst>
          </c:dPt>
          <c:dPt>
            <c:idx val="3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414A-4CCA-ACB1-3203C804FE0E}"/>
              </c:ext>
            </c:extLst>
          </c:dPt>
          <c:dPt>
            <c:idx val="34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414A-4CCA-ACB1-3203C804FE0E}"/>
              </c:ext>
            </c:extLst>
          </c:dPt>
          <c:dPt>
            <c:idx val="3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414A-4CCA-ACB1-3203C804FE0E}"/>
              </c:ext>
            </c:extLst>
          </c:dPt>
          <c:dPt>
            <c:idx val="36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414A-4CCA-ACB1-3203C804FE0E}"/>
              </c:ext>
            </c:extLst>
          </c:dPt>
          <c:dPt>
            <c:idx val="37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414A-4CCA-ACB1-3203C804FE0E}"/>
              </c:ext>
            </c:extLst>
          </c:dPt>
          <c:dPt>
            <c:idx val="38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414A-4CCA-ACB1-3203C804FE0E}"/>
              </c:ext>
            </c:extLst>
          </c:dPt>
          <c:dPt>
            <c:idx val="3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414A-4CCA-ACB1-3203C804FE0E}"/>
              </c:ext>
            </c:extLst>
          </c:dPt>
          <c:dPt>
            <c:idx val="4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414A-4CCA-ACB1-3203C804FE0E}"/>
              </c:ext>
            </c:extLst>
          </c:dPt>
          <c:dPt>
            <c:idx val="4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414A-4CCA-ACB1-3203C804FE0E}"/>
              </c:ext>
            </c:extLst>
          </c:dPt>
          <c:dPt>
            <c:idx val="4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414A-4CCA-ACB1-3203C804FE0E}"/>
              </c:ext>
            </c:extLst>
          </c:dPt>
          <c:dPt>
            <c:idx val="4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414A-4CCA-ACB1-3203C804FE0E}"/>
              </c:ext>
            </c:extLst>
          </c:dPt>
          <c:dPt>
            <c:idx val="4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414A-4CCA-ACB1-3203C804FE0E}"/>
              </c:ext>
            </c:extLst>
          </c:dPt>
          <c:dPt>
            <c:idx val="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414A-4CCA-ACB1-3203C804FE0E}"/>
              </c:ext>
            </c:extLst>
          </c:dPt>
          <c:dPt>
            <c:idx val="46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414A-4CCA-ACB1-3203C804FE0E}"/>
              </c:ext>
            </c:extLst>
          </c:dPt>
          <c:dLbls>
            <c:delete val="1"/>
          </c:dLbls>
          <c:cat>
            <c:strRef>
              <c:f>Sheet1!$A$2:$A$48</c:f>
              <c:strCache>
                <c:ptCount val="47"/>
                <c:pt idx="0">
                  <c:v>Bảo An</c:v>
                </c:pt>
                <c:pt idx="1">
                  <c:v>Huệ An</c:v>
                </c:pt>
                <c:pt idx="2">
                  <c:v>Quỳnh Anh</c:v>
                </c:pt>
                <c:pt idx="3">
                  <c:v>Huyền Anh</c:v>
                </c:pt>
                <c:pt idx="4">
                  <c:v>Quang Anh</c:v>
                </c:pt>
                <c:pt idx="5">
                  <c:v>Diệp Anh</c:v>
                </c:pt>
                <c:pt idx="6">
                  <c:v>Bảo Anh</c:v>
                </c:pt>
                <c:pt idx="7">
                  <c:v>Bảo</c:v>
                </c:pt>
                <c:pt idx="8">
                  <c:v>Quỳnh Chi</c:v>
                </c:pt>
                <c:pt idx="9">
                  <c:v>Tùng Chi</c:v>
                </c:pt>
                <c:pt idx="10">
                  <c:v>Duy</c:v>
                </c:pt>
                <c:pt idx="11">
                  <c:v>Dương</c:v>
                </c:pt>
                <c:pt idx="12">
                  <c:v>Đạt</c:v>
                </c:pt>
                <c:pt idx="13">
                  <c:v>Tôn Đức</c:v>
                </c:pt>
                <c:pt idx="14">
                  <c:v>Đình Đức</c:v>
                </c:pt>
                <c:pt idx="15">
                  <c:v>Hân</c:v>
                </c:pt>
                <c:pt idx="16">
                  <c:v>Hưng</c:v>
                </c:pt>
                <c:pt idx="17">
                  <c:v>Hương</c:v>
                </c:pt>
                <c:pt idx="18">
                  <c:v>Khải</c:v>
                </c:pt>
                <c:pt idx="19">
                  <c:v>Khoa</c:v>
                </c:pt>
                <c:pt idx="20">
                  <c:v>Bảo Lâm</c:v>
                </c:pt>
                <c:pt idx="21">
                  <c:v>Thanh Lâm</c:v>
                </c:pt>
                <c:pt idx="22">
                  <c:v>Linh</c:v>
                </c:pt>
                <c:pt idx="23">
                  <c:v>Mi</c:v>
                </c:pt>
                <c:pt idx="24">
                  <c:v>DQuang Minh</c:v>
                </c:pt>
                <c:pt idx="25">
                  <c:v>NQuang Minh</c:v>
                </c:pt>
                <c:pt idx="26">
                  <c:v>Việt Nam</c:v>
                </c:pt>
                <c:pt idx="27">
                  <c:v>Hoàng Nam</c:v>
                </c:pt>
                <c:pt idx="28">
                  <c:v>Thành Nam</c:v>
                </c:pt>
                <c:pt idx="29">
                  <c:v>Kim Ngân</c:v>
                </c:pt>
                <c:pt idx="30">
                  <c:v>Bảo Ngân</c:v>
                </c:pt>
                <c:pt idx="31">
                  <c:v>Bích Ngọc</c:v>
                </c:pt>
                <c:pt idx="32">
                  <c:v>Minh Ngọc</c:v>
                </c:pt>
                <c:pt idx="33">
                  <c:v>Nhất</c:v>
                </c:pt>
                <c:pt idx="34">
                  <c:v>Quang</c:v>
                </c:pt>
                <c:pt idx="35">
                  <c:v>Trung Quân</c:v>
                </c:pt>
                <c:pt idx="36">
                  <c:v>Duy Quân</c:v>
                </c:pt>
                <c:pt idx="37">
                  <c:v>Hiểu Quân</c:v>
                </c:pt>
                <c:pt idx="38">
                  <c:v>Minh Quân</c:v>
                </c:pt>
                <c:pt idx="39">
                  <c:v>Sơn</c:v>
                </c:pt>
                <c:pt idx="40">
                  <c:v>Thanh</c:v>
                </c:pt>
                <c:pt idx="41">
                  <c:v> Thảo</c:v>
                </c:pt>
                <c:pt idx="42">
                  <c:v>Thịnh</c:v>
                </c:pt>
                <c:pt idx="43">
                  <c:v>Quý Tùng</c:v>
                </c:pt>
                <c:pt idx="44">
                  <c:v>Thanh Tùng</c:v>
                </c:pt>
                <c:pt idx="45">
                  <c:v>Vy</c:v>
                </c:pt>
                <c:pt idx="46">
                  <c:v>Hoàng Khánh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414A-4CCA-ACB1-3203C804FE0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6A-4FD7-BA58-64D20989A30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6A-4FD7-BA58-64D20989A30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6A-4FD7-BA58-64D20989A300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6A-4FD7-BA58-64D20989A300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6A-4FD7-BA58-64D20989A300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86A-4FD7-BA58-64D20989A300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86A-4FD7-BA58-64D20989A300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86A-4FD7-BA58-64D20989A300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86A-4FD7-BA58-64D20989A300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86A-4FD7-BA58-64D20989A300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86A-4FD7-BA58-64D20989A30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86A-4FD7-BA58-64D20989A300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86A-4FD7-BA58-64D20989A300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86A-4FD7-BA58-64D20989A300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86A-4FD7-BA58-64D20989A300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86A-4FD7-BA58-64D20989A300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586A-4FD7-BA58-64D20989A300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586A-4FD7-BA58-64D20989A300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586A-4FD7-BA58-64D20989A300}"/>
              </c:ext>
            </c:extLst>
          </c:dPt>
          <c:dPt>
            <c:idx val="1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586A-4FD7-BA58-64D20989A300}"/>
              </c:ext>
            </c:extLst>
          </c:dPt>
          <c:dPt>
            <c:idx val="20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586A-4FD7-BA58-64D20989A300}"/>
              </c:ext>
            </c:extLst>
          </c:dPt>
          <c:dPt>
            <c:idx val="2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586A-4FD7-BA58-64D20989A300}"/>
              </c:ext>
            </c:extLst>
          </c:dPt>
          <c:dPt>
            <c:idx val="22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586A-4FD7-BA58-64D20989A300}"/>
              </c:ext>
            </c:extLst>
          </c:dPt>
          <c:dPt>
            <c:idx val="23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586A-4FD7-BA58-64D20989A300}"/>
              </c:ext>
            </c:extLst>
          </c:dPt>
          <c:dPt>
            <c:idx val="2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586A-4FD7-BA58-64D20989A300}"/>
              </c:ext>
            </c:extLst>
          </c:dPt>
          <c:dPt>
            <c:idx val="2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586A-4FD7-BA58-64D20989A300}"/>
              </c:ext>
            </c:extLst>
          </c:dPt>
          <c:dPt>
            <c:idx val="2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586A-4FD7-BA58-64D20989A300}"/>
              </c:ext>
            </c:extLst>
          </c:dPt>
          <c:dPt>
            <c:idx val="2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586A-4FD7-BA58-64D20989A300}"/>
              </c:ext>
            </c:extLst>
          </c:dPt>
          <c:dPt>
            <c:idx val="2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586A-4FD7-BA58-64D20989A300}"/>
              </c:ext>
            </c:extLst>
          </c:dPt>
          <c:dPt>
            <c:idx val="2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586A-4FD7-BA58-64D20989A300}"/>
              </c:ext>
            </c:extLst>
          </c:dPt>
          <c:dPt>
            <c:idx val="3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586A-4FD7-BA58-64D20989A300}"/>
              </c:ext>
            </c:extLst>
          </c:dPt>
          <c:dPt>
            <c:idx val="31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586A-4FD7-BA58-64D20989A300}"/>
              </c:ext>
            </c:extLst>
          </c:dPt>
          <c:dPt>
            <c:idx val="32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586A-4FD7-BA58-64D20989A300}"/>
              </c:ext>
            </c:extLst>
          </c:dPt>
          <c:dPt>
            <c:idx val="3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586A-4FD7-BA58-64D20989A300}"/>
              </c:ext>
            </c:extLst>
          </c:dPt>
          <c:dPt>
            <c:idx val="34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586A-4FD7-BA58-64D20989A300}"/>
              </c:ext>
            </c:extLst>
          </c:dPt>
          <c:dPt>
            <c:idx val="3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586A-4FD7-BA58-64D20989A300}"/>
              </c:ext>
            </c:extLst>
          </c:dPt>
          <c:dPt>
            <c:idx val="36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586A-4FD7-BA58-64D20989A300}"/>
              </c:ext>
            </c:extLst>
          </c:dPt>
          <c:dPt>
            <c:idx val="37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586A-4FD7-BA58-64D20989A300}"/>
              </c:ext>
            </c:extLst>
          </c:dPt>
          <c:dPt>
            <c:idx val="38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586A-4FD7-BA58-64D20989A300}"/>
              </c:ext>
            </c:extLst>
          </c:dPt>
          <c:dPt>
            <c:idx val="3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586A-4FD7-BA58-64D20989A300}"/>
              </c:ext>
            </c:extLst>
          </c:dPt>
          <c:dPt>
            <c:idx val="4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586A-4FD7-BA58-64D20989A300}"/>
              </c:ext>
            </c:extLst>
          </c:dPt>
          <c:dPt>
            <c:idx val="4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586A-4FD7-BA58-64D20989A300}"/>
              </c:ext>
            </c:extLst>
          </c:dPt>
          <c:dPt>
            <c:idx val="4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586A-4FD7-BA58-64D20989A300}"/>
              </c:ext>
            </c:extLst>
          </c:dPt>
          <c:dPt>
            <c:idx val="4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586A-4FD7-BA58-64D20989A300}"/>
              </c:ext>
            </c:extLst>
          </c:dPt>
          <c:dPt>
            <c:idx val="4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586A-4FD7-BA58-64D20989A300}"/>
              </c:ext>
            </c:extLst>
          </c:dPt>
          <c:dPt>
            <c:idx val="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586A-4FD7-BA58-64D20989A300}"/>
              </c:ext>
            </c:extLst>
          </c:dPt>
          <c:dPt>
            <c:idx val="46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586A-4FD7-BA58-64D20989A300}"/>
              </c:ext>
            </c:extLst>
          </c:dPt>
          <c:dLbls>
            <c:delete val="1"/>
          </c:dLbls>
          <c:cat>
            <c:strRef>
              <c:f>Sheet1!$A$2:$A$48</c:f>
              <c:strCache>
                <c:ptCount val="47"/>
                <c:pt idx="0">
                  <c:v>Bảo An</c:v>
                </c:pt>
                <c:pt idx="1">
                  <c:v>Huệ An</c:v>
                </c:pt>
                <c:pt idx="2">
                  <c:v>Quỳnh Anh</c:v>
                </c:pt>
                <c:pt idx="3">
                  <c:v>Huyền Anh</c:v>
                </c:pt>
                <c:pt idx="4">
                  <c:v>Quang Anh</c:v>
                </c:pt>
                <c:pt idx="5">
                  <c:v>Diệp Anh</c:v>
                </c:pt>
                <c:pt idx="6">
                  <c:v>Bảo Anh</c:v>
                </c:pt>
                <c:pt idx="7">
                  <c:v>Bảo</c:v>
                </c:pt>
                <c:pt idx="8">
                  <c:v>Quỳnh Chi</c:v>
                </c:pt>
                <c:pt idx="9">
                  <c:v>Tùng Chi</c:v>
                </c:pt>
                <c:pt idx="10">
                  <c:v>Duy</c:v>
                </c:pt>
                <c:pt idx="11">
                  <c:v>Dương</c:v>
                </c:pt>
                <c:pt idx="12">
                  <c:v>Đạt</c:v>
                </c:pt>
                <c:pt idx="13">
                  <c:v>Tôn Đức</c:v>
                </c:pt>
                <c:pt idx="14">
                  <c:v>Đình Đức</c:v>
                </c:pt>
                <c:pt idx="15">
                  <c:v>Hân</c:v>
                </c:pt>
                <c:pt idx="16">
                  <c:v>Hưng</c:v>
                </c:pt>
                <c:pt idx="17">
                  <c:v>Hương</c:v>
                </c:pt>
                <c:pt idx="18">
                  <c:v>Khải</c:v>
                </c:pt>
                <c:pt idx="19">
                  <c:v>Khoa</c:v>
                </c:pt>
                <c:pt idx="20">
                  <c:v>Bảo Lâm</c:v>
                </c:pt>
                <c:pt idx="21">
                  <c:v>Thanh Lâm</c:v>
                </c:pt>
                <c:pt idx="22">
                  <c:v>Linh</c:v>
                </c:pt>
                <c:pt idx="23">
                  <c:v>Mi</c:v>
                </c:pt>
                <c:pt idx="24">
                  <c:v>DQuang Minh</c:v>
                </c:pt>
                <c:pt idx="25">
                  <c:v>NQuang Minh</c:v>
                </c:pt>
                <c:pt idx="26">
                  <c:v>Việt Nam</c:v>
                </c:pt>
                <c:pt idx="27">
                  <c:v>Hoàng Nam</c:v>
                </c:pt>
                <c:pt idx="28">
                  <c:v>Thành Nam</c:v>
                </c:pt>
                <c:pt idx="29">
                  <c:v>Kim Ngân</c:v>
                </c:pt>
                <c:pt idx="30">
                  <c:v>Bảo Ngân</c:v>
                </c:pt>
                <c:pt idx="31">
                  <c:v>Bích Ngọc</c:v>
                </c:pt>
                <c:pt idx="32">
                  <c:v>Minh Ngọc</c:v>
                </c:pt>
                <c:pt idx="33">
                  <c:v>Nhất</c:v>
                </c:pt>
                <c:pt idx="34">
                  <c:v>Quang</c:v>
                </c:pt>
                <c:pt idx="35">
                  <c:v>Trung Quân</c:v>
                </c:pt>
                <c:pt idx="36">
                  <c:v>Duy Quân</c:v>
                </c:pt>
                <c:pt idx="37">
                  <c:v>Hiểu Quân</c:v>
                </c:pt>
                <c:pt idx="38">
                  <c:v>Minh Quân</c:v>
                </c:pt>
                <c:pt idx="39">
                  <c:v>Sơn</c:v>
                </c:pt>
                <c:pt idx="40">
                  <c:v>Thanh</c:v>
                </c:pt>
                <c:pt idx="41">
                  <c:v> Thảo</c:v>
                </c:pt>
                <c:pt idx="42">
                  <c:v>Thịnh</c:v>
                </c:pt>
                <c:pt idx="43">
                  <c:v>Quý Tùng</c:v>
                </c:pt>
                <c:pt idx="44">
                  <c:v>Thanh Tùng</c:v>
                </c:pt>
                <c:pt idx="45">
                  <c:v>Vy</c:v>
                </c:pt>
                <c:pt idx="46">
                  <c:v>Hoàng Khánh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586A-4FD7-BA58-64D20989A300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55-45C1-8059-1A72F0ED84F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55-45C1-8059-1A72F0ED84F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55-45C1-8059-1A72F0ED84F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55-45C1-8059-1A72F0ED84F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55-45C1-8059-1A72F0ED84F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55-45C1-8059-1A72F0ED84FE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855-45C1-8059-1A72F0ED84FE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855-45C1-8059-1A72F0ED84FE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855-45C1-8059-1A72F0ED84FE}"/>
              </c:ext>
            </c:extLst>
          </c:dPt>
          <c:dPt>
            <c:idx val="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855-45C1-8059-1A72F0ED84FE}"/>
              </c:ext>
            </c:extLst>
          </c:dPt>
          <c:dPt>
            <c:idx val="10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855-45C1-8059-1A72F0ED84F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855-45C1-8059-1A72F0ED84FE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855-45C1-8059-1A72F0ED84FE}"/>
              </c:ext>
            </c:extLst>
          </c:dPt>
          <c:dPt>
            <c:idx val="1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3855-45C1-8059-1A72F0ED84FE}"/>
              </c:ext>
            </c:extLst>
          </c:dPt>
          <c:dPt>
            <c:idx val="1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3855-45C1-8059-1A72F0ED84FE}"/>
              </c:ext>
            </c:extLst>
          </c:dPt>
          <c:dPt>
            <c:idx val="1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3855-45C1-8059-1A72F0ED84FE}"/>
              </c:ext>
            </c:extLst>
          </c:dPt>
          <c:dPt>
            <c:idx val="16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3855-45C1-8059-1A72F0ED84F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3855-45C1-8059-1A72F0ED84FE}"/>
              </c:ext>
            </c:extLst>
          </c:dPt>
          <c:dPt>
            <c:idx val="18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3855-45C1-8059-1A72F0ED84FE}"/>
              </c:ext>
            </c:extLst>
          </c:dPt>
          <c:dPt>
            <c:idx val="1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3855-45C1-8059-1A72F0ED84FE}"/>
              </c:ext>
            </c:extLst>
          </c:dPt>
          <c:dPt>
            <c:idx val="20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3855-45C1-8059-1A72F0ED84FE}"/>
              </c:ext>
            </c:extLst>
          </c:dPt>
          <c:dPt>
            <c:idx val="2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3855-45C1-8059-1A72F0ED84FE}"/>
              </c:ext>
            </c:extLst>
          </c:dPt>
          <c:dPt>
            <c:idx val="22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3855-45C1-8059-1A72F0ED84FE}"/>
              </c:ext>
            </c:extLst>
          </c:dPt>
          <c:dPt>
            <c:idx val="23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3855-45C1-8059-1A72F0ED84FE}"/>
              </c:ext>
            </c:extLst>
          </c:dPt>
          <c:dPt>
            <c:idx val="24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3855-45C1-8059-1A72F0ED84FE}"/>
              </c:ext>
            </c:extLst>
          </c:dPt>
          <c:dPt>
            <c:idx val="2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3855-45C1-8059-1A72F0ED84FE}"/>
              </c:ext>
            </c:extLst>
          </c:dPt>
          <c:dPt>
            <c:idx val="2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3855-45C1-8059-1A72F0ED84FE}"/>
              </c:ext>
            </c:extLst>
          </c:dPt>
          <c:dPt>
            <c:idx val="2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3855-45C1-8059-1A72F0ED84FE}"/>
              </c:ext>
            </c:extLst>
          </c:dPt>
          <c:dPt>
            <c:idx val="28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3855-45C1-8059-1A72F0ED84FE}"/>
              </c:ext>
            </c:extLst>
          </c:dPt>
          <c:dPt>
            <c:idx val="2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3855-45C1-8059-1A72F0ED84FE}"/>
              </c:ext>
            </c:extLst>
          </c:dPt>
          <c:dPt>
            <c:idx val="3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3855-45C1-8059-1A72F0ED84FE}"/>
              </c:ext>
            </c:extLst>
          </c:dPt>
          <c:dPt>
            <c:idx val="31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3855-45C1-8059-1A72F0ED84FE}"/>
              </c:ext>
            </c:extLst>
          </c:dPt>
          <c:dPt>
            <c:idx val="32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3855-45C1-8059-1A72F0ED84FE}"/>
              </c:ext>
            </c:extLst>
          </c:dPt>
          <c:dPt>
            <c:idx val="3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3855-45C1-8059-1A72F0ED84FE}"/>
              </c:ext>
            </c:extLst>
          </c:dPt>
          <c:dPt>
            <c:idx val="34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3855-45C1-8059-1A72F0ED84FE}"/>
              </c:ext>
            </c:extLst>
          </c:dPt>
          <c:dPt>
            <c:idx val="3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3855-45C1-8059-1A72F0ED84FE}"/>
              </c:ext>
            </c:extLst>
          </c:dPt>
          <c:dPt>
            <c:idx val="36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3855-45C1-8059-1A72F0ED84FE}"/>
              </c:ext>
            </c:extLst>
          </c:dPt>
          <c:dPt>
            <c:idx val="37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3855-45C1-8059-1A72F0ED84FE}"/>
              </c:ext>
            </c:extLst>
          </c:dPt>
          <c:dPt>
            <c:idx val="38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3855-45C1-8059-1A72F0ED84FE}"/>
              </c:ext>
            </c:extLst>
          </c:dPt>
          <c:dPt>
            <c:idx val="3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3855-45C1-8059-1A72F0ED84FE}"/>
              </c:ext>
            </c:extLst>
          </c:dPt>
          <c:dPt>
            <c:idx val="4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3855-45C1-8059-1A72F0ED84FE}"/>
              </c:ext>
            </c:extLst>
          </c:dPt>
          <c:dPt>
            <c:idx val="4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3855-45C1-8059-1A72F0ED84FE}"/>
              </c:ext>
            </c:extLst>
          </c:dPt>
          <c:dPt>
            <c:idx val="42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3855-45C1-8059-1A72F0ED84FE}"/>
              </c:ext>
            </c:extLst>
          </c:dPt>
          <c:dPt>
            <c:idx val="4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3855-45C1-8059-1A72F0ED84FE}"/>
              </c:ext>
            </c:extLst>
          </c:dPt>
          <c:dPt>
            <c:idx val="4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3855-45C1-8059-1A72F0ED84FE}"/>
              </c:ext>
            </c:extLst>
          </c:dPt>
          <c:dPt>
            <c:idx val="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3855-45C1-8059-1A72F0ED84FE}"/>
              </c:ext>
            </c:extLst>
          </c:dPt>
          <c:dPt>
            <c:idx val="46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3855-45C1-8059-1A72F0ED84FE}"/>
              </c:ext>
            </c:extLst>
          </c:dPt>
          <c:dLbls>
            <c:delete val="1"/>
          </c:dLbls>
          <c:cat>
            <c:strRef>
              <c:f>Sheet1!$A$2:$A$48</c:f>
              <c:strCache>
                <c:ptCount val="47"/>
                <c:pt idx="0">
                  <c:v>Bảo An</c:v>
                </c:pt>
                <c:pt idx="1">
                  <c:v>Huệ An</c:v>
                </c:pt>
                <c:pt idx="2">
                  <c:v>Quỳnh Anh</c:v>
                </c:pt>
                <c:pt idx="3">
                  <c:v>Huyền Anh</c:v>
                </c:pt>
                <c:pt idx="4">
                  <c:v>Quang Anh</c:v>
                </c:pt>
                <c:pt idx="5">
                  <c:v>Diệp Anh</c:v>
                </c:pt>
                <c:pt idx="6">
                  <c:v>Bảo Anh</c:v>
                </c:pt>
                <c:pt idx="7">
                  <c:v>Bảo</c:v>
                </c:pt>
                <c:pt idx="8">
                  <c:v>Quỳnh Chi</c:v>
                </c:pt>
                <c:pt idx="9">
                  <c:v>Tùng Chi</c:v>
                </c:pt>
                <c:pt idx="10">
                  <c:v>Duy</c:v>
                </c:pt>
                <c:pt idx="11">
                  <c:v>Dương</c:v>
                </c:pt>
                <c:pt idx="12">
                  <c:v>Đạt</c:v>
                </c:pt>
                <c:pt idx="13">
                  <c:v>Tôn Đức</c:v>
                </c:pt>
                <c:pt idx="14">
                  <c:v>Đình Đức</c:v>
                </c:pt>
                <c:pt idx="15">
                  <c:v>Hân</c:v>
                </c:pt>
                <c:pt idx="16">
                  <c:v>Hưng</c:v>
                </c:pt>
                <c:pt idx="17">
                  <c:v>Hương</c:v>
                </c:pt>
                <c:pt idx="18">
                  <c:v>Khải</c:v>
                </c:pt>
                <c:pt idx="19">
                  <c:v>Khoa</c:v>
                </c:pt>
                <c:pt idx="20">
                  <c:v>Bảo Lâm</c:v>
                </c:pt>
                <c:pt idx="21">
                  <c:v>Thanh Lâm</c:v>
                </c:pt>
                <c:pt idx="22">
                  <c:v>Linh</c:v>
                </c:pt>
                <c:pt idx="23">
                  <c:v>Mi</c:v>
                </c:pt>
                <c:pt idx="24">
                  <c:v>DQuang Minh</c:v>
                </c:pt>
                <c:pt idx="25">
                  <c:v>NQuang Minh</c:v>
                </c:pt>
                <c:pt idx="26">
                  <c:v>Việt Nam</c:v>
                </c:pt>
                <c:pt idx="27">
                  <c:v>Hoàng Nam</c:v>
                </c:pt>
                <c:pt idx="28">
                  <c:v>Thành Nam</c:v>
                </c:pt>
                <c:pt idx="29">
                  <c:v>Kim Ngân</c:v>
                </c:pt>
                <c:pt idx="30">
                  <c:v>Bảo Ngân</c:v>
                </c:pt>
                <c:pt idx="31">
                  <c:v>Bích Ngọc</c:v>
                </c:pt>
                <c:pt idx="32">
                  <c:v>Minh Ngọc</c:v>
                </c:pt>
                <c:pt idx="33">
                  <c:v>Nhất</c:v>
                </c:pt>
                <c:pt idx="34">
                  <c:v>Quang</c:v>
                </c:pt>
                <c:pt idx="35">
                  <c:v>Trung Quân</c:v>
                </c:pt>
                <c:pt idx="36">
                  <c:v>Duy Quân</c:v>
                </c:pt>
                <c:pt idx="37">
                  <c:v>Hiểu Quân</c:v>
                </c:pt>
                <c:pt idx="38">
                  <c:v>Minh Quân</c:v>
                </c:pt>
                <c:pt idx="39">
                  <c:v>Sơn</c:v>
                </c:pt>
                <c:pt idx="40">
                  <c:v>Thanh</c:v>
                </c:pt>
                <c:pt idx="41">
                  <c:v> Thảo</c:v>
                </c:pt>
                <c:pt idx="42">
                  <c:v>Thịnh</c:v>
                </c:pt>
                <c:pt idx="43">
                  <c:v>Quý Tùng</c:v>
                </c:pt>
                <c:pt idx="44">
                  <c:v>Thanh Tùng</c:v>
                </c:pt>
                <c:pt idx="45">
                  <c:v>Vy</c:v>
                </c:pt>
                <c:pt idx="46">
                  <c:v>Hoàng Khánh</c:v>
                </c:pt>
              </c:strCache>
            </c:strRef>
          </c:cat>
          <c:val>
            <c:numRef>
              <c:f>Sheet1!$B$2:$B$48</c:f>
              <c:numCache>
                <c:formatCode>General</c:formatCode>
                <c:ptCount val="4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E-3855-45C1-8059-1A72F0ED84F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0.0075</cdr:x>
      <cdr:y>0.20945</cdr:y>
    </cdr:from>
    <cdr:to>
      <cdr:x>0.12</cdr:x>
      <cdr:y>0.24883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9104FB4-05A3-CD45-3B2B-1228E8D1CCDB}"/>
            </a:ext>
          </a:extLst>
        </cdr:cNvPr>
        <cdr:cNvSpPr txBox="1"/>
      </cdr:nvSpPr>
      <cdr:spPr>
        <a:xfrm xmlns:a="http://schemas.openxmlformats.org/drawingml/2006/main">
          <a:off x="60999" y="1134951"/>
          <a:ext cx="914400" cy="21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0.25813</cdr:x>
      <cdr:y>0.29828</cdr:y>
    </cdr:from>
    <cdr:to>
      <cdr:x>0.37063</cdr:x>
      <cdr:y>0.34047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EA5F55F-78C4-0582-3320-0705BFB776DC}"/>
            </a:ext>
          </a:extLst>
        </cdr:cNvPr>
        <cdr:cNvSpPr txBox="1"/>
      </cdr:nvSpPr>
      <cdr:spPr>
        <a:xfrm xmlns:a="http://schemas.openxmlformats.org/drawingml/2006/main" rot="1871254">
          <a:off x="2098041" y="16162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Sơn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0.22533</cdr:x>
      <cdr:y>0.41922</cdr:y>
    </cdr:from>
    <cdr:to>
      <cdr:x>0.33783</cdr:x>
      <cdr:y>0.4614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C49E865-8E07-AF85-2580-93BC97EB0DB3}"/>
            </a:ext>
          </a:extLst>
        </cdr:cNvPr>
        <cdr:cNvSpPr txBox="1"/>
      </cdr:nvSpPr>
      <cdr:spPr>
        <a:xfrm xmlns:a="http://schemas.openxmlformats.org/drawingml/2006/main" rot="570328">
          <a:off x="1831502" y="22715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Duy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0.23438</cdr:x>
      <cdr:y>0.37703</cdr:y>
    </cdr:from>
    <cdr:to>
      <cdr:x>0.34688</cdr:x>
      <cdr:y>0.41922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FAA9AD1-DDA2-A450-373A-E96A16206A85}"/>
            </a:ext>
          </a:extLst>
        </cdr:cNvPr>
        <cdr:cNvSpPr txBox="1"/>
      </cdr:nvSpPr>
      <cdr:spPr>
        <a:xfrm xmlns:a="http://schemas.openxmlformats.org/drawingml/2006/main" rot="982813">
          <a:off x="1905000" y="20429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/>
            <a:t>Hiểu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0.24563</cdr:x>
      <cdr:y>0.33765</cdr:y>
    </cdr:from>
    <cdr:to>
      <cdr:x>0.35813</cdr:x>
      <cdr:y>0.37984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8427927-B241-0E9C-26A7-3FA2E1052AA7}"/>
            </a:ext>
          </a:extLst>
        </cdr:cNvPr>
        <cdr:cNvSpPr txBox="1"/>
      </cdr:nvSpPr>
      <cdr:spPr>
        <a:xfrm xmlns:a="http://schemas.openxmlformats.org/drawingml/2006/main" rot="1621569">
          <a:off x="1996441" y="182963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Minh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0.27625</cdr:x>
      <cdr:y>0.26078</cdr:y>
    </cdr:from>
    <cdr:to>
      <cdr:x>0.38875</cdr:x>
      <cdr:y>0.30297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A17EED-D8C8-377F-A13B-92B1F28AA26D}"/>
            </a:ext>
          </a:extLst>
        </cdr:cNvPr>
        <cdr:cNvSpPr txBox="1"/>
      </cdr:nvSpPr>
      <cdr:spPr>
        <a:xfrm xmlns:a="http://schemas.openxmlformats.org/drawingml/2006/main" rot="2335622">
          <a:off x="2245360" y="14130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Thanh</a:t>
          </a:r>
          <a:endParaRPr lang="en-US" sz="1100" kern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0.0075</cdr:x>
      <cdr:y>0.20945</cdr:y>
    </cdr:from>
    <cdr:to>
      <cdr:x>0.12</cdr:x>
      <cdr:y>0.24883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9104FB4-05A3-CD45-3B2B-1228E8D1CCDB}"/>
            </a:ext>
          </a:extLst>
        </cdr:cNvPr>
        <cdr:cNvSpPr txBox="1"/>
      </cdr:nvSpPr>
      <cdr:spPr>
        <a:xfrm xmlns:a="http://schemas.openxmlformats.org/drawingml/2006/main">
          <a:off x="60999" y="1134951"/>
          <a:ext cx="914400" cy="21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0.25813</cdr:x>
      <cdr:y>0.29828</cdr:y>
    </cdr:from>
    <cdr:to>
      <cdr:x>0.37063</cdr:x>
      <cdr:y>0.34047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EA5F55F-78C4-0582-3320-0705BFB776DC}"/>
            </a:ext>
          </a:extLst>
        </cdr:cNvPr>
        <cdr:cNvSpPr txBox="1"/>
      </cdr:nvSpPr>
      <cdr:spPr>
        <a:xfrm xmlns:a="http://schemas.openxmlformats.org/drawingml/2006/main" rot="1871254">
          <a:off x="2098041" y="16162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Sơn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0.22533</cdr:x>
      <cdr:y>0.41922</cdr:y>
    </cdr:from>
    <cdr:to>
      <cdr:x>0.33783</cdr:x>
      <cdr:y>0.4614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C49E865-8E07-AF85-2580-93BC97EB0DB3}"/>
            </a:ext>
          </a:extLst>
        </cdr:cNvPr>
        <cdr:cNvSpPr txBox="1"/>
      </cdr:nvSpPr>
      <cdr:spPr>
        <a:xfrm xmlns:a="http://schemas.openxmlformats.org/drawingml/2006/main" rot="570328">
          <a:off x="1831502" y="22715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Duy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0.23438</cdr:x>
      <cdr:y>0.37703</cdr:y>
    </cdr:from>
    <cdr:to>
      <cdr:x>0.34688</cdr:x>
      <cdr:y>0.41922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FAA9AD1-DDA2-A450-373A-E96A16206A85}"/>
            </a:ext>
          </a:extLst>
        </cdr:cNvPr>
        <cdr:cNvSpPr txBox="1"/>
      </cdr:nvSpPr>
      <cdr:spPr>
        <a:xfrm xmlns:a="http://schemas.openxmlformats.org/drawingml/2006/main" rot="982813">
          <a:off x="1905000" y="20429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/>
            <a:t>Hiểu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0.24563</cdr:x>
      <cdr:y>0.33765</cdr:y>
    </cdr:from>
    <cdr:to>
      <cdr:x>0.35813</cdr:x>
      <cdr:y>0.37984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8427927-B241-0E9C-26A7-3FA2E1052AA7}"/>
            </a:ext>
          </a:extLst>
        </cdr:cNvPr>
        <cdr:cNvSpPr txBox="1"/>
      </cdr:nvSpPr>
      <cdr:spPr>
        <a:xfrm xmlns:a="http://schemas.openxmlformats.org/drawingml/2006/main" rot="1621569">
          <a:off x="1996441" y="182963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Minh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0.27625</cdr:x>
      <cdr:y>0.26078</cdr:y>
    </cdr:from>
    <cdr:to>
      <cdr:x>0.38875</cdr:x>
      <cdr:y>0.30297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A17EED-D8C8-377F-A13B-92B1F28AA26D}"/>
            </a:ext>
          </a:extLst>
        </cdr:cNvPr>
        <cdr:cNvSpPr txBox="1"/>
      </cdr:nvSpPr>
      <cdr:spPr>
        <a:xfrm xmlns:a="http://schemas.openxmlformats.org/drawingml/2006/main" rot="2335622">
          <a:off x="2245360" y="14130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Thanh</a:t>
          </a:r>
          <a:endParaRPr lang="en-US" sz="1100" kern="1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0.0075</cdr:x>
      <cdr:y>0.20945</cdr:y>
    </cdr:from>
    <cdr:to>
      <cdr:x>0.12</cdr:x>
      <cdr:y>0.24883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9104FB4-05A3-CD45-3B2B-1228E8D1CCDB}"/>
            </a:ext>
          </a:extLst>
        </cdr:cNvPr>
        <cdr:cNvSpPr txBox="1"/>
      </cdr:nvSpPr>
      <cdr:spPr>
        <a:xfrm xmlns:a="http://schemas.openxmlformats.org/drawingml/2006/main">
          <a:off x="60999" y="1134951"/>
          <a:ext cx="914400" cy="21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0.25813</cdr:x>
      <cdr:y>0.29828</cdr:y>
    </cdr:from>
    <cdr:to>
      <cdr:x>0.37063</cdr:x>
      <cdr:y>0.34047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EA5F55F-78C4-0582-3320-0705BFB776DC}"/>
            </a:ext>
          </a:extLst>
        </cdr:cNvPr>
        <cdr:cNvSpPr txBox="1"/>
      </cdr:nvSpPr>
      <cdr:spPr>
        <a:xfrm xmlns:a="http://schemas.openxmlformats.org/drawingml/2006/main" rot="1871254">
          <a:off x="2098041" y="16162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Sơn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0.22533</cdr:x>
      <cdr:y>0.41922</cdr:y>
    </cdr:from>
    <cdr:to>
      <cdr:x>0.33783</cdr:x>
      <cdr:y>0.4614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C49E865-8E07-AF85-2580-93BC97EB0DB3}"/>
            </a:ext>
          </a:extLst>
        </cdr:cNvPr>
        <cdr:cNvSpPr txBox="1"/>
      </cdr:nvSpPr>
      <cdr:spPr>
        <a:xfrm xmlns:a="http://schemas.openxmlformats.org/drawingml/2006/main" rot="570328">
          <a:off x="1831502" y="22715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Duy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0.23438</cdr:x>
      <cdr:y>0.37703</cdr:y>
    </cdr:from>
    <cdr:to>
      <cdr:x>0.34688</cdr:x>
      <cdr:y>0.41922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FAA9AD1-DDA2-A450-373A-E96A16206A85}"/>
            </a:ext>
          </a:extLst>
        </cdr:cNvPr>
        <cdr:cNvSpPr txBox="1"/>
      </cdr:nvSpPr>
      <cdr:spPr>
        <a:xfrm xmlns:a="http://schemas.openxmlformats.org/drawingml/2006/main" rot="982813">
          <a:off x="1905000" y="20429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/>
            <a:t>Hiểu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0.24563</cdr:x>
      <cdr:y>0.33765</cdr:y>
    </cdr:from>
    <cdr:to>
      <cdr:x>0.35813</cdr:x>
      <cdr:y>0.37984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8427927-B241-0E9C-26A7-3FA2E1052AA7}"/>
            </a:ext>
          </a:extLst>
        </cdr:cNvPr>
        <cdr:cNvSpPr txBox="1"/>
      </cdr:nvSpPr>
      <cdr:spPr>
        <a:xfrm xmlns:a="http://schemas.openxmlformats.org/drawingml/2006/main" rot="1621569">
          <a:off x="1996441" y="182963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Minh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0.27625</cdr:x>
      <cdr:y>0.26078</cdr:y>
    </cdr:from>
    <cdr:to>
      <cdr:x>0.38875</cdr:x>
      <cdr:y>0.30297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A17EED-D8C8-377F-A13B-92B1F28AA26D}"/>
            </a:ext>
          </a:extLst>
        </cdr:cNvPr>
        <cdr:cNvSpPr txBox="1"/>
      </cdr:nvSpPr>
      <cdr:spPr>
        <a:xfrm xmlns:a="http://schemas.openxmlformats.org/drawingml/2006/main" rot="2335622">
          <a:off x="2245360" y="14130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Thanh</a:t>
          </a:r>
          <a:endParaRPr lang="en-US" sz="1100" kern="12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0.0075</cdr:x>
      <cdr:y>0.20945</cdr:y>
    </cdr:from>
    <cdr:to>
      <cdr:x>0.12</cdr:x>
      <cdr:y>0.24883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9104FB4-05A3-CD45-3B2B-1228E8D1CCDB}"/>
            </a:ext>
          </a:extLst>
        </cdr:cNvPr>
        <cdr:cNvSpPr txBox="1"/>
      </cdr:nvSpPr>
      <cdr:spPr>
        <a:xfrm xmlns:a="http://schemas.openxmlformats.org/drawingml/2006/main">
          <a:off x="60999" y="1134951"/>
          <a:ext cx="914400" cy="21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0.25813</cdr:x>
      <cdr:y>0.29828</cdr:y>
    </cdr:from>
    <cdr:to>
      <cdr:x>0.37063</cdr:x>
      <cdr:y>0.34047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EA5F55F-78C4-0582-3320-0705BFB776DC}"/>
            </a:ext>
          </a:extLst>
        </cdr:cNvPr>
        <cdr:cNvSpPr txBox="1"/>
      </cdr:nvSpPr>
      <cdr:spPr>
        <a:xfrm xmlns:a="http://schemas.openxmlformats.org/drawingml/2006/main" rot="1871254">
          <a:off x="2098041" y="16162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Sơn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0.22533</cdr:x>
      <cdr:y>0.41922</cdr:y>
    </cdr:from>
    <cdr:to>
      <cdr:x>0.33783</cdr:x>
      <cdr:y>0.4614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C49E865-8E07-AF85-2580-93BC97EB0DB3}"/>
            </a:ext>
          </a:extLst>
        </cdr:cNvPr>
        <cdr:cNvSpPr txBox="1"/>
      </cdr:nvSpPr>
      <cdr:spPr>
        <a:xfrm xmlns:a="http://schemas.openxmlformats.org/drawingml/2006/main" rot="570328">
          <a:off x="1831502" y="22715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Duy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0.23438</cdr:x>
      <cdr:y>0.37703</cdr:y>
    </cdr:from>
    <cdr:to>
      <cdr:x>0.34688</cdr:x>
      <cdr:y>0.41922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FAA9AD1-DDA2-A450-373A-E96A16206A85}"/>
            </a:ext>
          </a:extLst>
        </cdr:cNvPr>
        <cdr:cNvSpPr txBox="1"/>
      </cdr:nvSpPr>
      <cdr:spPr>
        <a:xfrm xmlns:a="http://schemas.openxmlformats.org/drawingml/2006/main" rot="982813">
          <a:off x="1905000" y="20429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/>
            <a:t>Hiểu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0.24563</cdr:x>
      <cdr:y>0.33765</cdr:y>
    </cdr:from>
    <cdr:to>
      <cdr:x>0.35813</cdr:x>
      <cdr:y>0.37984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8427927-B241-0E9C-26A7-3FA2E1052AA7}"/>
            </a:ext>
          </a:extLst>
        </cdr:cNvPr>
        <cdr:cNvSpPr txBox="1"/>
      </cdr:nvSpPr>
      <cdr:spPr>
        <a:xfrm xmlns:a="http://schemas.openxmlformats.org/drawingml/2006/main" rot="1621569">
          <a:off x="1996441" y="182963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Minh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0.27625</cdr:x>
      <cdr:y>0.26078</cdr:y>
    </cdr:from>
    <cdr:to>
      <cdr:x>0.38875</cdr:x>
      <cdr:y>0.30297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A17EED-D8C8-377F-A13B-92B1F28AA26D}"/>
            </a:ext>
          </a:extLst>
        </cdr:cNvPr>
        <cdr:cNvSpPr txBox="1"/>
      </cdr:nvSpPr>
      <cdr:spPr>
        <a:xfrm xmlns:a="http://schemas.openxmlformats.org/drawingml/2006/main" rot="2335622">
          <a:off x="2245360" y="14130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Thanh</a:t>
          </a:r>
          <a:endParaRPr lang="en-US" sz="1100" kern="12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0.0075</cdr:x>
      <cdr:y>0.20945</cdr:y>
    </cdr:from>
    <cdr:to>
      <cdr:x>0.12</cdr:x>
      <cdr:y>0.24883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9104FB4-05A3-CD45-3B2B-1228E8D1CCDB}"/>
            </a:ext>
          </a:extLst>
        </cdr:cNvPr>
        <cdr:cNvSpPr txBox="1"/>
      </cdr:nvSpPr>
      <cdr:spPr>
        <a:xfrm xmlns:a="http://schemas.openxmlformats.org/drawingml/2006/main">
          <a:off x="60999" y="1134951"/>
          <a:ext cx="914400" cy="21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0.25813</cdr:x>
      <cdr:y>0.29828</cdr:y>
    </cdr:from>
    <cdr:to>
      <cdr:x>0.37063</cdr:x>
      <cdr:y>0.34047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EA5F55F-78C4-0582-3320-0705BFB776DC}"/>
            </a:ext>
          </a:extLst>
        </cdr:cNvPr>
        <cdr:cNvSpPr txBox="1"/>
      </cdr:nvSpPr>
      <cdr:spPr>
        <a:xfrm xmlns:a="http://schemas.openxmlformats.org/drawingml/2006/main" rot="1871254">
          <a:off x="2098041" y="16162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Sơn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0.22533</cdr:x>
      <cdr:y>0.41922</cdr:y>
    </cdr:from>
    <cdr:to>
      <cdr:x>0.33783</cdr:x>
      <cdr:y>0.4614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C49E865-8E07-AF85-2580-93BC97EB0DB3}"/>
            </a:ext>
          </a:extLst>
        </cdr:cNvPr>
        <cdr:cNvSpPr txBox="1"/>
      </cdr:nvSpPr>
      <cdr:spPr>
        <a:xfrm xmlns:a="http://schemas.openxmlformats.org/drawingml/2006/main" rot="570328">
          <a:off x="1831502" y="22715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Duy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0.23438</cdr:x>
      <cdr:y>0.37703</cdr:y>
    </cdr:from>
    <cdr:to>
      <cdr:x>0.34688</cdr:x>
      <cdr:y>0.41922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FAA9AD1-DDA2-A450-373A-E96A16206A85}"/>
            </a:ext>
          </a:extLst>
        </cdr:cNvPr>
        <cdr:cNvSpPr txBox="1"/>
      </cdr:nvSpPr>
      <cdr:spPr>
        <a:xfrm xmlns:a="http://schemas.openxmlformats.org/drawingml/2006/main" rot="982813">
          <a:off x="1905000" y="20429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/>
            <a:t>Hiểu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0.24563</cdr:x>
      <cdr:y>0.33765</cdr:y>
    </cdr:from>
    <cdr:to>
      <cdr:x>0.35813</cdr:x>
      <cdr:y>0.37984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8427927-B241-0E9C-26A7-3FA2E1052AA7}"/>
            </a:ext>
          </a:extLst>
        </cdr:cNvPr>
        <cdr:cNvSpPr txBox="1"/>
      </cdr:nvSpPr>
      <cdr:spPr>
        <a:xfrm xmlns:a="http://schemas.openxmlformats.org/drawingml/2006/main" rot="1621569">
          <a:off x="1996441" y="182963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Minh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0.27625</cdr:x>
      <cdr:y>0.26078</cdr:y>
    </cdr:from>
    <cdr:to>
      <cdr:x>0.38875</cdr:x>
      <cdr:y>0.30297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A17EED-D8C8-377F-A13B-92B1F28AA26D}"/>
            </a:ext>
          </a:extLst>
        </cdr:cNvPr>
        <cdr:cNvSpPr txBox="1"/>
      </cdr:nvSpPr>
      <cdr:spPr>
        <a:xfrm xmlns:a="http://schemas.openxmlformats.org/drawingml/2006/main" rot="2335622">
          <a:off x="2245360" y="14130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Thanh</a:t>
          </a:r>
          <a:endParaRPr lang="en-US" sz="1100" kern="12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0.0075</cdr:x>
      <cdr:y>0.20945</cdr:y>
    </cdr:from>
    <cdr:to>
      <cdr:x>0.12</cdr:x>
      <cdr:y>0.24883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9104FB4-05A3-CD45-3B2B-1228E8D1CCDB}"/>
            </a:ext>
          </a:extLst>
        </cdr:cNvPr>
        <cdr:cNvSpPr txBox="1"/>
      </cdr:nvSpPr>
      <cdr:spPr>
        <a:xfrm xmlns:a="http://schemas.openxmlformats.org/drawingml/2006/main">
          <a:off x="60999" y="1134951"/>
          <a:ext cx="914400" cy="213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0.25813</cdr:x>
      <cdr:y>0.29828</cdr:y>
    </cdr:from>
    <cdr:to>
      <cdr:x>0.37063</cdr:x>
      <cdr:y>0.34047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EA5F55F-78C4-0582-3320-0705BFB776DC}"/>
            </a:ext>
          </a:extLst>
        </cdr:cNvPr>
        <cdr:cNvSpPr txBox="1"/>
      </cdr:nvSpPr>
      <cdr:spPr>
        <a:xfrm xmlns:a="http://schemas.openxmlformats.org/drawingml/2006/main" rot="1871254">
          <a:off x="2098041" y="16162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Sơn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0.22533</cdr:x>
      <cdr:y>0.41922</cdr:y>
    </cdr:from>
    <cdr:to>
      <cdr:x>0.33783</cdr:x>
      <cdr:y>0.4614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FC49E865-8E07-AF85-2580-93BC97EB0DB3}"/>
            </a:ext>
          </a:extLst>
        </cdr:cNvPr>
        <cdr:cNvSpPr txBox="1"/>
      </cdr:nvSpPr>
      <cdr:spPr>
        <a:xfrm xmlns:a="http://schemas.openxmlformats.org/drawingml/2006/main" rot="570328">
          <a:off x="1831502" y="22715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Duy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0.23438</cdr:x>
      <cdr:y>0.37703</cdr:y>
    </cdr:from>
    <cdr:to>
      <cdr:x>0.34688</cdr:x>
      <cdr:y>0.41922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CFAA9AD1-DDA2-A450-373A-E96A16206A85}"/>
            </a:ext>
          </a:extLst>
        </cdr:cNvPr>
        <cdr:cNvSpPr txBox="1"/>
      </cdr:nvSpPr>
      <cdr:spPr>
        <a:xfrm xmlns:a="http://schemas.openxmlformats.org/drawingml/2006/main" rot="982813">
          <a:off x="1905000" y="2042996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/>
            <a:t>Hiểu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0.24563</cdr:x>
      <cdr:y>0.33765</cdr:y>
    </cdr:from>
    <cdr:to>
      <cdr:x>0.35813</cdr:x>
      <cdr:y>0.37984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28427927-B241-0E9C-26A7-3FA2E1052AA7}"/>
            </a:ext>
          </a:extLst>
        </cdr:cNvPr>
        <cdr:cNvSpPr txBox="1"/>
      </cdr:nvSpPr>
      <cdr:spPr>
        <a:xfrm xmlns:a="http://schemas.openxmlformats.org/drawingml/2006/main" rot="1621569">
          <a:off x="1996441" y="182963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Minh Quân</a:t>
          </a:r>
          <a:endParaRPr lang="en-US" sz="1100" kern="1200" dirty="0"/>
        </a:p>
      </cdr:txBody>
    </cdr:sp>
  </cdr:relSizeAnchor>
  <cdr:relSizeAnchor xmlns:cdr="http://schemas.openxmlformats.org/drawingml/2006/chartDrawing">
    <cdr:from>
      <cdr:x>0.27625</cdr:x>
      <cdr:y>0.26078</cdr:y>
    </cdr:from>
    <cdr:to>
      <cdr:x>0.38875</cdr:x>
      <cdr:y>0.30297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91A17EED-D8C8-377F-A13B-92B1F28AA26D}"/>
            </a:ext>
          </a:extLst>
        </cdr:cNvPr>
        <cdr:cNvSpPr txBox="1"/>
      </cdr:nvSpPr>
      <cdr:spPr>
        <a:xfrm xmlns:a="http://schemas.openxmlformats.org/drawingml/2006/main" rot="2335622">
          <a:off x="2245360" y="1413075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vi-VN" sz="1100" kern="1200" dirty="0"/>
            <a:t>Thanh</a:t>
          </a:r>
          <a:endParaRPr lang="en-US" sz="1100" kern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9510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19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205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82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778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30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05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1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11/7/2025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2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7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28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649" r:id="rId4"/>
    <p:sldLayoutId id="2147483662" r:id="rId5"/>
    <p:sldLayoutId id="2147483735" r:id="rId6"/>
    <p:sldLayoutId id="214748374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31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30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29.png"/><Relationship Id="rId5" Type="http://schemas.openxmlformats.org/officeDocument/2006/relationships/control" Target="../activeX/activeX5.xml"/><Relationship Id="rId10" Type="http://schemas.openxmlformats.org/officeDocument/2006/relationships/notesSlide" Target="../notesSlides/notesSlide5.xml"/><Relationship Id="rId4" Type="http://schemas.openxmlformats.org/officeDocument/2006/relationships/control" Target="../activeX/activeX4.xml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ontrol" Target="../activeX/activeX11.xml"/><Relationship Id="rId7" Type="http://schemas.openxmlformats.org/officeDocument/2006/relationships/image" Target="../media/image29.png"/><Relationship Id="rId2" Type="http://schemas.openxmlformats.org/officeDocument/2006/relationships/control" Target="../activeX/activeX10.xml"/><Relationship Id="rId1" Type="http://schemas.openxmlformats.org/officeDocument/2006/relationships/control" Target="../activeX/activeX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12.xml"/><Relationship Id="rId9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wmf"/><Relationship Id="rId3" Type="http://schemas.openxmlformats.org/officeDocument/2006/relationships/control" Target="../activeX/activeX15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6.wmf"/><Relationship Id="rId2" Type="http://schemas.openxmlformats.org/officeDocument/2006/relationships/control" Target="../activeX/activeX14.xml"/><Relationship Id="rId1" Type="http://schemas.openxmlformats.org/officeDocument/2006/relationships/control" Target="../activeX/activeX13.xml"/><Relationship Id="rId6" Type="http://schemas.openxmlformats.org/officeDocument/2006/relationships/control" Target="../activeX/activeX18.xml"/><Relationship Id="rId11" Type="http://schemas.openxmlformats.org/officeDocument/2006/relationships/image" Target="../media/image35.wmf"/><Relationship Id="rId5" Type="http://schemas.openxmlformats.org/officeDocument/2006/relationships/control" Target="../activeX/activeX17.xml"/><Relationship Id="rId10" Type="http://schemas.openxmlformats.org/officeDocument/2006/relationships/image" Target="../media/image34.png"/><Relationship Id="rId4" Type="http://schemas.openxmlformats.org/officeDocument/2006/relationships/control" Target="../activeX/activeX16.xml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wmf"/><Relationship Id="rId3" Type="http://schemas.openxmlformats.org/officeDocument/2006/relationships/control" Target="../activeX/activeX21.xml"/><Relationship Id="rId7" Type="http://schemas.openxmlformats.org/officeDocument/2006/relationships/image" Target="../media/image17.png"/><Relationship Id="rId12" Type="http://schemas.openxmlformats.org/officeDocument/2006/relationships/image" Target="../media/image42.gif"/><Relationship Id="rId2" Type="http://schemas.openxmlformats.org/officeDocument/2006/relationships/control" Target="../activeX/activeX20.xml"/><Relationship Id="rId1" Type="http://schemas.openxmlformats.org/officeDocument/2006/relationships/control" Target="../activeX/activeX1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1.gif"/><Relationship Id="rId5" Type="http://schemas.openxmlformats.org/officeDocument/2006/relationships/control" Target="../activeX/activeX23.xml"/><Relationship Id="rId10" Type="http://schemas.openxmlformats.org/officeDocument/2006/relationships/image" Target="../media/image40.gif"/><Relationship Id="rId4" Type="http://schemas.openxmlformats.org/officeDocument/2006/relationships/control" Target="../activeX/activeX22.xml"/><Relationship Id="rId9" Type="http://schemas.openxmlformats.org/officeDocument/2006/relationships/image" Target="../media/image39.gif"/><Relationship Id="rId1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2.gif"/><Relationship Id="rId3" Type="http://schemas.microsoft.com/office/2007/relationships/media" Target="../media/media3.mp3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microsoft.com/office/2007/relationships/media" Target="../media/media2.mp3"/><Relationship Id="rId16" Type="http://schemas.openxmlformats.org/officeDocument/2006/relationships/image" Target="../media/image55.gif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9.png"/><Relationship Id="rId14" Type="http://schemas.openxmlformats.org/officeDocument/2006/relationships/image" Target="../media/image53.gif_512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microsoft.com/office/2007/relationships/hdphoto" Target="../media/hdphoto6.wdp"/><Relationship Id="rId2" Type="http://schemas.microsoft.com/office/2007/relationships/media" Target="../media/media2.mp3"/><Relationship Id="rId16" Type="http://schemas.openxmlformats.org/officeDocument/2006/relationships/image" Target="../media/image56.png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5" Type="http://schemas.microsoft.com/office/2007/relationships/hdphoto" Target="../media/hdphoto7.wdp"/><Relationship Id="rId10" Type="http://schemas.openxmlformats.org/officeDocument/2006/relationships/image" Target="../media/image59.gif"/><Relationship Id="rId4" Type="http://schemas.openxmlformats.org/officeDocument/2006/relationships/audio" Target="../media/audio3.wav"/><Relationship Id="rId9" Type="http://schemas.openxmlformats.org/officeDocument/2006/relationships/image" Target="../media/image55.gif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image" Target="../media/image68.gif"/><Relationship Id="rId3" Type="http://schemas.microsoft.com/office/2007/relationships/media" Target="../media/media2.mp3"/><Relationship Id="rId21" Type="http://schemas.openxmlformats.org/officeDocument/2006/relationships/image" Target="../media/image61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58.png"/><Relationship Id="rId2" Type="http://schemas.openxmlformats.org/officeDocument/2006/relationships/audio" Target="NULL" TargetMode="External"/><Relationship Id="rId16" Type="http://schemas.openxmlformats.org/officeDocument/2006/relationships/image" Target="../media/image52.gif"/><Relationship Id="rId20" Type="http://schemas.openxmlformats.org/officeDocument/2006/relationships/image" Target="../media/image51.png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3.wav"/><Relationship Id="rId11" Type="http://schemas.microsoft.com/office/2007/relationships/hdphoto" Target="../media/hdphoto8.wdp"/><Relationship Id="rId5" Type="http://schemas.openxmlformats.org/officeDocument/2006/relationships/audio" Target="../media/audio4.wav"/><Relationship Id="rId15" Type="http://schemas.openxmlformats.org/officeDocument/2006/relationships/image" Target="../media/image40.gif"/><Relationship Id="rId23" Type="http://schemas.openxmlformats.org/officeDocument/2006/relationships/image" Target="../media/image56.png"/><Relationship Id="rId10" Type="http://schemas.openxmlformats.org/officeDocument/2006/relationships/image" Target="../media/image65.png"/><Relationship Id="rId19" Type="http://schemas.openxmlformats.org/officeDocument/2006/relationships/image" Target="../media/image69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4.png"/><Relationship Id="rId14" Type="http://schemas.microsoft.com/office/2007/relationships/hdphoto" Target="../media/hdphoto9.wdp"/><Relationship Id="rId22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microsoft.com/office/2007/relationships/hdphoto" Target="../media/hdphoto7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11" Type="http://schemas.openxmlformats.org/officeDocument/2006/relationships/image" Target="../media/image61.pn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7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microsoft.com/office/2007/relationships/hdphoto" Target="../media/hdphoto11.wdp"/><Relationship Id="rId18" Type="http://schemas.openxmlformats.org/officeDocument/2006/relationships/image" Target="../media/image51.png"/><Relationship Id="rId3" Type="http://schemas.microsoft.com/office/2007/relationships/media" Target="../media/media2.mp3"/><Relationship Id="rId21" Type="http://schemas.openxmlformats.org/officeDocument/2006/relationships/image" Target="../media/image56.png"/><Relationship Id="rId7" Type="http://schemas.openxmlformats.org/officeDocument/2006/relationships/image" Target="../media/image62.png"/><Relationship Id="rId12" Type="http://schemas.openxmlformats.org/officeDocument/2006/relationships/image" Target="../media/image75.png"/><Relationship Id="rId17" Type="http://schemas.openxmlformats.org/officeDocument/2006/relationships/image" Target="../media/image55.gif"/><Relationship Id="rId2" Type="http://schemas.openxmlformats.org/officeDocument/2006/relationships/audio" Target="NULL" TargetMode="External"/><Relationship Id="rId16" Type="http://schemas.openxmlformats.org/officeDocument/2006/relationships/image" Target="../media/image52.gif"/><Relationship Id="rId20" Type="http://schemas.microsoft.com/office/2007/relationships/hdphoto" Target="../media/hdphoto7.wdp"/><Relationship Id="rId1" Type="http://schemas.openxmlformats.org/officeDocument/2006/relationships/themeOverride" Target="../theme/themeOverride2.xml"/><Relationship Id="rId6" Type="http://schemas.openxmlformats.org/officeDocument/2006/relationships/audio" Target="../media/audio4.wav"/><Relationship Id="rId11" Type="http://schemas.microsoft.com/office/2007/relationships/hdphoto" Target="../media/hdphoto10.wdp"/><Relationship Id="rId5" Type="http://schemas.openxmlformats.org/officeDocument/2006/relationships/audio" Target="../media/audio3.wav"/><Relationship Id="rId15" Type="http://schemas.openxmlformats.org/officeDocument/2006/relationships/image" Target="../media/image69.gif"/><Relationship Id="rId10" Type="http://schemas.openxmlformats.org/officeDocument/2006/relationships/image" Target="../media/image74.png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9.gif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1.png"/><Relationship Id="rId3" Type="http://schemas.openxmlformats.org/officeDocument/2006/relationships/audio" Target="NULL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78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microsoft.com/office/2007/relationships/media" Target="../media/media2.mp3"/><Relationship Id="rId9" Type="http://schemas.openxmlformats.org/officeDocument/2006/relationships/image" Target="../media/image77.png"/><Relationship Id="rId1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_512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gif"/><Relationship Id="rId12" Type="http://schemas.openxmlformats.org/officeDocument/2006/relationships/image" Target="../media/image80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9.png"/><Relationship Id="rId5" Type="http://schemas.openxmlformats.org/officeDocument/2006/relationships/image" Target="../media/image79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6.gif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56616" y="2814638"/>
            <a:ext cx="13234988" cy="2468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20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CE7F1AC4-9BA4-5070-4022-B30698E1FC1C}"/>
              </a:ext>
            </a:extLst>
          </p:cNvPr>
          <p:cNvSpPr/>
          <p:nvPr/>
        </p:nvSpPr>
        <p:spPr>
          <a:xfrm>
            <a:off x="274506" y="0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7A4F2F-B850-46C2-BDE1-76C48D23C204}"/>
              </a:ext>
            </a:extLst>
          </p:cNvPr>
          <p:cNvSpPr/>
          <p:nvPr/>
        </p:nvSpPr>
        <p:spPr>
          <a:xfrm>
            <a:off x="1179435" y="1580256"/>
            <a:ext cx="10235954" cy="87296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B6F723-5F49-476F-8844-72F4EFDE6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537" y="1673630"/>
            <a:ext cx="652476" cy="719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472C9C-B0F0-4F04-AA67-AFA7C7C72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501" y="1673630"/>
            <a:ext cx="652476" cy="71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BE585-069C-4071-A314-E77BA6503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082" y="1673632"/>
            <a:ext cx="652476" cy="719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4A3DA-7178-46AA-A5C1-BD2F0E9B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145" y="1673632"/>
            <a:ext cx="652476" cy="71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DAD910-7E34-44FA-AADB-1621EA4B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040" y="1673632"/>
            <a:ext cx="652476" cy="71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79820-BC77-4A2E-899D-4EA3C96C3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103" y="1673632"/>
            <a:ext cx="652476" cy="719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0ABCE-C932-4BA6-87FD-68A0F0152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488" y="1673632"/>
            <a:ext cx="652476" cy="719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1A717-59B4-4AA2-B18A-6E90ABB8B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061" y="1673631"/>
            <a:ext cx="652476" cy="719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2320ED-E501-4CF5-8B2C-ECBB5A445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634" y="1673630"/>
            <a:ext cx="652476" cy="719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67B23D-1435-4719-9B88-AEB4FF60F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529" y="1673630"/>
            <a:ext cx="652476" cy="719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9DCCC3-79E0-47D3-B45D-8418037C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592" y="1673630"/>
            <a:ext cx="652476" cy="7190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1A6466-258F-4414-9EB2-6A61B1F33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655" y="1642172"/>
            <a:ext cx="652476" cy="719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DDB89D-3A00-4A78-993A-929E19644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691" y="1629345"/>
            <a:ext cx="652476" cy="719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F838AF-01A8-4393-AC8E-371819FD0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835" y="1609194"/>
            <a:ext cx="652476" cy="7190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E147E-F374-4DB6-B46F-D7ECBC29A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7333" y="1582635"/>
            <a:ext cx="652476" cy="7190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4A40B9-45C1-4284-8613-B4F8841C42E2}"/>
              </a:ext>
            </a:extLst>
          </p:cNvPr>
          <p:cNvSpPr txBox="1"/>
          <p:nvPr/>
        </p:nvSpPr>
        <p:spPr>
          <a:xfrm>
            <a:off x="10381967" y="2395737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208A74-DC44-48F3-AD52-C59B5A911AAC}"/>
              </a:ext>
            </a:extLst>
          </p:cNvPr>
          <p:cNvCxnSpPr>
            <a:cxnSpLocks/>
          </p:cNvCxnSpPr>
          <p:nvPr/>
        </p:nvCxnSpPr>
        <p:spPr>
          <a:xfrm>
            <a:off x="10353959" y="1488886"/>
            <a:ext cx="432530" cy="9148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CE815-782C-46CB-B10B-77266A29D601}"/>
              </a:ext>
            </a:extLst>
          </p:cNvPr>
          <p:cNvCxnSpPr>
            <a:cxnSpLocks/>
          </p:cNvCxnSpPr>
          <p:nvPr/>
        </p:nvCxnSpPr>
        <p:spPr>
          <a:xfrm>
            <a:off x="9807493" y="1574820"/>
            <a:ext cx="419227" cy="8838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859132-DFD5-44D0-B516-D872EE74EC13}"/>
              </a:ext>
            </a:extLst>
          </p:cNvPr>
          <p:cNvCxnSpPr>
            <a:cxnSpLocks/>
          </p:cNvCxnSpPr>
          <p:nvPr/>
        </p:nvCxnSpPr>
        <p:spPr>
          <a:xfrm>
            <a:off x="9142048" y="1512009"/>
            <a:ext cx="414397" cy="928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CCD8B0-16B2-46D3-88CF-C609C4E76933}"/>
              </a:ext>
            </a:extLst>
          </p:cNvPr>
          <p:cNvSpPr txBox="1"/>
          <p:nvPr/>
        </p:nvSpPr>
        <p:spPr>
          <a:xfrm>
            <a:off x="9769519" y="2416494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0DE700-0DD3-4325-BF23-6B79465674A0}"/>
              </a:ext>
            </a:extLst>
          </p:cNvPr>
          <p:cNvSpPr txBox="1"/>
          <p:nvPr/>
        </p:nvSpPr>
        <p:spPr>
          <a:xfrm>
            <a:off x="9193994" y="2429237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307B9F2-72DE-4F7C-AB0F-2FE208E5E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10541199" y="1707462"/>
            <a:ext cx="652901" cy="845012"/>
          </a:xfrm>
          <a:prstGeom prst="rect">
            <a:avLst/>
          </a:prstGeom>
        </p:spPr>
      </p:pic>
      <p:sp>
        <p:nvSpPr>
          <p:cNvPr id="25" name="Arrow: Curved Up 24">
            <a:extLst>
              <a:ext uri="{FF2B5EF4-FFF2-40B4-BE49-F238E27FC236}">
                <a16:creationId xmlns:a16="http://schemas.microsoft.com/office/drawing/2014/main" id="{40037A87-24CF-44DE-8752-4E142F54CFFF}"/>
              </a:ext>
            </a:extLst>
          </p:cNvPr>
          <p:cNvSpPr/>
          <p:nvPr/>
        </p:nvSpPr>
        <p:spPr>
          <a:xfrm rot="10800000" flipV="1">
            <a:off x="10112319" y="2795149"/>
            <a:ext cx="637111" cy="207534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1AA732-E926-455C-85F3-0F5F63291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946921" y="1743026"/>
            <a:ext cx="652901" cy="8450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BDC349-6EEE-4306-A102-4CC6B294E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9302164" y="1758047"/>
            <a:ext cx="652901" cy="845012"/>
          </a:xfrm>
          <a:prstGeom prst="rect">
            <a:avLst/>
          </a:prstGeom>
        </p:spPr>
      </p:pic>
      <p:sp>
        <p:nvSpPr>
          <p:cNvPr id="28" name="Arrow: Curved Up 27">
            <a:extLst>
              <a:ext uri="{FF2B5EF4-FFF2-40B4-BE49-F238E27FC236}">
                <a16:creationId xmlns:a16="http://schemas.microsoft.com/office/drawing/2014/main" id="{837A263D-D9C9-4DE0-BEA4-7C181320E1B3}"/>
              </a:ext>
            </a:extLst>
          </p:cNvPr>
          <p:cNvSpPr/>
          <p:nvPr/>
        </p:nvSpPr>
        <p:spPr>
          <a:xfrm rot="10800000" flipV="1">
            <a:off x="9437009" y="2835057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3BDA4A-2D8B-44E1-BE0C-9CEEEE1F6649}"/>
              </a:ext>
            </a:extLst>
          </p:cNvPr>
          <p:cNvCxnSpPr>
            <a:cxnSpLocks/>
          </p:cNvCxnSpPr>
          <p:nvPr/>
        </p:nvCxnSpPr>
        <p:spPr>
          <a:xfrm>
            <a:off x="8531078" y="1507013"/>
            <a:ext cx="417327" cy="933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9021516-910E-4531-BD0A-A1DDDEA1884D}"/>
              </a:ext>
            </a:extLst>
          </p:cNvPr>
          <p:cNvSpPr txBox="1"/>
          <p:nvPr/>
        </p:nvSpPr>
        <p:spPr>
          <a:xfrm>
            <a:off x="8583024" y="2424241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D20B5C-2C05-4FAD-8BB0-B4C199273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8680785" y="1753049"/>
            <a:ext cx="652901" cy="845012"/>
          </a:xfrm>
          <a:prstGeom prst="rect">
            <a:avLst/>
          </a:prstGeom>
        </p:spPr>
      </p:pic>
      <p:sp>
        <p:nvSpPr>
          <p:cNvPr id="35" name="Arrow: Curved Up 34">
            <a:extLst>
              <a:ext uri="{FF2B5EF4-FFF2-40B4-BE49-F238E27FC236}">
                <a16:creationId xmlns:a16="http://schemas.microsoft.com/office/drawing/2014/main" id="{43432C6F-7946-4CA4-B90D-F97F8A2ECCC1}"/>
              </a:ext>
            </a:extLst>
          </p:cNvPr>
          <p:cNvSpPr/>
          <p:nvPr/>
        </p:nvSpPr>
        <p:spPr>
          <a:xfrm rot="10800000" flipV="1">
            <a:off x="8826039" y="2830061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9CB2111-7056-453F-A2A7-E5A4D0527200}"/>
              </a:ext>
            </a:extLst>
          </p:cNvPr>
          <p:cNvCxnSpPr>
            <a:cxnSpLocks/>
          </p:cNvCxnSpPr>
          <p:nvPr/>
        </p:nvCxnSpPr>
        <p:spPr>
          <a:xfrm>
            <a:off x="7927009" y="1512010"/>
            <a:ext cx="354003" cy="8774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45636C3-9F0D-4691-9EDB-37DB68AF6025}"/>
              </a:ext>
            </a:extLst>
          </p:cNvPr>
          <p:cNvSpPr txBox="1"/>
          <p:nvPr/>
        </p:nvSpPr>
        <p:spPr>
          <a:xfrm>
            <a:off x="8006387" y="2429238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DDAE825-7E38-4827-9D2B-A0DCD088C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8034563" y="1713413"/>
            <a:ext cx="652901" cy="845012"/>
          </a:xfrm>
          <a:prstGeom prst="rect">
            <a:avLst/>
          </a:prstGeom>
        </p:spPr>
      </p:pic>
      <p:sp>
        <p:nvSpPr>
          <p:cNvPr id="39" name="Arrow: Curved Up 38">
            <a:extLst>
              <a:ext uri="{FF2B5EF4-FFF2-40B4-BE49-F238E27FC236}">
                <a16:creationId xmlns:a16="http://schemas.microsoft.com/office/drawing/2014/main" id="{5F860FFB-AC09-4D88-9A56-E8A987C86037}"/>
              </a:ext>
            </a:extLst>
          </p:cNvPr>
          <p:cNvSpPr/>
          <p:nvPr/>
        </p:nvSpPr>
        <p:spPr>
          <a:xfrm rot="10800000" flipV="1">
            <a:off x="8249402" y="2835058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1E2801-7741-463B-8BCE-BF13FD212171}"/>
              </a:ext>
            </a:extLst>
          </p:cNvPr>
          <p:cNvCxnSpPr>
            <a:cxnSpLocks/>
          </p:cNvCxnSpPr>
          <p:nvPr/>
        </p:nvCxnSpPr>
        <p:spPr>
          <a:xfrm>
            <a:off x="7303792" y="1517006"/>
            <a:ext cx="343314" cy="844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9C67416-062C-4458-84B5-9260FA510281}"/>
              </a:ext>
            </a:extLst>
          </p:cNvPr>
          <p:cNvSpPr txBox="1"/>
          <p:nvPr/>
        </p:nvSpPr>
        <p:spPr>
          <a:xfrm>
            <a:off x="7355738" y="2434234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D7D77DD-49A1-42AB-8F29-E1FCFAD67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7373405" y="1723392"/>
            <a:ext cx="652901" cy="845012"/>
          </a:xfrm>
          <a:prstGeom prst="rect">
            <a:avLst/>
          </a:prstGeom>
        </p:spPr>
      </p:pic>
      <p:sp>
        <p:nvSpPr>
          <p:cNvPr id="43" name="Arrow: Curved Up 42">
            <a:extLst>
              <a:ext uri="{FF2B5EF4-FFF2-40B4-BE49-F238E27FC236}">
                <a16:creationId xmlns:a16="http://schemas.microsoft.com/office/drawing/2014/main" id="{830A7297-0A89-467D-A69F-CCA56CCE3C90}"/>
              </a:ext>
            </a:extLst>
          </p:cNvPr>
          <p:cNvSpPr/>
          <p:nvPr/>
        </p:nvSpPr>
        <p:spPr>
          <a:xfrm rot="10800000" flipV="1">
            <a:off x="7598753" y="2840054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C2E74B-EE2A-43AD-9B51-A7C429078A7E}"/>
              </a:ext>
            </a:extLst>
          </p:cNvPr>
          <p:cNvCxnSpPr>
            <a:cxnSpLocks/>
          </p:cNvCxnSpPr>
          <p:nvPr/>
        </p:nvCxnSpPr>
        <p:spPr>
          <a:xfrm>
            <a:off x="6675406" y="1553622"/>
            <a:ext cx="328671" cy="8501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D03C45D-8EA7-42D6-B1C7-C609FF997DF7}"/>
              </a:ext>
            </a:extLst>
          </p:cNvPr>
          <p:cNvSpPr txBox="1"/>
          <p:nvPr/>
        </p:nvSpPr>
        <p:spPr>
          <a:xfrm>
            <a:off x="6727352" y="2470850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240266-8E37-4E85-B7F1-BDD10C337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6746072" y="1753051"/>
            <a:ext cx="652901" cy="845012"/>
          </a:xfrm>
          <a:prstGeom prst="rect">
            <a:avLst/>
          </a:prstGeom>
        </p:spPr>
      </p:pic>
      <p:sp>
        <p:nvSpPr>
          <p:cNvPr id="47" name="Arrow: Curved Up 46">
            <a:extLst>
              <a:ext uri="{FF2B5EF4-FFF2-40B4-BE49-F238E27FC236}">
                <a16:creationId xmlns:a16="http://schemas.microsoft.com/office/drawing/2014/main" id="{855F7603-0430-4FF9-8BAC-8EE4F3CAEE52}"/>
              </a:ext>
            </a:extLst>
          </p:cNvPr>
          <p:cNvSpPr/>
          <p:nvPr/>
        </p:nvSpPr>
        <p:spPr>
          <a:xfrm rot="10800000" flipV="1">
            <a:off x="6970367" y="2876670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4B019C-8D5B-4CFF-BAD7-1A4C3C6DF6E2}"/>
              </a:ext>
            </a:extLst>
          </p:cNvPr>
          <p:cNvCxnSpPr>
            <a:cxnSpLocks/>
          </p:cNvCxnSpPr>
          <p:nvPr/>
        </p:nvCxnSpPr>
        <p:spPr>
          <a:xfrm>
            <a:off x="6036464" y="1553623"/>
            <a:ext cx="374931" cy="870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3818658-9437-4F6B-93B5-221B99F1CCCE}"/>
              </a:ext>
            </a:extLst>
          </p:cNvPr>
          <p:cNvSpPr txBox="1"/>
          <p:nvPr/>
        </p:nvSpPr>
        <p:spPr>
          <a:xfrm>
            <a:off x="6088410" y="2470851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B09A5B0-A42B-4D1C-BA08-07C25DB19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6151818" y="1735553"/>
            <a:ext cx="652901" cy="845012"/>
          </a:xfrm>
          <a:prstGeom prst="rect">
            <a:avLst/>
          </a:prstGeom>
        </p:spPr>
      </p:pic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D5C8A11B-4A39-4568-823B-94860148D30C}"/>
              </a:ext>
            </a:extLst>
          </p:cNvPr>
          <p:cNvSpPr/>
          <p:nvPr/>
        </p:nvSpPr>
        <p:spPr>
          <a:xfrm rot="10800000" flipV="1">
            <a:off x="6331425" y="2876671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6A62ECD-F650-43B9-8081-FF3F3A0041E4}"/>
              </a:ext>
            </a:extLst>
          </p:cNvPr>
          <p:cNvCxnSpPr>
            <a:cxnSpLocks/>
          </p:cNvCxnSpPr>
          <p:nvPr/>
        </p:nvCxnSpPr>
        <p:spPr>
          <a:xfrm>
            <a:off x="5441577" y="1595402"/>
            <a:ext cx="370763" cy="8454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F05388E-C178-41C1-9553-5CD648B617F1}"/>
              </a:ext>
            </a:extLst>
          </p:cNvPr>
          <p:cNvSpPr txBox="1"/>
          <p:nvPr/>
        </p:nvSpPr>
        <p:spPr>
          <a:xfrm>
            <a:off x="5493523" y="2512630"/>
            <a:ext cx="576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7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5FF8A65-C7A1-4ED1-9098-E560670CB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97534">
            <a:off x="5556931" y="1777332"/>
            <a:ext cx="652901" cy="845012"/>
          </a:xfrm>
          <a:prstGeom prst="rect">
            <a:avLst/>
          </a:prstGeom>
        </p:spPr>
      </p:pic>
      <p:sp>
        <p:nvSpPr>
          <p:cNvPr id="55" name="Arrow: Curved Up 54">
            <a:extLst>
              <a:ext uri="{FF2B5EF4-FFF2-40B4-BE49-F238E27FC236}">
                <a16:creationId xmlns:a16="http://schemas.microsoft.com/office/drawing/2014/main" id="{89AAC1BA-0116-42DE-975D-1196FDDE467B}"/>
              </a:ext>
            </a:extLst>
          </p:cNvPr>
          <p:cNvSpPr/>
          <p:nvPr/>
        </p:nvSpPr>
        <p:spPr>
          <a:xfrm rot="10800000" flipV="1">
            <a:off x="5736538" y="2918450"/>
            <a:ext cx="637113" cy="207535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06C70A-1FBA-48AF-895D-43FD4C62EB37}"/>
              </a:ext>
            </a:extLst>
          </p:cNvPr>
          <p:cNvSpPr txBox="1"/>
          <p:nvPr/>
        </p:nvSpPr>
        <p:spPr>
          <a:xfrm>
            <a:off x="4844257" y="2493026"/>
            <a:ext cx="77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7" name="Arrow: Curved Up 56">
            <a:extLst>
              <a:ext uri="{FF2B5EF4-FFF2-40B4-BE49-F238E27FC236}">
                <a16:creationId xmlns:a16="http://schemas.microsoft.com/office/drawing/2014/main" id="{E24B88B2-ED51-43C6-AA73-24FAE7D2C1B8}"/>
              </a:ext>
            </a:extLst>
          </p:cNvPr>
          <p:cNvSpPr/>
          <p:nvPr/>
        </p:nvSpPr>
        <p:spPr>
          <a:xfrm rot="10800000" flipV="1">
            <a:off x="4961322" y="2940193"/>
            <a:ext cx="797025" cy="227572"/>
          </a:xfrm>
          <a:prstGeom prst="curvedUpArrow">
            <a:avLst/>
          </a:prstGeom>
          <a:solidFill>
            <a:srgbClr val="00206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8E92AF-0E53-4876-B526-624C7C17CD04}"/>
              </a:ext>
            </a:extLst>
          </p:cNvPr>
          <p:cNvGrpSpPr/>
          <p:nvPr/>
        </p:nvGrpSpPr>
        <p:grpSpPr>
          <a:xfrm flipH="1">
            <a:off x="7359391" y="3896806"/>
            <a:ext cx="2455234" cy="1116834"/>
            <a:chOff x="7566793" y="2451964"/>
            <a:chExt cx="2167728" cy="1116834"/>
          </a:xfrm>
        </p:grpSpPr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id="{A70E6A89-DF28-45AA-BAE3-3314DA10F7A4}"/>
                </a:ext>
              </a:extLst>
            </p:cNvPr>
            <p:cNvSpPr/>
            <p:nvPr/>
          </p:nvSpPr>
          <p:spPr>
            <a:xfrm>
              <a:off x="7566793" y="2451964"/>
              <a:ext cx="2167728" cy="1116834"/>
            </a:xfrm>
            <a:prstGeom prst="wedgeEllipseCallout">
              <a:avLst>
                <a:gd name="adj1" fmla="val -57519"/>
                <a:gd name="adj2" fmla="val 33285"/>
              </a:avLst>
            </a:prstGeom>
            <a:solidFill>
              <a:srgbClr val="FFFF00"/>
            </a:solidFill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D1BFA1D-AAD0-4F0B-A50E-FFF5DDA72B80}"/>
                </a:ext>
              </a:extLst>
            </p:cNvPr>
            <p:cNvSpPr txBox="1"/>
            <p:nvPr/>
          </p:nvSpPr>
          <p:spPr>
            <a:xfrm>
              <a:off x="7731022" y="2681018"/>
              <a:ext cx="17526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bớt</a:t>
              </a:r>
              <a:r>
                <a:rPr lang="en-US" sz="2000" b="1" dirty="0">
                  <a:latin typeface="UTM Avo" panose="02040603050506020204" pitchFamily="18" charset="0"/>
                </a:rPr>
                <a:t> 9 </a:t>
              </a:r>
            </a:p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15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2CAD434E-76E7-44B5-B953-86873B2E4E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/>
        </p:blipFill>
        <p:spPr>
          <a:xfrm>
            <a:off x="9482037" y="4125860"/>
            <a:ext cx="2337792" cy="235507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47BCD45-E1B7-41D3-B7A2-631BA5EEF5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34"/>
          <a:stretch/>
        </p:blipFill>
        <p:spPr>
          <a:xfrm>
            <a:off x="0" y="3475352"/>
            <a:ext cx="4147014" cy="3099951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31F5B7C-F7E7-47EC-B8AD-146F9D085F41}"/>
              </a:ext>
            </a:extLst>
          </p:cNvPr>
          <p:cNvGrpSpPr/>
          <p:nvPr/>
        </p:nvGrpSpPr>
        <p:grpSpPr>
          <a:xfrm flipH="1">
            <a:off x="3198862" y="3251442"/>
            <a:ext cx="3070797" cy="1569212"/>
            <a:chOff x="7566793" y="2451964"/>
            <a:chExt cx="2167728" cy="1157110"/>
          </a:xfrm>
        </p:grpSpPr>
        <p:sp>
          <p:nvSpPr>
            <p:cNvPr id="65" name="Speech Bubble: Oval 64">
              <a:extLst>
                <a:ext uri="{FF2B5EF4-FFF2-40B4-BE49-F238E27FC236}">
                  <a16:creationId xmlns:a16="http://schemas.microsoft.com/office/drawing/2014/main" id="{B9238DFD-A1B4-4746-AE64-0DD43EF043B2}"/>
                </a:ext>
              </a:extLst>
            </p:cNvPr>
            <p:cNvSpPr/>
            <p:nvPr/>
          </p:nvSpPr>
          <p:spPr>
            <a:xfrm>
              <a:off x="7566793" y="2451964"/>
              <a:ext cx="2167728" cy="1116834"/>
            </a:xfrm>
            <a:prstGeom prst="wedgeEllipseCallout">
              <a:avLst>
                <a:gd name="adj1" fmla="val 60029"/>
                <a:gd name="adj2" fmla="val -7273"/>
              </a:avLst>
            </a:prstGeom>
            <a:solidFill>
              <a:srgbClr val="F6ADFF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509585D-E5F3-4EF9-BFEE-A2BB1D8F6DBF}"/>
                </a:ext>
              </a:extLst>
            </p:cNvPr>
            <p:cNvSpPr txBox="1"/>
            <p:nvPr/>
          </p:nvSpPr>
          <p:spPr>
            <a:xfrm>
              <a:off x="7733214" y="2633193"/>
              <a:ext cx="1752614" cy="97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Bạch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Tuyết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cách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tính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khác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nhanh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hơn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752C2E5-CC08-43FD-9391-F28B776B8F54}"/>
              </a:ext>
            </a:extLst>
          </p:cNvPr>
          <p:cNvSpPr/>
          <p:nvPr/>
        </p:nvSpPr>
        <p:spPr>
          <a:xfrm>
            <a:off x="4711401" y="432259"/>
            <a:ext cx="3116408" cy="705391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15 – 9 = 6</a:t>
            </a:r>
          </a:p>
        </p:txBody>
      </p:sp>
      <p:sp>
        <p:nvSpPr>
          <p:cNvPr id="17" name="Nổ: 8 Điểm 16">
            <a:extLst>
              <a:ext uri="{FF2B5EF4-FFF2-40B4-BE49-F238E27FC236}">
                <a16:creationId xmlns:a16="http://schemas.microsoft.com/office/drawing/2014/main" id="{8FB95386-E947-A541-FD93-4DB340A3540B}"/>
              </a:ext>
            </a:extLst>
          </p:cNvPr>
          <p:cNvSpPr/>
          <p:nvPr/>
        </p:nvSpPr>
        <p:spPr>
          <a:xfrm>
            <a:off x="4528" y="43545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0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855 -0.14028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-0.03216 -0.13333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666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0.03346 -0.13611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03307 -0.13611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02904 -0.13333 " pathEditMode="relative" rAng="0" ptsTypes="AA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02604 -0.12569 " pathEditMode="relative" rAng="0" ptsTypes="AA"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000"/>
                            </p:stCondLst>
                            <p:childTnLst>
                              <p:par>
                                <p:cTn id="2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02578 -0.1287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2904 -0.13032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3099 -0.12801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5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500"/>
                            </p:stCondLst>
                            <p:childTnLst>
                              <p:par>
                                <p:cTn id="311" presetID="21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8" grpId="0"/>
      <p:bldP spid="18" grpId="1"/>
      <p:bldP spid="22" grpId="0"/>
      <p:bldP spid="23" grpId="0"/>
      <p:bldP spid="25" grpId="0" animBg="1"/>
      <p:bldP spid="28" grpId="0" animBg="1"/>
      <p:bldP spid="33" grpId="0"/>
      <p:bldP spid="35" grpId="0" animBg="1"/>
      <p:bldP spid="37" grpId="0"/>
      <p:bldP spid="39" grpId="0" animBg="1"/>
      <p:bldP spid="41" grpId="0"/>
      <p:bldP spid="43" grpId="0" animBg="1"/>
      <p:bldP spid="45" grpId="0"/>
      <p:bldP spid="47" grpId="0" animBg="1"/>
      <p:bldP spid="49" grpId="0"/>
      <p:bldP spid="51" grpId="0" animBg="1"/>
      <p:bldP spid="53" grpId="0"/>
      <p:bldP spid="55" grpId="0" animBg="1"/>
      <p:bldP spid="56" grpId="0"/>
      <p:bldP spid="56" grpId="1"/>
      <p:bldP spid="57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41063" y="2128212"/>
            <a:ext cx="760703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90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2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id="{E91DCE46-86E0-4524-852C-794E26EAC9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383802"/>
              </p:ext>
            </p:extLst>
          </p:nvPr>
        </p:nvGraphicFramePr>
        <p:xfrm>
          <a:off x="2033157" y="2067003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741353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:a16="http://schemas.microsoft.com/office/drawing/2014/main" id="{8D65049A-B8F9-4734-8104-11B115064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59" y="2067003"/>
            <a:ext cx="652476" cy="71909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C3A31B1-46FE-4DB9-8EF7-B40D16A8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734" y="2067003"/>
            <a:ext cx="652476" cy="71909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764C8EA-6FBE-4F36-852E-D8AD38188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409" y="2067003"/>
            <a:ext cx="652476" cy="71909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C8C116-445F-48E1-8A9B-093ECAA17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084" y="2067003"/>
            <a:ext cx="652476" cy="71909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1E925B0-C60A-4D00-B17D-8E7DFC55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59" y="2067003"/>
            <a:ext cx="652476" cy="71909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5DD2F9-2BE9-45C2-88D5-AC55703FA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059" y="2838942"/>
            <a:ext cx="652476" cy="71909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5E0723F-B6DF-41FE-B3B7-0FAAE2F4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734" y="2838942"/>
            <a:ext cx="652476" cy="71909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17A23EB-1C1C-46E4-9FA3-E9A6868E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409" y="2838942"/>
            <a:ext cx="652476" cy="71909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F04422F-1C8B-4EC5-BC6A-B68EC4695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084" y="2838942"/>
            <a:ext cx="652476" cy="71909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085D69F-9928-45E2-B198-BC0D8B60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959" y="2838942"/>
            <a:ext cx="652476" cy="719094"/>
          </a:xfrm>
          <a:prstGeom prst="rect">
            <a:avLst/>
          </a:prstGeom>
        </p:spPr>
      </p:pic>
      <p:graphicFrame>
        <p:nvGraphicFramePr>
          <p:cNvPr id="17" name="Table 28">
            <a:extLst>
              <a:ext uri="{FF2B5EF4-FFF2-40B4-BE49-F238E27FC236}">
                <a16:creationId xmlns:a16="http://schemas.microsoft.com/office/drawing/2014/main" id="{81F04224-A84E-4D65-A465-7DF49AA39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252346"/>
              </p:ext>
            </p:extLst>
          </p:nvPr>
        </p:nvGraphicFramePr>
        <p:xfrm>
          <a:off x="6258562" y="2067003"/>
          <a:ext cx="4225405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:a16="http://schemas.microsoft.com/office/drawing/2014/main" val="4209126246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213610277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195336995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90156532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2431665736"/>
                    </a:ext>
                  </a:extLst>
                </a:gridCol>
              </a:tblGrid>
              <a:tr h="800514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73195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E560F282-14E4-43DC-8AC2-5D9CA4CAC940}"/>
              </a:ext>
            </a:extLst>
          </p:cNvPr>
          <p:cNvGrpSpPr/>
          <p:nvPr/>
        </p:nvGrpSpPr>
        <p:grpSpPr>
          <a:xfrm>
            <a:off x="6420825" y="2067003"/>
            <a:ext cx="4043376" cy="719094"/>
            <a:chOff x="6218695" y="1164563"/>
            <a:chExt cx="4043376" cy="71909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BCD6A3A-9622-49B8-A79E-99C15852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8695" y="1164563"/>
              <a:ext cx="652476" cy="71909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DEDAB9D-D78D-432F-8D99-3176BB9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370" y="1164563"/>
              <a:ext cx="652476" cy="719094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0A2A396E-588F-4CA9-89F2-7A18B9B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6045" y="1164563"/>
              <a:ext cx="652476" cy="719094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55BB2857-EE3F-4670-82E1-822F99CB8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4720" y="1164563"/>
              <a:ext cx="652476" cy="719094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50FA729-ACC9-4749-A615-3225830C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9595" y="1164563"/>
              <a:ext cx="652476" cy="719094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75DC8C54-D867-440D-AFFE-18EAB4A8D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34"/>
          <a:stretch/>
        </p:blipFill>
        <p:spPr>
          <a:xfrm>
            <a:off x="540319" y="4295327"/>
            <a:ext cx="3098925" cy="231649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89532B99-F71F-4A85-ABCF-34FE70701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134" y="2328209"/>
            <a:ext cx="897735" cy="1161887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86E7342-F692-4807-92FD-5287A33E97C5}"/>
              </a:ext>
            </a:extLst>
          </p:cNvPr>
          <p:cNvSpPr/>
          <p:nvPr/>
        </p:nvSpPr>
        <p:spPr>
          <a:xfrm>
            <a:off x="3789409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4A72A-2B66-436D-99C7-1F3260AF1BFB}"/>
              </a:ext>
            </a:extLst>
          </p:cNvPr>
          <p:cNvSpPr txBox="1"/>
          <p:nvPr/>
        </p:nvSpPr>
        <p:spPr>
          <a:xfrm>
            <a:off x="4222799" y="4820338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15 – 5 = 10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CEACEFA-0B9E-4562-8471-EEC09F10D89D}"/>
              </a:ext>
            </a:extLst>
          </p:cNvPr>
          <p:cNvCxnSpPr>
            <a:cxnSpLocks/>
          </p:cNvCxnSpPr>
          <p:nvPr/>
        </p:nvCxnSpPr>
        <p:spPr>
          <a:xfrm>
            <a:off x="2022684" y="2071193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79B3F8F-89ED-40E2-8D74-17D794E97012}"/>
              </a:ext>
            </a:extLst>
          </p:cNvPr>
          <p:cNvCxnSpPr>
            <a:cxnSpLocks/>
          </p:cNvCxnSpPr>
          <p:nvPr/>
        </p:nvCxnSpPr>
        <p:spPr>
          <a:xfrm>
            <a:off x="2041982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BB0E7A0-B90F-4A75-AECB-675A2935DBBF}"/>
              </a:ext>
            </a:extLst>
          </p:cNvPr>
          <p:cNvCxnSpPr>
            <a:cxnSpLocks/>
          </p:cNvCxnSpPr>
          <p:nvPr/>
        </p:nvCxnSpPr>
        <p:spPr>
          <a:xfrm>
            <a:off x="6251593" y="2079112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5F336C8-3170-42AE-ACC5-D9B93AE0C289}"/>
              </a:ext>
            </a:extLst>
          </p:cNvPr>
          <p:cNvCxnSpPr>
            <a:cxnSpLocks/>
          </p:cNvCxnSpPr>
          <p:nvPr/>
        </p:nvCxnSpPr>
        <p:spPr>
          <a:xfrm>
            <a:off x="2034378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19695FB-564A-41F3-B8EB-F2A17C89F153}"/>
              </a:ext>
            </a:extLst>
          </p:cNvPr>
          <p:cNvSpPr/>
          <p:nvPr/>
        </p:nvSpPr>
        <p:spPr>
          <a:xfrm>
            <a:off x="4737943" y="1424767"/>
            <a:ext cx="2511557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 – 9 = ?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74AAEEA-5E2A-4238-B2EC-8A705FEED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595" y="2984763"/>
            <a:ext cx="897735" cy="1161887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7E80EB45-2186-4CFB-8785-44EB3B4DC5F5}"/>
              </a:ext>
            </a:extLst>
          </p:cNvPr>
          <p:cNvSpPr txBox="1"/>
          <p:nvPr/>
        </p:nvSpPr>
        <p:spPr>
          <a:xfrm>
            <a:off x="4237438" y="5326689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10 – 4 = 6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46F055EE-CCB8-4DBE-A3C3-82B3F68AB589}"/>
              </a:ext>
            </a:extLst>
          </p:cNvPr>
          <p:cNvSpPr/>
          <p:nvPr/>
        </p:nvSpPr>
        <p:spPr>
          <a:xfrm>
            <a:off x="8130918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 15 – 9 = 6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1C40C6C-F7FD-4003-B984-DE8DC441526F}"/>
              </a:ext>
            </a:extLst>
          </p:cNvPr>
          <p:cNvCxnSpPr>
            <a:cxnSpLocks/>
          </p:cNvCxnSpPr>
          <p:nvPr/>
        </p:nvCxnSpPr>
        <p:spPr>
          <a:xfrm>
            <a:off x="2022684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413DE5D-8E00-4B01-9A32-C06FB92F0896}"/>
              </a:ext>
            </a:extLst>
          </p:cNvPr>
          <p:cNvCxnSpPr>
            <a:cxnSpLocks/>
          </p:cNvCxnSpPr>
          <p:nvPr/>
        </p:nvCxnSpPr>
        <p:spPr>
          <a:xfrm>
            <a:off x="2840415" y="2856900"/>
            <a:ext cx="3445889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D95A73E-2673-46A9-93E3-70A909A2DB84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6251593" y="2088637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C8F1862-9BF3-441E-88D5-3687A2463049}"/>
              </a:ext>
            </a:extLst>
          </p:cNvPr>
          <p:cNvCxnSpPr>
            <a:cxnSpLocks/>
          </p:cNvCxnSpPr>
          <p:nvPr/>
        </p:nvCxnSpPr>
        <p:spPr>
          <a:xfrm>
            <a:off x="2034378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B2DB04F-1FD3-4E98-8596-8F8E9D6BA46D}"/>
              </a:ext>
            </a:extLst>
          </p:cNvPr>
          <p:cNvCxnSpPr>
            <a:cxnSpLocks/>
          </p:cNvCxnSpPr>
          <p:nvPr/>
        </p:nvCxnSpPr>
        <p:spPr>
          <a:xfrm flipH="1">
            <a:off x="2860693" y="2834585"/>
            <a:ext cx="9525" cy="79364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9063479-1A9E-4834-9DF7-1F89F5D47713}"/>
              </a:ext>
            </a:extLst>
          </p:cNvPr>
          <p:cNvCxnSpPr>
            <a:cxnSpLocks/>
          </p:cNvCxnSpPr>
          <p:nvPr/>
        </p:nvCxnSpPr>
        <p:spPr>
          <a:xfrm>
            <a:off x="2022684" y="3628226"/>
            <a:ext cx="838009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A3D041B-777A-4B57-918A-CDBEE4E81832}"/>
              </a:ext>
            </a:extLst>
          </p:cNvPr>
          <p:cNvCxnSpPr>
            <a:cxnSpLocks/>
          </p:cNvCxnSpPr>
          <p:nvPr/>
        </p:nvCxnSpPr>
        <p:spPr>
          <a:xfrm>
            <a:off x="2023693" y="3613505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245DC3A-27A1-40D9-B5B9-9E76BF465C10}"/>
              </a:ext>
            </a:extLst>
          </p:cNvPr>
          <p:cNvCxnSpPr>
            <a:cxnSpLocks/>
          </p:cNvCxnSpPr>
          <p:nvPr/>
        </p:nvCxnSpPr>
        <p:spPr>
          <a:xfrm>
            <a:off x="6251592" y="2086931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3DEFD1D-AD65-4873-8857-2CAFF1236201}"/>
              </a:ext>
            </a:extLst>
          </p:cNvPr>
          <p:cNvCxnSpPr>
            <a:cxnSpLocks/>
          </p:cNvCxnSpPr>
          <p:nvPr/>
        </p:nvCxnSpPr>
        <p:spPr>
          <a:xfrm>
            <a:off x="2022683" y="2088537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F21F812-71CC-495D-9E7F-79975CD3F71D}"/>
              </a:ext>
            </a:extLst>
          </p:cNvPr>
          <p:cNvCxnSpPr>
            <a:cxnSpLocks/>
          </p:cNvCxnSpPr>
          <p:nvPr/>
        </p:nvCxnSpPr>
        <p:spPr>
          <a:xfrm>
            <a:off x="2034377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7CDA09F-D8A9-41EA-A627-35FFF45C6234}"/>
              </a:ext>
            </a:extLst>
          </p:cNvPr>
          <p:cNvCxnSpPr>
            <a:cxnSpLocks/>
          </p:cNvCxnSpPr>
          <p:nvPr/>
        </p:nvCxnSpPr>
        <p:spPr>
          <a:xfrm>
            <a:off x="6251592" y="2875188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AAC46B2-5D9E-4B84-91BF-BD444105ADF5}"/>
              </a:ext>
            </a:extLst>
          </p:cNvPr>
          <p:cNvCxnSpPr>
            <a:cxnSpLocks/>
          </p:cNvCxnSpPr>
          <p:nvPr/>
        </p:nvCxnSpPr>
        <p:spPr>
          <a:xfrm>
            <a:off x="10499032" y="2079112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8AD1DCF-A3F1-4C51-877B-17E421C1C9CE}"/>
              </a:ext>
            </a:extLst>
          </p:cNvPr>
          <p:cNvCxnSpPr>
            <a:cxnSpLocks/>
          </p:cNvCxnSpPr>
          <p:nvPr/>
        </p:nvCxnSpPr>
        <p:spPr>
          <a:xfrm>
            <a:off x="6270123" y="2071574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CF359A-41DD-4750-A694-F5E0D0C449C8}"/>
              </a:ext>
            </a:extLst>
          </p:cNvPr>
          <p:cNvCxnSpPr>
            <a:cxnSpLocks/>
          </p:cNvCxnSpPr>
          <p:nvPr/>
        </p:nvCxnSpPr>
        <p:spPr>
          <a:xfrm>
            <a:off x="6281817" y="2088637"/>
            <a:ext cx="0" cy="78655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4AD2D40-E978-4A37-9344-5C7160471906}"/>
              </a:ext>
            </a:extLst>
          </p:cNvPr>
          <p:cNvGrpSpPr/>
          <p:nvPr/>
        </p:nvGrpSpPr>
        <p:grpSpPr>
          <a:xfrm>
            <a:off x="1361324" y="139477"/>
            <a:ext cx="9264793" cy="1390707"/>
            <a:chOff x="1765005" y="168333"/>
            <a:chExt cx="8527311" cy="1390707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8BFACA9C-3D89-4946-9D6F-87D839B5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F458720-A010-4554-BCCB-E4A09BD757B5}"/>
                </a:ext>
              </a:extLst>
            </p:cNvPr>
            <p:cNvSpPr/>
            <p:nvPr/>
          </p:nvSpPr>
          <p:spPr>
            <a:xfrm>
              <a:off x="2214258" y="453934"/>
              <a:ext cx="802353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FE3BFD6-02D1-4080-9E89-096BE42D6DEB}"/>
              </a:ext>
            </a:extLst>
          </p:cNvPr>
          <p:cNvSpPr txBox="1"/>
          <p:nvPr/>
        </p:nvSpPr>
        <p:spPr>
          <a:xfrm>
            <a:off x="4344071" y="3832298"/>
            <a:ext cx="39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15 = 10 + 5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E3EC8A1-7054-4F84-B5F5-58359AC05F69}"/>
              </a:ext>
            </a:extLst>
          </p:cNvPr>
          <p:cNvSpPr/>
          <p:nvPr/>
        </p:nvSpPr>
        <p:spPr>
          <a:xfrm>
            <a:off x="5879693" y="1414540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18EDA992-D60F-42A4-AFFD-EB890219B844}"/>
              </a:ext>
            </a:extLst>
          </p:cNvPr>
          <p:cNvSpPr/>
          <p:nvPr/>
        </p:nvSpPr>
        <p:spPr>
          <a:xfrm>
            <a:off x="5191701" y="4877379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8E20AFB7-1BC6-FBB4-83CD-E5F9A9F6CB65}"/>
              </a:ext>
            </a:extLst>
          </p:cNvPr>
          <p:cNvSpPr/>
          <p:nvPr/>
        </p:nvSpPr>
        <p:spPr>
          <a:xfrm>
            <a:off x="-4175" y="43545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181 0.00371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11797 0.00278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0.12018 -0.0009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9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2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39792 2.59259E-6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0482 -0.00139 " pathEditMode="relative" rAng="0" ptsTypes="AA">
                                      <p:cBhvr>
                                        <p:cTn id="29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-69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39844 -0.00555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278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4086 0.00371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185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6 L 0.4125 -3.7037E-6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140" grpId="0"/>
      <p:bldP spid="140" grpId="1"/>
      <p:bldP spid="141" grpId="0" animBg="1"/>
      <p:bldP spid="141" grpId="1" animBg="1"/>
      <p:bldP spid="141" grpId="2" animBg="1"/>
      <p:bldP spid="142" grpId="0" animBg="1"/>
      <p:bldP spid="142" grpId="1" animBg="1"/>
      <p:bldP spid="14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F744A-91FC-4C5E-97DF-00F919A4EE87}"/>
              </a:ext>
            </a:extLst>
          </p:cNvPr>
          <p:cNvGrpSpPr/>
          <p:nvPr/>
        </p:nvGrpSpPr>
        <p:grpSpPr>
          <a:xfrm>
            <a:off x="2206752" y="202947"/>
            <a:ext cx="7667625" cy="605818"/>
            <a:chOff x="5462827" y="4985129"/>
            <a:chExt cx="8020050" cy="6058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92929A8-B0FB-4513-AD67-B3C6BCEB9EFA}"/>
                </a:ext>
              </a:extLst>
            </p:cNvPr>
            <p:cNvSpPr/>
            <p:nvPr/>
          </p:nvSpPr>
          <p:spPr>
            <a:xfrm>
              <a:off x="5857016" y="4985129"/>
              <a:ext cx="7277502" cy="605818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Google Shape;248;p5">
              <a:extLst>
                <a:ext uri="{FF2B5EF4-FFF2-40B4-BE49-F238E27FC236}">
                  <a16:creationId xmlns:a16="http://schemas.microsoft.com/office/drawing/2014/main" id="{E3FCE5CE-FB5E-4515-BD0C-32623FD0F2D9}"/>
                </a:ext>
              </a:extLst>
            </p:cNvPr>
            <p:cNvSpPr txBox="1"/>
            <p:nvPr/>
          </p:nvSpPr>
          <p:spPr>
            <a:xfrm>
              <a:off x="5462827" y="4985129"/>
              <a:ext cx="802005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Nêu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phép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tính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phù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với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tranh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sau</a:t>
              </a:r>
              <a:r>
                <a:rPr lang="en-US" sz="2800" b="1" i="0" u="none" strike="noStrike" cap="none" dirty="0">
                  <a:solidFill>
                    <a:srgbClr val="0070C0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:</a:t>
              </a:r>
              <a:endParaRPr sz="2800" b="1" i="0" u="none" strike="noStrike" cap="none" dirty="0">
                <a:solidFill>
                  <a:srgbClr val="0070C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39AA3-26CE-46F0-8B6A-42BFFEC0D5D5}"/>
              </a:ext>
            </a:extLst>
          </p:cNvPr>
          <p:cNvGrpSpPr/>
          <p:nvPr/>
        </p:nvGrpSpPr>
        <p:grpSpPr>
          <a:xfrm>
            <a:off x="4623403" y="5463461"/>
            <a:ext cx="2945193" cy="954224"/>
            <a:chOff x="5857016" y="4985128"/>
            <a:chExt cx="2945193" cy="954224"/>
          </a:xfrm>
          <a:solidFill>
            <a:srgbClr val="FFFF00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E617C2-2254-421A-B0B8-D65CF1347F6D}"/>
                </a:ext>
              </a:extLst>
            </p:cNvPr>
            <p:cNvSpPr/>
            <p:nvPr/>
          </p:nvSpPr>
          <p:spPr>
            <a:xfrm>
              <a:off x="5857016" y="4985128"/>
              <a:ext cx="2945193" cy="954224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Google Shape;248;p5">
              <a:extLst>
                <a:ext uri="{FF2B5EF4-FFF2-40B4-BE49-F238E27FC236}">
                  <a16:creationId xmlns:a16="http://schemas.microsoft.com/office/drawing/2014/main" id="{A4380612-F354-4C06-88A4-6256BC66322D}"/>
                </a:ext>
              </a:extLst>
            </p:cNvPr>
            <p:cNvSpPr txBox="1"/>
            <p:nvPr/>
          </p:nvSpPr>
          <p:spPr>
            <a:xfrm>
              <a:off x="5857016" y="5108317"/>
              <a:ext cx="294519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0000FF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13 – 4 </a:t>
              </a:r>
              <a:r>
                <a:rPr lang="en-US" sz="4000" b="1" i="0" u="none" strike="noStrike" cap="none" dirty="0">
                  <a:solidFill>
                    <a:srgbClr val="0000FF"/>
                  </a:solidFill>
                  <a:latin typeface="UTM Avo" panose="02040603050506020204" pitchFamily="18" charset="0"/>
                  <a:ea typeface="Calibri"/>
                  <a:cs typeface="Calibri"/>
                  <a:sym typeface="Calibri"/>
                </a:rPr>
                <a:t>= ? </a:t>
              </a:r>
              <a:endParaRPr sz="40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435FFE5-3A0D-4236-B0B3-F459A875C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95" y="1092267"/>
            <a:ext cx="8659610" cy="4175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1B36C69B-B496-E12E-F72E-3421363B5975}"/>
              </a:ext>
            </a:extLst>
          </p:cNvPr>
          <p:cNvSpPr/>
          <p:nvPr/>
        </p:nvSpPr>
        <p:spPr>
          <a:xfrm>
            <a:off x="13245" y="34836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7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2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9" name="Table 20">
            <a:extLst>
              <a:ext uri="{FF2B5EF4-FFF2-40B4-BE49-F238E27FC236}">
                <a16:creationId xmlns:a16="http://schemas.microsoft.com/office/drawing/2014/main" id="{E91DCE46-86E0-4524-852C-794E26EAC906}"/>
              </a:ext>
            </a:extLst>
          </p:cNvPr>
          <p:cNvGraphicFramePr>
            <a:graphicFrameLocks noGrp="1"/>
          </p:cNvGraphicFramePr>
          <p:nvPr/>
        </p:nvGraphicFramePr>
        <p:xfrm>
          <a:off x="2033157" y="2067003"/>
          <a:ext cx="4225405" cy="1543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:a16="http://schemas.microsoft.com/office/drawing/2014/main" val="758258588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3977181874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739628348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2110871725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3466245594"/>
                    </a:ext>
                  </a:extLst>
                </a:gridCol>
              </a:tblGrid>
              <a:tr h="802526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171935"/>
                  </a:ext>
                </a:extLst>
              </a:tr>
              <a:tr h="741353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309801"/>
                  </a:ext>
                </a:extLst>
              </a:tr>
            </a:tbl>
          </a:graphicData>
        </a:graphic>
      </p:graphicFrame>
      <p:pic>
        <p:nvPicPr>
          <p:cNvPr id="70" name="Picture 69">
            <a:extLst>
              <a:ext uri="{FF2B5EF4-FFF2-40B4-BE49-F238E27FC236}">
                <a16:creationId xmlns:a16="http://schemas.microsoft.com/office/drawing/2014/main" id="{8D65049A-B8F9-4734-8104-11B115064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2798" y="2168810"/>
            <a:ext cx="813136" cy="64240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C3A31B1-46FE-4DB9-8EF7-B40D16A89A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8304" y="2160087"/>
            <a:ext cx="819236" cy="64722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764C8EA-6FBE-4F36-852E-D8AD38188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6979" y="2160087"/>
            <a:ext cx="819236" cy="6472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2C8C116-445F-48E1-8A9B-093ECAA17E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5654" y="2160087"/>
            <a:ext cx="819236" cy="64722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1E925B0-C60A-4D00-B17D-8E7DFC55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0529" y="2160087"/>
            <a:ext cx="819236" cy="64722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5DD2F9-2BE9-45C2-88D5-AC55703FAB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29629" y="2932026"/>
            <a:ext cx="819236" cy="64722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5E0723F-B6DF-41FE-B3B7-0FAAE2F4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58304" y="2932026"/>
            <a:ext cx="819236" cy="6472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17A23EB-1C1C-46E4-9FA3-E9A6868E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6979" y="2932026"/>
            <a:ext cx="819236" cy="6472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F04422F-1C8B-4EC5-BC6A-B68EC4695E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5654" y="2932026"/>
            <a:ext cx="819236" cy="64722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085D69F-9928-45E2-B198-BC0D8B6096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20529" y="2932026"/>
            <a:ext cx="819236" cy="647226"/>
          </a:xfrm>
          <a:prstGeom prst="rect">
            <a:avLst/>
          </a:prstGeom>
        </p:spPr>
      </p:pic>
      <p:graphicFrame>
        <p:nvGraphicFramePr>
          <p:cNvPr id="17" name="Table 28">
            <a:extLst>
              <a:ext uri="{FF2B5EF4-FFF2-40B4-BE49-F238E27FC236}">
                <a16:creationId xmlns:a16="http://schemas.microsoft.com/office/drawing/2014/main" id="{81F04224-A84E-4D65-A465-7DF49AA39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934636"/>
              </p:ext>
            </p:extLst>
          </p:nvPr>
        </p:nvGraphicFramePr>
        <p:xfrm>
          <a:off x="6258562" y="2067003"/>
          <a:ext cx="2535243" cy="80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081">
                  <a:extLst>
                    <a:ext uri="{9D8B030D-6E8A-4147-A177-3AD203B41FA5}">
                      <a16:colId xmlns:a16="http://schemas.microsoft.com/office/drawing/2014/main" val="4209126246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213610277"/>
                    </a:ext>
                  </a:extLst>
                </a:gridCol>
                <a:gridCol w="845081">
                  <a:extLst>
                    <a:ext uri="{9D8B030D-6E8A-4147-A177-3AD203B41FA5}">
                      <a16:colId xmlns:a16="http://schemas.microsoft.com/office/drawing/2014/main" val="1195336995"/>
                    </a:ext>
                  </a:extLst>
                </a:gridCol>
              </a:tblGrid>
              <a:tr h="800514">
                <a:tc>
                  <a:txBody>
                    <a:bodyPr/>
                    <a:lstStyle/>
                    <a:p>
                      <a:r>
                        <a:rPr lang="en-US" dirty="0">
                          <a:latin typeface="UTM Avo" panose="02040603050506020204" pitchFamily="18" charset="0"/>
                        </a:rPr>
                        <a:t>\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73195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E560F282-14E4-43DC-8AC2-5D9CA4CAC940}"/>
              </a:ext>
            </a:extLst>
          </p:cNvPr>
          <p:cNvGrpSpPr/>
          <p:nvPr/>
        </p:nvGrpSpPr>
        <p:grpSpPr>
          <a:xfrm>
            <a:off x="6269614" y="2148801"/>
            <a:ext cx="2526345" cy="685784"/>
            <a:chOff x="6067484" y="1246361"/>
            <a:chExt cx="2526345" cy="685784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BCD6A3A-9622-49B8-A79E-99C158522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67484" y="1266370"/>
              <a:ext cx="842716" cy="66577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DEDAB9D-D78D-432F-8D99-3176BB91E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934073" y="1266370"/>
              <a:ext cx="842716" cy="665775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0A2A396E-588F-4CA9-89F2-7A18B9B0D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751113" y="1246361"/>
              <a:ext cx="842716" cy="665775"/>
            </a:xfrm>
            <a:prstGeom prst="rect">
              <a:avLst/>
            </a:prstGeom>
          </p:spPr>
        </p:pic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86E7342-F692-4807-92FD-5287A33E97C5}"/>
              </a:ext>
            </a:extLst>
          </p:cNvPr>
          <p:cNvSpPr/>
          <p:nvPr/>
        </p:nvSpPr>
        <p:spPr>
          <a:xfrm>
            <a:off x="3789409" y="4678883"/>
            <a:ext cx="3908119" cy="1377722"/>
          </a:xfrm>
          <a:prstGeom prst="roundRect">
            <a:avLst/>
          </a:prstGeom>
          <a:solidFill>
            <a:srgbClr val="F6A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4A72A-2B66-436D-99C7-1F3260AF1BFB}"/>
              </a:ext>
            </a:extLst>
          </p:cNvPr>
          <p:cNvSpPr txBox="1"/>
          <p:nvPr/>
        </p:nvSpPr>
        <p:spPr>
          <a:xfrm>
            <a:off x="4222799" y="4820338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13 – 3 = 10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CEACEFA-0B9E-4562-8471-EEC09F10D89D}"/>
              </a:ext>
            </a:extLst>
          </p:cNvPr>
          <p:cNvCxnSpPr>
            <a:cxnSpLocks/>
          </p:cNvCxnSpPr>
          <p:nvPr/>
        </p:nvCxnSpPr>
        <p:spPr>
          <a:xfrm>
            <a:off x="2022684" y="2071193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79B3F8F-89ED-40E2-8D74-17D794E97012}"/>
              </a:ext>
            </a:extLst>
          </p:cNvPr>
          <p:cNvCxnSpPr>
            <a:cxnSpLocks/>
          </p:cNvCxnSpPr>
          <p:nvPr/>
        </p:nvCxnSpPr>
        <p:spPr>
          <a:xfrm>
            <a:off x="2041982" y="360568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BB0E7A0-B90F-4A75-AECB-675A2935DBBF}"/>
              </a:ext>
            </a:extLst>
          </p:cNvPr>
          <p:cNvCxnSpPr>
            <a:cxnSpLocks/>
          </p:cNvCxnSpPr>
          <p:nvPr/>
        </p:nvCxnSpPr>
        <p:spPr>
          <a:xfrm>
            <a:off x="6251593" y="2079112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5F336C8-3170-42AE-ACC5-D9B93AE0C289}"/>
              </a:ext>
            </a:extLst>
          </p:cNvPr>
          <p:cNvCxnSpPr>
            <a:cxnSpLocks/>
          </p:cNvCxnSpPr>
          <p:nvPr/>
        </p:nvCxnSpPr>
        <p:spPr>
          <a:xfrm>
            <a:off x="2034378" y="2079112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519695FB-564A-41F3-B8EB-F2A17C89F153}"/>
              </a:ext>
            </a:extLst>
          </p:cNvPr>
          <p:cNvSpPr/>
          <p:nvPr/>
        </p:nvSpPr>
        <p:spPr>
          <a:xfrm>
            <a:off x="4720377" y="1404436"/>
            <a:ext cx="2832948" cy="52956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13  –  4  =  ?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E80EB45-2186-4CFB-8785-44EB3B4DC5F5}"/>
              </a:ext>
            </a:extLst>
          </p:cNvPr>
          <p:cNvSpPr txBox="1"/>
          <p:nvPr/>
        </p:nvSpPr>
        <p:spPr>
          <a:xfrm>
            <a:off x="4237438" y="5326689"/>
            <a:ext cx="299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10 – 1 = 9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46F055EE-CCB8-4DBE-A3C3-82B3F68AB589}"/>
              </a:ext>
            </a:extLst>
          </p:cNvPr>
          <p:cNvSpPr/>
          <p:nvPr/>
        </p:nvSpPr>
        <p:spPr>
          <a:xfrm>
            <a:off x="8130918" y="4846965"/>
            <a:ext cx="3693360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Vậy</a:t>
            </a:r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 13 – 4 = 9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B1C40C6C-F7FD-4003-B984-DE8DC441526F}"/>
              </a:ext>
            </a:extLst>
          </p:cNvPr>
          <p:cNvCxnSpPr>
            <a:cxnSpLocks/>
          </p:cNvCxnSpPr>
          <p:nvPr/>
        </p:nvCxnSpPr>
        <p:spPr>
          <a:xfrm>
            <a:off x="2022684" y="2080718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413DE5D-8E00-4B01-9A32-C06FB92F0896}"/>
              </a:ext>
            </a:extLst>
          </p:cNvPr>
          <p:cNvCxnSpPr>
            <a:cxnSpLocks/>
          </p:cNvCxnSpPr>
          <p:nvPr/>
        </p:nvCxnSpPr>
        <p:spPr>
          <a:xfrm>
            <a:off x="5420529" y="2867517"/>
            <a:ext cx="856631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D95A73E-2673-46A9-93E3-70A909A2DB84}"/>
              </a:ext>
            </a:extLst>
          </p:cNvPr>
          <p:cNvCxnSpPr>
            <a:cxnSpLocks/>
            <a:endCxn id="69" idx="3"/>
          </p:cNvCxnSpPr>
          <p:nvPr/>
        </p:nvCxnSpPr>
        <p:spPr>
          <a:xfrm>
            <a:off x="6251593" y="2088637"/>
            <a:ext cx="6969" cy="75030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C8F1862-9BF3-441E-88D5-3687A2463049}"/>
              </a:ext>
            </a:extLst>
          </p:cNvPr>
          <p:cNvCxnSpPr>
            <a:cxnSpLocks/>
          </p:cNvCxnSpPr>
          <p:nvPr/>
        </p:nvCxnSpPr>
        <p:spPr>
          <a:xfrm>
            <a:off x="2034378" y="2088637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4B2DB04F-1FD3-4E98-8596-8F8E9D6BA46D}"/>
              </a:ext>
            </a:extLst>
          </p:cNvPr>
          <p:cNvCxnSpPr>
            <a:cxnSpLocks/>
          </p:cNvCxnSpPr>
          <p:nvPr/>
        </p:nvCxnSpPr>
        <p:spPr>
          <a:xfrm flipH="1">
            <a:off x="5412757" y="2862208"/>
            <a:ext cx="7949" cy="756492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9063479-1A9E-4834-9DF7-1F89F5D47713}"/>
              </a:ext>
            </a:extLst>
          </p:cNvPr>
          <p:cNvCxnSpPr>
            <a:cxnSpLocks/>
          </p:cNvCxnSpPr>
          <p:nvPr/>
        </p:nvCxnSpPr>
        <p:spPr>
          <a:xfrm>
            <a:off x="2022684" y="3628226"/>
            <a:ext cx="339045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A3D041B-777A-4B57-918A-CDBEE4E81832}"/>
              </a:ext>
            </a:extLst>
          </p:cNvPr>
          <p:cNvCxnSpPr>
            <a:cxnSpLocks/>
          </p:cNvCxnSpPr>
          <p:nvPr/>
        </p:nvCxnSpPr>
        <p:spPr>
          <a:xfrm>
            <a:off x="2030989" y="3628226"/>
            <a:ext cx="425614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245DC3A-27A1-40D9-B5B9-9E76BF465C10}"/>
              </a:ext>
            </a:extLst>
          </p:cNvPr>
          <p:cNvCxnSpPr>
            <a:cxnSpLocks/>
          </p:cNvCxnSpPr>
          <p:nvPr/>
        </p:nvCxnSpPr>
        <p:spPr>
          <a:xfrm>
            <a:off x="6251592" y="2086931"/>
            <a:ext cx="7846" cy="1526574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3DEFD1D-AD65-4873-8857-2CAFF1236201}"/>
              </a:ext>
            </a:extLst>
          </p:cNvPr>
          <p:cNvCxnSpPr>
            <a:cxnSpLocks/>
          </p:cNvCxnSpPr>
          <p:nvPr/>
        </p:nvCxnSpPr>
        <p:spPr>
          <a:xfrm>
            <a:off x="2022683" y="2088537"/>
            <a:ext cx="4221942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F21F812-71CC-495D-9E7F-79975CD3F71D}"/>
              </a:ext>
            </a:extLst>
          </p:cNvPr>
          <p:cNvCxnSpPr>
            <a:cxnSpLocks/>
          </p:cNvCxnSpPr>
          <p:nvPr/>
        </p:nvCxnSpPr>
        <p:spPr>
          <a:xfrm>
            <a:off x="2034377" y="2096456"/>
            <a:ext cx="15209" cy="153177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7CDA09F-D8A9-41EA-A627-35FFF45C6234}"/>
              </a:ext>
            </a:extLst>
          </p:cNvPr>
          <p:cNvCxnSpPr>
            <a:cxnSpLocks/>
          </p:cNvCxnSpPr>
          <p:nvPr/>
        </p:nvCxnSpPr>
        <p:spPr>
          <a:xfrm flipV="1">
            <a:off x="6251592" y="2867517"/>
            <a:ext cx="2542213" cy="767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AAC46B2-5D9E-4B84-91BF-BD444105ADF5}"/>
              </a:ext>
            </a:extLst>
          </p:cNvPr>
          <p:cNvCxnSpPr>
            <a:cxnSpLocks/>
          </p:cNvCxnSpPr>
          <p:nvPr/>
        </p:nvCxnSpPr>
        <p:spPr>
          <a:xfrm>
            <a:off x="8793805" y="2078168"/>
            <a:ext cx="0" cy="796076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8AD1DCF-A3F1-4C51-877B-17E421C1C9CE}"/>
              </a:ext>
            </a:extLst>
          </p:cNvPr>
          <p:cNvCxnSpPr>
            <a:cxnSpLocks/>
          </p:cNvCxnSpPr>
          <p:nvPr/>
        </p:nvCxnSpPr>
        <p:spPr>
          <a:xfrm flipV="1">
            <a:off x="6270123" y="2067003"/>
            <a:ext cx="2523682" cy="13715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DCF359A-41DD-4750-A694-F5E0D0C449C8}"/>
              </a:ext>
            </a:extLst>
          </p:cNvPr>
          <p:cNvCxnSpPr>
            <a:cxnSpLocks/>
          </p:cNvCxnSpPr>
          <p:nvPr/>
        </p:nvCxnSpPr>
        <p:spPr>
          <a:xfrm>
            <a:off x="6281818" y="2088637"/>
            <a:ext cx="7829" cy="793601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4AD2D40-E978-4A37-9344-5C7160471906}"/>
              </a:ext>
            </a:extLst>
          </p:cNvPr>
          <p:cNvGrpSpPr/>
          <p:nvPr/>
        </p:nvGrpSpPr>
        <p:grpSpPr>
          <a:xfrm>
            <a:off x="1161299" y="80478"/>
            <a:ext cx="10893326" cy="1485930"/>
            <a:chOff x="1765005" y="168333"/>
            <a:chExt cx="8527311" cy="1485930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8BFACA9C-3D89-4946-9D6F-87D839B5F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1765005" y="168333"/>
              <a:ext cx="8527311" cy="1390707"/>
            </a:xfrm>
            <a:prstGeom prst="rect">
              <a:avLst/>
            </a:prstGeom>
          </p:spPr>
        </p:pic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F458720-A010-4554-BCCB-E4A09BD757B5}"/>
                </a:ext>
              </a:extLst>
            </p:cNvPr>
            <p:cNvSpPr/>
            <p:nvPr/>
          </p:nvSpPr>
          <p:spPr>
            <a:xfrm>
              <a:off x="2989003" y="453934"/>
              <a:ext cx="6701844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TRỪ BẰNG CÁCH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vo" panose="02040603050506020204" pitchFamily="18" charset="0"/>
                </a:rPr>
                <a:t>LÀM CHO TRÒN 10</a:t>
              </a:r>
              <a:endPara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89532B99-F71F-4A85-ABCF-34FE70701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560" y="2269274"/>
            <a:ext cx="897735" cy="1161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538B4-552C-49AB-ADC8-81713D023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20" b="89744" l="9453" r="95025">
                        <a14:foregroundMark x1="56219" y1="11111" x2="56219" y2="11111"/>
                        <a14:foregroundMark x1="54229" y1="29915" x2="54229" y2="29915"/>
                        <a14:foregroundMark x1="91542" y1="37179" x2="91542" y2="37179"/>
                        <a14:foregroundMark x1="95522" y1="40171" x2="95522" y2="40171"/>
                        <a14:foregroundMark x1="47761" y1="30769" x2="47761" y2="30769"/>
                        <a14:foregroundMark x1="53234" y1="32051" x2="53234" y2="32051"/>
                        <a14:foregroundMark x1="49751" y1="12393" x2="49751" y2="12393"/>
                        <a14:foregroundMark x1="32836" y1="8974" x2="32836" y2="8974"/>
                        <a14:foregroundMark x1="55224" y1="8120" x2="55224" y2="8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70799" y="4285066"/>
            <a:ext cx="1998356" cy="263341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4AC5F0F-61DC-45D9-8E6A-5F57E8979DC3}"/>
              </a:ext>
            </a:extLst>
          </p:cNvPr>
          <p:cNvSpPr txBox="1"/>
          <p:nvPr/>
        </p:nvSpPr>
        <p:spPr>
          <a:xfrm>
            <a:off x="4344071" y="3832298"/>
            <a:ext cx="390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13 = 10 + 3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CCC64A2-9816-4E61-9399-1284D70DE10B}"/>
              </a:ext>
            </a:extLst>
          </p:cNvPr>
          <p:cNvSpPr/>
          <p:nvPr/>
        </p:nvSpPr>
        <p:spPr>
          <a:xfrm>
            <a:off x="6008172" y="1404722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BFC4924-2DCD-4751-A300-3F175B03F3C3}"/>
              </a:ext>
            </a:extLst>
          </p:cNvPr>
          <p:cNvSpPr/>
          <p:nvPr/>
        </p:nvSpPr>
        <p:spPr>
          <a:xfrm>
            <a:off x="5103297" y="4882672"/>
            <a:ext cx="463186" cy="506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74AAEEA-5E2A-4238-B2EC-8A705FEED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514" y="2967058"/>
            <a:ext cx="897735" cy="1161887"/>
          </a:xfrm>
          <a:prstGeom prst="rect">
            <a:avLst/>
          </a:prstGeom>
        </p:spPr>
      </p:pic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9C5650AF-245F-BA24-688D-F0B99DAE85C4}"/>
              </a:ext>
            </a:extLst>
          </p:cNvPr>
          <p:cNvSpPr/>
          <p:nvPr/>
        </p:nvSpPr>
        <p:spPr>
          <a:xfrm>
            <a:off x="-56427" y="43545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181 0.0037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85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11797 0.0027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12018 -0.00093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8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17748 -0.00301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62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18867 0.00717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113" grpId="0" animBg="1"/>
      <p:bldP spid="114" grpId="0"/>
      <p:bldP spid="115" grpId="0" animBg="1"/>
      <p:bldP spid="57" grpId="0"/>
      <p:bldP spid="57" grpId="1"/>
      <p:bldP spid="10" grpId="0" animBg="1"/>
      <p:bldP spid="10" grpId="1" animBg="1"/>
      <p:bldP spid="10" grpId="2" animBg="1"/>
      <p:bldP spid="59" grpId="0" animBg="1"/>
      <p:bldP spid="59" grpId="1" animBg="1"/>
      <p:bldP spid="59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0" y="0"/>
            <a:ext cx="12192000" cy="6429676"/>
          </a:xfrm>
          <a:prstGeom prst="rect">
            <a:avLst/>
          </a:prstGeom>
        </p:spPr>
      </p:pic>
      <p:pic>
        <p:nvPicPr>
          <p:cNvPr id="2" name="Toán 2 - Trừ bằng cách làm tròn mười">
            <a:hlinkClick r:id="" action="ppaction://media"/>
            <a:extLst>
              <a:ext uri="{FF2B5EF4-FFF2-40B4-BE49-F238E27FC236}">
                <a16:creationId xmlns:a16="http://schemas.microsoft.com/office/drawing/2014/main" id="{5844F054-9881-43EC-BC35-E7A2C17099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962" y="688478"/>
            <a:ext cx="9744075" cy="548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0" y="-71120"/>
            <a:ext cx="12192000" cy="6429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33799D-7E34-46A5-982B-62A5DBAA4C55}"/>
              </a:ext>
            </a:extLst>
          </p:cNvPr>
          <p:cNvSpPr txBox="1"/>
          <p:nvPr/>
        </p:nvSpPr>
        <p:spPr>
          <a:xfrm>
            <a:off x="1930523" y="1286536"/>
            <a:ext cx="2509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12  –  4  =  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D92F1E-B6BF-4133-AFFE-7A37D6601EE0}"/>
              </a:ext>
            </a:extLst>
          </p:cNvPr>
          <p:cNvCxnSpPr>
            <a:cxnSpLocks/>
          </p:cNvCxnSpPr>
          <p:nvPr/>
        </p:nvCxnSpPr>
        <p:spPr>
          <a:xfrm flipV="1">
            <a:off x="4714875" y="1217287"/>
            <a:ext cx="695325" cy="34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2157144-3354-4074-A011-8C8DA525CD7D}"/>
              </a:ext>
            </a:extLst>
          </p:cNvPr>
          <p:cNvSpPr txBox="1"/>
          <p:nvPr/>
        </p:nvSpPr>
        <p:spPr>
          <a:xfrm>
            <a:off x="5410200" y="742406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12 – 2 =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9A639-2039-49FC-B379-03214A8230C2}"/>
              </a:ext>
            </a:extLst>
          </p:cNvPr>
          <p:cNvSpPr txBox="1"/>
          <p:nvPr/>
        </p:nvSpPr>
        <p:spPr>
          <a:xfrm>
            <a:off x="2133600" y="1282196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9212D7-E9D1-4590-84B7-F5130309F373}"/>
              </a:ext>
            </a:extLst>
          </p:cNvPr>
          <p:cNvCxnSpPr>
            <a:cxnSpLocks/>
          </p:cNvCxnSpPr>
          <p:nvPr/>
        </p:nvCxnSpPr>
        <p:spPr>
          <a:xfrm flipH="1">
            <a:off x="2857516" y="1820610"/>
            <a:ext cx="244932" cy="399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CAD82E-1BA4-413D-9088-4FE5A480B1E3}"/>
              </a:ext>
            </a:extLst>
          </p:cNvPr>
          <p:cNvSpPr txBox="1"/>
          <p:nvPr/>
        </p:nvSpPr>
        <p:spPr>
          <a:xfrm>
            <a:off x="2615282" y="2113232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276417-EA36-4CAC-A130-51DE8DC6FBD9}"/>
              </a:ext>
            </a:extLst>
          </p:cNvPr>
          <p:cNvCxnSpPr>
            <a:cxnSpLocks/>
          </p:cNvCxnSpPr>
          <p:nvPr/>
        </p:nvCxnSpPr>
        <p:spPr>
          <a:xfrm>
            <a:off x="3143250" y="1819005"/>
            <a:ext cx="157841" cy="446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34342FA-B042-4C54-892E-D9228CDD72DB}"/>
              </a:ext>
            </a:extLst>
          </p:cNvPr>
          <p:cNvSpPr txBox="1"/>
          <p:nvPr/>
        </p:nvSpPr>
        <p:spPr>
          <a:xfrm>
            <a:off x="3122489" y="2113906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1D3BDA-2EF2-4B40-B551-D20F5E5566D1}"/>
              </a:ext>
            </a:extLst>
          </p:cNvPr>
          <p:cNvCxnSpPr>
            <a:cxnSpLocks/>
          </p:cNvCxnSpPr>
          <p:nvPr/>
        </p:nvCxnSpPr>
        <p:spPr>
          <a:xfrm>
            <a:off x="4714875" y="1591327"/>
            <a:ext cx="695325" cy="342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6F2A6F-6533-4021-BD52-5F3A2C4E22B5}"/>
              </a:ext>
            </a:extLst>
          </p:cNvPr>
          <p:cNvSpPr txBox="1"/>
          <p:nvPr/>
        </p:nvSpPr>
        <p:spPr>
          <a:xfrm>
            <a:off x="5410200" y="1618025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      – 2 =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21F033-F619-415F-9158-2981B3937662}"/>
              </a:ext>
            </a:extLst>
          </p:cNvPr>
          <p:cNvSpPr txBox="1"/>
          <p:nvPr/>
        </p:nvSpPr>
        <p:spPr>
          <a:xfrm>
            <a:off x="4329112" y="2493644"/>
            <a:ext cx="366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12 – 4 = 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071FDE-E0DE-49C1-9C0F-F1A570226688}"/>
              </a:ext>
            </a:extLst>
          </p:cNvPr>
          <p:cNvSpPr txBox="1"/>
          <p:nvPr/>
        </p:nvSpPr>
        <p:spPr>
          <a:xfrm>
            <a:off x="6946665" y="722528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366BB5-3B3D-479E-AF89-6B57D9999B2D}"/>
              </a:ext>
            </a:extLst>
          </p:cNvPr>
          <p:cNvSpPr txBox="1"/>
          <p:nvPr/>
        </p:nvSpPr>
        <p:spPr>
          <a:xfrm>
            <a:off x="6947812" y="1612897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0D9EE4-E712-4AA8-8EFB-B9EA59C7EA1E}"/>
              </a:ext>
            </a:extLst>
          </p:cNvPr>
          <p:cNvSpPr txBox="1"/>
          <p:nvPr/>
        </p:nvSpPr>
        <p:spPr>
          <a:xfrm>
            <a:off x="1804320" y="4069354"/>
            <a:ext cx="2509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14  –  7  =  ?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0518D65-FA61-4CEA-BBFF-42A3C9EEDC51}"/>
              </a:ext>
            </a:extLst>
          </p:cNvPr>
          <p:cNvCxnSpPr>
            <a:cxnSpLocks/>
          </p:cNvCxnSpPr>
          <p:nvPr/>
        </p:nvCxnSpPr>
        <p:spPr>
          <a:xfrm flipV="1">
            <a:off x="4551608" y="3959460"/>
            <a:ext cx="695325" cy="342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1BB86C3-75FC-4AF3-9573-4FD9F85DADF5}"/>
              </a:ext>
            </a:extLst>
          </p:cNvPr>
          <p:cNvSpPr txBox="1"/>
          <p:nvPr/>
        </p:nvSpPr>
        <p:spPr>
          <a:xfrm>
            <a:off x="5246933" y="3484579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14 – 4 = 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C647E7-7F43-4782-B947-FCA55C96E6DF}"/>
              </a:ext>
            </a:extLst>
          </p:cNvPr>
          <p:cNvSpPr txBox="1"/>
          <p:nvPr/>
        </p:nvSpPr>
        <p:spPr>
          <a:xfrm>
            <a:off x="2011820" y="4069354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CAC4179-F1BE-4FEA-83F5-0A75FC60E6A4}"/>
              </a:ext>
            </a:extLst>
          </p:cNvPr>
          <p:cNvCxnSpPr>
            <a:cxnSpLocks/>
          </p:cNvCxnSpPr>
          <p:nvPr/>
        </p:nvCxnSpPr>
        <p:spPr>
          <a:xfrm flipH="1">
            <a:off x="2735050" y="4561178"/>
            <a:ext cx="244932" cy="3996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BC8BB9C-7FDC-45E1-B7DC-6A42884829DE}"/>
              </a:ext>
            </a:extLst>
          </p:cNvPr>
          <p:cNvSpPr txBox="1"/>
          <p:nvPr/>
        </p:nvSpPr>
        <p:spPr>
          <a:xfrm>
            <a:off x="2452015" y="4855405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360A876-D61B-42DC-9BA4-2F3D8FF6DD0A}"/>
              </a:ext>
            </a:extLst>
          </p:cNvPr>
          <p:cNvCxnSpPr>
            <a:cxnSpLocks/>
          </p:cNvCxnSpPr>
          <p:nvPr/>
        </p:nvCxnSpPr>
        <p:spPr>
          <a:xfrm>
            <a:off x="2979983" y="4561178"/>
            <a:ext cx="157841" cy="446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893ED4AB-DBE3-47CA-A305-D80CC7574426}"/>
              </a:ext>
            </a:extLst>
          </p:cNvPr>
          <p:cNvSpPr txBox="1"/>
          <p:nvPr/>
        </p:nvSpPr>
        <p:spPr>
          <a:xfrm>
            <a:off x="2959222" y="4856079"/>
            <a:ext cx="37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6981B59-F71C-4A2A-A753-9792FF62C5E8}"/>
              </a:ext>
            </a:extLst>
          </p:cNvPr>
          <p:cNvCxnSpPr>
            <a:cxnSpLocks/>
          </p:cNvCxnSpPr>
          <p:nvPr/>
        </p:nvCxnSpPr>
        <p:spPr>
          <a:xfrm>
            <a:off x="4551608" y="4333500"/>
            <a:ext cx="695325" cy="342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F33793A-10C4-4083-B936-9EB42FD31E52}"/>
              </a:ext>
            </a:extLst>
          </p:cNvPr>
          <p:cNvSpPr txBox="1"/>
          <p:nvPr/>
        </p:nvSpPr>
        <p:spPr>
          <a:xfrm>
            <a:off x="5246933" y="4360198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      – 3 = 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738B5A8-FB05-448F-B893-4563C2DBAC35}"/>
              </a:ext>
            </a:extLst>
          </p:cNvPr>
          <p:cNvSpPr txBox="1"/>
          <p:nvPr/>
        </p:nvSpPr>
        <p:spPr>
          <a:xfrm>
            <a:off x="4165845" y="5235817"/>
            <a:ext cx="3662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14 – 7 =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A08CF-206C-4173-9DEA-D302C6B9695C}"/>
              </a:ext>
            </a:extLst>
          </p:cNvPr>
          <p:cNvSpPr txBox="1"/>
          <p:nvPr/>
        </p:nvSpPr>
        <p:spPr>
          <a:xfrm>
            <a:off x="6794265" y="347741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035DE8-FAA1-4CB1-97A8-26B9C6697197}"/>
              </a:ext>
            </a:extLst>
          </p:cNvPr>
          <p:cNvSpPr txBox="1"/>
          <p:nvPr/>
        </p:nvSpPr>
        <p:spPr>
          <a:xfrm>
            <a:off x="6726095" y="4363838"/>
            <a:ext cx="322441" cy="607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5" name="Nổ: 8 Điểm 4">
            <a:extLst>
              <a:ext uri="{FF2B5EF4-FFF2-40B4-BE49-F238E27FC236}">
                <a16:creationId xmlns:a16="http://schemas.microsoft.com/office/drawing/2014/main" id="{8D438CD0-A88A-3888-0BA4-1B8261E6D999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9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0.00277 L -0.13125 0.127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62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77 L -0.13125 0.12708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6204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  <p:bldP spid="13" grpId="0"/>
      <p:bldP spid="21" grpId="0"/>
      <p:bldP spid="22" grpId="0"/>
      <p:bldP spid="45" grpId="0"/>
      <p:bldP spid="45" grpId="1"/>
      <p:bldP spid="45" grpId="2"/>
      <p:bldP spid="46" grpId="0"/>
      <p:bldP spid="47" grpId="0"/>
      <p:bldP spid="49" grpId="0"/>
      <p:bldP spid="50" grpId="0"/>
      <p:bldP spid="52" grpId="0"/>
      <p:bldP spid="54" grpId="0"/>
      <p:bldP spid="56" grpId="0"/>
      <p:bldP spid="57" grpId="0"/>
      <p:bldP spid="58" grpId="0"/>
      <p:bldP spid="58" grpId="1"/>
      <p:bldP spid="58" grpId="2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D03F5DE1-63F5-CAD4-FB03-4961971C41E1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22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/>
        </p:blipFill>
        <p:spPr>
          <a:xfrm>
            <a:off x="-1" y="6350"/>
            <a:ext cx="12203311" cy="6432951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014821" y="0"/>
            <a:ext cx="2230518" cy="738076"/>
            <a:chOff x="1172138" y="447014"/>
            <a:chExt cx="2210480" cy="66705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8372" y="537300"/>
              <a:ext cx="1624246" cy="486478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72138" y="447014"/>
              <a:ext cx="788585" cy="66705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382386" y="2746463"/>
            <a:ext cx="33598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2 =</a:t>
            </a:r>
            <a:endParaRPr sz="36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1E9BFDF-D055-4255-8A95-7A05B6A9E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543388"/>
              </p:ext>
            </p:extLst>
          </p:nvPr>
        </p:nvGraphicFramePr>
        <p:xfrm>
          <a:off x="1801800" y="1339202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66" name="Oval 65">
            <a:extLst>
              <a:ext uri="{FF2B5EF4-FFF2-40B4-BE49-F238E27FC236}">
                <a16:creationId xmlns:a16="http://schemas.microsoft.com/office/drawing/2014/main" id="{BC2047AB-F87F-4E5C-BC7A-E3EE44A3A161}"/>
              </a:ext>
            </a:extLst>
          </p:cNvPr>
          <p:cNvSpPr/>
          <p:nvPr/>
        </p:nvSpPr>
        <p:spPr>
          <a:xfrm>
            <a:off x="1960063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28D3AFF-35F2-4BEE-8786-8AF5D8A8861B}"/>
              </a:ext>
            </a:extLst>
          </p:cNvPr>
          <p:cNvSpPr/>
          <p:nvPr/>
        </p:nvSpPr>
        <p:spPr>
          <a:xfrm>
            <a:off x="2555310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5341EC3-B481-4C27-B2F2-ABC1BC18959B}"/>
              </a:ext>
            </a:extLst>
          </p:cNvPr>
          <p:cNvSpPr/>
          <p:nvPr/>
        </p:nvSpPr>
        <p:spPr>
          <a:xfrm>
            <a:off x="3191422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D59D082A-0CF7-4540-B006-D5DD9FB1E74A}"/>
              </a:ext>
            </a:extLst>
          </p:cNvPr>
          <p:cNvSpPr/>
          <p:nvPr/>
        </p:nvSpPr>
        <p:spPr>
          <a:xfrm>
            <a:off x="3786669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1DDC8E8-4CF6-4A8D-BD68-8E4269B0A637}"/>
              </a:ext>
            </a:extLst>
          </p:cNvPr>
          <p:cNvSpPr/>
          <p:nvPr/>
        </p:nvSpPr>
        <p:spPr>
          <a:xfrm>
            <a:off x="4402229" y="14458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5898BF9-79E5-4562-BC98-96BBEFA1241E}"/>
              </a:ext>
            </a:extLst>
          </p:cNvPr>
          <p:cNvSpPr/>
          <p:nvPr/>
        </p:nvSpPr>
        <p:spPr>
          <a:xfrm>
            <a:off x="1960063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F835927-AD65-4226-8F1E-4F643C24168B}"/>
              </a:ext>
            </a:extLst>
          </p:cNvPr>
          <p:cNvSpPr/>
          <p:nvPr/>
        </p:nvSpPr>
        <p:spPr>
          <a:xfrm>
            <a:off x="2555310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2985EBA-76AE-400F-8FBB-63BE2ED09997}"/>
              </a:ext>
            </a:extLst>
          </p:cNvPr>
          <p:cNvSpPr/>
          <p:nvPr/>
        </p:nvSpPr>
        <p:spPr>
          <a:xfrm>
            <a:off x="3191422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CB74980-48B8-4579-9A5B-C4EBE496890D}"/>
              </a:ext>
            </a:extLst>
          </p:cNvPr>
          <p:cNvSpPr/>
          <p:nvPr/>
        </p:nvSpPr>
        <p:spPr>
          <a:xfrm>
            <a:off x="3786669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11A9E185-EAFE-4ADC-9D75-798EBBDE4E9E}"/>
              </a:ext>
            </a:extLst>
          </p:cNvPr>
          <p:cNvSpPr/>
          <p:nvPr/>
        </p:nvSpPr>
        <p:spPr>
          <a:xfrm>
            <a:off x="4402229" y="198978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A942E816-D021-4699-999C-53B551AA3D21}"/>
              </a:ext>
            </a:extLst>
          </p:cNvPr>
          <p:cNvSpPr/>
          <p:nvPr/>
        </p:nvSpPr>
        <p:spPr>
          <a:xfrm>
            <a:off x="5064967" y="144581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52D42E86-0D4D-4F2C-871B-743A4848ACD7}"/>
              </a:ext>
            </a:extLst>
          </p:cNvPr>
          <p:cNvSpPr/>
          <p:nvPr/>
        </p:nvSpPr>
        <p:spPr>
          <a:xfrm>
            <a:off x="7287132" y="1127180"/>
            <a:ext cx="3844900" cy="1816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2F714C7-AC3A-445F-BB4F-4839E2041C57}"/>
              </a:ext>
            </a:extLst>
          </p:cNvPr>
          <p:cNvSpPr txBox="1"/>
          <p:nvPr/>
        </p:nvSpPr>
        <p:spPr>
          <a:xfrm>
            <a:off x="6939264" y="1330976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11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F75BE5C-0BC2-466A-BA4B-5107EBD2B742}"/>
              </a:ext>
            </a:extLst>
          </p:cNvPr>
          <p:cNvSpPr txBox="1"/>
          <p:nvPr/>
        </p:nvSpPr>
        <p:spPr>
          <a:xfrm>
            <a:off x="7441430" y="2083260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</a:t>
            </a:r>
          </a:p>
        </p:txBody>
      </p:sp>
      <p:sp>
        <p:nvSpPr>
          <p:cNvPr id="135" name="Google Shape;248;p5">
            <a:extLst>
              <a:ext uri="{FF2B5EF4-FFF2-40B4-BE49-F238E27FC236}">
                <a16:creationId xmlns:a16="http://schemas.microsoft.com/office/drawing/2014/main" id="{F13A0958-B601-4219-AE18-98661599D13F}"/>
              </a:ext>
            </a:extLst>
          </p:cNvPr>
          <p:cNvSpPr txBox="1"/>
          <p:nvPr/>
        </p:nvSpPr>
        <p:spPr>
          <a:xfrm>
            <a:off x="1382386" y="5263535"/>
            <a:ext cx="33598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00FF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4 =</a:t>
            </a:r>
            <a:endParaRPr sz="3600" b="1" i="0" u="none" strike="noStrike" cap="none" dirty="0">
              <a:solidFill>
                <a:srgbClr val="0000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7" name="Table 2">
            <a:extLst>
              <a:ext uri="{FF2B5EF4-FFF2-40B4-BE49-F238E27FC236}">
                <a16:creationId xmlns:a16="http://schemas.microsoft.com/office/drawing/2014/main" id="{21839B0D-D09F-458D-8E8A-23B8BF192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815057"/>
              </p:ext>
            </p:extLst>
          </p:nvPr>
        </p:nvGraphicFramePr>
        <p:xfrm>
          <a:off x="1801800" y="3856274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138" name="Oval 137">
            <a:extLst>
              <a:ext uri="{FF2B5EF4-FFF2-40B4-BE49-F238E27FC236}">
                <a16:creationId xmlns:a16="http://schemas.microsoft.com/office/drawing/2014/main" id="{674DD532-3264-4F76-A415-D30B8E30F67C}"/>
              </a:ext>
            </a:extLst>
          </p:cNvPr>
          <p:cNvSpPr/>
          <p:nvPr/>
        </p:nvSpPr>
        <p:spPr>
          <a:xfrm>
            <a:off x="1960063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AD47CC0-6C29-4A79-B9DE-B990D755B670}"/>
              </a:ext>
            </a:extLst>
          </p:cNvPr>
          <p:cNvSpPr/>
          <p:nvPr/>
        </p:nvSpPr>
        <p:spPr>
          <a:xfrm>
            <a:off x="2555310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FA360878-9C18-40E8-815B-B36681AAC3D3}"/>
              </a:ext>
            </a:extLst>
          </p:cNvPr>
          <p:cNvSpPr/>
          <p:nvPr/>
        </p:nvSpPr>
        <p:spPr>
          <a:xfrm>
            <a:off x="3191422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C1BA4A02-DADC-435F-AE08-FB126F2A518B}"/>
              </a:ext>
            </a:extLst>
          </p:cNvPr>
          <p:cNvSpPr/>
          <p:nvPr/>
        </p:nvSpPr>
        <p:spPr>
          <a:xfrm>
            <a:off x="3786669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8819F4F9-385B-4F1E-81FF-91E13D863586}"/>
              </a:ext>
            </a:extLst>
          </p:cNvPr>
          <p:cNvSpPr/>
          <p:nvPr/>
        </p:nvSpPr>
        <p:spPr>
          <a:xfrm>
            <a:off x="4402229" y="39628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9AE2078C-4088-4ED7-912A-27F53D357D4B}"/>
              </a:ext>
            </a:extLst>
          </p:cNvPr>
          <p:cNvSpPr/>
          <p:nvPr/>
        </p:nvSpPr>
        <p:spPr>
          <a:xfrm>
            <a:off x="1960063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2B28372B-E44E-4A42-8C15-6AEA4FBDA55F}"/>
              </a:ext>
            </a:extLst>
          </p:cNvPr>
          <p:cNvSpPr/>
          <p:nvPr/>
        </p:nvSpPr>
        <p:spPr>
          <a:xfrm>
            <a:off x="2555310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6EC64F2B-295D-4937-8B9F-517D831ECA7E}"/>
              </a:ext>
            </a:extLst>
          </p:cNvPr>
          <p:cNvSpPr/>
          <p:nvPr/>
        </p:nvSpPr>
        <p:spPr>
          <a:xfrm>
            <a:off x="3191422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0694881B-5FAD-40D7-96EB-81488309C018}"/>
              </a:ext>
            </a:extLst>
          </p:cNvPr>
          <p:cNvSpPr/>
          <p:nvPr/>
        </p:nvSpPr>
        <p:spPr>
          <a:xfrm>
            <a:off x="3786669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206128EB-1C8B-4D3D-B29F-07905B25CD3A}"/>
              </a:ext>
            </a:extLst>
          </p:cNvPr>
          <p:cNvSpPr/>
          <p:nvPr/>
        </p:nvSpPr>
        <p:spPr>
          <a:xfrm>
            <a:off x="4402229" y="450685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0F140AF3-11E2-4083-AE2E-FEDD9BF27D20}"/>
              </a:ext>
            </a:extLst>
          </p:cNvPr>
          <p:cNvSpPr/>
          <p:nvPr/>
        </p:nvSpPr>
        <p:spPr>
          <a:xfrm>
            <a:off x="5064967" y="396288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5FD102D7-839A-49C3-B5F1-655F915C914D}"/>
              </a:ext>
            </a:extLst>
          </p:cNvPr>
          <p:cNvSpPr/>
          <p:nvPr/>
        </p:nvSpPr>
        <p:spPr>
          <a:xfrm>
            <a:off x="7287132" y="3644252"/>
            <a:ext cx="3844900" cy="1816045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D2B87E3-0EB5-4B5F-870A-08541251C8E7}"/>
              </a:ext>
            </a:extLst>
          </p:cNvPr>
          <p:cNvSpPr txBox="1"/>
          <p:nvPr/>
        </p:nvSpPr>
        <p:spPr>
          <a:xfrm>
            <a:off x="6911832" y="3848048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12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50DF436-4540-40CB-830D-9874B3737F41}"/>
              </a:ext>
            </a:extLst>
          </p:cNvPr>
          <p:cNvSpPr txBox="1"/>
          <p:nvPr/>
        </p:nvSpPr>
        <p:spPr>
          <a:xfrm>
            <a:off x="7394874" y="4633079"/>
            <a:ext cx="4390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10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         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 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7CF64B83-D16F-4078-A299-6B6DBBDBFFC9}"/>
              </a:ext>
            </a:extLst>
          </p:cNvPr>
          <p:cNvSpPr/>
          <p:nvPr/>
        </p:nvSpPr>
        <p:spPr>
          <a:xfrm>
            <a:off x="5550684" y="393879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DD17DC-8915-4756-ACF2-36A2009D21A2}"/>
              </a:ext>
            </a:extLst>
          </p:cNvPr>
          <p:cNvCxnSpPr/>
          <p:nvPr/>
        </p:nvCxnSpPr>
        <p:spPr>
          <a:xfrm>
            <a:off x="5064967" y="133097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2415641-F9A1-4FCC-B463-ADB00CF81894}"/>
              </a:ext>
            </a:extLst>
          </p:cNvPr>
          <p:cNvCxnSpPr/>
          <p:nvPr/>
        </p:nvCxnSpPr>
        <p:spPr>
          <a:xfrm>
            <a:off x="4364920" y="132166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58F78A27-7F2F-43CB-9684-7D1487E06F66}"/>
              </a:ext>
            </a:extLst>
          </p:cNvPr>
          <p:cNvCxnSpPr/>
          <p:nvPr/>
        </p:nvCxnSpPr>
        <p:spPr>
          <a:xfrm>
            <a:off x="5536226" y="387213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7DB8A57-F02F-4414-8E7C-137160F12EBE}"/>
              </a:ext>
            </a:extLst>
          </p:cNvPr>
          <p:cNvCxnSpPr/>
          <p:nvPr/>
        </p:nvCxnSpPr>
        <p:spPr>
          <a:xfrm>
            <a:off x="5029482" y="3880723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403D41B-B39C-4C24-BE7F-06D03CE0912D}"/>
              </a:ext>
            </a:extLst>
          </p:cNvPr>
          <p:cNvCxnSpPr/>
          <p:nvPr/>
        </p:nvCxnSpPr>
        <p:spPr>
          <a:xfrm>
            <a:off x="4329205" y="38316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6E19E797-94B0-4FD3-9BC2-E7712DF11084}"/>
              </a:ext>
            </a:extLst>
          </p:cNvPr>
          <p:cNvCxnSpPr/>
          <p:nvPr/>
        </p:nvCxnSpPr>
        <p:spPr>
          <a:xfrm>
            <a:off x="3738169" y="384804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Nổ: 8 Điểm 3">
            <a:extLst>
              <a:ext uri="{FF2B5EF4-FFF2-40B4-BE49-F238E27FC236}">
                <a16:creationId xmlns:a16="http://schemas.microsoft.com/office/drawing/2014/main" id="{9D7395BD-6F2F-F568-F26A-119698272231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79320" imgH="622440"/>
        </mc:Choice>
        <mc:Fallback>
          <p:control name="TextBox1" r:id="rId1" imgW="679320" imgH="62244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26704" y="2746463"/>
                  <a:ext cx="678721" cy="62169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39640" imgH="488880"/>
        </mc:Choice>
        <mc:Fallback>
          <p:control name="TextBox2" r:id="rId2" imgW="539640" imgH="488880">
            <p:pic>
              <p:nvPicPr>
                <p:cNvPr id="131" name="TextBox2">
                  <a:extLst>
                    <a:ext uri="{FF2B5EF4-FFF2-40B4-BE49-F238E27FC236}">
                      <a16:creationId xmlns:a16="http://schemas.microsoft.com/office/drawing/2014/main" id="{D0AF7C99-49FF-4A60-8E2E-D4720B7A3CF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00863" y="1339202"/>
                  <a:ext cx="538193" cy="4879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39640" imgH="488880"/>
        </mc:Choice>
        <mc:Fallback>
          <p:control name="TextBox3" r:id="rId3" imgW="539640" imgH="488880">
            <p:pic>
              <p:nvPicPr>
                <p:cNvPr id="133" name="TextBox3">
                  <a:extLst>
                    <a:ext uri="{FF2B5EF4-FFF2-40B4-BE49-F238E27FC236}">
                      <a16:creationId xmlns:a16="http://schemas.microsoft.com/office/drawing/2014/main" id="{B4980ADE-D821-4CB0-838F-3BAED44E0F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00863" y="2090876"/>
                  <a:ext cx="538193" cy="4879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39640" imgH="488880"/>
        </mc:Choice>
        <mc:Fallback>
          <p:control name="TextBox4" r:id="rId4" imgW="539640" imgH="488880">
            <p:pic>
              <p:nvPicPr>
                <p:cNvPr id="134" name="TextBox4">
                  <a:extLst>
                    <a:ext uri="{FF2B5EF4-FFF2-40B4-BE49-F238E27FC236}">
                      <a16:creationId xmlns:a16="http://schemas.microsoft.com/office/drawing/2014/main" id="{297187AD-E555-4FDC-B2C3-DA27FAC014F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439541" y="2077082"/>
                  <a:ext cx="538193" cy="4879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79320" imgH="622440"/>
        </mc:Choice>
        <mc:Fallback>
          <p:control name="TextBox5" r:id="rId5" imgW="679320" imgH="622440">
            <p:pic>
              <p:nvPicPr>
                <p:cNvPr id="136" name="TextBox5">
                  <a:extLst>
                    <a:ext uri="{FF2B5EF4-FFF2-40B4-BE49-F238E27FC236}">
                      <a16:creationId xmlns:a16="http://schemas.microsoft.com/office/drawing/2014/main" id="{76DDBADD-704A-4226-A5F0-87BA4F3DD3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26704" y="5263535"/>
                  <a:ext cx="678721" cy="62169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39640" imgH="488880"/>
        </mc:Choice>
        <mc:Fallback>
          <p:control name="TextBox6" r:id="rId6" imgW="539640" imgH="488880">
            <p:pic>
              <p:nvPicPr>
                <p:cNvPr id="151" name="TextBox6">
                  <a:extLst>
                    <a:ext uri="{FF2B5EF4-FFF2-40B4-BE49-F238E27FC236}">
                      <a16:creationId xmlns:a16="http://schemas.microsoft.com/office/drawing/2014/main" id="{85F5A3B0-4B32-4354-B1C3-A6C11920B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43040" y="3870849"/>
                  <a:ext cx="538193" cy="4879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7" imgW="539640" imgH="488880"/>
        </mc:Choice>
        <mc:Fallback>
          <p:control name="TextBox7" r:id="rId7" imgW="539640" imgH="488880">
            <p:pic>
              <p:nvPicPr>
                <p:cNvPr id="152" name="TextBox7">
                  <a:extLst>
                    <a:ext uri="{FF2B5EF4-FFF2-40B4-BE49-F238E27FC236}">
                      <a16:creationId xmlns:a16="http://schemas.microsoft.com/office/drawing/2014/main" id="{D2A1FD2E-F4F2-43C9-AE9E-68B3BBACAF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43040" y="4659561"/>
                  <a:ext cx="538193" cy="4879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8" imgW="539640" imgH="488880"/>
        </mc:Choice>
        <mc:Fallback>
          <p:control name="TextBox8" r:id="rId8" imgW="539640" imgH="488880">
            <p:pic>
              <p:nvPicPr>
                <p:cNvPr id="153" name="TextBox8">
                  <a:extLst>
                    <a:ext uri="{FF2B5EF4-FFF2-40B4-BE49-F238E27FC236}">
                      <a16:creationId xmlns:a16="http://schemas.microsoft.com/office/drawing/2014/main" id="{71B34830-F0A2-403A-B606-DCF67BE5BB7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90200" y="4641956"/>
                  <a:ext cx="538193" cy="487964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930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6" grpId="0" animBg="1"/>
      <p:bldP spid="68" grpId="0" animBg="1"/>
      <p:bldP spid="77" grpId="0" animBg="1"/>
      <p:bldP spid="103" grpId="0" animBg="1"/>
      <p:bldP spid="109" grpId="0" animBg="1"/>
      <p:bldP spid="109" grpId="1" animBg="1"/>
      <p:bldP spid="110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7" grpId="1" animBg="1"/>
      <p:bldP spid="128" grpId="0" animBg="1"/>
      <p:bldP spid="135" grpId="0"/>
      <p:bldP spid="138" grpId="0" animBg="1"/>
      <p:bldP spid="139" grpId="0" animBg="1"/>
      <p:bldP spid="140" grpId="0" animBg="1"/>
      <p:bldP spid="141" grpId="0" animBg="1"/>
      <p:bldP spid="141" grpId="1" animBg="1"/>
      <p:bldP spid="142" grpId="0" animBg="1"/>
      <p:bldP spid="142" grpId="1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8" grpId="1" animBg="1"/>
      <p:bldP spid="149" grpId="0" animBg="1"/>
      <p:bldP spid="150" grpId="0"/>
      <p:bldP spid="154" grpId="0"/>
      <p:bldP spid="155" grpId="0" animBg="1"/>
      <p:bldP spid="15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/>
        </p:blipFill>
        <p:spPr>
          <a:xfrm>
            <a:off x="-1" y="6350"/>
            <a:ext cx="12203311" cy="6432951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793779" y="206540"/>
            <a:ext cx="2163726" cy="740920"/>
            <a:chOff x="1237837" y="479568"/>
            <a:chExt cx="2144287" cy="669621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605707"/>
              <a:ext cx="1624246" cy="49217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37837" y="479568"/>
              <a:ext cx="727622" cy="66962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Google Shape;248;p5">
            <a:extLst>
              <a:ext uri="{FF2B5EF4-FFF2-40B4-BE49-F238E27FC236}">
                <a16:creationId xmlns:a16="http://schemas.microsoft.com/office/drawing/2014/main" id="{88AD9F64-5749-48AC-A667-AAB8F6952D7E}"/>
              </a:ext>
            </a:extLst>
          </p:cNvPr>
          <p:cNvSpPr txBox="1"/>
          <p:nvPr/>
        </p:nvSpPr>
        <p:spPr>
          <a:xfrm>
            <a:off x="1199153" y="2617237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12 – 7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248;p5">
            <a:extLst>
              <a:ext uri="{FF2B5EF4-FFF2-40B4-BE49-F238E27FC236}">
                <a16:creationId xmlns:a16="http://schemas.microsoft.com/office/drawing/2014/main" id="{BD69F2BB-FA4A-4332-8D68-F493270A316F}"/>
              </a:ext>
            </a:extLst>
          </p:cNvPr>
          <p:cNvSpPr txBox="1"/>
          <p:nvPr/>
        </p:nvSpPr>
        <p:spPr>
          <a:xfrm>
            <a:off x="6627057" y="2711678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14 – 5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248;p5">
            <a:extLst>
              <a:ext uri="{FF2B5EF4-FFF2-40B4-BE49-F238E27FC236}">
                <a16:creationId xmlns:a16="http://schemas.microsoft.com/office/drawing/2014/main" id="{FABB9531-E6CF-41F2-AAE7-E794C06696D6}"/>
              </a:ext>
            </a:extLst>
          </p:cNvPr>
          <p:cNvSpPr txBox="1"/>
          <p:nvPr/>
        </p:nvSpPr>
        <p:spPr>
          <a:xfrm>
            <a:off x="1476801" y="5333119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4 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248;p5">
            <a:extLst>
              <a:ext uri="{FF2B5EF4-FFF2-40B4-BE49-F238E27FC236}">
                <a16:creationId xmlns:a16="http://schemas.microsoft.com/office/drawing/2014/main" id="{813E11C0-CFF8-4F2D-91F9-58E30FD298BF}"/>
              </a:ext>
            </a:extLst>
          </p:cNvPr>
          <p:cNvSpPr txBox="1"/>
          <p:nvPr/>
        </p:nvSpPr>
        <p:spPr>
          <a:xfrm>
            <a:off x="6627057" y="5347116"/>
            <a:ext cx="240548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11 – 7 </a:t>
            </a:r>
            <a:r>
              <a:rPr lang="en-US" sz="36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=</a:t>
            </a:r>
            <a:endParaRPr sz="36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9" name="Table 2">
            <a:extLst>
              <a:ext uri="{FF2B5EF4-FFF2-40B4-BE49-F238E27FC236}">
                <a16:creationId xmlns:a16="http://schemas.microsoft.com/office/drawing/2014/main" id="{6A64B0AF-BA1A-4B6A-B0F8-A1CE124C4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4120"/>
              </p:ext>
            </p:extLst>
          </p:nvPr>
        </p:nvGraphicFramePr>
        <p:xfrm>
          <a:off x="1178767" y="1248749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151" name="Oval 150">
            <a:extLst>
              <a:ext uri="{FF2B5EF4-FFF2-40B4-BE49-F238E27FC236}">
                <a16:creationId xmlns:a16="http://schemas.microsoft.com/office/drawing/2014/main" id="{A12A507F-8EF9-4B50-995F-E14B9F9E7529}"/>
              </a:ext>
            </a:extLst>
          </p:cNvPr>
          <p:cNvSpPr/>
          <p:nvPr/>
        </p:nvSpPr>
        <p:spPr>
          <a:xfrm>
            <a:off x="1337030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B4C8C1FD-3F39-4C55-A1AD-FED8602ED8AA}"/>
              </a:ext>
            </a:extLst>
          </p:cNvPr>
          <p:cNvSpPr/>
          <p:nvPr/>
        </p:nvSpPr>
        <p:spPr>
          <a:xfrm>
            <a:off x="1932277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4B2AE832-CBCD-4776-B9EE-9BCA71E88A2B}"/>
              </a:ext>
            </a:extLst>
          </p:cNvPr>
          <p:cNvSpPr/>
          <p:nvPr/>
        </p:nvSpPr>
        <p:spPr>
          <a:xfrm>
            <a:off x="2568389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7036787B-8174-47B6-A6FF-9BC7825A61EE}"/>
              </a:ext>
            </a:extLst>
          </p:cNvPr>
          <p:cNvSpPr/>
          <p:nvPr/>
        </p:nvSpPr>
        <p:spPr>
          <a:xfrm>
            <a:off x="3163636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D165377F-7B67-4FD4-A174-BBDBD078BE43}"/>
              </a:ext>
            </a:extLst>
          </p:cNvPr>
          <p:cNvSpPr/>
          <p:nvPr/>
        </p:nvSpPr>
        <p:spPr>
          <a:xfrm>
            <a:off x="3779196" y="135536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81B1047-4C0B-46DD-A1B7-42A691153FA0}"/>
              </a:ext>
            </a:extLst>
          </p:cNvPr>
          <p:cNvSpPr/>
          <p:nvPr/>
        </p:nvSpPr>
        <p:spPr>
          <a:xfrm>
            <a:off x="1337030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9DA9ED5A-A729-46A7-8CE5-8344BE8FD740}"/>
              </a:ext>
            </a:extLst>
          </p:cNvPr>
          <p:cNvSpPr/>
          <p:nvPr/>
        </p:nvSpPr>
        <p:spPr>
          <a:xfrm>
            <a:off x="1932277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823069AA-CD86-4A88-A643-A12A9054C4A0}"/>
              </a:ext>
            </a:extLst>
          </p:cNvPr>
          <p:cNvSpPr/>
          <p:nvPr/>
        </p:nvSpPr>
        <p:spPr>
          <a:xfrm>
            <a:off x="2568389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B32F9C3-4103-4F44-880F-BB852FC05F9E}"/>
              </a:ext>
            </a:extLst>
          </p:cNvPr>
          <p:cNvSpPr/>
          <p:nvPr/>
        </p:nvSpPr>
        <p:spPr>
          <a:xfrm>
            <a:off x="3163636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741EA2FF-1145-46BC-A1EF-F0FD06EF86C3}"/>
              </a:ext>
            </a:extLst>
          </p:cNvPr>
          <p:cNvSpPr/>
          <p:nvPr/>
        </p:nvSpPr>
        <p:spPr>
          <a:xfrm>
            <a:off x="3779196" y="1899331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73E6C95-A01E-4DAE-A1BA-3376672E9122}"/>
              </a:ext>
            </a:extLst>
          </p:cNvPr>
          <p:cNvSpPr/>
          <p:nvPr/>
        </p:nvSpPr>
        <p:spPr>
          <a:xfrm>
            <a:off x="4441934" y="1355363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5D65C6E6-DD5E-4505-B236-70BA97F578C8}"/>
              </a:ext>
            </a:extLst>
          </p:cNvPr>
          <p:cNvCxnSpPr/>
          <p:nvPr/>
        </p:nvCxnSpPr>
        <p:spPr>
          <a:xfrm>
            <a:off x="4441934" y="1240523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A596F287-F655-454F-8DA6-05CEC71AA000}"/>
              </a:ext>
            </a:extLst>
          </p:cNvPr>
          <p:cNvCxnSpPr/>
          <p:nvPr/>
        </p:nvCxnSpPr>
        <p:spPr>
          <a:xfrm>
            <a:off x="3741887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809DEC55-3F27-455B-B6C8-9C9C5107FA17}"/>
              </a:ext>
            </a:extLst>
          </p:cNvPr>
          <p:cNvSpPr/>
          <p:nvPr/>
        </p:nvSpPr>
        <p:spPr>
          <a:xfrm>
            <a:off x="4909556" y="1331273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7E432E5-D036-4A93-8323-73B9B3AA0337}"/>
              </a:ext>
            </a:extLst>
          </p:cNvPr>
          <p:cNvCxnSpPr/>
          <p:nvPr/>
        </p:nvCxnSpPr>
        <p:spPr>
          <a:xfrm>
            <a:off x="4909555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E214E569-AF7C-4E37-80EA-1A264969917C}"/>
              </a:ext>
            </a:extLst>
          </p:cNvPr>
          <p:cNvCxnSpPr/>
          <p:nvPr/>
        </p:nvCxnSpPr>
        <p:spPr>
          <a:xfrm>
            <a:off x="3155138" y="125036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18183001-26BF-4784-8ED4-F4984BB24694}"/>
              </a:ext>
            </a:extLst>
          </p:cNvPr>
          <p:cNvCxnSpPr/>
          <p:nvPr/>
        </p:nvCxnSpPr>
        <p:spPr>
          <a:xfrm>
            <a:off x="2540579" y="125036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4F2B2FC1-B41F-4E97-9D8D-16CAAA9A470F}"/>
              </a:ext>
            </a:extLst>
          </p:cNvPr>
          <p:cNvCxnSpPr/>
          <p:nvPr/>
        </p:nvCxnSpPr>
        <p:spPr>
          <a:xfrm>
            <a:off x="1932223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4FEA05DD-7637-417C-B877-8E12A79CE928}"/>
              </a:ext>
            </a:extLst>
          </p:cNvPr>
          <p:cNvCxnSpPr/>
          <p:nvPr/>
        </p:nvCxnSpPr>
        <p:spPr>
          <a:xfrm>
            <a:off x="1317664" y="123121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0" name="Table 2">
            <a:extLst>
              <a:ext uri="{FF2B5EF4-FFF2-40B4-BE49-F238E27FC236}">
                <a16:creationId xmlns:a16="http://schemas.microsoft.com/office/drawing/2014/main" id="{2BF1B5BF-CA02-46FE-999D-3185A2016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207537"/>
              </p:ext>
            </p:extLst>
          </p:nvPr>
        </p:nvGraphicFramePr>
        <p:xfrm>
          <a:off x="6355260" y="1306103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171" name="Oval 170">
            <a:extLst>
              <a:ext uri="{FF2B5EF4-FFF2-40B4-BE49-F238E27FC236}">
                <a16:creationId xmlns:a16="http://schemas.microsoft.com/office/drawing/2014/main" id="{BA593765-1A37-4D51-BEAA-638E8CBD54B5}"/>
              </a:ext>
            </a:extLst>
          </p:cNvPr>
          <p:cNvSpPr/>
          <p:nvPr/>
        </p:nvSpPr>
        <p:spPr>
          <a:xfrm>
            <a:off x="6513523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F060B53-875E-4595-BF13-29568BD84A50}"/>
              </a:ext>
            </a:extLst>
          </p:cNvPr>
          <p:cNvSpPr/>
          <p:nvPr/>
        </p:nvSpPr>
        <p:spPr>
          <a:xfrm>
            <a:off x="7108770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AFFC6A72-507B-4E72-A60D-1C19BCF02C12}"/>
              </a:ext>
            </a:extLst>
          </p:cNvPr>
          <p:cNvSpPr/>
          <p:nvPr/>
        </p:nvSpPr>
        <p:spPr>
          <a:xfrm>
            <a:off x="7744882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5AADEA93-7825-4FD5-808C-64F6C433D100}"/>
              </a:ext>
            </a:extLst>
          </p:cNvPr>
          <p:cNvSpPr/>
          <p:nvPr/>
        </p:nvSpPr>
        <p:spPr>
          <a:xfrm>
            <a:off x="8340129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5E0C6ABF-D5EE-4FC8-A246-CE9194836846}"/>
              </a:ext>
            </a:extLst>
          </p:cNvPr>
          <p:cNvSpPr/>
          <p:nvPr/>
        </p:nvSpPr>
        <p:spPr>
          <a:xfrm>
            <a:off x="8955689" y="1412718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5DB1C6D5-630B-4108-8CF4-7A4A1EBE172E}"/>
              </a:ext>
            </a:extLst>
          </p:cNvPr>
          <p:cNvSpPr/>
          <p:nvPr/>
        </p:nvSpPr>
        <p:spPr>
          <a:xfrm>
            <a:off x="6513523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9A4ECE5B-E89A-4C53-9CC9-F3649E506E26}"/>
              </a:ext>
            </a:extLst>
          </p:cNvPr>
          <p:cNvSpPr/>
          <p:nvPr/>
        </p:nvSpPr>
        <p:spPr>
          <a:xfrm>
            <a:off x="7108770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921D599D-F967-4DC1-96FC-FA334F234C69}"/>
              </a:ext>
            </a:extLst>
          </p:cNvPr>
          <p:cNvSpPr/>
          <p:nvPr/>
        </p:nvSpPr>
        <p:spPr>
          <a:xfrm>
            <a:off x="7744882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CDED901A-D7F8-4AEA-800F-E3974A1C54CE}"/>
              </a:ext>
            </a:extLst>
          </p:cNvPr>
          <p:cNvSpPr/>
          <p:nvPr/>
        </p:nvSpPr>
        <p:spPr>
          <a:xfrm>
            <a:off x="8340129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7AA4B075-A841-4AF0-8680-97538BCEDBEF}"/>
              </a:ext>
            </a:extLst>
          </p:cNvPr>
          <p:cNvSpPr/>
          <p:nvPr/>
        </p:nvSpPr>
        <p:spPr>
          <a:xfrm>
            <a:off x="8955689" y="195668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7D573180-6282-47AB-97BD-A2CA1430AEBD}"/>
              </a:ext>
            </a:extLst>
          </p:cNvPr>
          <p:cNvSpPr/>
          <p:nvPr/>
        </p:nvSpPr>
        <p:spPr>
          <a:xfrm>
            <a:off x="9618427" y="141271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2C299CF1-7263-45CC-9545-9106CAE5E43D}"/>
              </a:ext>
            </a:extLst>
          </p:cNvPr>
          <p:cNvCxnSpPr/>
          <p:nvPr/>
        </p:nvCxnSpPr>
        <p:spPr>
          <a:xfrm>
            <a:off x="9618427" y="129787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4880F7E4-295F-4E9B-ABA7-32724F4017D5}"/>
              </a:ext>
            </a:extLst>
          </p:cNvPr>
          <p:cNvCxnSpPr/>
          <p:nvPr/>
        </p:nvCxnSpPr>
        <p:spPr>
          <a:xfrm>
            <a:off x="8918380" y="128857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Oval 228">
            <a:extLst>
              <a:ext uri="{FF2B5EF4-FFF2-40B4-BE49-F238E27FC236}">
                <a16:creationId xmlns:a16="http://schemas.microsoft.com/office/drawing/2014/main" id="{5F15004A-6B85-462B-A008-890DB89DE451}"/>
              </a:ext>
            </a:extLst>
          </p:cNvPr>
          <p:cNvSpPr/>
          <p:nvPr/>
        </p:nvSpPr>
        <p:spPr>
          <a:xfrm>
            <a:off x="10086049" y="138862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C8A03C5A-C108-4D13-B95D-0DDA366B93CA}"/>
              </a:ext>
            </a:extLst>
          </p:cNvPr>
          <p:cNvCxnSpPr/>
          <p:nvPr/>
        </p:nvCxnSpPr>
        <p:spPr>
          <a:xfrm>
            <a:off x="10086048" y="128857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Oval 234">
            <a:extLst>
              <a:ext uri="{FF2B5EF4-FFF2-40B4-BE49-F238E27FC236}">
                <a16:creationId xmlns:a16="http://schemas.microsoft.com/office/drawing/2014/main" id="{49CC2AF1-DCA0-4FCB-86FC-7011FE6BB209}"/>
              </a:ext>
            </a:extLst>
          </p:cNvPr>
          <p:cNvSpPr/>
          <p:nvPr/>
        </p:nvSpPr>
        <p:spPr>
          <a:xfrm>
            <a:off x="10545611" y="140628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3DC1922-696C-486C-A87F-FDB020364F6B}"/>
              </a:ext>
            </a:extLst>
          </p:cNvPr>
          <p:cNvCxnSpPr/>
          <p:nvPr/>
        </p:nvCxnSpPr>
        <p:spPr>
          <a:xfrm>
            <a:off x="10545611" y="129144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:a16="http://schemas.microsoft.com/office/drawing/2014/main" id="{B20640F8-1AC3-47CA-9967-1221CD15B5BF}"/>
              </a:ext>
            </a:extLst>
          </p:cNvPr>
          <p:cNvSpPr/>
          <p:nvPr/>
        </p:nvSpPr>
        <p:spPr>
          <a:xfrm>
            <a:off x="11013233" y="1382199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D0EA2F17-A7E0-4D00-9263-4717C1C46E26}"/>
              </a:ext>
            </a:extLst>
          </p:cNvPr>
          <p:cNvCxnSpPr/>
          <p:nvPr/>
        </p:nvCxnSpPr>
        <p:spPr>
          <a:xfrm>
            <a:off x="11013232" y="1282142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9" name="Table 2">
            <a:extLst>
              <a:ext uri="{FF2B5EF4-FFF2-40B4-BE49-F238E27FC236}">
                <a16:creationId xmlns:a16="http://schemas.microsoft.com/office/drawing/2014/main" id="{01934608-8DF7-4C87-AA0B-267BBE60A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638940"/>
              </p:ext>
            </p:extLst>
          </p:nvPr>
        </p:nvGraphicFramePr>
        <p:xfrm>
          <a:off x="1205798" y="3746272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240" name="Oval 239">
            <a:extLst>
              <a:ext uri="{FF2B5EF4-FFF2-40B4-BE49-F238E27FC236}">
                <a16:creationId xmlns:a16="http://schemas.microsoft.com/office/drawing/2014/main" id="{663E00F1-DA24-4EB1-B718-A31698098A96}"/>
              </a:ext>
            </a:extLst>
          </p:cNvPr>
          <p:cNvSpPr/>
          <p:nvPr/>
        </p:nvSpPr>
        <p:spPr>
          <a:xfrm>
            <a:off x="1364061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E69C5F5B-0572-4CAC-A672-7A2C3CFD3B71}"/>
              </a:ext>
            </a:extLst>
          </p:cNvPr>
          <p:cNvSpPr/>
          <p:nvPr/>
        </p:nvSpPr>
        <p:spPr>
          <a:xfrm>
            <a:off x="1959308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0F91654E-1F5C-4309-A1DC-9F2123950729}"/>
              </a:ext>
            </a:extLst>
          </p:cNvPr>
          <p:cNvSpPr/>
          <p:nvPr/>
        </p:nvSpPr>
        <p:spPr>
          <a:xfrm>
            <a:off x="2595420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151002BE-AFA0-473B-884F-EF962DE5B447}"/>
              </a:ext>
            </a:extLst>
          </p:cNvPr>
          <p:cNvSpPr/>
          <p:nvPr/>
        </p:nvSpPr>
        <p:spPr>
          <a:xfrm>
            <a:off x="3190667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CDDE75AB-3606-442A-B423-D3F22EEE53D5}"/>
              </a:ext>
            </a:extLst>
          </p:cNvPr>
          <p:cNvSpPr/>
          <p:nvPr/>
        </p:nvSpPr>
        <p:spPr>
          <a:xfrm>
            <a:off x="3806227" y="3852887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602A836-A2B2-4B10-8630-7C627AC8AC82}"/>
              </a:ext>
            </a:extLst>
          </p:cNvPr>
          <p:cNvSpPr/>
          <p:nvPr/>
        </p:nvSpPr>
        <p:spPr>
          <a:xfrm>
            <a:off x="1364061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278843F3-21CE-46DE-9061-F94FCC5565B3}"/>
              </a:ext>
            </a:extLst>
          </p:cNvPr>
          <p:cNvSpPr/>
          <p:nvPr/>
        </p:nvSpPr>
        <p:spPr>
          <a:xfrm>
            <a:off x="1959308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A056B676-BFF6-43BE-8DF9-AE91F99F2D1E}"/>
              </a:ext>
            </a:extLst>
          </p:cNvPr>
          <p:cNvSpPr/>
          <p:nvPr/>
        </p:nvSpPr>
        <p:spPr>
          <a:xfrm>
            <a:off x="2595420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720F99A2-AD89-4CC9-B7C6-23269FA36AC0}"/>
              </a:ext>
            </a:extLst>
          </p:cNvPr>
          <p:cNvSpPr/>
          <p:nvPr/>
        </p:nvSpPr>
        <p:spPr>
          <a:xfrm>
            <a:off x="3190667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16DF476B-7137-49EF-8E8E-52454056D253}"/>
              </a:ext>
            </a:extLst>
          </p:cNvPr>
          <p:cNvSpPr/>
          <p:nvPr/>
        </p:nvSpPr>
        <p:spPr>
          <a:xfrm>
            <a:off x="3806227" y="439685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E1738335-187F-4620-BE5A-04CD9CF25491}"/>
              </a:ext>
            </a:extLst>
          </p:cNvPr>
          <p:cNvSpPr/>
          <p:nvPr/>
        </p:nvSpPr>
        <p:spPr>
          <a:xfrm>
            <a:off x="4468965" y="3852886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E54EC026-817C-44E9-BC02-6AFFD2049F83}"/>
              </a:ext>
            </a:extLst>
          </p:cNvPr>
          <p:cNvCxnSpPr/>
          <p:nvPr/>
        </p:nvCxnSpPr>
        <p:spPr>
          <a:xfrm>
            <a:off x="4468965" y="3738046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4C3EC3FF-1468-4809-A06B-948542D9158A}"/>
              </a:ext>
            </a:extLst>
          </p:cNvPr>
          <p:cNvCxnSpPr/>
          <p:nvPr/>
        </p:nvCxnSpPr>
        <p:spPr>
          <a:xfrm>
            <a:off x="3768918" y="3728739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0FB7F6F1-AECC-4626-8097-1E80E376C85E}"/>
              </a:ext>
            </a:extLst>
          </p:cNvPr>
          <p:cNvCxnSpPr/>
          <p:nvPr/>
        </p:nvCxnSpPr>
        <p:spPr>
          <a:xfrm>
            <a:off x="3182169" y="374789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F83396C6-8BE4-4461-83A8-B3ECA258C618}"/>
              </a:ext>
            </a:extLst>
          </p:cNvPr>
          <p:cNvCxnSpPr/>
          <p:nvPr/>
        </p:nvCxnSpPr>
        <p:spPr>
          <a:xfrm>
            <a:off x="2567610" y="374789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4" name="Table 2">
            <a:extLst>
              <a:ext uri="{FF2B5EF4-FFF2-40B4-BE49-F238E27FC236}">
                <a16:creationId xmlns:a16="http://schemas.microsoft.com/office/drawing/2014/main" id="{6B55F3DB-C68A-4423-BB83-9130C902B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484875"/>
              </p:ext>
            </p:extLst>
          </p:nvPr>
        </p:nvGraphicFramePr>
        <p:xfrm>
          <a:off x="6355259" y="3734160"/>
          <a:ext cx="3103070" cy="109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14">
                  <a:extLst>
                    <a:ext uri="{9D8B030D-6E8A-4147-A177-3AD203B41FA5}">
                      <a16:colId xmlns:a16="http://schemas.microsoft.com/office/drawing/2014/main" val="215468959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060173429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89857278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1126700053"/>
                    </a:ext>
                  </a:extLst>
                </a:gridCol>
                <a:gridCol w="620614">
                  <a:extLst>
                    <a:ext uri="{9D8B030D-6E8A-4147-A177-3AD203B41FA5}">
                      <a16:colId xmlns:a16="http://schemas.microsoft.com/office/drawing/2014/main" val="4032145131"/>
                    </a:ext>
                  </a:extLst>
                </a:gridCol>
              </a:tblGrid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329301"/>
                  </a:ext>
                </a:extLst>
              </a:tr>
              <a:tr h="547669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449961"/>
                  </a:ext>
                </a:extLst>
              </a:tr>
            </a:tbl>
          </a:graphicData>
        </a:graphic>
      </p:graphicFrame>
      <p:sp>
        <p:nvSpPr>
          <p:cNvPr id="325" name="Oval 324">
            <a:extLst>
              <a:ext uri="{FF2B5EF4-FFF2-40B4-BE49-F238E27FC236}">
                <a16:creationId xmlns:a16="http://schemas.microsoft.com/office/drawing/2014/main" id="{9E1B865E-639C-47DF-B844-160E01D913FB}"/>
              </a:ext>
            </a:extLst>
          </p:cNvPr>
          <p:cNvSpPr/>
          <p:nvPr/>
        </p:nvSpPr>
        <p:spPr>
          <a:xfrm>
            <a:off x="6513522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6" name="Oval 325">
            <a:extLst>
              <a:ext uri="{FF2B5EF4-FFF2-40B4-BE49-F238E27FC236}">
                <a16:creationId xmlns:a16="http://schemas.microsoft.com/office/drawing/2014/main" id="{1FE44DE4-3A92-434D-AB4A-F5FEC927BE45}"/>
              </a:ext>
            </a:extLst>
          </p:cNvPr>
          <p:cNvSpPr/>
          <p:nvPr/>
        </p:nvSpPr>
        <p:spPr>
          <a:xfrm>
            <a:off x="7108769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846710FF-61CD-402D-AE77-35229E910D14}"/>
              </a:ext>
            </a:extLst>
          </p:cNvPr>
          <p:cNvSpPr/>
          <p:nvPr/>
        </p:nvSpPr>
        <p:spPr>
          <a:xfrm>
            <a:off x="7744881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8" name="Oval 327">
            <a:extLst>
              <a:ext uri="{FF2B5EF4-FFF2-40B4-BE49-F238E27FC236}">
                <a16:creationId xmlns:a16="http://schemas.microsoft.com/office/drawing/2014/main" id="{853934F7-94F6-4F9B-9D4F-4646C9BF1806}"/>
              </a:ext>
            </a:extLst>
          </p:cNvPr>
          <p:cNvSpPr/>
          <p:nvPr/>
        </p:nvSpPr>
        <p:spPr>
          <a:xfrm>
            <a:off x="8340128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BFA22702-4B1C-46A0-A4DC-9D061C760FB6}"/>
              </a:ext>
            </a:extLst>
          </p:cNvPr>
          <p:cNvSpPr/>
          <p:nvPr/>
        </p:nvSpPr>
        <p:spPr>
          <a:xfrm>
            <a:off x="8955688" y="3840775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F7FAFFAA-6493-473A-8424-B7569587E732}"/>
              </a:ext>
            </a:extLst>
          </p:cNvPr>
          <p:cNvSpPr/>
          <p:nvPr/>
        </p:nvSpPr>
        <p:spPr>
          <a:xfrm>
            <a:off x="6513522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7B15D0CB-B8F8-414B-9376-CB42912F464F}"/>
              </a:ext>
            </a:extLst>
          </p:cNvPr>
          <p:cNvSpPr/>
          <p:nvPr/>
        </p:nvSpPr>
        <p:spPr>
          <a:xfrm>
            <a:off x="7108769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2" name="Oval 331">
            <a:extLst>
              <a:ext uri="{FF2B5EF4-FFF2-40B4-BE49-F238E27FC236}">
                <a16:creationId xmlns:a16="http://schemas.microsoft.com/office/drawing/2014/main" id="{1622E69A-D84F-4C3E-86A4-D70F26AA3496}"/>
              </a:ext>
            </a:extLst>
          </p:cNvPr>
          <p:cNvSpPr/>
          <p:nvPr/>
        </p:nvSpPr>
        <p:spPr>
          <a:xfrm>
            <a:off x="7744881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3" name="Oval 332">
            <a:extLst>
              <a:ext uri="{FF2B5EF4-FFF2-40B4-BE49-F238E27FC236}">
                <a16:creationId xmlns:a16="http://schemas.microsoft.com/office/drawing/2014/main" id="{A4E3E81F-8C55-42EB-83FB-550585E9A277}"/>
              </a:ext>
            </a:extLst>
          </p:cNvPr>
          <p:cNvSpPr/>
          <p:nvPr/>
        </p:nvSpPr>
        <p:spPr>
          <a:xfrm>
            <a:off x="8340128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D48FEBC0-5FF3-43A2-BDEC-01C2E01993A7}"/>
              </a:ext>
            </a:extLst>
          </p:cNvPr>
          <p:cNvSpPr/>
          <p:nvPr/>
        </p:nvSpPr>
        <p:spPr>
          <a:xfrm>
            <a:off x="8955688" y="4384742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C4A792D3-0ADB-47F8-9625-E82D8830002C}"/>
              </a:ext>
            </a:extLst>
          </p:cNvPr>
          <p:cNvSpPr/>
          <p:nvPr/>
        </p:nvSpPr>
        <p:spPr>
          <a:xfrm>
            <a:off x="9618426" y="3840774"/>
            <a:ext cx="340035" cy="34171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09D27807-E94B-4CCC-9A6D-7D068F6B0470}"/>
              </a:ext>
            </a:extLst>
          </p:cNvPr>
          <p:cNvCxnSpPr/>
          <p:nvPr/>
        </p:nvCxnSpPr>
        <p:spPr>
          <a:xfrm>
            <a:off x="9618426" y="3725934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FDB68BAA-5E77-4B3A-9974-5AFFD8F348FA}"/>
              </a:ext>
            </a:extLst>
          </p:cNvPr>
          <p:cNvCxnSpPr/>
          <p:nvPr/>
        </p:nvCxnSpPr>
        <p:spPr>
          <a:xfrm>
            <a:off x="8918379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AF0DD51E-4CF9-4F8D-95A9-229D00D58757}"/>
              </a:ext>
            </a:extLst>
          </p:cNvPr>
          <p:cNvCxnSpPr/>
          <p:nvPr/>
        </p:nvCxnSpPr>
        <p:spPr>
          <a:xfrm>
            <a:off x="8331630" y="37357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477EDDAA-DCFD-47EF-B034-2D0761732DF3}"/>
              </a:ext>
            </a:extLst>
          </p:cNvPr>
          <p:cNvCxnSpPr/>
          <p:nvPr/>
        </p:nvCxnSpPr>
        <p:spPr>
          <a:xfrm>
            <a:off x="7717071" y="3735778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4B3ECAF1-EA45-40B1-8E57-3ED188FA5929}"/>
              </a:ext>
            </a:extLst>
          </p:cNvPr>
          <p:cNvCxnSpPr/>
          <p:nvPr/>
        </p:nvCxnSpPr>
        <p:spPr>
          <a:xfrm>
            <a:off x="7108715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C2E42F12-D1E7-4D31-840F-832FF07C8732}"/>
              </a:ext>
            </a:extLst>
          </p:cNvPr>
          <p:cNvCxnSpPr/>
          <p:nvPr/>
        </p:nvCxnSpPr>
        <p:spPr>
          <a:xfrm>
            <a:off x="6494156" y="3716627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5CF7373A-064C-4E90-B191-C4ECC9407D29}"/>
              </a:ext>
            </a:extLst>
          </p:cNvPr>
          <p:cNvCxnSpPr/>
          <p:nvPr/>
        </p:nvCxnSpPr>
        <p:spPr>
          <a:xfrm>
            <a:off x="6517813" y="4271110"/>
            <a:ext cx="340035" cy="52322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C6287797-7818-0576-8D43-EFD0CEDC37CE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831960" imgH="520560"/>
        </mc:Choice>
        <mc:Fallback>
          <p:control name="TextBox1" r:id="rId1" imgW="831960" imgH="52056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94101BD1-7D4C-408C-A2A1-A11BBA8AC6D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78380" y="2711678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831960" imgH="520560"/>
        </mc:Choice>
        <mc:Fallback>
          <p:control name="TextBox2" r:id="rId2" imgW="831960" imgH="520560">
            <p:pic>
              <p:nvPicPr>
                <p:cNvPr id="144" name="TextBox2">
                  <a:extLst>
                    <a:ext uri="{FF2B5EF4-FFF2-40B4-BE49-F238E27FC236}">
                      <a16:creationId xmlns:a16="http://schemas.microsoft.com/office/drawing/2014/main" id="{32638F2F-F65E-4862-9B9C-B561EE36181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88165" y="2803911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831960" imgH="520560"/>
        </mc:Choice>
        <mc:Fallback>
          <p:control name="TextBox3" r:id="rId3" imgW="831960" imgH="520560">
            <p:pic>
              <p:nvPicPr>
                <p:cNvPr id="145" name="TextBox3">
                  <a:extLst>
                    <a:ext uri="{FF2B5EF4-FFF2-40B4-BE49-F238E27FC236}">
                      <a16:creationId xmlns:a16="http://schemas.microsoft.com/office/drawing/2014/main" id="{C46894EA-0D39-4407-B0E9-6EC838BD21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04100" y="5409340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831960" imgH="520560"/>
        </mc:Choice>
        <mc:Fallback>
          <p:control name="TextBox4" r:id="rId4" imgW="831960" imgH="520560">
            <p:pic>
              <p:nvPicPr>
                <p:cNvPr id="148" name="TextBox4">
                  <a:extLst>
                    <a:ext uri="{FF2B5EF4-FFF2-40B4-BE49-F238E27FC236}">
                      <a16:creationId xmlns:a16="http://schemas.microsoft.com/office/drawing/2014/main" id="{6D6CAE83-EE64-4803-AD1F-AF26C6E5954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78041" y="5395344"/>
                  <a:ext cx="830262" cy="52184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5759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1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6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9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2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4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5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1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1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6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1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0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9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1" grpId="1" animBg="1"/>
      <p:bldP spid="164" grpId="0" animBg="1"/>
      <p:bldP spid="164" grpId="1" animBg="1"/>
      <p:bldP spid="171" grpId="0" animBg="1"/>
      <p:bldP spid="172" grpId="0" animBg="1"/>
      <p:bldP spid="173" grpId="0" animBg="1"/>
      <p:bldP spid="174" grpId="0" animBg="1"/>
      <p:bldP spid="175" grpId="0" animBg="1"/>
      <p:bldP spid="175" grpId="1" animBg="1"/>
      <p:bldP spid="176" grpId="0" animBg="1"/>
      <p:bldP spid="178" grpId="0" animBg="1"/>
      <p:bldP spid="179" grpId="0" animBg="1"/>
      <p:bldP spid="180" grpId="0" animBg="1"/>
      <p:bldP spid="223" grpId="0" animBg="1"/>
      <p:bldP spid="224" grpId="0" animBg="1"/>
      <p:bldP spid="224" grpId="1" animBg="1"/>
      <p:bldP spid="229" grpId="0" animBg="1"/>
      <p:bldP spid="229" grpId="1" animBg="1"/>
      <p:bldP spid="235" grpId="0" animBg="1"/>
      <p:bldP spid="235" grpId="1" animBg="1"/>
      <p:bldP spid="237" grpId="0" animBg="1"/>
      <p:bldP spid="237" grpId="1" animBg="1"/>
      <p:bldP spid="240" grpId="0" animBg="1"/>
      <p:bldP spid="241" grpId="0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0" grpId="1" animBg="1"/>
      <p:bldP spid="325" grpId="0" animBg="1"/>
      <p:bldP spid="325" grpId="1" animBg="1"/>
      <p:bldP spid="326" grpId="0" animBg="1"/>
      <p:bldP spid="326" grpId="1" animBg="1"/>
      <p:bldP spid="327" grpId="0" animBg="1"/>
      <p:bldP spid="327" grpId="1" animBg="1"/>
      <p:bldP spid="328" grpId="0" animBg="1"/>
      <p:bldP spid="328" grpId="1" animBg="1"/>
      <p:bldP spid="329" grpId="0" animBg="1"/>
      <p:bldP spid="329" grpId="1" animBg="1"/>
      <p:bldP spid="330" grpId="0" animBg="1"/>
      <p:bldP spid="330" grpId="1" animBg="1"/>
      <p:bldP spid="331" grpId="0" animBg="1"/>
      <p:bldP spid="332" grpId="0" animBg="1"/>
      <p:bldP spid="333" grpId="0" animBg="1"/>
      <p:bldP spid="334" grpId="0" animBg="1"/>
      <p:bldP spid="335" grpId="0" animBg="1"/>
      <p:bldP spid="3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406716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Nổ: 8 Điểm 2">
            <a:extLst>
              <a:ext uri="{FF2B5EF4-FFF2-40B4-BE49-F238E27FC236}">
                <a16:creationId xmlns:a16="http://schemas.microsoft.com/office/drawing/2014/main" id="{DAC3D1C2-CAFB-691C-F00B-807FEEC6B88F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1"/>
          <a:stretch/>
        </p:blipFill>
        <p:spPr>
          <a:xfrm>
            <a:off x="-1" y="6350"/>
            <a:ext cx="12203311" cy="6432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33C40-9F63-4040-8A42-B654B032B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599" b="33708"/>
          <a:stretch/>
        </p:blipFill>
        <p:spPr>
          <a:xfrm>
            <a:off x="4270411" y="2237703"/>
            <a:ext cx="3648471" cy="218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959DC-71A0-42BA-BCF6-4424094CA2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5647"/>
          <a:stretch/>
        </p:blipFill>
        <p:spPr>
          <a:xfrm>
            <a:off x="625184" y="2088083"/>
            <a:ext cx="3435069" cy="236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3718B-624E-4C89-A831-846131A1C8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7537"/>
          <a:stretch/>
        </p:blipFill>
        <p:spPr>
          <a:xfrm>
            <a:off x="8113580" y="2192783"/>
            <a:ext cx="3435069" cy="218050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092649" y="666484"/>
            <a:ext cx="2190809" cy="799110"/>
            <a:chOff x="1208564" y="356727"/>
            <a:chExt cx="1066317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814520" cy="528062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69EBF55D-D7DF-4D9A-96FC-C58D1B440A8D}"/>
              </a:ext>
            </a:extLst>
          </p:cNvPr>
          <p:cNvSpPr txBox="1"/>
          <p:nvPr/>
        </p:nvSpPr>
        <p:spPr>
          <a:xfrm>
            <a:off x="8378702" y="2607272"/>
            <a:ext cx="26009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15 – 6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48FCFB55-380A-4CC4-9AE0-337E40671013}"/>
              </a:ext>
            </a:extLst>
          </p:cNvPr>
          <p:cNvSpPr txBox="1"/>
          <p:nvPr/>
        </p:nvSpPr>
        <p:spPr>
          <a:xfrm>
            <a:off x="1028137" y="2655900"/>
            <a:ext cx="21779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– 7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71BB10A3-A128-435A-91AC-44F02BFFD0B0}"/>
              </a:ext>
            </a:extLst>
          </p:cNvPr>
          <p:cNvSpPr txBox="1"/>
          <p:nvPr/>
        </p:nvSpPr>
        <p:spPr>
          <a:xfrm>
            <a:off x="4990615" y="2635100"/>
            <a:ext cx="19714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6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14 – 9 =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4E6B85CE-B05B-9ED8-1A84-0574B2E71D49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4" r:id="rId1" imgW="546120" imgH="457200"/>
        </mc:Choice>
        <mc:Fallback>
          <p:control name="TextBox4" r:id="rId1" imgW="54612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12654" y="2685502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46120" imgH="457200"/>
        </mc:Choice>
        <mc:Fallback>
          <p:control name="TextBox1" r:id="rId2" imgW="54612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812654" y="3355381"/>
                  <a:ext cx="54701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482760" imgH="457200"/>
        </mc:Choice>
        <mc:Fallback>
          <p:control name="TextBox2" r:id="rId3" imgW="4827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2662479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482760" imgH="457200"/>
        </mc:Choice>
        <mc:Fallback>
          <p:control name="TextBox3" r:id="rId4" imgW="4827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6927" y="3324487"/>
                  <a:ext cx="478820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20560" imgH="457200"/>
        </mc:Choice>
        <mc:Fallback>
          <p:control name="TextBox5" r:id="rId5" imgW="5205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38757" y="2685502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20560" imgH="457200"/>
        </mc:Choice>
        <mc:Fallback>
          <p:control name="TextBox6" r:id="rId6" imgW="5205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38756" y="3355381"/>
                  <a:ext cx="517811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2D4E3-DF97-45D5-88DC-63A29E48A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762" y="572302"/>
            <a:ext cx="8907809" cy="6024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0FCC414-95A6-4B78-8F9C-9B5E347ADCE3}"/>
              </a:ext>
            </a:extLst>
          </p:cNvPr>
          <p:cNvSpPr/>
          <p:nvPr/>
        </p:nvSpPr>
        <p:spPr>
          <a:xfrm>
            <a:off x="1855404" y="572302"/>
            <a:ext cx="669851" cy="638175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910F26A-F432-46DA-B644-D3D5B045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990" y="5420320"/>
            <a:ext cx="1190625" cy="139390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A9EEB-2859-4815-9790-1900BACCAA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53380">
            <a:off x="777900" y="5420319"/>
            <a:ext cx="1190625" cy="139390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357A57-6386-485A-A205-06A78B2C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88591">
            <a:off x="105314" y="5428219"/>
            <a:ext cx="1190625" cy="1393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8ED15A-5923-4039-91C6-E0CEAABA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7936">
            <a:off x="10139281" y="5043864"/>
            <a:ext cx="1480016" cy="1706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24BA24-48B4-48B7-8A87-572E3E009E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73234">
            <a:off x="10621973" y="5043864"/>
            <a:ext cx="1480016" cy="1706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D144E12-60B9-4DBE-93B4-A45AC52D6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8643" y="4995762"/>
            <a:ext cx="1480016" cy="170607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1C548B7-17FC-471D-87DC-FEDDE7F23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7991" y="4892861"/>
            <a:ext cx="1006935" cy="8398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DB7420C-6160-4C59-B932-F5A4C9415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6663" y="-231779"/>
            <a:ext cx="1841996" cy="1565697"/>
          </a:xfrm>
          <a:prstGeom prst="rect">
            <a:avLst/>
          </a:prstGeom>
        </p:spPr>
      </p:pic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1D7FF3EA-3495-E7EC-198E-5BEE591986EF}"/>
              </a:ext>
            </a:extLst>
          </p:cNvPr>
          <p:cNvSpPr/>
          <p:nvPr/>
        </p:nvSpPr>
        <p:spPr>
          <a:xfrm>
            <a:off x="-39004" y="43545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5" r:id="rId1" imgW="514440" imgH="457200"/>
        </mc:Choice>
        <mc:Fallback>
          <p:control name="TextBox5" r:id="rId1" imgW="51444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07839" y="5090981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2" imgW="361800" imgH="343080"/>
        </mc:Choice>
        <mc:Fallback>
          <p:control name="TextBox4" r:id="rId2" imgW="361800" imgH="34308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F8848745-E0C2-423E-A410-28F4BFC538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85556" y="5141498"/>
                  <a:ext cx="360246" cy="34253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3" imgW="514440" imgH="457200"/>
        </mc:Choice>
        <mc:Fallback>
          <p:control name="TextBox1" r:id="rId3" imgW="514440" imgH="457200">
            <p:pic>
              <p:nvPicPr>
                <p:cNvPr id="68" name="TextBox1">
                  <a:extLst>
                    <a:ext uri="{FF2B5EF4-FFF2-40B4-BE49-F238E27FC236}">
                      <a16:creationId xmlns:a16="http://schemas.microsoft.com/office/drawing/2014/main" id="{0A92D36B-A1A3-43CD-A3ED-8CAEB7C90C1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95986" y="5091590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4" imgW="514440" imgH="457200"/>
        </mc:Choice>
        <mc:Fallback>
          <p:control name="TextBox2" r:id="rId4" imgW="514440" imgH="457200">
            <p:pic>
              <p:nvPicPr>
                <p:cNvPr id="69" name="TextBox2">
                  <a:extLst>
                    <a:ext uri="{FF2B5EF4-FFF2-40B4-BE49-F238E27FC236}">
                      <a16:creationId xmlns:a16="http://schemas.microsoft.com/office/drawing/2014/main" id="{50F95A33-5D43-4FC8-B450-625FE80E7B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965767" y="5093798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514440" imgH="457200"/>
        </mc:Choice>
        <mc:Fallback>
          <p:control name="TextBox3" r:id="rId5" imgW="514440" imgH="457200">
            <p:pic>
              <p:nvPicPr>
                <p:cNvPr id="70" name="TextBox3">
                  <a:extLst>
                    <a:ext uri="{FF2B5EF4-FFF2-40B4-BE49-F238E27FC236}">
                      <a16:creationId xmlns:a16="http://schemas.microsoft.com/office/drawing/2014/main" id="{EC18D160-98F7-4122-95E9-488F2B06215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52520" y="5723521"/>
                  <a:ext cx="512646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1887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0"/>
            <a:ext cx="12192000" cy="6410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049192" y="795282"/>
            <a:ext cx="9712895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ngày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xưa</a:t>
              </a:r>
              <a:r>
                <a:rPr lang="en-US" sz="2200" dirty="0">
                  <a:latin typeface="UTM Avo" panose="02040603050506020204" pitchFamily="18" charset="0"/>
                </a:rPr>
                <a:t>, ở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vương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quốc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nọ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có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một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xinh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đẹp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đang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bị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bắt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đi</a:t>
              </a:r>
              <a:r>
                <a:rPr lang="en-US" sz="2200" dirty="0">
                  <a:latin typeface="UTM Avo" panose="02040603050506020204" pitchFamily="18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Chàng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muốn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phải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vượt</a:t>
              </a:r>
              <a:r>
                <a:rPr lang="en-US" sz="2200" dirty="0">
                  <a:latin typeface="UTM Avo" panose="02040603050506020204" pitchFamily="18" charset="0"/>
                </a:rPr>
                <a:t> qua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thử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thách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gặp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rất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nhiều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hung </a:t>
              </a:r>
              <a:r>
                <a:rPr lang="en-US" sz="2200" dirty="0" err="1">
                  <a:latin typeface="UTM Avo" panose="02040603050506020204" pitchFamily="18" charset="0"/>
                </a:rPr>
                <a:t>dữ</a:t>
              </a:r>
              <a:r>
                <a:rPr lang="en-US" sz="2200" dirty="0">
                  <a:latin typeface="UTM Avo" panose="02040603050506020204" pitchFamily="18" charset="0"/>
                </a:rPr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>
                  <a:latin typeface="UTM Avo" panose="02040603050506020204" pitchFamily="18" charset="0"/>
                </a:rPr>
                <a:t>Em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hãy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giúp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Hiệp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sĩ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đánh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quái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vật</a:t>
              </a:r>
              <a:r>
                <a:rPr lang="en-US" sz="2200" dirty="0">
                  <a:latin typeface="UTM Avo" panose="02040603050506020204" pitchFamily="18" charset="0"/>
                </a:rPr>
                <a:t>, </a:t>
              </a:r>
              <a:r>
                <a:rPr lang="en-US" sz="2200" dirty="0" err="1">
                  <a:latin typeface="UTM Avo" panose="02040603050506020204" pitchFamily="18" charset="0"/>
                </a:rPr>
                <a:t>người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khổng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lồ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và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rồng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lửa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để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giải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cứu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công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chúa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bằng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cách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trả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lời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đúng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các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câu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hỏi</a:t>
              </a:r>
              <a:r>
                <a:rPr lang="en-US" sz="2200" dirty="0">
                  <a:latin typeface="UTM Avo" panose="02040603050506020204" pitchFamily="18" charset="0"/>
                </a:rPr>
                <a:t> </a:t>
              </a:r>
              <a:r>
                <a:rPr lang="en-US" sz="2200" dirty="0" err="1">
                  <a:latin typeface="UTM Avo" panose="02040603050506020204" pitchFamily="18" charset="0"/>
                </a:rPr>
                <a:t>nhé</a:t>
              </a:r>
              <a:r>
                <a:rPr lang="en-US" sz="2200" dirty="0">
                  <a:latin typeface="UTM Avo" panose="02040603050506020204" pitchFamily="18" charset="0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CB57D8F-C426-443A-91AA-EFB1A3769D4E}"/>
              </a:ext>
            </a:extLst>
          </p:cNvPr>
          <p:cNvSpPr/>
          <p:nvPr/>
        </p:nvSpPr>
        <p:spPr>
          <a:xfrm>
            <a:off x="1049192" y="2014794"/>
            <a:ext cx="9931598" cy="225557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ổ: 8 Điểm 3">
            <a:extLst>
              <a:ext uri="{FF2B5EF4-FFF2-40B4-BE49-F238E27FC236}">
                <a16:creationId xmlns:a16="http://schemas.microsoft.com/office/drawing/2014/main" id="{1A9A9740-B029-9EF3-B3B3-9DC4491A9C2B}"/>
              </a:ext>
            </a:extLst>
          </p:cNvPr>
          <p:cNvSpPr/>
          <p:nvPr/>
        </p:nvSpPr>
        <p:spPr>
          <a:xfrm>
            <a:off x="0" y="6489114"/>
            <a:ext cx="1234440" cy="368886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6006586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1993748" y="173084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985572" y="33287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11 - 5 = ?</a:t>
              </a:r>
            </a:p>
          </p:txBody>
        </p:sp>
      </p:grpSp>
      <p:sp>
        <p:nvSpPr>
          <p:cNvPr id="21" name="C">
            <a:extLst>
              <a:ext uri="{FF2B5EF4-FFF2-40B4-BE49-F238E27FC236}">
                <a16:creationId xmlns:a16="http://schemas.microsoft.com/office/drawing/2014/main" id="{5F642B78-7067-46EC-93FE-25D57CC88EF2}"/>
              </a:ext>
            </a:extLst>
          </p:cNvPr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70"/>
          <a:stretch/>
        </p:blipFill>
        <p:spPr>
          <a:xfrm>
            <a:off x="0" y="5984349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6509234" y="26892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33DC7AA-25FF-4EED-8101-689C81D98B40}"/>
              </a:ext>
            </a:extLst>
          </p:cNvPr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9</a:t>
            </a: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7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4012531" y="31723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14 – 6 = ?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2063637" y="27968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467.916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58431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916857" y="164981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7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2057233" y="2823626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6470384" y="159400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889295" y="339756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15 – 7  = ?</a:t>
              </a:r>
            </a:p>
          </p:txBody>
        </p:sp>
      </p:grpSp>
      <p:sp>
        <p:nvSpPr>
          <p:cNvPr id="14" name="C">
            <a:extLst>
              <a:ext uri="{FF2B5EF4-FFF2-40B4-BE49-F238E27FC236}">
                <a16:creationId xmlns:a16="http://schemas.microsoft.com/office/drawing/2014/main" id="{54DE855A-1C29-431F-9124-A082855F0D8B}"/>
              </a:ext>
            </a:extLst>
          </p:cNvPr>
          <p:cNvSpPr/>
          <p:nvPr/>
        </p:nvSpPr>
        <p:spPr>
          <a:xfrm>
            <a:off x="6470384" y="279050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492513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6016072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7" name="C">
            <a:extLst>
              <a:ext uri="{FF2B5EF4-FFF2-40B4-BE49-F238E27FC236}">
                <a16:creationId xmlns:a16="http://schemas.microsoft.com/office/drawing/2014/main" id="{BB0562FD-CAE6-436A-866F-1D0EC49B81CC}"/>
              </a:ext>
            </a:extLst>
          </p:cNvPr>
          <p:cNvSpPr/>
          <p:nvPr/>
        </p:nvSpPr>
        <p:spPr>
          <a:xfrm>
            <a:off x="6572378" y="275600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47756" y="175967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92944" y="14980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435128"/>
              <a:ext cx="3766273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kern="1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16 – 8 = 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6550484" y="1740672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467.916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0"/>
            <a:ext cx="12192000" cy="6410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723CC6DD-7AED-411A-B6CF-58AE293E489C}"/>
              </a:ext>
            </a:extLst>
          </p:cNvPr>
          <p:cNvSpPr/>
          <p:nvPr/>
        </p:nvSpPr>
        <p:spPr>
          <a:xfrm>
            <a:off x="6517620" y="1989724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12 - 7</a:t>
            </a: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9BF69CF6-5459-4351-BEA7-1B1A85D60E07}"/>
              </a:ext>
            </a:extLst>
          </p:cNvPr>
          <p:cNvSpPr/>
          <p:nvPr/>
        </p:nvSpPr>
        <p:spPr>
          <a:xfrm>
            <a:off x="6517620" y="3096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14 - </a:t>
            </a:r>
            <a:r>
              <a:rPr lang="en-US" sz="3600" b="1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2009847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11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- 5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8D7B6B9B-7BDD-49E9-A71B-E98F7CE90913}"/>
              </a:ext>
            </a:extLst>
          </p:cNvPr>
          <p:cNvSpPr/>
          <p:nvPr/>
        </p:nvSpPr>
        <p:spPr>
          <a:xfrm>
            <a:off x="2079968" y="3190541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– 8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166045" y="234781"/>
            <a:ext cx="5859910" cy="1385212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5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39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4"/>
          <a:stretch/>
        </p:blipFill>
        <p:spPr>
          <a:xfrm>
            <a:off x="8698" y="1"/>
            <a:ext cx="12183301" cy="6448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88633" y="3583568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38824" y="3583567"/>
            <a:ext cx="7456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553F7400-9E18-DF03-7283-8E7BE3C65F83}"/>
              </a:ext>
            </a:extLst>
          </p:cNvPr>
          <p:cNvSpPr/>
          <p:nvPr/>
        </p:nvSpPr>
        <p:spPr>
          <a:xfrm>
            <a:off x="-54678" y="54864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416702" cy="2891250"/>
            <a:chOff x="210559" y="170974"/>
            <a:chExt cx="4416702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674976" cy="1612050"/>
              <a:chOff x="952285" y="1450174"/>
              <a:chExt cx="3674976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89415" y="1758962"/>
                <a:ext cx="36378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12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9D6CBC-BCFE-E82A-A05C-CC9C898CA6D4}"/>
              </a:ext>
            </a:extLst>
          </p:cNvPr>
          <p:cNvGrpSpPr/>
          <p:nvPr/>
        </p:nvGrpSpPr>
        <p:grpSpPr>
          <a:xfrm>
            <a:off x="4442713" y="496076"/>
            <a:ext cx="8128000" cy="5418667"/>
            <a:chOff x="2514303" y="156541"/>
            <a:chExt cx="8128000" cy="541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BA824F-8F03-C5A5-6AB4-1AF3D830D317}"/>
                </a:ext>
              </a:extLst>
            </p:cNvPr>
            <p:cNvGrpSpPr/>
            <p:nvPr/>
          </p:nvGrpSpPr>
          <p:grpSpPr>
            <a:xfrm>
              <a:off x="2514303" y="156541"/>
              <a:ext cx="8128000" cy="5418667"/>
              <a:chOff x="2514303" y="156541"/>
              <a:chExt cx="8128000" cy="5418667"/>
            </a:xfrm>
          </p:grpSpPr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4234004A-86F1-574C-ED75-53F370DF847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92542111"/>
                  </p:ext>
                </p:extLst>
              </p:nvPr>
            </p:nvGraphicFramePr>
            <p:xfrm>
              <a:off x="2514303" y="156541"/>
              <a:ext cx="8128000" cy="54186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BB61A6B2-7FAE-6F3B-FFF1-862B3486E106}"/>
                  </a:ext>
                </a:extLst>
              </p:cNvPr>
              <p:cNvSpPr txBox="1"/>
              <p:nvPr/>
            </p:nvSpPr>
            <p:spPr>
              <a:xfrm rot="17502564">
                <a:off x="5343231" y="441148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Việt Nam</a:t>
                </a:r>
                <a:endParaRPr lang="en-US" sz="1100" kern="1200" dirty="0"/>
              </a:p>
            </p:txBody>
          </p:sp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4EE05B55-3388-7B53-EF54-B0CA3F82E30C}"/>
                  </a:ext>
                </a:extLst>
              </p:cNvPr>
              <p:cNvSpPr txBox="1"/>
              <p:nvPr/>
            </p:nvSpPr>
            <p:spPr>
              <a:xfrm rot="18002933">
                <a:off x="5161852" y="431444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Nam</a:t>
                </a:r>
                <a:endParaRPr lang="en-US" sz="1100" kern="1200" dirty="0"/>
              </a:p>
            </p:txBody>
          </p:sp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DA9AA6ED-D96E-5BEE-7BE7-AC21E0011246}"/>
                  </a:ext>
                </a:extLst>
              </p:cNvPr>
              <p:cNvSpPr txBox="1"/>
              <p:nvPr/>
            </p:nvSpPr>
            <p:spPr>
              <a:xfrm rot="18481894">
                <a:off x="4947635" y="41776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Thành Nam</a:t>
                </a:r>
                <a:endParaRPr lang="en-US" sz="1100" kern="1200" dirty="0"/>
              </a:p>
            </p:txBody>
          </p:sp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0966271C-DA90-7E5C-7EED-00428C9C3836}"/>
                  </a:ext>
                </a:extLst>
              </p:cNvPr>
              <p:cNvSpPr txBox="1"/>
              <p:nvPr/>
            </p:nvSpPr>
            <p:spPr>
              <a:xfrm rot="18863258">
                <a:off x="4763206" y="402601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Kim Ngân</a:t>
                </a:r>
                <a:endParaRPr lang="en-US" sz="1100" kern="1200" dirty="0"/>
              </a:p>
            </p:txBody>
          </p:sp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0DA1C984-E1E6-770C-70C1-6B570E867774}"/>
                  </a:ext>
                </a:extLst>
              </p:cNvPr>
              <p:cNvSpPr txBox="1"/>
              <p:nvPr/>
            </p:nvSpPr>
            <p:spPr>
              <a:xfrm rot="19274995">
                <a:off x="4611286" y="382088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Ngân</a:t>
                </a:r>
                <a:endParaRPr lang="en-US" sz="1100" kern="1200" dirty="0"/>
              </a:p>
            </p:txBody>
          </p:sp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D42094B7-C4D6-0FA7-5869-0083893A549A}"/>
                  </a:ext>
                </a:extLst>
              </p:cNvPr>
              <p:cNvSpPr txBox="1"/>
              <p:nvPr/>
            </p:nvSpPr>
            <p:spPr>
              <a:xfrm rot="19984470">
                <a:off x="4488238" y="363577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Bích Ngọc</a:t>
                </a:r>
                <a:endParaRPr lang="en-US" sz="1100" kern="1200" dirty="0"/>
              </a:p>
            </p:txBody>
          </p: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5FDC3F61-34C6-D27C-D26F-ACE8CEC59FFA}"/>
                  </a:ext>
                </a:extLst>
              </p:cNvPr>
              <p:cNvSpPr txBox="1"/>
              <p:nvPr/>
            </p:nvSpPr>
            <p:spPr>
              <a:xfrm rot="20119220">
                <a:off x="4400249" y="340005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Minh Ngọc</a:t>
                </a:r>
                <a:endParaRPr lang="en-US" sz="1100" kern="1200" dirty="0"/>
              </a:p>
            </p:txBody>
          </p:sp>
          <p:sp>
            <p:nvSpPr>
              <p:cNvPr id="21" name="TextBox 1">
                <a:extLst>
                  <a:ext uri="{FF2B5EF4-FFF2-40B4-BE49-F238E27FC236}">
                    <a16:creationId xmlns:a16="http://schemas.microsoft.com/office/drawing/2014/main" id="{50A4AA11-02ED-1D28-AA31-20895C679E24}"/>
                  </a:ext>
                </a:extLst>
              </p:cNvPr>
              <p:cNvSpPr txBox="1"/>
              <p:nvPr/>
            </p:nvSpPr>
            <p:spPr>
              <a:xfrm rot="20579005">
                <a:off x="4308555" y="314722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Nhất</a:t>
                </a:r>
                <a:endParaRPr lang="en-US" sz="1100" kern="1200" dirty="0"/>
              </a:p>
            </p:txBody>
          </p:sp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F8CB86A4-F679-01BE-BC42-5303741B9254}"/>
                  </a:ext>
                </a:extLst>
              </p:cNvPr>
              <p:cNvSpPr txBox="1"/>
              <p:nvPr/>
            </p:nvSpPr>
            <p:spPr>
              <a:xfrm rot="21157837">
                <a:off x="4295121" y="29155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</a:t>
                </a:r>
                <a:endParaRPr lang="en-US" sz="1100" kern="1200" dirty="0"/>
              </a:p>
            </p:txBody>
          </p: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5DEE2A82-8391-B90D-0093-8965AA17EDFC}"/>
                  </a:ext>
                </a:extLst>
              </p:cNvPr>
              <p:cNvSpPr txBox="1"/>
              <p:nvPr/>
            </p:nvSpPr>
            <p:spPr>
              <a:xfrm>
                <a:off x="4295121" y="269198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Trung Quân</a:t>
                </a:r>
                <a:endParaRPr lang="en-US" sz="1100" kern="1200" dirty="0"/>
              </a:p>
            </p:txBody>
          </p:sp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8D6259F7-D7BA-A580-2D0B-05E2B22F7FC4}"/>
                  </a:ext>
                </a:extLst>
              </p:cNvPr>
              <p:cNvSpPr txBox="1"/>
              <p:nvPr/>
            </p:nvSpPr>
            <p:spPr>
              <a:xfrm rot="2900542">
                <a:off x="4901498" y="142749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Thảo</a:t>
                </a:r>
                <a:endParaRPr lang="en-US" sz="1100" kern="1200" dirty="0"/>
              </a:p>
            </p:txBody>
          </p: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8F1FF42F-6BB6-0410-9A7A-DBE8DAE63328}"/>
                  </a:ext>
                </a:extLst>
              </p:cNvPr>
              <p:cNvSpPr txBox="1"/>
              <p:nvPr/>
            </p:nvSpPr>
            <p:spPr>
              <a:xfrm rot="3233180">
                <a:off x="5098829" y="127122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Thịnh</a:t>
                </a:r>
                <a:endParaRPr lang="en-US" sz="1100" kern="1200" dirty="0"/>
              </a:p>
            </p:txBody>
          </p:sp>
          <p:sp>
            <p:nvSpPr>
              <p:cNvPr id="26" name="TextBox 1">
                <a:extLst>
                  <a:ext uri="{FF2B5EF4-FFF2-40B4-BE49-F238E27FC236}">
                    <a16:creationId xmlns:a16="http://schemas.microsoft.com/office/drawing/2014/main" id="{E47FAC2D-C37F-03AA-67B7-23D1C17C1246}"/>
                  </a:ext>
                </a:extLst>
              </p:cNvPr>
              <p:cNvSpPr txBox="1"/>
              <p:nvPr/>
            </p:nvSpPr>
            <p:spPr>
              <a:xfrm rot="5790976">
                <a:off x="6480574" y="101091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Huệ An</a:t>
                </a:r>
                <a:endParaRPr lang="en-US" sz="1100" kern="1200" dirty="0"/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97F37844-03D9-9655-3A6E-887F0ECAADAF}"/>
                  </a:ext>
                </a:extLst>
              </p:cNvPr>
              <p:cNvSpPr txBox="1"/>
              <p:nvPr/>
            </p:nvSpPr>
            <p:spPr>
              <a:xfrm rot="10145515">
                <a:off x="7873321" y="251513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Duy</a:t>
                </a:r>
                <a:endParaRPr lang="en-US" sz="1100" kern="1200" dirty="0"/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085F47D3-FF6D-9DC0-CB22-9D1DCD4B9343}"/>
                  </a:ext>
                </a:extLst>
              </p:cNvPr>
              <p:cNvSpPr txBox="1"/>
              <p:nvPr/>
            </p:nvSpPr>
            <p:spPr>
              <a:xfrm rot="10800000">
                <a:off x="7886690" y="275157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Dương</a:t>
                </a:r>
                <a:endParaRPr lang="en-US" sz="1100" kern="1200" dirty="0"/>
              </a:p>
            </p:txBody>
          </p: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D334370E-939C-58BE-361F-8FF6D0D7AFC4}"/>
                  </a:ext>
                </a:extLst>
              </p:cNvPr>
              <p:cNvSpPr txBox="1"/>
              <p:nvPr/>
            </p:nvSpPr>
            <p:spPr>
              <a:xfrm rot="10959234">
                <a:off x="7792413" y="295220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Đạt</a:t>
                </a:r>
                <a:endParaRPr lang="en-US" sz="1100" kern="1200" dirty="0"/>
              </a:p>
            </p:txBody>
          </p:sp>
          <p:sp>
            <p:nvSpPr>
              <p:cNvPr id="30" name="TextBox 1">
                <a:extLst>
                  <a:ext uri="{FF2B5EF4-FFF2-40B4-BE49-F238E27FC236}">
                    <a16:creationId xmlns:a16="http://schemas.microsoft.com/office/drawing/2014/main" id="{715A99C4-A6F4-0E9E-ECB1-01768EC59541}"/>
                  </a:ext>
                </a:extLst>
              </p:cNvPr>
              <p:cNvSpPr txBox="1"/>
              <p:nvPr/>
            </p:nvSpPr>
            <p:spPr>
              <a:xfrm rot="11469423">
                <a:off x="7859951" y="320439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Tôn Đức</a:t>
                </a:r>
                <a:endParaRPr lang="en-US" sz="1100" kern="1200" dirty="0"/>
              </a:p>
            </p:txBody>
          </p:sp>
          <p:sp>
            <p:nvSpPr>
              <p:cNvPr id="31" name="TextBox 1">
                <a:extLst>
                  <a:ext uri="{FF2B5EF4-FFF2-40B4-BE49-F238E27FC236}">
                    <a16:creationId xmlns:a16="http://schemas.microsoft.com/office/drawing/2014/main" id="{FB759ADA-12D0-1A28-A4B9-A845C3A2757D}"/>
                  </a:ext>
                </a:extLst>
              </p:cNvPr>
              <p:cNvSpPr txBox="1"/>
              <p:nvPr/>
            </p:nvSpPr>
            <p:spPr>
              <a:xfrm rot="11903646">
                <a:off x="7786512" y="344556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Đình Đức</a:t>
                </a:r>
                <a:endParaRPr lang="en-US" sz="1100" kern="1200" dirty="0"/>
              </a:p>
            </p:txBody>
          </p:sp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865D3894-E8C0-7BA7-8B20-FB98FA2A21E8}"/>
                  </a:ext>
                </a:extLst>
              </p:cNvPr>
              <p:cNvSpPr txBox="1"/>
              <p:nvPr/>
            </p:nvSpPr>
            <p:spPr>
              <a:xfrm rot="12915677">
                <a:off x="7678578" y="365590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Hân</a:t>
                </a:r>
                <a:endParaRPr lang="en-US" sz="1100" kern="1200" dirty="0"/>
              </a:p>
            </p:txBody>
          </p:sp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20B9142C-ED44-BB9C-0013-55C0CCA161E0}"/>
                  </a:ext>
                </a:extLst>
              </p:cNvPr>
              <p:cNvSpPr txBox="1"/>
              <p:nvPr/>
            </p:nvSpPr>
            <p:spPr>
              <a:xfrm rot="13098610">
                <a:off x="7517696" y="38201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Hưng</a:t>
                </a:r>
                <a:endParaRPr lang="en-US" sz="1100" kern="1200" dirty="0"/>
              </a:p>
            </p:txBody>
          </p:sp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4C40F2DC-D5E6-86AC-D0C7-30261A1AB953}"/>
                  </a:ext>
                </a:extLst>
              </p:cNvPr>
              <p:cNvSpPr txBox="1"/>
              <p:nvPr/>
            </p:nvSpPr>
            <p:spPr>
              <a:xfrm rot="13595288">
                <a:off x="7389276" y="405204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Hương</a:t>
                </a:r>
                <a:endParaRPr lang="en-US" sz="1100" kern="1200" dirty="0"/>
              </a:p>
            </p:txBody>
          </p:sp>
          <p:sp>
            <p:nvSpPr>
              <p:cNvPr id="35" name="TextBox 1">
                <a:extLst>
                  <a:ext uri="{FF2B5EF4-FFF2-40B4-BE49-F238E27FC236}">
                    <a16:creationId xmlns:a16="http://schemas.microsoft.com/office/drawing/2014/main" id="{D60B36BC-150E-AD4A-521A-AA5FFA30AE7F}"/>
                  </a:ext>
                </a:extLst>
              </p:cNvPr>
              <p:cNvSpPr txBox="1"/>
              <p:nvPr/>
            </p:nvSpPr>
            <p:spPr>
              <a:xfrm rot="14147089">
                <a:off x="7234697" y="419619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Khải</a:t>
                </a:r>
                <a:endParaRPr lang="en-US" sz="1100" kern="1200" dirty="0"/>
              </a:p>
            </p:txBody>
          </p: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322976F0-800B-BF0C-8F08-DFA225BB119C}"/>
                  </a:ext>
                </a:extLst>
              </p:cNvPr>
              <p:cNvSpPr txBox="1"/>
              <p:nvPr/>
            </p:nvSpPr>
            <p:spPr>
              <a:xfrm rot="14477159">
                <a:off x="7010510" y="431933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Khoa</a:t>
                </a:r>
                <a:endParaRPr lang="en-US" sz="1100" kern="1200" dirty="0"/>
              </a:p>
            </p:txBody>
          </p:sp>
          <p:sp>
            <p:nvSpPr>
              <p:cNvPr id="37" name="TextBox 1">
                <a:extLst>
                  <a:ext uri="{FF2B5EF4-FFF2-40B4-BE49-F238E27FC236}">
                    <a16:creationId xmlns:a16="http://schemas.microsoft.com/office/drawing/2014/main" id="{3C0D9331-D869-8613-91FD-22DC7BCAD013}"/>
                  </a:ext>
                </a:extLst>
              </p:cNvPr>
              <p:cNvSpPr txBox="1"/>
              <p:nvPr/>
            </p:nvSpPr>
            <p:spPr>
              <a:xfrm rot="14728899">
                <a:off x="6785411" y="442974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Lâm</a:t>
                </a:r>
                <a:endParaRPr lang="en-US" sz="1100" kern="1200" dirty="0"/>
              </a:p>
            </p:txBody>
          </p:sp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D52C23A5-94D5-F286-B99E-BC3235BF1696}"/>
                  </a:ext>
                </a:extLst>
              </p:cNvPr>
              <p:cNvSpPr txBox="1"/>
              <p:nvPr/>
            </p:nvSpPr>
            <p:spPr>
              <a:xfrm rot="15172616">
                <a:off x="6549271" y="450690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Lâm</a:t>
                </a:r>
                <a:endParaRPr lang="en-US" sz="1100" kern="1200" dirty="0"/>
              </a:p>
            </p:txBody>
          </p:sp>
          <p:sp>
            <p:nvSpPr>
              <p:cNvPr id="39" name="TextBox 1">
                <a:extLst>
                  <a:ext uri="{FF2B5EF4-FFF2-40B4-BE49-F238E27FC236}">
                    <a16:creationId xmlns:a16="http://schemas.microsoft.com/office/drawing/2014/main" id="{643737B7-BE10-CDE4-F34C-4D9B5E2606A8}"/>
                  </a:ext>
                </a:extLst>
              </p:cNvPr>
              <p:cNvSpPr txBox="1"/>
              <p:nvPr/>
            </p:nvSpPr>
            <p:spPr>
              <a:xfrm rot="15583456">
                <a:off x="6315128" y="454655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Linh</a:t>
                </a:r>
                <a:endParaRPr lang="en-US" sz="1100" kern="1200" dirty="0"/>
              </a:p>
            </p:txBody>
          </p:sp>
          <p:sp>
            <p:nvSpPr>
              <p:cNvPr id="40" name="TextBox 1">
                <a:extLst>
                  <a:ext uri="{FF2B5EF4-FFF2-40B4-BE49-F238E27FC236}">
                    <a16:creationId xmlns:a16="http://schemas.microsoft.com/office/drawing/2014/main" id="{12098FBB-DF55-9B67-C783-F53A70693A1F}"/>
                  </a:ext>
                </a:extLst>
              </p:cNvPr>
              <p:cNvSpPr txBox="1"/>
              <p:nvPr/>
            </p:nvSpPr>
            <p:spPr>
              <a:xfrm rot="16200000">
                <a:off x="6086619" y="458006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</a:t>
                </a:r>
                <a:endParaRPr lang="en-US" sz="1100" kern="1200" dirty="0"/>
              </a:p>
            </p:txBody>
          </p:sp>
          <p:sp>
            <p:nvSpPr>
              <p:cNvPr id="41" name="TextBox 1">
                <a:extLst>
                  <a:ext uri="{FF2B5EF4-FFF2-40B4-BE49-F238E27FC236}">
                    <a16:creationId xmlns:a16="http://schemas.microsoft.com/office/drawing/2014/main" id="{2E73F5E9-9A4C-564D-623E-07A7B647F7FF}"/>
                  </a:ext>
                </a:extLst>
              </p:cNvPr>
              <p:cNvSpPr txBox="1"/>
              <p:nvPr/>
            </p:nvSpPr>
            <p:spPr>
              <a:xfrm rot="16569579">
                <a:off x="5826783" y="454998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Dương Minh</a:t>
                </a:r>
                <a:endParaRPr lang="en-US" sz="1100" kern="1200" dirty="0"/>
              </a:p>
            </p:txBody>
          </p:sp>
          <p:sp>
            <p:nvSpPr>
              <p:cNvPr id="42" name="TextBox 1">
                <a:extLst>
                  <a:ext uri="{FF2B5EF4-FFF2-40B4-BE49-F238E27FC236}">
                    <a16:creationId xmlns:a16="http://schemas.microsoft.com/office/drawing/2014/main" id="{2C9802C0-8A7A-BDC1-5563-1BAAB4F22AE5}"/>
                  </a:ext>
                </a:extLst>
              </p:cNvPr>
              <p:cNvSpPr txBox="1"/>
              <p:nvPr/>
            </p:nvSpPr>
            <p:spPr>
              <a:xfrm rot="16963079">
                <a:off x="5591070" y="449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Nguyễn Minh</a:t>
                </a:r>
                <a:endParaRPr lang="en-US" sz="1100" kern="1200" dirty="0"/>
              </a:p>
            </p:txBody>
          </p:sp>
          <p:sp>
            <p:nvSpPr>
              <p:cNvPr id="43" name="TextBox 1">
                <a:extLst>
                  <a:ext uri="{FF2B5EF4-FFF2-40B4-BE49-F238E27FC236}">
                    <a16:creationId xmlns:a16="http://schemas.microsoft.com/office/drawing/2014/main" id="{D5013F7E-3E8D-1C4A-4176-220D839415AF}"/>
                  </a:ext>
                </a:extLst>
              </p:cNvPr>
              <p:cNvSpPr txBox="1"/>
              <p:nvPr/>
            </p:nvSpPr>
            <p:spPr>
              <a:xfrm rot="6744493">
                <a:off x="6722004" y="10793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Anh </a:t>
                </a:r>
                <a:endParaRPr lang="en-US" sz="1100" kern="1200" dirty="0"/>
              </a:p>
            </p:txBody>
          </p:sp>
          <p:sp>
            <p:nvSpPr>
              <p:cNvPr id="44" name="TextBox 1">
                <a:extLst>
                  <a:ext uri="{FF2B5EF4-FFF2-40B4-BE49-F238E27FC236}">
                    <a16:creationId xmlns:a16="http://schemas.microsoft.com/office/drawing/2014/main" id="{79A55145-6697-9E78-9397-5C2E0AAC27E8}"/>
                  </a:ext>
                </a:extLst>
              </p:cNvPr>
              <p:cNvSpPr txBox="1"/>
              <p:nvPr/>
            </p:nvSpPr>
            <p:spPr>
              <a:xfrm rot="7120977">
                <a:off x="6927827" y="117431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Huyền Anh</a:t>
                </a:r>
                <a:endParaRPr lang="en-US" sz="1100" kern="1200" dirty="0"/>
              </a:p>
            </p:txBody>
          </p:sp>
          <p:sp>
            <p:nvSpPr>
              <p:cNvPr id="45" name="TextBox 1">
                <a:extLst>
                  <a:ext uri="{FF2B5EF4-FFF2-40B4-BE49-F238E27FC236}">
                    <a16:creationId xmlns:a16="http://schemas.microsoft.com/office/drawing/2014/main" id="{664F5B09-99DA-ADDB-D672-9D9C602F4500}"/>
                  </a:ext>
                </a:extLst>
              </p:cNvPr>
              <p:cNvSpPr txBox="1"/>
              <p:nvPr/>
            </p:nvSpPr>
            <p:spPr>
              <a:xfrm rot="7415521">
                <a:off x="7141285" y="128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 Anh</a:t>
                </a:r>
                <a:endParaRPr lang="en-US" sz="1100" kern="1200" dirty="0"/>
              </a:p>
            </p:txBody>
          </p:sp>
          <p:sp>
            <p:nvSpPr>
              <p:cNvPr id="46" name="TextBox 1">
                <a:extLst>
                  <a:ext uri="{FF2B5EF4-FFF2-40B4-BE49-F238E27FC236}">
                    <a16:creationId xmlns:a16="http://schemas.microsoft.com/office/drawing/2014/main" id="{EB7171D5-8D3F-08B2-CC74-4990548740AF}"/>
                  </a:ext>
                </a:extLst>
              </p:cNvPr>
              <p:cNvSpPr txBox="1"/>
              <p:nvPr/>
            </p:nvSpPr>
            <p:spPr>
              <a:xfrm rot="7818150">
                <a:off x="7318235" y="144672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Diệp Anh</a:t>
                </a:r>
                <a:endParaRPr lang="en-US" sz="1100" kern="1200" dirty="0"/>
              </a:p>
            </p:txBody>
          </p: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A9E757C1-2FC4-EBBE-0715-C50101336795}"/>
                  </a:ext>
                </a:extLst>
              </p:cNvPr>
              <p:cNvSpPr txBox="1"/>
              <p:nvPr/>
            </p:nvSpPr>
            <p:spPr>
              <a:xfrm rot="8131462">
                <a:off x="7494403" y="161249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Anh</a:t>
                </a:r>
                <a:endParaRPr lang="en-US" sz="1100" kern="1200" dirty="0"/>
              </a:p>
            </p:txBody>
          </p:sp>
          <p:sp>
            <p:nvSpPr>
              <p:cNvPr id="48" name="TextBox 1">
                <a:extLst>
                  <a:ext uri="{FF2B5EF4-FFF2-40B4-BE49-F238E27FC236}">
                    <a16:creationId xmlns:a16="http://schemas.microsoft.com/office/drawing/2014/main" id="{7FDF35C7-1D11-F173-7A0B-8A0B5B382670}"/>
                  </a:ext>
                </a:extLst>
              </p:cNvPr>
              <p:cNvSpPr txBox="1"/>
              <p:nvPr/>
            </p:nvSpPr>
            <p:spPr>
              <a:xfrm rot="8702152">
                <a:off x="7586300" y="18234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Bảo</a:t>
                </a:r>
                <a:endParaRPr lang="en-US" sz="1100" kern="1200" dirty="0"/>
              </a:p>
            </p:txBody>
          </p:sp>
          <p:sp>
            <p:nvSpPr>
              <p:cNvPr id="49" name="TextBox 1">
                <a:extLst>
                  <a:ext uri="{FF2B5EF4-FFF2-40B4-BE49-F238E27FC236}">
                    <a16:creationId xmlns:a16="http://schemas.microsoft.com/office/drawing/2014/main" id="{5CBAA35B-8CAB-D4E4-DA13-98214F89D1B7}"/>
                  </a:ext>
                </a:extLst>
              </p:cNvPr>
              <p:cNvSpPr txBox="1"/>
              <p:nvPr/>
            </p:nvSpPr>
            <p:spPr>
              <a:xfrm rot="9217252">
                <a:off x="7771114" y="202308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Chi</a:t>
                </a:r>
                <a:endParaRPr lang="en-US" sz="1100" kern="1200" dirty="0"/>
              </a:p>
            </p:txBody>
          </p:sp>
          <p:sp>
            <p:nvSpPr>
              <p:cNvPr id="50" name="TextBox 1">
                <a:extLst>
                  <a:ext uri="{FF2B5EF4-FFF2-40B4-BE49-F238E27FC236}">
                    <a16:creationId xmlns:a16="http://schemas.microsoft.com/office/drawing/2014/main" id="{76E7A63A-38EE-2E32-8AAF-7DB0D992722B}"/>
                  </a:ext>
                </a:extLst>
              </p:cNvPr>
              <p:cNvSpPr txBox="1"/>
              <p:nvPr/>
            </p:nvSpPr>
            <p:spPr>
              <a:xfrm rot="9675477">
                <a:off x="7800094" y="22518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Tùng Chi</a:t>
                </a:r>
                <a:endParaRPr lang="en-US" sz="1100" kern="1200" dirty="0"/>
              </a:p>
            </p:txBody>
          </p:sp>
          <p:sp>
            <p:nvSpPr>
              <p:cNvPr id="51" name="TextBox 1">
                <a:extLst>
                  <a:ext uri="{FF2B5EF4-FFF2-40B4-BE49-F238E27FC236}">
                    <a16:creationId xmlns:a16="http://schemas.microsoft.com/office/drawing/2014/main" id="{00F62C41-F55C-0F81-9134-1CBCEA81B37A}"/>
                  </a:ext>
                </a:extLst>
              </p:cNvPr>
              <p:cNvSpPr txBox="1"/>
              <p:nvPr/>
            </p:nvSpPr>
            <p:spPr>
              <a:xfrm rot="3597695">
                <a:off x="5338906" y="118637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Quý Tùng</a:t>
                </a:r>
                <a:endParaRPr lang="en-US" sz="1100" kern="1200" dirty="0"/>
              </a:p>
            </p:txBody>
          </p: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D332A6F8-3420-BBB5-C86E-DEA6824075AB}"/>
                  </a:ext>
                </a:extLst>
              </p:cNvPr>
              <p:cNvSpPr txBox="1"/>
              <p:nvPr/>
            </p:nvSpPr>
            <p:spPr>
              <a:xfrm rot="4213165">
                <a:off x="5526616" y="107316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Tùng</a:t>
                </a:r>
                <a:endParaRPr lang="en-US" sz="1100" kern="1200" dirty="0"/>
              </a:p>
            </p:txBody>
          </p:sp>
          <p:sp>
            <p:nvSpPr>
              <p:cNvPr id="53" name="TextBox 1">
                <a:extLst>
                  <a:ext uri="{FF2B5EF4-FFF2-40B4-BE49-F238E27FC236}">
                    <a16:creationId xmlns:a16="http://schemas.microsoft.com/office/drawing/2014/main" id="{7C17D609-5867-F117-CB8C-8896A8670A79}"/>
                  </a:ext>
                </a:extLst>
              </p:cNvPr>
              <p:cNvSpPr txBox="1"/>
              <p:nvPr/>
            </p:nvSpPr>
            <p:spPr>
              <a:xfrm rot="4160087">
                <a:off x="5812211" y="104630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Vy</a:t>
                </a:r>
                <a:endParaRPr lang="en-US" sz="1100" kern="1200" dirty="0"/>
              </a:p>
            </p:txBody>
          </p:sp>
          <p:sp>
            <p:nvSpPr>
              <p:cNvPr id="54" name="TextBox 1">
                <a:extLst>
                  <a:ext uri="{FF2B5EF4-FFF2-40B4-BE49-F238E27FC236}">
                    <a16:creationId xmlns:a16="http://schemas.microsoft.com/office/drawing/2014/main" id="{B9BCA4EB-AFE0-9953-3D5D-BDE09364E137}"/>
                  </a:ext>
                </a:extLst>
              </p:cNvPr>
              <p:cNvSpPr txBox="1"/>
              <p:nvPr/>
            </p:nvSpPr>
            <p:spPr>
              <a:xfrm rot="5138512">
                <a:off x="5993139" y="97905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Khánh</a:t>
                </a:r>
                <a:endParaRPr lang="en-US" sz="1100" kern="1200" dirty="0"/>
              </a:p>
            </p:txBody>
          </p:sp>
          <p:sp>
            <p:nvSpPr>
              <p:cNvPr id="55" name="TextBox 1">
                <a:extLst>
                  <a:ext uri="{FF2B5EF4-FFF2-40B4-BE49-F238E27FC236}">
                    <a16:creationId xmlns:a16="http://schemas.microsoft.com/office/drawing/2014/main" id="{52DA9F54-FA75-C3B9-FE96-2BA936CCF4D6}"/>
                  </a:ext>
                </a:extLst>
              </p:cNvPr>
              <p:cNvSpPr txBox="1"/>
              <p:nvPr/>
            </p:nvSpPr>
            <p:spPr>
              <a:xfrm rot="5400000">
                <a:off x="6263316" y="100090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</a:t>
                </a:r>
                <a:endParaRPr lang="en-US" sz="1100" kern="12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37BD32-824C-DC71-5C4D-537C820A0A3D}"/>
                </a:ext>
              </a:extLst>
            </p:cNvPr>
            <p:cNvSpPr/>
            <p:nvPr/>
          </p:nvSpPr>
          <p:spPr>
            <a:xfrm>
              <a:off x="6314171" y="2605724"/>
              <a:ext cx="569761" cy="55079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FFE492"/>
                </a:gs>
                <a:gs pos="77000">
                  <a:srgbClr val="EFBD6E"/>
                </a:gs>
                <a:gs pos="57000">
                  <a:srgbClr val="C00000"/>
                </a:gs>
                <a:gs pos="19000">
                  <a:schemeClr val="accent2"/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054100" h="660400" prst="divot"/>
              <a:bevelB w="153035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CD935F-FAFD-D1FA-F988-D986A17BE975}"/>
              </a:ext>
            </a:extLst>
          </p:cNvPr>
          <p:cNvGrpSpPr/>
          <p:nvPr/>
        </p:nvGrpSpPr>
        <p:grpSpPr>
          <a:xfrm>
            <a:off x="5366069" y="3031519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F8C0C2-8833-F140-43D8-14FF4B48690E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A44B8BD2-8946-8F06-61ED-F8A291DB1A4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2E1182F6-CB7A-ABC9-99A9-8EEB967C174B}"/>
              </a:ext>
            </a:extLst>
          </p:cNvPr>
          <p:cNvSpPr/>
          <p:nvPr/>
        </p:nvSpPr>
        <p:spPr>
          <a:xfrm>
            <a:off x="-12881" y="8709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14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769F9DCC-73B7-10FA-4116-D6317DED9A6D}"/>
              </a:ext>
            </a:extLst>
          </p:cNvPr>
          <p:cNvSpPr/>
          <p:nvPr/>
        </p:nvSpPr>
        <p:spPr>
          <a:xfrm>
            <a:off x="30662" y="43545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6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8452"/>
                <a:ext cx="35665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FF93C2-1745-42A6-E1A0-974A40ADA914}"/>
              </a:ext>
            </a:extLst>
          </p:cNvPr>
          <p:cNvGrpSpPr/>
          <p:nvPr/>
        </p:nvGrpSpPr>
        <p:grpSpPr>
          <a:xfrm>
            <a:off x="4442713" y="496076"/>
            <a:ext cx="8128000" cy="5418667"/>
            <a:chOff x="2514303" y="156541"/>
            <a:chExt cx="8128000" cy="541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E029F3-7299-D7C1-E3F2-8E6916566900}"/>
                </a:ext>
              </a:extLst>
            </p:cNvPr>
            <p:cNvGrpSpPr/>
            <p:nvPr/>
          </p:nvGrpSpPr>
          <p:grpSpPr>
            <a:xfrm>
              <a:off x="2514303" y="156541"/>
              <a:ext cx="8128000" cy="5418667"/>
              <a:chOff x="2514303" y="156541"/>
              <a:chExt cx="8128000" cy="5418667"/>
            </a:xfrm>
          </p:grpSpPr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9D99F138-6959-8F9B-065B-A106DBBE4B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03967792"/>
                  </p:ext>
                </p:extLst>
              </p:nvPr>
            </p:nvGraphicFramePr>
            <p:xfrm>
              <a:off x="2514303" y="156541"/>
              <a:ext cx="8128000" cy="54186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E47C7CEA-C435-3E18-A1BA-F47DB6270F36}"/>
                  </a:ext>
                </a:extLst>
              </p:cNvPr>
              <p:cNvSpPr txBox="1"/>
              <p:nvPr/>
            </p:nvSpPr>
            <p:spPr>
              <a:xfrm rot="17502564">
                <a:off x="5343231" y="441148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Việt Nam</a:t>
                </a:r>
                <a:endParaRPr lang="en-US" sz="1100" kern="1200" dirty="0"/>
              </a:p>
            </p:txBody>
          </p:sp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4065C9B9-839F-5F00-491C-84AC4B20D06D}"/>
                  </a:ext>
                </a:extLst>
              </p:cNvPr>
              <p:cNvSpPr txBox="1"/>
              <p:nvPr/>
            </p:nvSpPr>
            <p:spPr>
              <a:xfrm rot="18002933">
                <a:off x="5161852" y="431444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Nam</a:t>
                </a:r>
                <a:endParaRPr lang="en-US" sz="1100" kern="1200" dirty="0"/>
              </a:p>
            </p:txBody>
          </p:sp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CFFD6838-DC59-B581-7C01-917F4337A436}"/>
                  </a:ext>
                </a:extLst>
              </p:cNvPr>
              <p:cNvSpPr txBox="1"/>
              <p:nvPr/>
            </p:nvSpPr>
            <p:spPr>
              <a:xfrm rot="18481894">
                <a:off x="4947635" y="41776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Thành Nam</a:t>
                </a:r>
                <a:endParaRPr lang="en-US" sz="1100" kern="1200" dirty="0"/>
              </a:p>
            </p:txBody>
          </p:sp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32BFAA43-C5AC-85A6-0A3D-B69FB41C749B}"/>
                  </a:ext>
                </a:extLst>
              </p:cNvPr>
              <p:cNvSpPr txBox="1"/>
              <p:nvPr/>
            </p:nvSpPr>
            <p:spPr>
              <a:xfrm rot="18863258">
                <a:off x="4763206" y="402601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Kim Ngân</a:t>
                </a:r>
                <a:endParaRPr lang="en-US" sz="1100" kern="1200" dirty="0"/>
              </a:p>
            </p:txBody>
          </p:sp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D7255292-87F2-9D58-1C07-8AB88D5B05AA}"/>
                  </a:ext>
                </a:extLst>
              </p:cNvPr>
              <p:cNvSpPr txBox="1"/>
              <p:nvPr/>
            </p:nvSpPr>
            <p:spPr>
              <a:xfrm rot="19274995">
                <a:off x="4611286" y="382088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Ngân</a:t>
                </a:r>
                <a:endParaRPr lang="en-US" sz="1100" kern="1200" dirty="0"/>
              </a:p>
            </p:txBody>
          </p:sp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E19B9C16-8893-B3B0-7FEA-9C7FBEA8AE8B}"/>
                  </a:ext>
                </a:extLst>
              </p:cNvPr>
              <p:cNvSpPr txBox="1"/>
              <p:nvPr/>
            </p:nvSpPr>
            <p:spPr>
              <a:xfrm rot="19984470">
                <a:off x="4488238" y="363577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Bích Ngọc</a:t>
                </a:r>
                <a:endParaRPr lang="en-US" sz="1100" kern="1200" dirty="0"/>
              </a:p>
            </p:txBody>
          </p: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284ED42F-F7D0-50D4-6EA8-7D379F198B50}"/>
                  </a:ext>
                </a:extLst>
              </p:cNvPr>
              <p:cNvSpPr txBox="1"/>
              <p:nvPr/>
            </p:nvSpPr>
            <p:spPr>
              <a:xfrm rot="20119220">
                <a:off x="4400249" y="340005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Minh Ngọc</a:t>
                </a:r>
                <a:endParaRPr lang="en-US" sz="1100" kern="1200" dirty="0"/>
              </a:p>
            </p:txBody>
          </p:sp>
          <p:sp>
            <p:nvSpPr>
              <p:cNvPr id="21" name="TextBox 1">
                <a:extLst>
                  <a:ext uri="{FF2B5EF4-FFF2-40B4-BE49-F238E27FC236}">
                    <a16:creationId xmlns:a16="http://schemas.microsoft.com/office/drawing/2014/main" id="{64A522BE-F035-A9F1-8092-092667601A5D}"/>
                  </a:ext>
                </a:extLst>
              </p:cNvPr>
              <p:cNvSpPr txBox="1"/>
              <p:nvPr/>
            </p:nvSpPr>
            <p:spPr>
              <a:xfrm rot="20579005">
                <a:off x="4308555" y="314722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Nhất</a:t>
                </a:r>
                <a:endParaRPr lang="en-US" sz="1100" kern="1200" dirty="0"/>
              </a:p>
            </p:txBody>
          </p:sp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5C248320-5F38-F75D-D2D2-BFED515A9C66}"/>
                  </a:ext>
                </a:extLst>
              </p:cNvPr>
              <p:cNvSpPr txBox="1"/>
              <p:nvPr/>
            </p:nvSpPr>
            <p:spPr>
              <a:xfrm rot="21157837">
                <a:off x="4295121" y="29155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</a:t>
                </a:r>
                <a:endParaRPr lang="en-US" sz="1100" kern="1200" dirty="0"/>
              </a:p>
            </p:txBody>
          </p: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E8313B67-7A5A-CD10-D908-EFD87A9B4841}"/>
                  </a:ext>
                </a:extLst>
              </p:cNvPr>
              <p:cNvSpPr txBox="1"/>
              <p:nvPr/>
            </p:nvSpPr>
            <p:spPr>
              <a:xfrm>
                <a:off x="4295121" y="269198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Trung Quân</a:t>
                </a:r>
                <a:endParaRPr lang="en-US" sz="1100" kern="1200" dirty="0"/>
              </a:p>
            </p:txBody>
          </p:sp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0E00C8FB-4EC3-2E9F-ADA4-6F01D518C59F}"/>
                  </a:ext>
                </a:extLst>
              </p:cNvPr>
              <p:cNvSpPr txBox="1"/>
              <p:nvPr/>
            </p:nvSpPr>
            <p:spPr>
              <a:xfrm rot="2900542">
                <a:off x="4901498" y="142749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Thảo</a:t>
                </a:r>
                <a:endParaRPr lang="en-US" sz="1100" kern="1200" dirty="0"/>
              </a:p>
            </p:txBody>
          </p: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24B5D3E0-5BF4-5796-F9D1-FA49B165F829}"/>
                  </a:ext>
                </a:extLst>
              </p:cNvPr>
              <p:cNvSpPr txBox="1"/>
              <p:nvPr/>
            </p:nvSpPr>
            <p:spPr>
              <a:xfrm rot="3233180">
                <a:off x="5098829" y="127122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Thịnh</a:t>
                </a:r>
                <a:endParaRPr lang="en-US" sz="1100" kern="1200" dirty="0"/>
              </a:p>
            </p:txBody>
          </p:sp>
          <p:sp>
            <p:nvSpPr>
              <p:cNvPr id="26" name="TextBox 1">
                <a:extLst>
                  <a:ext uri="{FF2B5EF4-FFF2-40B4-BE49-F238E27FC236}">
                    <a16:creationId xmlns:a16="http://schemas.microsoft.com/office/drawing/2014/main" id="{BC4C58EF-31D6-4C23-FF12-2E2ADA8D1999}"/>
                  </a:ext>
                </a:extLst>
              </p:cNvPr>
              <p:cNvSpPr txBox="1"/>
              <p:nvPr/>
            </p:nvSpPr>
            <p:spPr>
              <a:xfrm rot="5790976">
                <a:off x="6480574" y="101091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Huệ An</a:t>
                </a:r>
                <a:endParaRPr lang="en-US" sz="1100" kern="1200" dirty="0"/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1BC2C574-7827-B6A2-E5D4-C8D7F2A26045}"/>
                  </a:ext>
                </a:extLst>
              </p:cNvPr>
              <p:cNvSpPr txBox="1"/>
              <p:nvPr/>
            </p:nvSpPr>
            <p:spPr>
              <a:xfrm rot="10145515">
                <a:off x="7873321" y="251513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Duy</a:t>
                </a:r>
                <a:endParaRPr lang="en-US" sz="1100" kern="1200" dirty="0"/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1EDCBB22-D595-9C63-6F5C-C273B12EE4FB}"/>
                  </a:ext>
                </a:extLst>
              </p:cNvPr>
              <p:cNvSpPr txBox="1"/>
              <p:nvPr/>
            </p:nvSpPr>
            <p:spPr>
              <a:xfrm rot="10800000">
                <a:off x="7886690" y="275157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Dương</a:t>
                </a:r>
                <a:endParaRPr lang="en-US" sz="1100" kern="1200" dirty="0"/>
              </a:p>
            </p:txBody>
          </p: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807B8799-94A3-320D-C6C1-238BFD1F9E8C}"/>
                  </a:ext>
                </a:extLst>
              </p:cNvPr>
              <p:cNvSpPr txBox="1"/>
              <p:nvPr/>
            </p:nvSpPr>
            <p:spPr>
              <a:xfrm rot="10959234">
                <a:off x="7792413" y="295220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Đạt</a:t>
                </a:r>
                <a:endParaRPr lang="en-US" sz="1100" kern="1200" dirty="0"/>
              </a:p>
            </p:txBody>
          </p:sp>
          <p:sp>
            <p:nvSpPr>
              <p:cNvPr id="30" name="TextBox 1">
                <a:extLst>
                  <a:ext uri="{FF2B5EF4-FFF2-40B4-BE49-F238E27FC236}">
                    <a16:creationId xmlns:a16="http://schemas.microsoft.com/office/drawing/2014/main" id="{6712B242-0F6C-1474-DE94-22AF2E4DC247}"/>
                  </a:ext>
                </a:extLst>
              </p:cNvPr>
              <p:cNvSpPr txBox="1"/>
              <p:nvPr/>
            </p:nvSpPr>
            <p:spPr>
              <a:xfrm rot="11469423">
                <a:off x="7859951" y="320439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Tôn Đức</a:t>
                </a:r>
                <a:endParaRPr lang="en-US" sz="1100" kern="1200" dirty="0"/>
              </a:p>
            </p:txBody>
          </p:sp>
          <p:sp>
            <p:nvSpPr>
              <p:cNvPr id="31" name="TextBox 1">
                <a:extLst>
                  <a:ext uri="{FF2B5EF4-FFF2-40B4-BE49-F238E27FC236}">
                    <a16:creationId xmlns:a16="http://schemas.microsoft.com/office/drawing/2014/main" id="{1E2C45D8-EEAA-CF52-72A6-FC6C70665628}"/>
                  </a:ext>
                </a:extLst>
              </p:cNvPr>
              <p:cNvSpPr txBox="1"/>
              <p:nvPr/>
            </p:nvSpPr>
            <p:spPr>
              <a:xfrm rot="11903646">
                <a:off x="7786512" y="344556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Đình Đức</a:t>
                </a:r>
                <a:endParaRPr lang="en-US" sz="1100" kern="1200" dirty="0"/>
              </a:p>
            </p:txBody>
          </p:sp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E54D77C7-2FC9-162A-3E0D-8AAFE3260A8C}"/>
                  </a:ext>
                </a:extLst>
              </p:cNvPr>
              <p:cNvSpPr txBox="1"/>
              <p:nvPr/>
            </p:nvSpPr>
            <p:spPr>
              <a:xfrm rot="12915677">
                <a:off x="7678578" y="365590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Hân</a:t>
                </a:r>
                <a:endParaRPr lang="en-US" sz="1100" kern="1200" dirty="0"/>
              </a:p>
            </p:txBody>
          </p:sp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26AC37B8-8638-1F0B-314C-207ADA675BE6}"/>
                  </a:ext>
                </a:extLst>
              </p:cNvPr>
              <p:cNvSpPr txBox="1"/>
              <p:nvPr/>
            </p:nvSpPr>
            <p:spPr>
              <a:xfrm rot="13098610">
                <a:off x="7517696" y="38201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Hưng</a:t>
                </a:r>
                <a:endParaRPr lang="en-US" sz="1100" kern="1200" dirty="0"/>
              </a:p>
            </p:txBody>
          </p:sp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9A6CACF8-A359-E092-151E-3FE5BFFF4C5F}"/>
                  </a:ext>
                </a:extLst>
              </p:cNvPr>
              <p:cNvSpPr txBox="1"/>
              <p:nvPr/>
            </p:nvSpPr>
            <p:spPr>
              <a:xfrm rot="13595288">
                <a:off x="7389276" y="405204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Hương</a:t>
                </a:r>
                <a:endParaRPr lang="en-US" sz="1100" kern="1200" dirty="0"/>
              </a:p>
            </p:txBody>
          </p:sp>
          <p:sp>
            <p:nvSpPr>
              <p:cNvPr id="35" name="TextBox 1">
                <a:extLst>
                  <a:ext uri="{FF2B5EF4-FFF2-40B4-BE49-F238E27FC236}">
                    <a16:creationId xmlns:a16="http://schemas.microsoft.com/office/drawing/2014/main" id="{FB921366-B6D0-08CF-55DD-C90DB3F052DF}"/>
                  </a:ext>
                </a:extLst>
              </p:cNvPr>
              <p:cNvSpPr txBox="1"/>
              <p:nvPr/>
            </p:nvSpPr>
            <p:spPr>
              <a:xfrm rot="14147089">
                <a:off x="7234697" y="419619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Khải</a:t>
                </a:r>
                <a:endParaRPr lang="en-US" sz="1100" kern="1200" dirty="0"/>
              </a:p>
            </p:txBody>
          </p: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57AA6BA3-0FF4-4F06-A97A-5F24DD4C9871}"/>
                  </a:ext>
                </a:extLst>
              </p:cNvPr>
              <p:cNvSpPr txBox="1"/>
              <p:nvPr/>
            </p:nvSpPr>
            <p:spPr>
              <a:xfrm rot="14477159">
                <a:off x="7010510" y="431933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Khoa</a:t>
                </a:r>
                <a:endParaRPr lang="en-US" sz="1100" kern="1200" dirty="0"/>
              </a:p>
            </p:txBody>
          </p:sp>
          <p:sp>
            <p:nvSpPr>
              <p:cNvPr id="37" name="TextBox 1">
                <a:extLst>
                  <a:ext uri="{FF2B5EF4-FFF2-40B4-BE49-F238E27FC236}">
                    <a16:creationId xmlns:a16="http://schemas.microsoft.com/office/drawing/2014/main" id="{1AFB9AD7-FDE0-93B0-9903-EEFF25DCD2B7}"/>
                  </a:ext>
                </a:extLst>
              </p:cNvPr>
              <p:cNvSpPr txBox="1"/>
              <p:nvPr/>
            </p:nvSpPr>
            <p:spPr>
              <a:xfrm rot="14728899">
                <a:off x="6785411" y="442974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Lâm</a:t>
                </a:r>
                <a:endParaRPr lang="en-US" sz="1100" kern="1200" dirty="0"/>
              </a:p>
            </p:txBody>
          </p:sp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B2543DAB-B024-3426-2F34-55C822B1DE47}"/>
                  </a:ext>
                </a:extLst>
              </p:cNvPr>
              <p:cNvSpPr txBox="1"/>
              <p:nvPr/>
            </p:nvSpPr>
            <p:spPr>
              <a:xfrm rot="15172616">
                <a:off x="6549271" y="450690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Lâm</a:t>
                </a:r>
                <a:endParaRPr lang="en-US" sz="1100" kern="1200" dirty="0"/>
              </a:p>
            </p:txBody>
          </p:sp>
          <p:sp>
            <p:nvSpPr>
              <p:cNvPr id="39" name="TextBox 1">
                <a:extLst>
                  <a:ext uri="{FF2B5EF4-FFF2-40B4-BE49-F238E27FC236}">
                    <a16:creationId xmlns:a16="http://schemas.microsoft.com/office/drawing/2014/main" id="{8BA9605F-2B78-EADB-D3EC-A6F2D0BED8F8}"/>
                  </a:ext>
                </a:extLst>
              </p:cNvPr>
              <p:cNvSpPr txBox="1"/>
              <p:nvPr/>
            </p:nvSpPr>
            <p:spPr>
              <a:xfrm rot="15583456">
                <a:off x="6315128" y="454655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Linh</a:t>
                </a:r>
                <a:endParaRPr lang="en-US" sz="1100" kern="1200" dirty="0"/>
              </a:p>
            </p:txBody>
          </p:sp>
          <p:sp>
            <p:nvSpPr>
              <p:cNvPr id="40" name="TextBox 1">
                <a:extLst>
                  <a:ext uri="{FF2B5EF4-FFF2-40B4-BE49-F238E27FC236}">
                    <a16:creationId xmlns:a16="http://schemas.microsoft.com/office/drawing/2014/main" id="{9C0829B4-8ED7-B8B8-73C2-20362D095CD8}"/>
                  </a:ext>
                </a:extLst>
              </p:cNvPr>
              <p:cNvSpPr txBox="1"/>
              <p:nvPr/>
            </p:nvSpPr>
            <p:spPr>
              <a:xfrm rot="16200000">
                <a:off x="6086619" y="458006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</a:t>
                </a:r>
                <a:endParaRPr lang="en-US" sz="1100" kern="1200" dirty="0"/>
              </a:p>
            </p:txBody>
          </p:sp>
          <p:sp>
            <p:nvSpPr>
              <p:cNvPr id="41" name="TextBox 1">
                <a:extLst>
                  <a:ext uri="{FF2B5EF4-FFF2-40B4-BE49-F238E27FC236}">
                    <a16:creationId xmlns:a16="http://schemas.microsoft.com/office/drawing/2014/main" id="{CC0D7F1A-69B8-73EE-FA1A-697C7B11616B}"/>
                  </a:ext>
                </a:extLst>
              </p:cNvPr>
              <p:cNvSpPr txBox="1"/>
              <p:nvPr/>
            </p:nvSpPr>
            <p:spPr>
              <a:xfrm rot="16569579">
                <a:off x="5826783" y="454998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Dương Minh</a:t>
                </a:r>
                <a:endParaRPr lang="en-US" sz="1100" kern="1200" dirty="0"/>
              </a:p>
            </p:txBody>
          </p:sp>
          <p:sp>
            <p:nvSpPr>
              <p:cNvPr id="42" name="TextBox 1">
                <a:extLst>
                  <a:ext uri="{FF2B5EF4-FFF2-40B4-BE49-F238E27FC236}">
                    <a16:creationId xmlns:a16="http://schemas.microsoft.com/office/drawing/2014/main" id="{3E81BA28-A001-ED52-50CF-407460406F3C}"/>
                  </a:ext>
                </a:extLst>
              </p:cNvPr>
              <p:cNvSpPr txBox="1"/>
              <p:nvPr/>
            </p:nvSpPr>
            <p:spPr>
              <a:xfrm rot="16963079">
                <a:off x="5591070" y="449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Nguyễn Minh</a:t>
                </a:r>
                <a:endParaRPr lang="en-US" sz="1100" kern="1200" dirty="0"/>
              </a:p>
            </p:txBody>
          </p:sp>
          <p:sp>
            <p:nvSpPr>
              <p:cNvPr id="43" name="TextBox 1">
                <a:extLst>
                  <a:ext uri="{FF2B5EF4-FFF2-40B4-BE49-F238E27FC236}">
                    <a16:creationId xmlns:a16="http://schemas.microsoft.com/office/drawing/2014/main" id="{CFADF5D9-5D72-EB15-33F3-F7D50A7791EB}"/>
                  </a:ext>
                </a:extLst>
              </p:cNvPr>
              <p:cNvSpPr txBox="1"/>
              <p:nvPr/>
            </p:nvSpPr>
            <p:spPr>
              <a:xfrm rot="6744493">
                <a:off x="6722004" y="10793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Anh </a:t>
                </a:r>
                <a:endParaRPr lang="en-US" sz="1100" kern="1200" dirty="0"/>
              </a:p>
            </p:txBody>
          </p:sp>
          <p:sp>
            <p:nvSpPr>
              <p:cNvPr id="44" name="TextBox 1">
                <a:extLst>
                  <a:ext uri="{FF2B5EF4-FFF2-40B4-BE49-F238E27FC236}">
                    <a16:creationId xmlns:a16="http://schemas.microsoft.com/office/drawing/2014/main" id="{7979E9E9-FD33-4F59-B690-23928D1C7F49}"/>
                  </a:ext>
                </a:extLst>
              </p:cNvPr>
              <p:cNvSpPr txBox="1"/>
              <p:nvPr/>
            </p:nvSpPr>
            <p:spPr>
              <a:xfrm rot="7120977">
                <a:off x="6927827" y="117431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Huyền Anh</a:t>
                </a:r>
                <a:endParaRPr lang="en-US" sz="1100" kern="1200" dirty="0"/>
              </a:p>
            </p:txBody>
          </p:sp>
          <p:sp>
            <p:nvSpPr>
              <p:cNvPr id="45" name="TextBox 1">
                <a:extLst>
                  <a:ext uri="{FF2B5EF4-FFF2-40B4-BE49-F238E27FC236}">
                    <a16:creationId xmlns:a16="http://schemas.microsoft.com/office/drawing/2014/main" id="{A96A426E-1559-5933-F9EC-8002F5F89F58}"/>
                  </a:ext>
                </a:extLst>
              </p:cNvPr>
              <p:cNvSpPr txBox="1"/>
              <p:nvPr/>
            </p:nvSpPr>
            <p:spPr>
              <a:xfrm rot="7415521">
                <a:off x="7141285" y="128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 Anh</a:t>
                </a:r>
                <a:endParaRPr lang="en-US" sz="1100" kern="1200" dirty="0"/>
              </a:p>
            </p:txBody>
          </p:sp>
          <p:sp>
            <p:nvSpPr>
              <p:cNvPr id="46" name="TextBox 1">
                <a:extLst>
                  <a:ext uri="{FF2B5EF4-FFF2-40B4-BE49-F238E27FC236}">
                    <a16:creationId xmlns:a16="http://schemas.microsoft.com/office/drawing/2014/main" id="{7C41446F-DF91-B1ED-F26A-3E01872D8EAC}"/>
                  </a:ext>
                </a:extLst>
              </p:cNvPr>
              <p:cNvSpPr txBox="1"/>
              <p:nvPr/>
            </p:nvSpPr>
            <p:spPr>
              <a:xfrm rot="7818150">
                <a:off x="7318235" y="144672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Diệp Anh</a:t>
                </a:r>
                <a:endParaRPr lang="en-US" sz="1100" kern="1200" dirty="0"/>
              </a:p>
            </p:txBody>
          </p: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C2AA988E-2CE2-EEF4-F94B-2D6A14FA5641}"/>
                  </a:ext>
                </a:extLst>
              </p:cNvPr>
              <p:cNvSpPr txBox="1"/>
              <p:nvPr/>
            </p:nvSpPr>
            <p:spPr>
              <a:xfrm rot="8131462">
                <a:off x="7494403" y="161249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Anh</a:t>
                </a:r>
                <a:endParaRPr lang="en-US" sz="1100" kern="1200" dirty="0"/>
              </a:p>
            </p:txBody>
          </p:sp>
          <p:sp>
            <p:nvSpPr>
              <p:cNvPr id="48" name="TextBox 1">
                <a:extLst>
                  <a:ext uri="{FF2B5EF4-FFF2-40B4-BE49-F238E27FC236}">
                    <a16:creationId xmlns:a16="http://schemas.microsoft.com/office/drawing/2014/main" id="{9686704F-415E-3FA8-F8BA-E83B5411A2D8}"/>
                  </a:ext>
                </a:extLst>
              </p:cNvPr>
              <p:cNvSpPr txBox="1"/>
              <p:nvPr/>
            </p:nvSpPr>
            <p:spPr>
              <a:xfrm rot="8702152">
                <a:off x="7586300" y="18234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Bảo</a:t>
                </a:r>
                <a:endParaRPr lang="en-US" sz="1100" kern="1200" dirty="0"/>
              </a:p>
            </p:txBody>
          </p:sp>
          <p:sp>
            <p:nvSpPr>
              <p:cNvPr id="49" name="TextBox 1">
                <a:extLst>
                  <a:ext uri="{FF2B5EF4-FFF2-40B4-BE49-F238E27FC236}">
                    <a16:creationId xmlns:a16="http://schemas.microsoft.com/office/drawing/2014/main" id="{DCD79776-6A34-FB16-9254-C2325785CE18}"/>
                  </a:ext>
                </a:extLst>
              </p:cNvPr>
              <p:cNvSpPr txBox="1"/>
              <p:nvPr/>
            </p:nvSpPr>
            <p:spPr>
              <a:xfrm rot="9217252">
                <a:off x="7771114" y="202308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Chi</a:t>
                </a:r>
                <a:endParaRPr lang="en-US" sz="1100" kern="1200" dirty="0"/>
              </a:p>
            </p:txBody>
          </p:sp>
          <p:sp>
            <p:nvSpPr>
              <p:cNvPr id="50" name="TextBox 1">
                <a:extLst>
                  <a:ext uri="{FF2B5EF4-FFF2-40B4-BE49-F238E27FC236}">
                    <a16:creationId xmlns:a16="http://schemas.microsoft.com/office/drawing/2014/main" id="{CD4C60E1-8C43-33A4-7897-99A836C46433}"/>
                  </a:ext>
                </a:extLst>
              </p:cNvPr>
              <p:cNvSpPr txBox="1"/>
              <p:nvPr/>
            </p:nvSpPr>
            <p:spPr>
              <a:xfrm rot="9675477">
                <a:off x="7800094" y="22518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Tùng Chi</a:t>
                </a:r>
                <a:endParaRPr lang="en-US" sz="1100" kern="1200" dirty="0"/>
              </a:p>
            </p:txBody>
          </p:sp>
          <p:sp>
            <p:nvSpPr>
              <p:cNvPr id="51" name="TextBox 1">
                <a:extLst>
                  <a:ext uri="{FF2B5EF4-FFF2-40B4-BE49-F238E27FC236}">
                    <a16:creationId xmlns:a16="http://schemas.microsoft.com/office/drawing/2014/main" id="{C6307ED5-CB0D-CAD4-5D98-EFF099AA8CA3}"/>
                  </a:ext>
                </a:extLst>
              </p:cNvPr>
              <p:cNvSpPr txBox="1"/>
              <p:nvPr/>
            </p:nvSpPr>
            <p:spPr>
              <a:xfrm rot="3597695">
                <a:off x="5338906" y="118637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Quý Tùng</a:t>
                </a:r>
                <a:endParaRPr lang="en-US" sz="1100" kern="1200" dirty="0"/>
              </a:p>
            </p:txBody>
          </p: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E684E42A-43BA-879E-68A5-9566461D861A}"/>
                  </a:ext>
                </a:extLst>
              </p:cNvPr>
              <p:cNvSpPr txBox="1"/>
              <p:nvPr/>
            </p:nvSpPr>
            <p:spPr>
              <a:xfrm rot="4213165">
                <a:off x="5526616" y="107316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Tùng</a:t>
                </a:r>
                <a:endParaRPr lang="en-US" sz="1100" kern="1200" dirty="0"/>
              </a:p>
            </p:txBody>
          </p:sp>
          <p:sp>
            <p:nvSpPr>
              <p:cNvPr id="53" name="TextBox 1">
                <a:extLst>
                  <a:ext uri="{FF2B5EF4-FFF2-40B4-BE49-F238E27FC236}">
                    <a16:creationId xmlns:a16="http://schemas.microsoft.com/office/drawing/2014/main" id="{59A6A73A-4840-FC3D-6025-F0D22D3DE61D}"/>
                  </a:ext>
                </a:extLst>
              </p:cNvPr>
              <p:cNvSpPr txBox="1"/>
              <p:nvPr/>
            </p:nvSpPr>
            <p:spPr>
              <a:xfrm rot="4160087">
                <a:off x="5812211" y="104630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Vy</a:t>
                </a:r>
                <a:endParaRPr lang="en-US" sz="1100" kern="1200" dirty="0"/>
              </a:p>
            </p:txBody>
          </p:sp>
          <p:sp>
            <p:nvSpPr>
              <p:cNvPr id="54" name="TextBox 1">
                <a:extLst>
                  <a:ext uri="{FF2B5EF4-FFF2-40B4-BE49-F238E27FC236}">
                    <a16:creationId xmlns:a16="http://schemas.microsoft.com/office/drawing/2014/main" id="{3E8B799E-378A-454A-D37B-668456E50B20}"/>
                  </a:ext>
                </a:extLst>
              </p:cNvPr>
              <p:cNvSpPr txBox="1"/>
              <p:nvPr/>
            </p:nvSpPr>
            <p:spPr>
              <a:xfrm rot="5138512">
                <a:off x="5993139" y="97905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Khánh</a:t>
                </a:r>
                <a:endParaRPr lang="en-US" sz="1100" kern="1200" dirty="0"/>
              </a:p>
            </p:txBody>
          </p:sp>
          <p:sp>
            <p:nvSpPr>
              <p:cNvPr id="55" name="TextBox 1">
                <a:extLst>
                  <a:ext uri="{FF2B5EF4-FFF2-40B4-BE49-F238E27FC236}">
                    <a16:creationId xmlns:a16="http://schemas.microsoft.com/office/drawing/2014/main" id="{92D99A7F-8022-E229-D76B-04AE6344F777}"/>
                  </a:ext>
                </a:extLst>
              </p:cNvPr>
              <p:cNvSpPr txBox="1"/>
              <p:nvPr/>
            </p:nvSpPr>
            <p:spPr>
              <a:xfrm rot="5400000">
                <a:off x="6263316" y="100090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</a:t>
                </a:r>
                <a:endParaRPr lang="en-US" sz="1100" kern="12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26B9AE-FEF6-7BA1-B734-55F3FEDFDD38}"/>
                </a:ext>
              </a:extLst>
            </p:cNvPr>
            <p:cNvSpPr/>
            <p:nvPr/>
          </p:nvSpPr>
          <p:spPr>
            <a:xfrm>
              <a:off x="6314171" y="2605724"/>
              <a:ext cx="569761" cy="55079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FFE492"/>
                </a:gs>
                <a:gs pos="77000">
                  <a:srgbClr val="EFBD6E"/>
                </a:gs>
                <a:gs pos="57000">
                  <a:srgbClr val="C00000"/>
                </a:gs>
                <a:gs pos="19000">
                  <a:schemeClr val="accent2"/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054100" h="660400" prst="divot"/>
              <a:bevelB w="153035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F4C30CD-D3F5-152D-FFB9-475F988C08A9}"/>
              </a:ext>
            </a:extLst>
          </p:cNvPr>
          <p:cNvGrpSpPr/>
          <p:nvPr/>
        </p:nvGrpSpPr>
        <p:grpSpPr>
          <a:xfrm>
            <a:off x="5366069" y="3031519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CFF9DF9-024E-EDC5-75B2-5C18BACAD3EC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569860AA-F730-0922-1599-71C848111790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42FF4CCE-EBBE-F404-7529-F204F35818E3}"/>
              </a:ext>
            </a:extLst>
          </p:cNvPr>
          <p:cNvSpPr/>
          <p:nvPr/>
        </p:nvSpPr>
        <p:spPr>
          <a:xfrm>
            <a:off x="39369" y="17418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642254" cy="2787125"/>
            <a:chOff x="93016" y="275099"/>
            <a:chExt cx="4642254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782985" cy="1612050"/>
              <a:chOff x="952285" y="1450174"/>
              <a:chExt cx="3782985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8452"/>
                <a:ext cx="37829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13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FE4000-3D3A-4065-3688-0AB66AB82F63}"/>
              </a:ext>
            </a:extLst>
          </p:cNvPr>
          <p:cNvGrpSpPr/>
          <p:nvPr/>
        </p:nvGrpSpPr>
        <p:grpSpPr>
          <a:xfrm>
            <a:off x="4442713" y="496076"/>
            <a:ext cx="8128000" cy="5418667"/>
            <a:chOff x="2514303" y="156541"/>
            <a:chExt cx="8128000" cy="541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D56428-6417-450B-82A9-697740F63F2D}"/>
                </a:ext>
              </a:extLst>
            </p:cNvPr>
            <p:cNvGrpSpPr/>
            <p:nvPr/>
          </p:nvGrpSpPr>
          <p:grpSpPr>
            <a:xfrm>
              <a:off x="2514303" y="156541"/>
              <a:ext cx="8128000" cy="5418667"/>
              <a:chOff x="2514303" y="156541"/>
              <a:chExt cx="8128000" cy="5418667"/>
            </a:xfrm>
          </p:grpSpPr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379559A7-98C0-668B-5297-4BE8BDFA974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03967792"/>
                  </p:ext>
                </p:extLst>
              </p:nvPr>
            </p:nvGraphicFramePr>
            <p:xfrm>
              <a:off x="2514303" y="156541"/>
              <a:ext cx="8128000" cy="54186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C314F7B9-B297-67AF-361D-660BFF3E6C0F}"/>
                  </a:ext>
                </a:extLst>
              </p:cNvPr>
              <p:cNvSpPr txBox="1"/>
              <p:nvPr/>
            </p:nvSpPr>
            <p:spPr>
              <a:xfrm rot="17502564">
                <a:off x="5343231" y="441148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Việt Nam</a:t>
                </a:r>
                <a:endParaRPr lang="en-US" sz="1100" kern="1200" dirty="0"/>
              </a:p>
            </p:txBody>
          </p:sp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762B2E37-C77B-A38A-5165-6A6A285E9718}"/>
                  </a:ext>
                </a:extLst>
              </p:cNvPr>
              <p:cNvSpPr txBox="1"/>
              <p:nvPr/>
            </p:nvSpPr>
            <p:spPr>
              <a:xfrm rot="18002933">
                <a:off x="5161852" y="431444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Nam</a:t>
                </a:r>
                <a:endParaRPr lang="en-US" sz="1100" kern="1200" dirty="0"/>
              </a:p>
            </p:txBody>
          </p:sp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2F2211E4-2885-E1A9-FF0F-F0785731E896}"/>
                  </a:ext>
                </a:extLst>
              </p:cNvPr>
              <p:cNvSpPr txBox="1"/>
              <p:nvPr/>
            </p:nvSpPr>
            <p:spPr>
              <a:xfrm rot="18481894">
                <a:off x="4947635" y="41776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Thành Nam</a:t>
                </a:r>
                <a:endParaRPr lang="en-US" sz="1100" kern="1200" dirty="0"/>
              </a:p>
            </p:txBody>
          </p:sp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56C9FE60-46E1-C266-151C-A456F76AEA6E}"/>
                  </a:ext>
                </a:extLst>
              </p:cNvPr>
              <p:cNvSpPr txBox="1"/>
              <p:nvPr/>
            </p:nvSpPr>
            <p:spPr>
              <a:xfrm rot="18863258">
                <a:off x="4763206" y="402601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Kim Ngân</a:t>
                </a:r>
                <a:endParaRPr lang="en-US" sz="1100" kern="1200" dirty="0"/>
              </a:p>
            </p:txBody>
          </p:sp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D7E0DD34-CC60-AD9F-8BD2-895BAE896122}"/>
                  </a:ext>
                </a:extLst>
              </p:cNvPr>
              <p:cNvSpPr txBox="1"/>
              <p:nvPr/>
            </p:nvSpPr>
            <p:spPr>
              <a:xfrm rot="19274995">
                <a:off x="4611286" y="382088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Ngân</a:t>
                </a:r>
                <a:endParaRPr lang="en-US" sz="1100" kern="1200" dirty="0"/>
              </a:p>
            </p:txBody>
          </p:sp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0B6A6A43-B7DC-04E2-BF5E-F0ABEF733291}"/>
                  </a:ext>
                </a:extLst>
              </p:cNvPr>
              <p:cNvSpPr txBox="1"/>
              <p:nvPr/>
            </p:nvSpPr>
            <p:spPr>
              <a:xfrm rot="19984470">
                <a:off x="4488238" y="363577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Bích Ngọc</a:t>
                </a:r>
                <a:endParaRPr lang="en-US" sz="1100" kern="1200" dirty="0"/>
              </a:p>
            </p:txBody>
          </p: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AC162296-81B1-78D0-EC16-8DE90C467813}"/>
                  </a:ext>
                </a:extLst>
              </p:cNvPr>
              <p:cNvSpPr txBox="1"/>
              <p:nvPr/>
            </p:nvSpPr>
            <p:spPr>
              <a:xfrm rot="20119220">
                <a:off x="4400249" y="340005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Minh Ngọc</a:t>
                </a:r>
                <a:endParaRPr lang="en-US" sz="1100" kern="1200" dirty="0"/>
              </a:p>
            </p:txBody>
          </p:sp>
          <p:sp>
            <p:nvSpPr>
              <p:cNvPr id="21" name="TextBox 1">
                <a:extLst>
                  <a:ext uri="{FF2B5EF4-FFF2-40B4-BE49-F238E27FC236}">
                    <a16:creationId xmlns:a16="http://schemas.microsoft.com/office/drawing/2014/main" id="{8019CCA8-568D-F41D-DA69-2295B0AB1B73}"/>
                  </a:ext>
                </a:extLst>
              </p:cNvPr>
              <p:cNvSpPr txBox="1"/>
              <p:nvPr/>
            </p:nvSpPr>
            <p:spPr>
              <a:xfrm rot="20579005">
                <a:off x="4308555" y="314722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Nhất</a:t>
                </a:r>
                <a:endParaRPr lang="en-US" sz="1100" kern="1200" dirty="0"/>
              </a:p>
            </p:txBody>
          </p:sp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6B3ACB44-EF32-6FFE-FA81-E7F9BCF821C7}"/>
                  </a:ext>
                </a:extLst>
              </p:cNvPr>
              <p:cNvSpPr txBox="1"/>
              <p:nvPr/>
            </p:nvSpPr>
            <p:spPr>
              <a:xfrm rot="21157837">
                <a:off x="4295121" y="29155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</a:t>
                </a:r>
                <a:endParaRPr lang="en-US" sz="1100" kern="1200" dirty="0"/>
              </a:p>
            </p:txBody>
          </p: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EE95D9B0-709D-2224-7713-BCBDD662A1B8}"/>
                  </a:ext>
                </a:extLst>
              </p:cNvPr>
              <p:cNvSpPr txBox="1"/>
              <p:nvPr/>
            </p:nvSpPr>
            <p:spPr>
              <a:xfrm>
                <a:off x="4295121" y="269198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Trung Quân</a:t>
                </a:r>
                <a:endParaRPr lang="en-US" sz="1100" kern="1200" dirty="0"/>
              </a:p>
            </p:txBody>
          </p:sp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67C35B78-C888-6AE3-89D9-7FBBD88CE8BB}"/>
                  </a:ext>
                </a:extLst>
              </p:cNvPr>
              <p:cNvSpPr txBox="1"/>
              <p:nvPr/>
            </p:nvSpPr>
            <p:spPr>
              <a:xfrm rot="2900542">
                <a:off x="4901498" y="142749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Thảo</a:t>
                </a:r>
                <a:endParaRPr lang="en-US" sz="1100" kern="1200" dirty="0"/>
              </a:p>
            </p:txBody>
          </p: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85D005FD-E333-5091-B8B3-1F2E53F4EFA5}"/>
                  </a:ext>
                </a:extLst>
              </p:cNvPr>
              <p:cNvSpPr txBox="1"/>
              <p:nvPr/>
            </p:nvSpPr>
            <p:spPr>
              <a:xfrm rot="3233180">
                <a:off x="5098829" y="127122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Thịnh</a:t>
                </a:r>
                <a:endParaRPr lang="en-US" sz="1100" kern="1200" dirty="0"/>
              </a:p>
            </p:txBody>
          </p:sp>
          <p:sp>
            <p:nvSpPr>
              <p:cNvPr id="26" name="TextBox 1">
                <a:extLst>
                  <a:ext uri="{FF2B5EF4-FFF2-40B4-BE49-F238E27FC236}">
                    <a16:creationId xmlns:a16="http://schemas.microsoft.com/office/drawing/2014/main" id="{6B73F74F-18FA-E199-B56E-0CC4E2A5C03A}"/>
                  </a:ext>
                </a:extLst>
              </p:cNvPr>
              <p:cNvSpPr txBox="1"/>
              <p:nvPr/>
            </p:nvSpPr>
            <p:spPr>
              <a:xfrm rot="5790976">
                <a:off x="6480574" y="101091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Huệ An</a:t>
                </a:r>
                <a:endParaRPr lang="en-US" sz="1100" kern="1200" dirty="0"/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1A34265D-93B9-7074-55AF-69A9727D5E9E}"/>
                  </a:ext>
                </a:extLst>
              </p:cNvPr>
              <p:cNvSpPr txBox="1"/>
              <p:nvPr/>
            </p:nvSpPr>
            <p:spPr>
              <a:xfrm rot="10145515">
                <a:off x="7873321" y="251513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Duy</a:t>
                </a:r>
                <a:endParaRPr lang="en-US" sz="1100" kern="1200" dirty="0"/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7E47DE07-7719-FBF7-5285-B41B1356DEBD}"/>
                  </a:ext>
                </a:extLst>
              </p:cNvPr>
              <p:cNvSpPr txBox="1"/>
              <p:nvPr/>
            </p:nvSpPr>
            <p:spPr>
              <a:xfrm rot="10800000">
                <a:off x="7886690" y="275157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Dương</a:t>
                </a:r>
                <a:endParaRPr lang="en-US" sz="1100" kern="1200" dirty="0"/>
              </a:p>
            </p:txBody>
          </p: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314D3567-7313-3BE3-DFD7-3DA056DEE02C}"/>
                  </a:ext>
                </a:extLst>
              </p:cNvPr>
              <p:cNvSpPr txBox="1"/>
              <p:nvPr/>
            </p:nvSpPr>
            <p:spPr>
              <a:xfrm rot="10959234">
                <a:off x="7792413" y="295220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Đạt</a:t>
                </a:r>
                <a:endParaRPr lang="en-US" sz="1100" kern="1200" dirty="0"/>
              </a:p>
            </p:txBody>
          </p:sp>
          <p:sp>
            <p:nvSpPr>
              <p:cNvPr id="30" name="TextBox 1">
                <a:extLst>
                  <a:ext uri="{FF2B5EF4-FFF2-40B4-BE49-F238E27FC236}">
                    <a16:creationId xmlns:a16="http://schemas.microsoft.com/office/drawing/2014/main" id="{9990D2EA-7C1A-90FA-BBF6-A3547A645A4B}"/>
                  </a:ext>
                </a:extLst>
              </p:cNvPr>
              <p:cNvSpPr txBox="1"/>
              <p:nvPr/>
            </p:nvSpPr>
            <p:spPr>
              <a:xfrm rot="11469423">
                <a:off x="7859951" y="320439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Tôn Đức</a:t>
                </a:r>
                <a:endParaRPr lang="en-US" sz="1100" kern="1200" dirty="0"/>
              </a:p>
            </p:txBody>
          </p:sp>
          <p:sp>
            <p:nvSpPr>
              <p:cNvPr id="31" name="TextBox 1">
                <a:extLst>
                  <a:ext uri="{FF2B5EF4-FFF2-40B4-BE49-F238E27FC236}">
                    <a16:creationId xmlns:a16="http://schemas.microsoft.com/office/drawing/2014/main" id="{FB0616F2-FC10-A53A-F5E1-538812EED368}"/>
                  </a:ext>
                </a:extLst>
              </p:cNvPr>
              <p:cNvSpPr txBox="1"/>
              <p:nvPr/>
            </p:nvSpPr>
            <p:spPr>
              <a:xfrm rot="11903646">
                <a:off x="7786512" y="344556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Đình Đức</a:t>
                </a:r>
                <a:endParaRPr lang="en-US" sz="1100" kern="1200" dirty="0"/>
              </a:p>
            </p:txBody>
          </p:sp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228B59DF-D187-13C8-7210-A50D777AEC71}"/>
                  </a:ext>
                </a:extLst>
              </p:cNvPr>
              <p:cNvSpPr txBox="1"/>
              <p:nvPr/>
            </p:nvSpPr>
            <p:spPr>
              <a:xfrm rot="12915677">
                <a:off x="7678578" y="365590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Hân</a:t>
                </a:r>
                <a:endParaRPr lang="en-US" sz="1100" kern="1200" dirty="0"/>
              </a:p>
            </p:txBody>
          </p:sp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E0AC9EDF-47DD-1B07-8805-0C86F8EE5F46}"/>
                  </a:ext>
                </a:extLst>
              </p:cNvPr>
              <p:cNvSpPr txBox="1"/>
              <p:nvPr/>
            </p:nvSpPr>
            <p:spPr>
              <a:xfrm rot="13098610">
                <a:off x="7517696" y="38201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Hưng</a:t>
                </a:r>
                <a:endParaRPr lang="en-US" sz="1100" kern="1200" dirty="0"/>
              </a:p>
            </p:txBody>
          </p:sp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88E94E78-F7CA-2CD7-6D2D-233ABA1241A8}"/>
                  </a:ext>
                </a:extLst>
              </p:cNvPr>
              <p:cNvSpPr txBox="1"/>
              <p:nvPr/>
            </p:nvSpPr>
            <p:spPr>
              <a:xfrm rot="13595288">
                <a:off x="7389276" y="405204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Hương</a:t>
                </a:r>
                <a:endParaRPr lang="en-US" sz="1100" kern="1200" dirty="0"/>
              </a:p>
            </p:txBody>
          </p:sp>
          <p:sp>
            <p:nvSpPr>
              <p:cNvPr id="35" name="TextBox 1">
                <a:extLst>
                  <a:ext uri="{FF2B5EF4-FFF2-40B4-BE49-F238E27FC236}">
                    <a16:creationId xmlns:a16="http://schemas.microsoft.com/office/drawing/2014/main" id="{CA5BCD74-4353-CEAC-A68E-982CB7D28C55}"/>
                  </a:ext>
                </a:extLst>
              </p:cNvPr>
              <p:cNvSpPr txBox="1"/>
              <p:nvPr/>
            </p:nvSpPr>
            <p:spPr>
              <a:xfrm rot="14147089">
                <a:off x="7234697" y="419619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Khải</a:t>
                </a:r>
                <a:endParaRPr lang="en-US" sz="1100" kern="1200" dirty="0"/>
              </a:p>
            </p:txBody>
          </p: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5A0EA944-BC29-ABA8-35C5-C9D758BFC489}"/>
                  </a:ext>
                </a:extLst>
              </p:cNvPr>
              <p:cNvSpPr txBox="1"/>
              <p:nvPr/>
            </p:nvSpPr>
            <p:spPr>
              <a:xfrm rot="14477159">
                <a:off x="7010510" y="431933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Khoa</a:t>
                </a:r>
                <a:endParaRPr lang="en-US" sz="1100" kern="1200" dirty="0"/>
              </a:p>
            </p:txBody>
          </p:sp>
          <p:sp>
            <p:nvSpPr>
              <p:cNvPr id="37" name="TextBox 1">
                <a:extLst>
                  <a:ext uri="{FF2B5EF4-FFF2-40B4-BE49-F238E27FC236}">
                    <a16:creationId xmlns:a16="http://schemas.microsoft.com/office/drawing/2014/main" id="{D62B13FE-795A-B90D-7F1D-D68C6007FC91}"/>
                  </a:ext>
                </a:extLst>
              </p:cNvPr>
              <p:cNvSpPr txBox="1"/>
              <p:nvPr/>
            </p:nvSpPr>
            <p:spPr>
              <a:xfrm rot="14728899">
                <a:off x="6785411" y="442974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Lâm</a:t>
                </a:r>
                <a:endParaRPr lang="en-US" sz="1100" kern="1200" dirty="0"/>
              </a:p>
            </p:txBody>
          </p:sp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7F640F81-3B30-74D2-D16C-7E4F7C13EEC4}"/>
                  </a:ext>
                </a:extLst>
              </p:cNvPr>
              <p:cNvSpPr txBox="1"/>
              <p:nvPr/>
            </p:nvSpPr>
            <p:spPr>
              <a:xfrm rot="15172616">
                <a:off x="6549271" y="450690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Lâm</a:t>
                </a:r>
                <a:endParaRPr lang="en-US" sz="1100" kern="1200" dirty="0"/>
              </a:p>
            </p:txBody>
          </p:sp>
          <p:sp>
            <p:nvSpPr>
              <p:cNvPr id="39" name="TextBox 1">
                <a:extLst>
                  <a:ext uri="{FF2B5EF4-FFF2-40B4-BE49-F238E27FC236}">
                    <a16:creationId xmlns:a16="http://schemas.microsoft.com/office/drawing/2014/main" id="{80385E77-5CB2-28D0-4517-EC3194151A98}"/>
                  </a:ext>
                </a:extLst>
              </p:cNvPr>
              <p:cNvSpPr txBox="1"/>
              <p:nvPr/>
            </p:nvSpPr>
            <p:spPr>
              <a:xfrm rot="15583456">
                <a:off x="6315128" y="454655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Linh</a:t>
                </a:r>
                <a:endParaRPr lang="en-US" sz="1100" kern="1200" dirty="0"/>
              </a:p>
            </p:txBody>
          </p:sp>
          <p:sp>
            <p:nvSpPr>
              <p:cNvPr id="40" name="TextBox 1">
                <a:extLst>
                  <a:ext uri="{FF2B5EF4-FFF2-40B4-BE49-F238E27FC236}">
                    <a16:creationId xmlns:a16="http://schemas.microsoft.com/office/drawing/2014/main" id="{E81B3A48-49F5-35E2-2082-5E8EB0CD0DAB}"/>
                  </a:ext>
                </a:extLst>
              </p:cNvPr>
              <p:cNvSpPr txBox="1"/>
              <p:nvPr/>
            </p:nvSpPr>
            <p:spPr>
              <a:xfrm rot="16200000">
                <a:off x="6086619" y="458006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</a:t>
                </a:r>
                <a:endParaRPr lang="en-US" sz="1100" kern="1200" dirty="0"/>
              </a:p>
            </p:txBody>
          </p:sp>
          <p:sp>
            <p:nvSpPr>
              <p:cNvPr id="41" name="TextBox 1">
                <a:extLst>
                  <a:ext uri="{FF2B5EF4-FFF2-40B4-BE49-F238E27FC236}">
                    <a16:creationId xmlns:a16="http://schemas.microsoft.com/office/drawing/2014/main" id="{E1B72D60-30D4-7065-551B-F26DBC79C910}"/>
                  </a:ext>
                </a:extLst>
              </p:cNvPr>
              <p:cNvSpPr txBox="1"/>
              <p:nvPr/>
            </p:nvSpPr>
            <p:spPr>
              <a:xfrm rot="16569579">
                <a:off x="5826783" y="454998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Dương Minh</a:t>
                </a:r>
                <a:endParaRPr lang="en-US" sz="1100" kern="1200" dirty="0"/>
              </a:p>
            </p:txBody>
          </p:sp>
          <p:sp>
            <p:nvSpPr>
              <p:cNvPr id="42" name="TextBox 1">
                <a:extLst>
                  <a:ext uri="{FF2B5EF4-FFF2-40B4-BE49-F238E27FC236}">
                    <a16:creationId xmlns:a16="http://schemas.microsoft.com/office/drawing/2014/main" id="{04F178BD-9DA6-DC9F-B80A-072F4AF7DD6C}"/>
                  </a:ext>
                </a:extLst>
              </p:cNvPr>
              <p:cNvSpPr txBox="1"/>
              <p:nvPr/>
            </p:nvSpPr>
            <p:spPr>
              <a:xfrm rot="16963079">
                <a:off x="5591070" y="449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Nguyễn Minh</a:t>
                </a:r>
                <a:endParaRPr lang="en-US" sz="1100" kern="1200" dirty="0"/>
              </a:p>
            </p:txBody>
          </p:sp>
          <p:sp>
            <p:nvSpPr>
              <p:cNvPr id="43" name="TextBox 1">
                <a:extLst>
                  <a:ext uri="{FF2B5EF4-FFF2-40B4-BE49-F238E27FC236}">
                    <a16:creationId xmlns:a16="http://schemas.microsoft.com/office/drawing/2014/main" id="{9AA3A6F4-6FE4-1115-41BD-E581BFE5784F}"/>
                  </a:ext>
                </a:extLst>
              </p:cNvPr>
              <p:cNvSpPr txBox="1"/>
              <p:nvPr/>
            </p:nvSpPr>
            <p:spPr>
              <a:xfrm rot="6744493">
                <a:off x="6722004" y="10793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Anh </a:t>
                </a:r>
                <a:endParaRPr lang="en-US" sz="1100" kern="1200" dirty="0"/>
              </a:p>
            </p:txBody>
          </p:sp>
          <p:sp>
            <p:nvSpPr>
              <p:cNvPr id="44" name="TextBox 1">
                <a:extLst>
                  <a:ext uri="{FF2B5EF4-FFF2-40B4-BE49-F238E27FC236}">
                    <a16:creationId xmlns:a16="http://schemas.microsoft.com/office/drawing/2014/main" id="{DD57F86E-314C-7D46-94AF-D27034F5A2C4}"/>
                  </a:ext>
                </a:extLst>
              </p:cNvPr>
              <p:cNvSpPr txBox="1"/>
              <p:nvPr/>
            </p:nvSpPr>
            <p:spPr>
              <a:xfrm rot="7120977">
                <a:off x="6927827" y="117431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Huyền Anh</a:t>
                </a:r>
                <a:endParaRPr lang="en-US" sz="1100" kern="1200" dirty="0"/>
              </a:p>
            </p:txBody>
          </p:sp>
          <p:sp>
            <p:nvSpPr>
              <p:cNvPr id="45" name="TextBox 1">
                <a:extLst>
                  <a:ext uri="{FF2B5EF4-FFF2-40B4-BE49-F238E27FC236}">
                    <a16:creationId xmlns:a16="http://schemas.microsoft.com/office/drawing/2014/main" id="{8E803BA6-36A9-3140-506B-C44834341BC9}"/>
                  </a:ext>
                </a:extLst>
              </p:cNvPr>
              <p:cNvSpPr txBox="1"/>
              <p:nvPr/>
            </p:nvSpPr>
            <p:spPr>
              <a:xfrm rot="7415521">
                <a:off x="7141285" y="128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 Anh</a:t>
                </a:r>
                <a:endParaRPr lang="en-US" sz="1100" kern="1200" dirty="0"/>
              </a:p>
            </p:txBody>
          </p:sp>
          <p:sp>
            <p:nvSpPr>
              <p:cNvPr id="46" name="TextBox 1">
                <a:extLst>
                  <a:ext uri="{FF2B5EF4-FFF2-40B4-BE49-F238E27FC236}">
                    <a16:creationId xmlns:a16="http://schemas.microsoft.com/office/drawing/2014/main" id="{F41F0906-C335-2769-7DC0-EA9220AE6D66}"/>
                  </a:ext>
                </a:extLst>
              </p:cNvPr>
              <p:cNvSpPr txBox="1"/>
              <p:nvPr/>
            </p:nvSpPr>
            <p:spPr>
              <a:xfrm rot="7818150">
                <a:off x="7318235" y="144672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Diệp Anh</a:t>
                </a:r>
                <a:endParaRPr lang="en-US" sz="1100" kern="1200" dirty="0"/>
              </a:p>
            </p:txBody>
          </p: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2AF847CB-84FD-2EF9-D18E-F9C4CB6614AA}"/>
                  </a:ext>
                </a:extLst>
              </p:cNvPr>
              <p:cNvSpPr txBox="1"/>
              <p:nvPr/>
            </p:nvSpPr>
            <p:spPr>
              <a:xfrm rot="8131462">
                <a:off x="7494403" y="161249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Anh</a:t>
                </a:r>
                <a:endParaRPr lang="en-US" sz="1100" kern="1200" dirty="0"/>
              </a:p>
            </p:txBody>
          </p:sp>
          <p:sp>
            <p:nvSpPr>
              <p:cNvPr id="48" name="TextBox 1">
                <a:extLst>
                  <a:ext uri="{FF2B5EF4-FFF2-40B4-BE49-F238E27FC236}">
                    <a16:creationId xmlns:a16="http://schemas.microsoft.com/office/drawing/2014/main" id="{23534385-5113-D4B3-32FA-ED4FFD51DEDA}"/>
                  </a:ext>
                </a:extLst>
              </p:cNvPr>
              <p:cNvSpPr txBox="1"/>
              <p:nvPr/>
            </p:nvSpPr>
            <p:spPr>
              <a:xfrm rot="8702152">
                <a:off x="7586300" y="18234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Bảo</a:t>
                </a:r>
                <a:endParaRPr lang="en-US" sz="1100" kern="1200" dirty="0"/>
              </a:p>
            </p:txBody>
          </p:sp>
          <p:sp>
            <p:nvSpPr>
              <p:cNvPr id="49" name="TextBox 1">
                <a:extLst>
                  <a:ext uri="{FF2B5EF4-FFF2-40B4-BE49-F238E27FC236}">
                    <a16:creationId xmlns:a16="http://schemas.microsoft.com/office/drawing/2014/main" id="{CDC52574-790E-5653-A71C-FBB5D092A400}"/>
                  </a:ext>
                </a:extLst>
              </p:cNvPr>
              <p:cNvSpPr txBox="1"/>
              <p:nvPr/>
            </p:nvSpPr>
            <p:spPr>
              <a:xfrm rot="9217252">
                <a:off x="7771114" y="202308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Chi</a:t>
                </a:r>
                <a:endParaRPr lang="en-US" sz="1100" kern="1200" dirty="0"/>
              </a:p>
            </p:txBody>
          </p:sp>
          <p:sp>
            <p:nvSpPr>
              <p:cNvPr id="50" name="TextBox 1">
                <a:extLst>
                  <a:ext uri="{FF2B5EF4-FFF2-40B4-BE49-F238E27FC236}">
                    <a16:creationId xmlns:a16="http://schemas.microsoft.com/office/drawing/2014/main" id="{17E6FD1E-3D0D-6BF2-0571-ED32AD597539}"/>
                  </a:ext>
                </a:extLst>
              </p:cNvPr>
              <p:cNvSpPr txBox="1"/>
              <p:nvPr/>
            </p:nvSpPr>
            <p:spPr>
              <a:xfrm rot="9675477">
                <a:off x="7800094" y="22518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Tùng Chi</a:t>
                </a:r>
                <a:endParaRPr lang="en-US" sz="1100" kern="1200" dirty="0"/>
              </a:p>
            </p:txBody>
          </p:sp>
          <p:sp>
            <p:nvSpPr>
              <p:cNvPr id="51" name="TextBox 1">
                <a:extLst>
                  <a:ext uri="{FF2B5EF4-FFF2-40B4-BE49-F238E27FC236}">
                    <a16:creationId xmlns:a16="http://schemas.microsoft.com/office/drawing/2014/main" id="{A0A69F6B-C375-92B3-37B6-3A32A9441FD5}"/>
                  </a:ext>
                </a:extLst>
              </p:cNvPr>
              <p:cNvSpPr txBox="1"/>
              <p:nvPr/>
            </p:nvSpPr>
            <p:spPr>
              <a:xfrm rot="3597695">
                <a:off x="5338906" y="118637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Quý Tùng</a:t>
                </a:r>
                <a:endParaRPr lang="en-US" sz="1100" kern="1200" dirty="0"/>
              </a:p>
            </p:txBody>
          </p: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3DCD2504-C1A2-4932-1A7F-BDBF6D3D87C8}"/>
                  </a:ext>
                </a:extLst>
              </p:cNvPr>
              <p:cNvSpPr txBox="1"/>
              <p:nvPr/>
            </p:nvSpPr>
            <p:spPr>
              <a:xfrm rot="4213165">
                <a:off x="5526616" y="107316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Tùng</a:t>
                </a:r>
                <a:endParaRPr lang="en-US" sz="1100" kern="1200" dirty="0"/>
              </a:p>
            </p:txBody>
          </p:sp>
          <p:sp>
            <p:nvSpPr>
              <p:cNvPr id="53" name="TextBox 1">
                <a:extLst>
                  <a:ext uri="{FF2B5EF4-FFF2-40B4-BE49-F238E27FC236}">
                    <a16:creationId xmlns:a16="http://schemas.microsoft.com/office/drawing/2014/main" id="{4D24CC50-38ED-F16A-89BC-EA9C80841CB6}"/>
                  </a:ext>
                </a:extLst>
              </p:cNvPr>
              <p:cNvSpPr txBox="1"/>
              <p:nvPr/>
            </p:nvSpPr>
            <p:spPr>
              <a:xfrm rot="4160087">
                <a:off x="5812211" y="104630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Vy</a:t>
                </a:r>
                <a:endParaRPr lang="en-US" sz="1100" kern="1200" dirty="0"/>
              </a:p>
            </p:txBody>
          </p:sp>
          <p:sp>
            <p:nvSpPr>
              <p:cNvPr id="54" name="TextBox 1">
                <a:extLst>
                  <a:ext uri="{FF2B5EF4-FFF2-40B4-BE49-F238E27FC236}">
                    <a16:creationId xmlns:a16="http://schemas.microsoft.com/office/drawing/2014/main" id="{82855B61-7082-90B0-42F9-75902E49622F}"/>
                  </a:ext>
                </a:extLst>
              </p:cNvPr>
              <p:cNvSpPr txBox="1"/>
              <p:nvPr/>
            </p:nvSpPr>
            <p:spPr>
              <a:xfrm rot="5138512">
                <a:off x="5993139" y="97905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Khánh</a:t>
                </a:r>
                <a:endParaRPr lang="en-US" sz="1100" kern="1200" dirty="0"/>
              </a:p>
            </p:txBody>
          </p:sp>
          <p:sp>
            <p:nvSpPr>
              <p:cNvPr id="55" name="TextBox 1">
                <a:extLst>
                  <a:ext uri="{FF2B5EF4-FFF2-40B4-BE49-F238E27FC236}">
                    <a16:creationId xmlns:a16="http://schemas.microsoft.com/office/drawing/2014/main" id="{C80788C3-2F48-2890-831A-1B66E719FDBB}"/>
                  </a:ext>
                </a:extLst>
              </p:cNvPr>
              <p:cNvSpPr txBox="1"/>
              <p:nvPr/>
            </p:nvSpPr>
            <p:spPr>
              <a:xfrm rot="5400000">
                <a:off x="6263316" y="100090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</a:t>
                </a:r>
                <a:endParaRPr lang="en-US" sz="1100" kern="12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8F0F17-48E2-3AD0-902B-D5E93E935EA9}"/>
                </a:ext>
              </a:extLst>
            </p:cNvPr>
            <p:cNvSpPr/>
            <p:nvPr/>
          </p:nvSpPr>
          <p:spPr>
            <a:xfrm>
              <a:off x="6314171" y="2605724"/>
              <a:ext cx="569761" cy="55079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FFE492"/>
                </a:gs>
                <a:gs pos="77000">
                  <a:srgbClr val="EFBD6E"/>
                </a:gs>
                <a:gs pos="57000">
                  <a:srgbClr val="C00000"/>
                </a:gs>
                <a:gs pos="19000">
                  <a:schemeClr val="accent2"/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054100" h="660400" prst="divot"/>
              <a:bevelB w="153035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4141F1-DF66-F84B-F65C-A2E1D9CBC773}"/>
              </a:ext>
            </a:extLst>
          </p:cNvPr>
          <p:cNvGrpSpPr/>
          <p:nvPr/>
        </p:nvGrpSpPr>
        <p:grpSpPr>
          <a:xfrm>
            <a:off x="5366069" y="3031519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FD47873-20CD-1818-ACB5-619AF4C3049B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5B6A2BC6-09F2-407D-24E2-FEC220D14825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941B3188-4477-5EAB-8414-27BDCEEDAEA7}"/>
              </a:ext>
            </a:extLst>
          </p:cNvPr>
          <p:cNvSpPr/>
          <p:nvPr/>
        </p:nvSpPr>
        <p:spPr>
          <a:xfrm>
            <a:off x="65492" y="52254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8452"/>
                <a:ext cx="35665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12 –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57C1CF-29E3-B629-4DB9-65FED0866DEF}"/>
              </a:ext>
            </a:extLst>
          </p:cNvPr>
          <p:cNvGrpSpPr/>
          <p:nvPr/>
        </p:nvGrpSpPr>
        <p:grpSpPr>
          <a:xfrm>
            <a:off x="4442713" y="496076"/>
            <a:ext cx="8128000" cy="5418667"/>
            <a:chOff x="2514303" y="156541"/>
            <a:chExt cx="8128000" cy="541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C423B5-84B0-1748-B495-8F8D890C23D2}"/>
                </a:ext>
              </a:extLst>
            </p:cNvPr>
            <p:cNvGrpSpPr/>
            <p:nvPr/>
          </p:nvGrpSpPr>
          <p:grpSpPr>
            <a:xfrm>
              <a:off x="2514303" y="156541"/>
              <a:ext cx="8128000" cy="5418667"/>
              <a:chOff x="2514303" y="156541"/>
              <a:chExt cx="8128000" cy="5418667"/>
            </a:xfrm>
          </p:grpSpPr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17371765-4785-6E88-7137-C88562ABC6E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03967792"/>
                  </p:ext>
                </p:extLst>
              </p:nvPr>
            </p:nvGraphicFramePr>
            <p:xfrm>
              <a:off x="2514303" y="156541"/>
              <a:ext cx="8128000" cy="54186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40AE6807-8B76-0241-3F1A-7CA63CF038BD}"/>
                  </a:ext>
                </a:extLst>
              </p:cNvPr>
              <p:cNvSpPr txBox="1"/>
              <p:nvPr/>
            </p:nvSpPr>
            <p:spPr>
              <a:xfrm rot="17502564">
                <a:off x="5343231" y="441148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Việt Nam</a:t>
                </a:r>
                <a:endParaRPr lang="en-US" sz="1100" kern="1200" dirty="0"/>
              </a:p>
            </p:txBody>
          </p:sp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63B7C565-A725-4C32-E440-BBFFB22CDA21}"/>
                  </a:ext>
                </a:extLst>
              </p:cNvPr>
              <p:cNvSpPr txBox="1"/>
              <p:nvPr/>
            </p:nvSpPr>
            <p:spPr>
              <a:xfrm rot="18002933">
                <a:off x="5161852" y="431444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Nam</a:t>
                </a:r>
                <a:endParaRPr lang="en-US" sz="1100" kern="1200" dirty="0"/>
              </a:p>
            </p:txBody>
          </p:sp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FE9BA6AA-98E1-F5FD-1FB9-36D38D5E96C6}"/>
                  </a:ext>
                </a:extLst>
              </p:cNvPr>
              <p:cNvSpPr txBox="1"/>
              <p:nvPr/>
            </p:nvSpPr>
            <p:spPr>
              <a:xfrm rot="18481894">
                <a:off x="4947635" y="41776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Thành Nam</a:t>
                </a:r>
                <a:endParaRPr lang="en-US" sz="1100" kern="1200" dirty="0"/>
              </a:p>
            </p:txBody>
          </p:sp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6C9BD03D-BCB5-78E4-E06D-116CF722FFB0}"/>
                  </a:ext>
                </a:extLst>
              </p:cNvPr>
              <p:cNvSpPr txBox="1"/>
              <p:nvPr/>
            </p:nvSpPr>
            <p:spPr>
              <a:xfrm rot="18863258">
                <a:off x="4763206" y="402601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Kim Ngân</a:t>
                </a:r>
                <a:endParaRPr lang="en-US" sz="1100" kern="1200" dirty="0"/>
              </a:p>
            </p:txBody>
          </p:sp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869D0EAF-0A2C-9010-8B45-A945B681AA39}"/>
                  </a:ext>
                </a:extLst>
              </p:cNvPr>
              <p:cNvSpPr txBox="1"/>
              <p:nvPr/>
            </p:nvSpPr>
            <p:spPr>
              <a:xfrm rot="19274995">
                <a:off x="4611286" y="382088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Ngân</a:t>
                </a:r>
                <a:endParaRPr lang="en-US" sz="1100" kern="1200" dirty="0"/>
              </a:p>
            </p:txBody>
          </p:sp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5CF75726-CD95-D8F8-9A11-C5544394CDF0}"/>
                  </a:ext>
                </a:extLst>
              </p:cNvPr>
              <p:cNvSpPr txBox="1"/>
              <p:nvPr/>
            </p:nvSpPr>
            <p:spPr>
              <a:xfrm rot="19984470">
                <a:off x="4488238" y="363577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Bích Ngọc</a:t>
                </a:r>
                <a:endParaRPr lang="en-US" sz="1100" kern="1200" dirty="0"/>
              </a:p>
            </p:txBody>
          </p: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920797FF-7754-8B30-8B67-329073FC4466}"/>
                  </a:ext>
                </a:extLst>
              </p:cNvPr>
              <p:cNvSpPr txBox="1"/>
              <p:nvPr/>
            </p:nvSpPr>
            <p:spPr>
              <a:xfrm rot="20119220">
                <a:off x="4400249" y="340005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Minh Ngọc</a:t>
                </a:r>
                <a:endParaRPr lang="en-US" sz="1100" kern="1200" dirty="0"/>
              </a:p>
            </p:txBody>
          </p:sp>
          <p:sp>
            <p:nvSpPr>
              <p:cNvPr id="21" name="TextBox 1">
                <a:extLst>
                  <a:ext uri="{FF2B5EF4-FFF2-40B4-BE49-F238E27FC236}">
                    <a16:creationId xmlns:a16="http://schemas.microsoft.com/office/drawing/2014/main" id="{9B12235D-B572-EE61-3692-D379713F81B2}"/>
                  </a:ext>
                </a:extLst>
              </p:cNvPr>
              <p:cNvSpPr txBox="1"/>
              <p:nvPr/>
            </p:nvSpPr>
            <p:spPr>
              <a:xfrm rot="20579005">
                <a:off x="4308555" y="314722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Nhất</a:t>
                </a:r>
                <a:endParaRPr lang="en-US" sz="1100" kern="1200" dirty="0"/>
              </a:p>
            </p:txBody>
          </p:sp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80C68DCB-4082-5450-5325-7A5A836630E6}"/>
                  </a:ext>
                </a:extLst>
              </p:cNvPr>
              <p:cNvSpPr txBox="1"/>
              <p:nvPr/>
            </p:nvSpPr>
            <p:spPr>
              <a:xfrm rot="21157837">
                <a:off x="4295121" y="29155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</a:t>
                </a:r>
                <a:endParaRPr lang="en-US" sz="1100" kern="1200" dirty="0"/>
              </a:p>
            </p:txBody>
          </p: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98B71962-8FCA-38B6-C4BD-2CCF66160477}"/>
                  </a:ext>
                </a:extLst>
              </p:cNvPr>
              <p:cNvSpPr txBox="1"/>
              <p:nvPr/>
            </p:nvSpPr>
            <p:spPr>
              <a:xfrm>
                <a:off x="4295121" y="269198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Trung Quân</a:t>
                </a:r>
                <a:endParaRPr lang="en-US" sz="1100" kern="1200" dirty="0"/>
              </a:p>
            </p:txBody>
          </p:sp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3BAE114E-2A95-B61F-C122-809C68E09FDF}"/>
                  </a:ext>
                </a:extLst>
              </p:cNvPr>
              <p:cNvSpPr txBox="1"/>
              <p:nvPr/>
            </p:nvSpPr>
            <p:spPr>
              <a:xfrm rot="2900542">
                <a:off x="4901498" y="142749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Thảo</a:t>
                </a:r>
                <a:endParaRPr lang="en-US" sz="1100" kern="1200" dirty="0"/>
              </a:p>
            </p:txBody>
          </p: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C5CDD3E6-C342-13F8-739E-B0CEF9D8A8F6}"/>
                  </a:ext>
                </a:extLst>
              </p:cNvPr>
              <p:cNvSpPr txBox="1"/>
              <p:nvPr/>
            </p:nvSpPr>
            <p:spPr>
              <a:xfrm rot="3233180">
                <a:off x="5098829" y="127122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Thịnh</a:t>
                </a:r>
                <a:endParaRPr lang="en-US" sz="1100" kern="1200" dirty="0"/>
              </a:p>
            </p:txBody>
          </p:sp>
          <p:sp>
            <p:nvSpPr>
              <p:cNvPr id="26" name="TextBox 1">
                <a:extLst>
                  <a:ext uri="{FF2B5EF4-FFF2-40B4-BE49-F238E27FC236}">
                    <a16:creationId xmlns:a16="http://schemas.microsoft.com/office/drawing/2014/main" id="{F279987F-920B-A834-CABA-39A451038AC4}"/>
                  </a:ext>
                </a:extLst>
              </p:cNvPr>
              <p:cNvSpPr txBox="1"/>
              <p:nvPr/>
            </p:nvSpPr>
            <p:spPr>
              <a:xfrm rot="5790976">
                <a:off x="6480574" y="101091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Huệ An</a:t>
                </a:r>
                <a:endParaRPr lang="en-US" sz="1100" kern="1200" dirty="0"/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26B0E0CC-1EBA-CFC7-B4A3-E255AD3A55DD}"/>
                  </a:ext>
                </a:extLst>
              </p:cNvPr>
              <p:cNvSpPr txBox="1"/>
              <p:nvPr/>
            </p:nvSpPr>
            <p:spPr>
              <a:xfrm rot="10145515">
                <a:off x="7873321" y="251513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Duy</a:t>
                </a:r>
                <a:endParaRPr lang="en-US" sz="1100" kern="1200" dirty="0"/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2B7DC6F6-CE87-0239-DAA3-D4E2C32E8127}"/>
                  </a:ext>
                </a:extLst>
              </p:cNvPr>
              <p:cNvSpPr txBox="1"/>
              <p:nvPr/>
            </p:nvSpPr>
            <p:spPr>
              <a:xfrm rot="10800000">
                <a:off x="7886690" y="275157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Dương</a:t>
                </a:r>
                <a:endParaRPr lang="en-US" sz="1100" kern="1200" dirty="0"/>
              </a:p>
            </p:txBody>
          </p: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84EE0C2B-0982-FB93-9B18-DE06A7C25E4B}"/>
                  </a:ext>
                </a:extLst>
              </p:cNvPr>
              <p:cNvSpPr txBox="1"/>
              <p:nvPr/>
            </p:nvSpPr>
            <p:spPr>
              <a:xfrm rot="10959234">
                <a:off x="7792413" y="295220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Đạt</a:t>
                </a:r>
                <a:endParaRPr lang="en-US" sz="1100" kern="1200" dirty="0"/>
              </a:p>
            </p:txBody>
          </p:sp>
          <p:sp>
            <p:nvSpPr>
              <p:cNvPr id="30" name="TextBox 1">
                <a:extLst>
                  <a:ext uri="{FF2B5EF4-FFF2-40B4-BE49-F238E27FC236}">
                    <a16:creationId xmlns:a16="http://schemas.microsoft.com/office/drawing/2014/main" id="{6C39A9D5-820F-26BD-319C-F0F8ED631A45}"/>
                  </a:ext>
                </a:extLst>
              </p:cNvPr>
              <p:cNvSpPr txBox="1"/>
              <p:nvPr/>
            </p:nvSpPr>
            <p:spPr>
              <a:xfrm rot="11469423">
                <a:off x="7859951" y="320439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Tôn Đức</a:t>
                </a:r>
                <a:endParaRPr lang="en-US" sz="1100" kern="1200" dirty="0"/>
              </a:p>
            </p:txBody>
          </p:sp>
          <p:sp>
            <p:nvSpPr>
              <p:cNvPr id="31" name="TextBox 1">
                <a:extLst>
                  <a:ext uri="{FF2B5EF4-FFF2-40B4-BE49-F238E27FC236}">
                    <a16:creationId xmlns:a16="http://schemas.microsoft.com/office/drawing/2014/main" id="{231C4A19-2641-5886-E528-EC9E0861F5B7}"/>
                  </a:ext>
                </a:extLst>
              </p:cNvPr>
              <p:cNvSpPr txBox="1"/>
              <p:nvPr/>
            </p:nvSpPr>
            <p:spPr>
              <a:xfrm rot="11903646">
                <a:off x="7786512" y="344556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Đình Đức</a:t>
                </a:r>
                <a:endParaRPr lang="en-US" sz="1100" kern="1200" dirty="0"/>
              </a:p>
            </p:txBody>
          </p:sp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A1E244FD-7C75-CBC2-EFDD-D52FB6BC89FB}"/>
                  </a:ext>
                </a:extLst>
              </p:cNvPr>
              <p:cNvSpPr txBox="1"/>
              <p:nvPr/>
            </p:nvSpPr>
            <p:spPr>
              <a:xfrm rot="12915677">
                <a:off x="7678578" y="365590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Hân</a:t>
                </a:r>
                <a:endParaRPr lang="en-US" sz="1100" kern="1200" dirty="0"/>
              </a:p>
            </p:txBody>
          </p:sp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495A5615-0D04-86D5-8B5C-2DCA43D5BFC9}"/>
                  </a:ext>
                </a:extLst>
              </p:cNvPr>
              <p:cNvSpPr txBox="1"/>
              <p:nvPr/>
            </p:nvSpPr>
            <p:spPr>
              <a:xfrm rot="13098610">
                <a:off x="7517696" y="38201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Hưng</a:t>
                </a:r>
                <a:endParaRPr lang="en-US" sz="1100" kern="1200" dirty="0"/>
              </a:p>
            </p:txBody>
          </p:sp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9FC64567-241F-BCAE-67E1-12DF5C810321}"/>
                  </a:ext>
                </a:extLst>
              </p:cNvPr>
              <p:cNvSpPr txBox="1"/>
              <p:nvPr/>
            </p:nvSpPr>
            <p:spPr>
              <a:xfrm rot="13595288">
                <a:off x="7389276" y="405204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Hương</a:t>
                </a:r>
                <a:endParaRPr lang="en-US" sz="1100" kern="1200" dirty="0"/>
              </a:p>
            </p:txBody>
          </p:sp>
          <p:sp>
            <p:nvSpPr>
              <p:cNvPr id="35" name="TextBox 1">
                <a:extLst>
                  <a:ext uri="{FF2B5EF4-FFF2-40B4-BE49-F238E27FC236}">
                    <a16:creationId xmlns:a16="http://schemas.microsoft.com/office/drawing/2014/main" id="{745FFF10-8189-712C-FE7E-94FF86C11185}"/>
                  </a:ext>
                </a:extLst>
              </p:cNvPr>
              <p:cNvSpPr txBox="1"/>
              <p:nvPr/>
            </p:nvSpPr>
            <p:spPr>
              <a:xfrm rot="14147089">
                <a:off x="7234697" y="419619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Khải</a:t>
                </a:r>
                <a:endParaRPr lang="en-US" sz="1100" kern="1200" dirty="0"/>
              </a:p>
            </p:txBody>
          </p: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1C4A5AF0-B9BE-7F56-78A0-A50DE189F302}"/>
                  </a:ext>
                </a:extLst>
              </p:cNvPr>
              <p:cNvSpPr txBox="1"/>
              <p:nvPr/>
            </p:nvSpPr>
            <p:spPr>
              <a:xfrm rot="14477159">
                <a:off x="7010510" y="431933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Khoa</a:t>
                </a:r>
                <a:endParaRPr lang="en-US" sz="1100" kern="1200" dirty="0"/>
              </a:p>
            </p:txBody>
          </p:sp>
          <p:sp>
            <p:nvSpPr>
              <p:cNvPr id="37" name="TextBox 1">
                <a:extLst>
                  <a:ext uri="{FF2B5EF4-FFF2-40B4-BE49-F238E27FC236}">
                    <a16:creationId xmlns:a16="http://schemas.microsoft.com/office/drawing/2014/main" id="{58CDF855-E603-0D4F-CE28-D7BE698FB974}"/>
                  </a:ext>
                </a:extLst>
              </p:cNvPr>
              <p:cNvSpPr txBox="1"/>
              <p:nvPr/>
            </p:nvSpPr>
            <p:spPr>
              <a:xfrm rot="14728899">
                <a:off x="6785411" y="442974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Lâm</a:t>
                </a:r>
                <a:endParaRPr lang="en-US" sz="1100" kern="1200" dirty="0"/>
              </a:p>
            </p:txBody>
          </p:sp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2F38FA12-C176-55AF-7BBC-16AB1A53DCEF}"/>
                  </a:ext>
                </a:extLst>
              </p:cNvPr>
              <p:cNvSpPr txBox="1"/>
              <p:nvPr/>
            </p:nvSpPr>
            <p:spPr>
              <a:xfrm rot="15172616">
                <a:off x="6549271" y="450690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Lâm</a:t>
                </a:r>
                <a:endParaRPr lang="en-US" sz="1100" kern="1200" dirty="0"/>
              </a:p>
            </p:txBody>
          </p:sp>
          <p:sp>
            <p:nvSpPr>
              <p:cNvPr id="39" name="TextBox 1">
                <a:extLst>
                  <a:ext uri="{FF2B5EF4-FFF2-40B4-BE49-F238E27FC236}">
                    <a16:creationId xmlns:a16="http://schemas.microsoft.com/office/drawing/2014/main" id="{BD12810F-13FF-083E-37C0-A0214D74F6C3}"/>
                  </a:ext>
                </a:extLst>
              </p:cNvPr>
              <p:cNvSpPr txBox="1"/>
              <p:nvPr/>
            </p:nvSpPr>
            <p:spPr>
              <a:xfrm rot="15583456">
                <a:off x="6315128" y="454655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Linh</a:t>
                </a:r>
                <a:endParaRPr lang="en-US" sz="1100" kern="1200" dirty="0"/>
              </a:p>
            </p:txBody>
          </p:sp>
          <p:sp>
            <p:nvSpPr>
              <p:cNvPr id="40" name="TextBox 1">
                <a:extLst>
                  <a:ext uri="{FF2B5EF4-FFF2-40B4-BE49-F238E27FC236}">
                    <a16:creationId xmlns:a16="http://schemas.microsoft.com/office/drawing/2014/main" id="{D556BF65-458D-BFEC-8139-ADFF0BC45634}"/>
                  </a:ext>
                </a:extLst>
              </p:cNvPr>
              <p:cNvSpPr txBox="1"/>
              <p:nvPr/>
            </p:nvSpPr>
            <p:spPr>
              <a:xfrm rot="16200000">
                <a:off x="6086619" y="458006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</a:t>
                </a:r>
                <a:endParaRPr lang="en-US" sz="1100" kern="1200" dirty="0"/>
              </a:p>
            </p:txBody>
          </p:sp>
          <p:sp>
            <p:nvSpPr>
              <p:cNvPr id="41" name="TextBox 1">
                <a:extLst>
                  <a:ext uri="{FF2B5EF4-FFF2-40B4-BE49-F238E27FC236}">
                    <a16:creationId xmlns:a16="http://schemas.microsoft.com/office/drawing/2014/main" id="{F6C1E531-3B4E-D8A9-5FDE-B32DAAD74A37}"/>
                  </a:ext>
                </a:extLst>
              </p:cNvPr>
              <p:cNvSpPr txBox="1"/>
              <p:nvPr/>
            </p:nvSpPr>
            <p:spPr>
              <a:xfrm rot="16569579">
                <a:off x="5826783" y="454998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Dương Minh</a:t>
                </a:r>
                <a:endParaRPr lang="en-US" sz="1100" kern="1200" dirty="0"/>
              </a:p>
            </p:txBody>
          </p:sp>
          <p:sp>
            <p:nvSpPr>
              <p:cNvPr id="42" name="TextBox 1">
                <a:extLst>
                  <a:ext uri="{FF2B5EF4-FFF2-40B4-BE49-F238E27FC236}">
                    <a16:creationId xmlns:a16="http://schemas.microsoft.com/office/drawing/2014/main" id="{678EEF2F-F52C-E8D7-7AE4-F7B399D6179D}"/>
                  </a:ext>
                </a:extLst>
              </p:cNvPr>
              <p:cNvSpPr txBox="1"/>
              <p:nvPr/>
            </p:nvSpPr>
            <p:spPr>
              <a:xfrm rot="16963079">
                <a:off x="5591070" y="449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Nguyễn Minh</a:t>
                </a:r>
                <a:endParaRPr lang="en-US" sz="1100" kern="1200" dirty="0"/>
              </a:p>
            </p:txBody>
          </p:sp>
          <p:sp>
            <p:nvSpPr>
              <p:cNvPr id="43" name="TextBox 1">
                <a:extLst>
                  <a:ext uri="{FF2B5EF4-FFF2-40B4-BE49-F238E27FC236}">
                    <a16:creationId xmlns:a16="http://schemas.microsoft.com/office/drawing/2014/main" id="{EF9B7E5D-8CE3-095F-D66A-DB370FAE9E58}"/>
                  </a:ext>
                </a:extLst>
              </p:cNvPr>
              <p:cNvSpPr txBox="1"/>
              <p:nvPr/>
            </p:nvSpPr>
            <p:spPr>
              <a:xfrm rot="6744493">
                <a:off x="6722004" y="10793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Anh </a:t>
                </a:r>
                <a:endParaRPr lang="en-US" sz="1100" kern="1200" dirty="0"/>
              </a:p>
            </p:txBody>
          </p:sp>
          <p:sp>
            <p:nvSpPr>
              <p:cNvPr id="44" name="TextBox 1">
                <a:extLst>
                  <a:ext uri="{FF2B5EF4-FFF2-40B4-BE49-F238E27FC236}">
                    <a16:creationId xmlns:a16="http://schemas.microsoft.com/office/drawing/2014/main" id="{80CE6591-7C9A-FB6F-2BE4-0B3CD45C9586}"/>
                  </a:ext>
                </a:extLst>
              </p:cNvPr>
              <p:cNvSpPr txBox="1"/>
              <p:nvPr/>
            </p:nvSpPr>
            <p:spPr>
              <a:xfrm rot="7120977">
                <a:off x="6927827" y="117431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Huyền Anh</a:t>
                </a:r>
                <a:endParaRPr lang="en-US" sz="1100" kern="1200" dirty="0"/>
              </a:p>
            </p:txBody>
          </p:sp>
          <p:sp>
            <p:nvSpPr>
              <p:cNvPr id="45" name="TextBox 1">
                <a:extLst>
                  <a:ext uri="{FF2B5EF4-FFF2-40B4-BE49-F238E27FC236}">
                    <a16:creationId xmlns:a16="http://schemas.microsoft.com/office/drawing/2014/main" id="{4EA431C6-EFCA-15E6-3B16-9155281EBBA5}"/>
                  </a:ext>
                </a:extLst>
              </p:cNvPr>
              <p:cNvSpPr txBox="1"/>
              <p:nvPr/>
            </p:nvSpPr>
            <p:spPr>
              <a:xfrm rot="7415521">
                <a:off x="7141285" y="128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 Anh</a:t>
                </a:r>
                <a:endParaRPr lang="en-US" sz="1100" kern="1200" dirty="0"/>
              </a:p>
            </p:txBody>
          </p:sp>
          <p:sp>
            <p:nvSpPr>
              <p:cNvPr id="46" name="TextBox 1">
                <a:extLst>
                  <a:ext uri="{FF2B5EF4-FFF2-40B4-BE49-F238E27FC236}">
                    <a16:creationId xmlns:a16="http://schemas.microsoft.com/office/drawing/2014/main" id="{0319EE6E-5734-D2C5-1474-AF2E57E787DE}"/>
                  </a:ext>
                </a:extLst>
              </p:cNvPr>
              <p:cNvSpPr txBox="1"/>
              <p:nvPr/>
            </p:nvSpPr>
            <p:spPr>
              <a:xfrm rot="7818150">
                <a:off x="7318235" y="144672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Diệp Anh</a:t>
                </a:r>
                <a:endParaRPr lang="en-US" sz="1100" kern="1200" dirty="0"/>
              </a:p>
            </p:txBody>
          </p: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619975B3-7819-924A-1620-6CDE8F8396F6}"/>
                  </a:ext>
                </a:extLst>
              </p:cNvPr>
              <p:cNvSpPr txBox="1"/>
              <p:nvPr/>
            </p:nvSpPr>
            <p:spPr>
              <a:xfrm rot="8131462">
                <a:off x="7494403" y="161249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Anh</a:t>
                </a:r>
                <a:endParaRPr lang="en-US" sz="1100" kern="1200" dirty="0"/>
              </a:p>
            </p:txBody>
          </p:sp>
          <p:sp>
            <p:nvSpPr>
              <p:cNvPr id="48" name="TextBox 1">
                <a:extLst>
                  <a:ext uri="{FF2B5EF4-FFF2-40B4-BE49-F238E27FC236}">
                    <a16:creationId xmlns:a16="http://schemas.microsoft.com/office/drawing/2014/main" id="{B8D86DBD-125C-C056-6C54-7ACD5D0114DC}"/>
                  </a:ext>
                </a:extLst>
              </p:cNvPr>
              <p:cNvSpPr txBox="1"/>
              <p:nvPr/>
            </p:nvSpPr>
            <p:spPr>
              <a:xfrm rot="8702152">
                <a:off x="7586300" y="18234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Bảo</a:t>
                </a:r>
                <a:endParaRPr lang="en-US" sz="1100" kern="1200" dirty="0"/>
              </a:p>
            </p:txBody>
          </p:sp>
          <p:sp>
            <p:nvSpPr>
              <p:cNvPr id="49" name="TextBox 1">
                <a:extLst>
                  <a:ext uri="{FF2B5EF4-FFF2-40B4-BE49-F238E27FC236}">
                    <a16:creationId xmlns:a16="http://schemas.microsoft.com/office/drawing/2014/main" id="{7D4D7CEC-84DA-FBCF-E6C9-D0829B129BB4}"/>
                  </a:ext>
                </a:extLst>
              </p:cNvPr>
              <p:cNvSpPr txBox="1"/>
              <p:nvPr/>
            </p:nvSpPr>
            <p:spPr>
              <a:xfrm rot="9217252">
                <a:off x="7771114" y="202308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Chi</a:t>
                </a:r>
                <a:endParaRPr lang="en-US" sz="1100" kern="1200" dirty="0"/>
              </a:p>
            </p:txBody>
          </p:sp>
          <p:sp>
            <p:nvSpPr>
              <p:cNvPr id="50" name="TextBox 1">
                <a:extLst>
                  <a:ext uri="{FF2B5EF4-FFF2-40B4-BE49-F238E27FC236}">
                    <a16:creationId xmlns:a16="http://schemas.microsoft.com/office/drawing/2014/main" id="{C75F435C-7B97-BFEE-4F68-986B3D33299A}"/>
                  </a:ext>
                </a:extLst>
              </p:cNvPr>
              <p:cNvSpPr txBox="1"/>
              <p:nvPr/>
            </p:nvSpPr>
            <p:spPr>
              <a:xfrm rot="9675477">
                <a:off x="7800094" y="22518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Tùng Chi</a:t>
                </a:r>
                <a:endParaRPr lang="en-US" sz="1100" kern="1200" dirty="0"/>
              </a:p>
            </p:txBody>
          </p:sp>
          <p:sp>
            <p:nvSpPr>
              <p:cNvPr id="51" name="TextBox 1">
                <a:extLst>
                  <a:ext uri="{FF2B5EF4-FFF2-40B4-BE49-F238E27FC236}">
                    <a16:creationId xmlns:a16="http://schemas.microsoft.com/office/drawing/2014/main" id="{B98FE81E-467B-998F-AED5-B581FB2E151C}"/>
                  </a:ext>
                </a:extLst>
              </p:cNvPr>
              <p:cNvSpPr txBox="1"/>
              <p:nvPr/>
            </p:nvSpPr>
            <p:spPr>
              <a:xfrm rot="3597695">
                <a:off x="5338906" y="118637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Quý Tùng</a:t>
                </a:r>
                <a:endParaRPr lang="en-US" sz="1100" kern="1200" dirty="0"/>
              </a:p>
            </p:txBody>
          </p: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D435AAF7-E22D-0A55-8B1F-2F70AD82F863}"/>
                  </a:ext>
                </a:extLst>
              </p:cNvPr>
              <p:cNvSpPr txBox="1"/>
              <p:nvPr/>
            </p:nvSpPr>
            <p:spPr>
              <a:xfrm rot="4213165">
                <a:off x="5526616" y="107316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Tùng</a:t>
                </a:r>
                <a:endParaRPr lang="en-US" sz="1100" kern="1200" dirty="0"/>
              </a:p>
            </p:txBody>
          </p:sp>
          <p:sp>
            <p:nvSpPr>
              <p:cNvPr id="53" name="TextBox 1">
                <a:extLst>
                  <a:ext uri="{FF2B5EF4-FFF2-40B4-BE49-F238E27FC236}">
                    <a16:creationId xmlns:a16="http://schemas.microsoft.com/office/drawing/2014/main" id="{9C1DE5AC-F17F-7189-C022-C4C7ABDFDA97}"/>
                  </a:ext>
                </a:extLst>
              </p:cNvPr>
              <p:cNvSpPr txBox="1"/>
              <p:nvPr/>
            </p:nvSpPr>
            <p:spPr>
              <a:xfrm rot="4160087">
                <a:off x="5812211" y="104630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Vy</a:t>
                </a:r>
                <a:endParaRPr lang="en-US" sz="1100" kern="1200" dirty="0"/>
              </a:p>
            </p:txBody>
          </p:sp>
          <p:sp>
            <p:nvSpPr>
              <p:cNvPr id="54" name="TextBox 1">
                <a:extLst>
                  <a:ext uri="{FF2B5EF4-FFF2-40B4-BE49-F238E27FC236}">
                    <a16:creationId xmlns:a16="http://schemas.microsoft.com/office/drawing/2014/main" id="{FAE17822-7642-89BB-1490-A74F2035925D}"/>
                  </a:ext>
                </a:extLst>
              </p:cNvPr>
              <p:cNvSpPr txBox="1"/>
              <p:nvPr/>
            </p:nvSpPr>
            <p:spPr>
              <a:xfrm rot="5138512">
                <a:off x="5993139" y="97905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Khánh</a:t>
                </a:r>
                <a:endParaRPr lang="en-US" sz="1100" kern="1200" dirty="0"/>
              </a:p>
            </p:txBody>
          </p:sp>
          <p:sp>
            <p:nvSpPr>
              <p:cNvPr id="55" name="TextBox 1">
                <a:extLst>
                  <a:ext uri="{FF2B5EF4-FFF2-40B4-BE49-F238E27FC236}">
                    <a16:creationId xmlns:a16="http://schemas.microsoft.com/office/drawing/2014/main" id="{5AE7E2F9-B02F-BA59-0927-21718D5C7C6A}"/>
                  </a:ext>
                </a:extLst>
              </p:cNvPr>
              <p:cNvSpPr txBox="1"/>
              <p:nvPr/>
            </p:nvSpPr>
            <p:spPr>
              <a:xfrm rot="5400000">
                <a:off x="6263316" y="100090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</a:t>
                </a:r>
                <a:endParaRPr lang="en-US" sz="1100" kern="12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ABD57E-851C-C171-7910-9EA0A535FE33}"/>
                </a:ext>
              </a:extLst>
            </p:cNvPr>
            <p:cNvSpPr/>
            <p:nvPr/>
          </p:nvSpPr>
          <p:spPr>
            <a:xfrm>
              <a:off x="6314171" y="2605724"/>
              <a:ext cx="569761" cy="55079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FFE492"/>
                </a:gs>
                <a:gs pos="77000">
                  <a:srgbClr val="EFBD6E"/>
                </a:gs>
                <a:gs pos="57000">
                  <a:srgbClr val="C00000"/>
                </a:gs>
                <a:gs pos="19000">
                  <a:schemeClr val="accent2"/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054100" h="660400" prst="divot"/>
              <a:bevelB w="153035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92CF26-851A-5B69-8927-3E802D676C86}"/>
              </a:ext>
            </a:extLst>
          </p:cNvPr>
          <p:cNvGrpSpPr/>
          <p:nvPr/>
        </p:nvGrpSpPr>
        <p:grpSpPr>
          <a:xfrm>
            <a:off x="5366069" y="3031519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69CC699-F629-77D5-985B-657614158F0D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7F630A63-3363-56EC-1E13-36245278120D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5F28515F-F4DD-5430-99CE-98DAC4BC9AB4}"/>
              </a:ext>
            </a:extLst>
          </p:cNvPr>
          <p:cNvSpPr/>
          <p:nvPr/>
        </p:nvSpPr>
        <p:spPr>
          <a:xfrm>
            <a:off x="39366" y="52254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80045" y="427236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8452"/>
                <a:ext cx="35665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11 – 3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41984" y="357751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93000" y="360464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62561" y="4387527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0B0BA-D7E0-CE61-8972-5D618EA50181}"/>
              </a:ext>
            </a:extLst>
          </p:cNvPr>
          <p:cNvGrpSpPr/>
          <p:nvPr/>
        </p:nvGrpSpPr>
        <p:grpSpPr>
          <a:xfrm>
            <a:off x="4442713" y="496076"/>
            <a:ext cx="8128000" cy="5418667"/>
            <a:chOff x="2514303" y="156541"/>
            <a:chExt cx="8128000" cy="5418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28F25C-0DC5-66C4-1F3A-A3DB7FD89528}"/>
                </a:ext>
              </a:extLst>
            </p:cNvPr>
            <p:cNvGrpSpPr/>
            <p:nvPr/>
          </p:nvGrpSpPr>
          <p:grpSpPr>
            <a:xfrm>
              <a:off x="2514303" y="156541"/>
              <a:ext cx="8128000" cy="5418667"/>
              <a:chOff x="2514303" y="156541"/>
              <a:chExt cx="8128000" cy="5418667"/>
            </a:xfrm>
          </p:grpSpPr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83F6BAEE-11F6-83B6-E00B-4E5EE76CF48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03967792"/>
                  </p:ext>
                </p:extLst>
              </p:nvPr>
            </p:nvGraphicFramePr>
            <p:xfrm>
              <a:off x="2514303" y="156541"/>
              <a:ext cx="8128000" cy="54186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8238ED51-2929-2E0F-2120-915D30B1D3CA}"/>
                  </a:ext>
                </a:extLst>
              </p:cNvPr>
              <p:cNvSpPr txBox="1"/>
              <p:nvPr/>
            </p:nvSpPr>
            <p:spPr>
              <a:xfrm rot="17502564">
                <a:off x="5343231" y="441148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Việt Nam</a:t>
                </a:r>
                <a:endParaRPr lang="en-US" sz="1100" kern="1200" dirty="0"/>
              </a:p>
            </p:txBody>
          </p:sp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D320D392-C228-CBDB-9B25-83BAC09D8BF7}"/>
                  </a:ext>
                </a:extLst>
              </p:cNvPr>
              <p:cNvSpPr txBox="1"/>
              <p:nvPr/>
            </p:nvSpPr>
            <p:spPr>
              <a:xfrm rot="18002933">
                <a:off x="5161852" y="431444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Nam</a:t>
                </a:r>
                <a:endParaRPr lang="en-US" sz="1100" kern="1200" dirty="0"/>
              </a:p>
            </p:txBody>
          </p:sp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45FD235C-3C10-11E7-BE0E-BEF0C7AC348F}"/>
                  </a:ext>
                </a:extLst>
              </p:cNvPr>
              <p:cNvSpPr txBox="1"/>
              <p:nvPr/>
            </p:nvSpPr>
            <p:spPr>
              <a:xfrm rot="18481894">
                <a:off x="4947635" y="41776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Thành Nam</a:t>
                </a:r>
                <a:endParaRPr lang="en-US" sz="1100" kern="1200" dirty="0"/>
              </a:p>
            </p:txBody>
          </p:sp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DA4EEFD8-CC1C-171E-55DF-7673325E4C93}"/>
                  </a:ext>
                </a:extLst>
              </p:cNvPr>
              <p:cNvSpPr txBox="1"/>
              <p:nvPr/>
            </p:nvSpPr>
            <p:spPr>
              <a:xfrm rot="18863258">
                <a:off x="4763206" y="402601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Kim Ngân</a:t>
                </a:r>
                <a:endParaRPr lang="en-US" sz="1100" kern="1200" dirty="0"/>
              </a:p>
            </p:txBody>
          </p:sp>
          <p:sp>
            <p:nvSpPr>
              <p:cNvPr id="18" name="TextBox 1">
                <a:extLst>
                  <a:ext uri="{FF2B5EF4-FFF2-40B4-BE49-F238E27FC236}">
                    <a16:creationId xmlns:a16="http://schemas.microsoft.com/office/drawing/2014/main" id="{A57F59AD-6AAA-B0AB-C110-8D6B22112C48}"/>
                  </a:ext>
                </a:extLst>
              </p:cNvPr>
              <p:cNvSpPr txBox="1"/>
              <p:nvPr/>
            </p:nvSpPr>
            <p:spPr>
              <a:xfrm rot="19274995">
                <a:off x="4611286" y="382088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Ngân</a:t>
                </a:r>
                <a:endParaRPr lang="en-US" sz="1100" kern="1200" dirty="0"/>
              </a:p>
            </p:txBody>
          </p:sp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C8F4CFD8-9C8F-00CB-67DE-BDDD5EFA2349}"/>
                  </a:ext>
                </a:extLst>
              </p:cNvPr>
              <p:cNvSpPr txBox="1"/>
              <p:nvPr/>
            </p:nvSpPr>
            <p:spPr>
              <a:xfrm rot="19984470">
                <a:off x="4488238" y="363577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Bích Ngọc</a:t>
                </a:r>
                <a:endParaRPr lang="en-US" sz="1100" kern="1200" dirty="0"/>
              </a:p>
            </p:txBody>
          </p:sp>
          <p:sp>
            <p:nvSpPr>
              <p:cNvPr id="20" name="TextBox 1">
                <a:extLst>
                  <a:ext uri="{FF2B5EF4-FFF2-40B4-BE49-F238E27FC236}">
                    <a16:creationId xmlns:a16="http://schemas.microsoft.com/office/drawing/2014/main" id="{FFA382A9-DE4B-BB52-9380-5A6F8C434103}"/>
                  </a:ext>
                </a:extLst>
              </p:cNvPr>
              <p:cNvSpPr txBox="1"/>
              <p:nvPr/>
            </p:nvSpPr>
            <p:spPr>
              <a:xfrm rot="20119220">
                <a:off x="4400249" y="340005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Minh Ngọc</a:t>
                </a:r>
                <a:endParaRPr lang="en-US" sz="1100" kern="1200" dirty="0"/>
              </a:p>
            </p:txBody>
          </p:sp>
          <p:sp>
            <p:nvSpPr>
              <p:cNvPr id="21" name="TextBox 1">
                <a:extLst>
                  <a:ext uri="{FF2B5EF4-FFF2-40B4-BE49-F238E27FC236}">
                    <a16:creationId xmlns:a16="http://schemas.microsoft.com/office/drawing/2014/main" id="{457BB157-B5DF-ADDF-3ADE-545EDC209EEC}"/>
                  </a:ext>
                </a:extLst>
              </p:cNvPr>
              <p:cNvSpPr txBox="1"/>
              <p:nvPr/>
            </p:nvSpPr>
            <p:spPr>
              <a:xfrm rot="20579005">
                <a:off x="4308555" y="314722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Nhất</a:t>
                </a:r>
                <a:endParaRPr lang="en-US" sz="1100" kern="1200" dirty="0"/>
              </a:p>
            </p:txBody>
          </p:sp>
          <p:sp>
            <p:nvSpPr>
              <p:cNvPr id="22" name="TextBox 1">
                <a:extLst>
                  <a:ext uri="{FF2B5EF4-FFF2-40B4-BE49-F238E27FC236}">
                    <a16:creationId xmlns:a16="http://schemas.microsoft.com/office/drawing/2014/main" id="{E2D50558-6BD9-33B0-BFEA-E0354C3D4E3A}"/>
                  </a:ext>
                </a:extLst>
              </p:cNvPr>
              <p:cNvSpPr txBox="1"/>
              <p:nvPr/>
            </p:nvSpPr>
            <p:spPr>
              <a:xfrm rot="21157837">
                <a:off x="4295121" y="29155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</a:t>
                </a:r>
                <a:endParaRPr lang="en-US" sz="1100" kern="1200" dirty="0"/>
              </a:p>
            </p:txBody>
          </p:sp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5AE3B1F0-0E4A-F14B-AE5A-9C86DE7226F2}"/>
                  </a:ext>
                </a:extLst>
              </p:cNvPr>
              <p:cNvSpPr txBox="1"/>
              <p:nvPr/>
            </p:nvSpPr>
            <p:spPr>
              <a:xfrm>
                <a:off x="4295121" y="269198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Trung Quân</a:t>
                </a:r>
                <a:endParaRPr lang="en-US" sz="1100" kern="1200" dirty="0"/>
              </a:p>
            </p:txBody>
          </p:sp>
          <p:sp>
            <p:nvSpPr>
              <p:cNvPr id="24" name="TextBox 1">
                <a:extLst>
                  <a:ext uri="{FF2B5EF4-FFF2-40B4-BE49-F238E27FC236}">
                    <a16:creationId xmlns:a16="http://schemas.microsoft.com/office/drawing/2014/main" id="{DFA23E5C-F7A5-357C-6758-3C333D4ED3D4}"/>
                  </a:ext>
                </a:extLst>
              </p:cNvPr>
              <p:cNvSpPr txBox="1"/>
              <p:nvPr/>
            </p:nvSpPr>
            <p:spPr>
              <a:xfrm rot="2900542">
                <a:off x="4901498" y="142749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Thảo</a:t>
                </a:r>
                <a:endParaRPr lang="en-US" sz="1100" kern="1200" dirty="0"/>
              </a:p>
            </p:txBody>
          </p: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F21D4C3F-5D31-07C0-86B5-6762B86A40A5}"/>
                  </a:ext>
                </a:extLst>
              </p:cNvPr>
              <p:cNvSpPr txBox="1"/>
              <p:nvPr/>
            </p:nvSpPr>
            <p:spPr>
              <a:xfrm rot="3233180">
                <a:off x="5098829" y="127122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Thịnh</a:t>
                </a:r>
                <a:endParaRPr lang="en-US" sz="1100" kern="1200" dirty="0"/>
              </a:p>
            </p:txBody>
          </p:sp>
          <p:sp>
            <p:nvSpPr>
              <p:cNvPr id="26" name="TextBox 1">
                <a:extLst>
                  <a:ext uri="{FF2B5EF4-FFF2-40B4-BE49-F238E27FC236}">
                    <a16:creationId xmlns:a16="http://schemas.microsoft.com/office/drawing/2014/main" id="{F14140FA-59FC-CC19-5EF1-4E097E709A2F}"/>
                  </a:ext>
                </a:extLst>
              </p:cNvPr>
              <p:cNvSpPr txBox="1"/>
              <p:nvPr/>
            </p:nvSpPr>
            <p:spPr>
              <a:xfrm rot="5790976">
                <a:off x="6480574" y="101091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Huệ An</a:t>
                </a:r>
                <a:endParaRPr lang="en-US" sz="1100" kern="1200" dirty="0"/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CC11B5A3-0EBA-FF93-57F0-6629C1E7B384}"/>
                  </a:ext>
                </a:extLst>
              </p:cNvPr>
              <p:cNvSpPr txBox="1"/>
              <p:nvPr/>
            </p:nvSpPr>
            <p:spPr>
              <a:xfrm rot="10145515">
                <a:off x="7873321" y="251513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Duy</a:t>
                </a:r>
                <a:endParaRPr lang="en-US" sz="1100" kern="1200" dirty="0"/>
              </a:p>
            </p:txBody>
          </p:sp>
          <p:sp>
            <p:nvSpPr>
              <p:cNvPr id="28" name="TextBox 1">
                <a:extLst>
                  <a:ext uri="{FF2B5EF4-FFF2-40B4-BE49-F238E27FC236}">
                    <a16:creationId xmlns:a16="http://schemas.microsoft.com/office/drawing/2014/main" id="{FBBD0896-AE8C-82FB-D4DC-2504B6F1DB16}"/>
                  </a:ext>
                </a:extLst>
              </p:cNvPr>
              <p:cNvSpPr txBox="1"/>
              <p:nvPr/>
            </p:nvSpPr>
            <p:spPr>
              <a:xfrm rot="10800000">
                <a:off x="7886690" y="275157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Dương</a:t>
                </a:r>
                <a:endParaRPr lang="en-US" sz="1100" kern="1200" dirty="0"/>
              </a:p>
            </p:txBody>
          </p: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19B08125-9225-BFB4-277E-4D3A929AA31D}"/>
                  </a:ext>
                </a:extLst>
              </p:cNvPr>
              <p:cNvSpPr txBox="1"/>
              <p:nvPr/>
            </p:nvSpPr>
            <p:spPr>
              <a:xfrm rot="10959234">
                <a:off x="7792413" y="295220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Đạt</a:t>
                </a:r>
                <a:endParaRPr lang="en-US" sz="1100" kern="1200" dirty="0"/>
              </a:p>
            </p:txBody>
          </p:sp>
          <p:sp>
            <p:nvSpPr>
              <p:cNvPr id="30" name="TextBox 1">
                <a:extLst>
                  <a:ext uri="{FF2B5EF4-FFF2-40B4-BE49-F238E27FC236}">
                    <a16:creationId xmlns:a16="http://schemas.microsoft.com/office/drawing/2014/main" id="{87485F01-DD1E-5CE6-CB4A-0143560C6F8B}"/>
                  </a:ext>
                </a:extLst>
              </p:cNvPr>
              <p:cNvSpPr txBox="1"/>
              <p:nvPr/>
            </p:nvSpPr>
            <p:spPr>
              <a:xfrm rot="11469423">
                <a:off x="7859951" y="320439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Tôn Đức</a:t>
                </a:r>
                <a:endParaRPr lang="en-US" sz="1100" kern="1200" dirty="0"/>
              </a:p>
            </p:txBody>
          </p:sp>
          <p:sp>
            <p:nvSpPr>
              <p:cNvPr id="31" name="TextBox 1">
                <a:extLst>
                  <a:ext uri="{FF2B5EF4-FFF2-40B4-BE49-F238E27FC236}">
                    <a16:creationId xmlns:a16="http://schemas.microsoft.com/office/drawing/2014/main" id="{BF6A1050-1945-22EA-4262-96F0E8922986}"/>
                  </a:ext>
                </a:extLst>
              </p:cNvPr>
              <p:cNvSpPr txBox="1"/>
              <p:nvPr/>
            </p:nvSpPr>
            <p:spPr>
              <a:xfrm rot="11903646">
                <a:off x="7786512" y="344556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Đình Đức</a:t>
                </a:r>
                <a:endParaRPr lang="en-US" sz="1100" kern="1200" dirty="0"/>
              </a:p>
            </p:txBody>
          </p:sp>
          <p:sp>
            <p:nvSpPr>
              <p:cNvPr id="32" name="TextBox 1">
                <a:extLst>
                  <a:ext uri="{FF2B5EF4-FFF2-40B4-BE49-F238E27FC236}">
                    <a16:creationId xmlns:a16="http://schemas.microsoft.com/office/drawing/2014/main" id="{B40124DB-7DB9-933E-CA97-745501366498}"/>
                  </a:ext>
                </a:extLst>
              </p:cNvPr>
              <p:cNvSpPr txBox="1"/>
              <p:nvPr/>
            </p:nvSpPr>
            <p:spPr>
              <a:xfrm rot="12915677">
                <a:off x="7678578" y="365590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Hân</a:t>
                </a:r>
                <a:endParaRPr lang="en-US" sz="1100" kern="1200" dirty="0"/>
              </a:p>
            </p:txBody>
          </p:sp>
          <p:sp>
            <p:nvSpPr>
              <p:cNvPr id="33" name="TextBox 1">
                <a:extLst>
                  <a:ext uri="{FF2B5EF4-FFF2-40B4-BE49-F238E27FC236}">
                    <a16:creationId xmlns:a16="http://schemas.microsoft.com/office/drawing/2014/main" id="{B57FC2E4-FDF9-3598-0E88-746316654182}"/>
                  </a:ext>
                </a:extLst>
              </p:cNvPr>
              <p:cNvSpPr txBox="1"/>
              <p:nvPr/>
            </p:nvSpPr>
            <p:spPr>
              <a:xfrm rot="13098610">
                <a:off x="7517696" y="38201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Hưng</a:t>
                </a:r>
                <a:endParaRPr lang="en-US" sz="1100" kern="1200" dirty="0"/>
              </a:p>
            </p:txBody>
          </p:sp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8C1831D1-7480-B4AD-DC9B-AA8A30431BFC}"/>
                  </a:ext>
                </a:extLst>
              </p:cNvPr>
              <p:cNvSpPr txBox="1"/>
              <p:nvPr/>
            </p:nvSpPr>
            <p:spPr>
              <a:xfrm rot="13595288">
                <a:off x="7389276" y="405204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Hương</a:t>
                </a:r>
                <a:endParaRPr lang="en-US" sz="1100" kern="1200" dirty="0"/>
              </a:p>
            </p:txBody>
          </p:sp>
          <p:sp>
            <p:nvSpPr>
              <p:cNvPr id="35" name="TextBox 1">
                <a:extLst>
                  <a:ext uri="{FF2B5EF4-FFF2-40B4-BE49-F238E27FC236}">
                    <a16:creationId xmlns:a16="http://schemas.microsoft.com/office/drawing/2014/main" id="{C21D14BD-F454-40AC-F103-45949B777275}"/>
                  </a:ext>
                </a:extLst>
              </p:cNvPr>
              <p:cNvSpPr txBox="1"/>
              <p:nvPr/>
            </p:nvSpPr>
            <p:spPr>
              <a:xfrm rot="14147089">
                <a:off x="7234697" y="419619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Khải</a:t>
                </a:r>
                <a:endParaRPr lang="en-US" sz="1100" kern="1200" dirty="0"/>
              </a:p>
            </p:txBody>
          </p:sp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B7ECC281-5B13-4BA3-94CF-1F4DE2DBF181}"/>
                  </a:ext>
                </a:extLst>
              </p:cNvPr>
              <p:cNvSpPr txBox="1"/>
              <p:nvPr/>
            </p:nvSpPr>
            <p:spPr>
              <a:xfrm rot="14477159">
                <a:off x="7010510" y="431933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Khoa</a:t>
                </a:r>
                <a:endParaRPr lang="en-US" sz="1100" kern="1200" dirty="0"/>
              </a:p>
            </p:txBody>
          </p:sp>
          <p:sp>
            <p:nvSpPr>
              <p:cNvPr id="37" name="TextBox 1">
                <a:extLst>
                  <a:ext uri="{FF2B5EF4-FFF2-40B4-BE49-F238E27FC236}">
                    <a16:creationId xmlns:a16="http://schemas.microsoft.com/office/drawing/2014/main" id="{F039E021-697A-04B4-7C1F-DD6C203F79CA}"/>
                  </a:ext>
                </a:extLst>
              </p:cNvPr>
              <p:cNvSpPr txBox="1"/>
              <p:nvPr/>
            </p:nvSpPr>
            <p:spPr>
              <a:xfrm rot="14728899">
                <a:off x="6785411" y="442974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Lâm</a:t>
                </a:r>
                <a:endParaRPr lang="en-US" sz="1100" kern="1200" dirty="0"/>
              </a:p>
            </p:txBody>
          </p:sp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9C2824AA-81CF-341A-DACF-98B17F2BC504}"/>
                  </a:ext>
                </a:extLst>
              </p:cNvPr>
              <p:cNvSpPr txBox="1"/>
              <p:nvPr/>
            </p:nvSpPr>
            <p:spPr>
              <a:xfrm rot="15172616">
                <a:off x="6549271" y="450690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Lâm</a:t>
                </a:r>
                <a:endParaRPr lang="en-US" sz="1100" kern="1200" dirty="0"/>
              </a:p>
            </p:txBody>
          </p:sp>
          <p:sp>
            <p:nvSpPr>
              <p:cNvPr id="39" name="TextBox 1">
                <a:extLst>
                  <a:ext uri="{FF2B5EF4-FFF2-40B4-BE49-F238E27FC236}">
                    <a16:creationId xmlns:a16="http://schemas.microsoft.com/office/drawing/2014/main" id="{FDF55584-D1EC-A7DD-7DA4-FF0251541783}"/>
                  </a:ext>
                </a:extLst>
              </p:cNvPr>
              <p:cNvSpPr txBox="1"/>
              <p:nvPr/>
            </p:nvSpPr>
            <p:spPr>
              <a:xfrm rot="15583456">
                <a:off x="6315128" y="454655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Linh</a:t>
                </a:r>
                <a:endParaRPr lang="en-US" sz="1100" kern="1200" dirty="0"/>
              </a:p>
            </p:txBody>
          </p:sp>
          <p:sp>
            <p:nvSpPr>
              <p:cNvPr id="40" name="TextBox 1">
                <a:extLst>
                  <a:ext uri="{FF2B5EF4-FFF2-40B4-BE49-F238E27FC236}">
                    <a16:creationId xmlns:a16="http://schemas.microsoft.com/office/drawing/2014/main" id="{1D446BDC-B2B7-61B1-2CA4-BB700281D555}"/>
                  </a:ext>
                </a:extLst>
              </p:cNvPr>
              <p:cNvSpPr txBox="1"/>
              <p:nvPr/>
            </p:nvSpPr>
            <p:spPr>
              <a:xfrm rot="16200000">
                <a:off x="6086619" y="458006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</a:t>
                </a:r>
                <a:endParaRPr lang="en-US" sz="1100" kern="1200" dirty="0"/>
              </a:p>
            </p:txBody>
          </p:sp>
          <p:sp>
            <p:nvSpPr>
              <p:cNvPr id="41" name="TextBox 1">
                <a:extLst>
                  <a:ext uri="{FF2B5EF4-FFF2-40B4-BE49-F238E27FC236}">
                    <a16:creationId xmlns:a16="http://schemas.microsoft.com/office/drawing/2014/main" id="{35BB3304-DD78-B7F8-AC11-1D697DE0FE5B}"/>
                  </a:ext>
                </a:extLst>
              </p:cNvPr>
              <p:cNvSpPr txBox="1"/>
              <p:nvPr/>
            </p:nvSpPr>
            <p:spPr>
              <a:xfrm rot="16569579">
                <a:off x="5826783" y="454998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Dương Minh</a:t>
                </a:r>
                <a:endParaRPr lang="en-US" sz="1100" kern="1200" dirty="0"/>
              </a:p>
            </p:txBody>
          </p:sp>
          <p:sp>
            <p:nvSpPr>
              <p:cNvPr id="42" name="TextBox 1">
                <a:extLst>
                  <a:ext uri="{FF2B5EF4-FFF2-40B4-BE49-F238E27FC236}">
                    <a16:creationId xmlns:a16="http://schemas.microsoft.com/office/drawing/2014/main" id="{9428672E-7065-7722-D40C-434F85DA8C35}"/>
                  </a:ext>
                </a:extLst>
              </p:cNvPr>
              <p:cNvSpPr txBox="1"/>
              <p:nvPr/>
            </p:nvSpPr>
            <p:spPr>
              <a:xfrm rot="16963079">
                <a:off x="5591070" y="449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Nguyễn Minh</a:t>
                </a:r>
                <a:endParaRPr lang="en-US" sz="1100" kern="1200" dirty="0"/>
              </a:p>
            </p:txBody>
          </p:sp>
          <p:sp>
            <p:nvSpPr>
              <p:cNvPr id="43" name="TextBox 1">
                <a:extLst>
                  <a:ext uri="{FF2B5EF4-FFF2-40B4-BE49-F238E27FC236}">
                    <a16:creationId xmlns:a16="http://schemas.microsoft.com/office/drawing/2014/main" id="{A7F02586-E586-F04A-E84D-AEAEBA5E00EC}"/>
                  </a:ext>
                </a:extLst>
              </p:cNvPr>
              <p:cNvSpPr txBox="1"/>
              <p:nvPr/>
            </p:nvSpPr>
            <p:spPr>
              <a:xfrm rot="6744493">
                <a:off x="6722004" y="10793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Anh </a:t>
                </a:r>
                <a:endParaRPr lang="en-US" sz="1100" kern="1200" dirty="0"/>
              </a:p>
            </p:txBody>
          </p:sp>
          <p:sp>
            <p:nvSpPr>
              <p:cNvPr id="44" name="TextBox 1">
                <a:extLst>
                  <a:ext uri="{FF2B5EF4-FFF2-40B4-BE49-F238E27FC236}">
                    <a16:creationId xmlns:a16="http://schemas.microsoft.com/office/drawing/2014/main" id="{A0FCBEDB-F7F6-21E5-41BB-CBB1A837FCBA}"/>
                  </a:ext>
                </a:extLst>
              </p:cNvPr>
              <p:cNvSpPr txBox="1"/>
              <p:nvPr/>
            </p:nvSpPr>
            <p:spPr>
              <a:xfrm rot="7120977">
                <a:off x="6927827" y="117431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Huyền Anh</a:t>
                </a:r>
                <a:endParaRPr lang="en-US" sz="1100" kern="1200" dirty="0"/>
              </a:p>
            </p:txBody>
          </p:sp>
          <p:sp>
            <p:nvSpPr>
              <p:cNvPr id="45" name="TextBox 1">
                <a:extLst>
                  <a:ext uri="{FF2B5EF4-FFF2-40B4-BE49-F238E27FC236}">
                    <a16:creationId xmlns:a16="http://schemas.microsoft.com/office/drawing/2014/main" id="{5EEA0318-204A-5F3C-B25E-7694206E1B45}"/>
                  </a:ext>
                </a:extLst>
              </p:cNvPr>
              <p:cNvSpPr txBox="1"/>
              <p:nvPr/>
            </p:nvSpPr>
            <p:spPr>
              <a:xfrm rot="7415521">
                <a:off x="7141285" y="128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 Anh</a:t>
                </a:r>
                <a:endParaRPr lang="en-US" sz="1100" kern="1200" dirty="0"/>
              </a:p>
            </p:txBody>
          </p:sp>
          <p:sp>
            <p:nvSpPr>
              <p:cNvPr id="46" name="TextBox 1">
                <a:extLst>
                  <a:ext uri="{FF2B5EF4-FFF2-40B4-BE49-F238E27FC236}">
                    <a16:creationId xmlns:a16="http://schemas.microsoft.com/office/drawing/2014/main" id="{5F6485E4-DFD1-054E-6AC8-E93C4B5C1C61}"/>
                  </a:ext>
                </a:extLst>
              </p:cNvPr>
              <p:cNvSpPr txBox="1"/>
              <p:nvPr/>
            </p:nvSpPr>
            <p:spPr>
              <a:xfrm rot="7818150">
                <a:off x="7318235" y="144672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Diệp Anh</a:t>
                </a:r>
                <a:endParaRPr lang="en-US" sz="1100" kern="1200" dirty="0"/>
              </a:p>
            </p:txBody>
          </p: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D521387A-BCFB-D08E-7A33-17EDB25A0585}"/>
                  </a:ext>
                </a:extLst>
              </p:cNvPr>
              <p:cNvSpPr txBox="1"/>
              <p:nvPr/>
            </p:nvSpPr>
            <p:spPr>
              <a:xfrm rot="8131462">
                <a:off x="7494403" y="161249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Anh</a:t>
                </a:r>
                <a:endParaRPr lang="en-US" sz="1100" kern="1200" dirty="0"/>
              </a:p>
            </p:txBody>
          </p:sp>
          <p:sp>
            <p:nvSpPr>
              <p:cNvPr id="48" name="TextBox 1">
                <a:extLst>
                  <a:ext uri="{FF2B5EF4-FFF2-40B4-BE49-F238E27FC236}">
                    <a16:creationId xmlns:a16="http://schemas.microsoft.com/office/drawing/2014/main" id="{6A89049E-8117-87E2-D463-15663F848C57}"/>
                  </a:ext>
                </a:extLst>
              </p:cNvPr>
              <p:cNvSpPr txBox="1"/>
              <p:nvPr/>
            </p:nvSpPr>
            <p:spPr>
              <a:xfrm rot="8702152">
                <a:off x="7586300" y="18234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Bảo</a:t>
                </a:r>
                <a:endParaRPr lang="en-US" sz="1100" kern="1200" dirty="0"/>
              </a:p>
            </p:txBody>
          </p:sp>
          <p:sp>
            <p:nvSpPr>
              <p:cNvPr id="49" name="TextBox 1">
                <a:extLst>
                  <a:ext uri="{FF2B5EF4-FFF2-40B4-BE49-F238E27FC236}">
                    <a16:creationId xmlns:a16="http://schemas.microsoft.com/office/drawing/2014/main" id="{F3A6624D-5644-C084-4012-EEEEA619876F}"/>
                  </a:ext>
                </a:extLst>
              </p:cNvPr>
              <p:cNvSpPr txBox="1"/>
              <p:nvPr/>
            </p:nvSpPr>
            <p:spPr>
              <a:xfrm rot="9217252">
                <a:off x="7771114" y="202308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Chi</a:t>
                </a:r>
                <a:endParaRPr lang="en-US" sz="1100" kern="1200" dirty="0"/>
              </a:p>
            </p:txBody>
          </p:sp>
          <p:sp>
            <p:nvSpPr>
              <p:cNvPr id="50" name="TextBox 1">
                <a:extLst>
                  <a:ext uri="{FF2B5EF4-FFF2-40B4-BE49-F238E27FC236}">
                    <a16:creationId xmlns:a16="http://schemas.microsoft.com/office/drawing/2014/main" id="{9974243C-5666-E192-A105-FC1285CC136F}"/>
                  </a:ext>
                </a:extLst>
              </p:cNvPr>
              <p:cNvSpPr txBox="1"/>
              <p:nvPr/>
            </p:nvSpPr>
            <p:spPr>
              <a:xfrm rot="9675477">
                <a:off x="7800094" y="22518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Tùng Chi</a:t>
                </a:r>
                <a:endParaRPr lang="en-US" sz="1100" kern="1200" dirty="0"/>
              </a:p>
            </p:txBody>
          </p:sp>
          <p:sp>
            <p:nvSpPr>
              <p:cNvPr id="51" name="TextBox 1">
                <a:extLst>
                  <a:ext uri="{FF2B5EF4-FFF2-40B4-BE49-F238E27FC236}">
                    <a16:creationId xmlns:a16="http://schemas.microsoft.com/office/drawing/2014/main" id="{6D4DAD77-7937-FB52-9A9B-CBACA2308AD1}"/>
                  </a:ext>
                </a:extLst>
              </p:cNvPr>
              <p:cNvSpPr txBox="1"/>
              <p:nvPr/>
            </p:nvSpPr>
            <p:spPr>
              <a:xfrm rot="3597695">
                <a:off x="5338906" y="118637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Quý Tùng</a:t>
                </a:r>
                <a:endParaRPr lang="en-US" sz="1100" kern="1200" dirty="0"/>
              </a:p>
            </p:txBody>
          </p:sp>
          <p:sp>
            <p:nvSpPr>
              <p:cNvPr id="52" name="TextBox 1">
                <a:extLst>
                  <a:ext uri="{FF2B5EF4-FFF2-40B4-BE49-F238E27FC236}">
                    <a16:creationId xmlns:a16="http://schemas.microsoft.com/office/drawing/2014/main" id="{23CD5ACA-BABA-0DC7-7BF9-D4051A1495C1}"/>
                  </a:ext>
                </a:extLst>
              </p:cNvPr>
              <p:cNvSpPr txBox="1"/>
              <p:nvPr/>
            </p:nvSpPr>
            <p:spPr>
              <a:xfrm rot="4213165">
                <a:off x="5526616" y="107316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Tùng</a:t>
                </a:r>
                <a:endParaRPr lang="en-US" sz="1100" kern="1200" dirty="0"/>
              </a:p>
            </p:txBody>
          </p:sp>
          <p:sp>
            <p:nvSpPr>
              <p:cNvPr id="53" name="TextBox 1">
                <a:extLst>
                  <a:ext uri="{FF2B5EF4-FFF2-40B4-BE49-F238E27FC236}">
                    <a16:creationId xmlns:a16="http://schemas.microsoft.com/office/drawing/2014/main" id="{C1A9E81E-7CA6-4CC9-B001-22309189CF53}"/>
                  </a:ext>
                </a:extLst>
              </p:cNvPr>
              <p:cNvSpPr txBox="1"/>
              <p:nvPr/>
            </p:nvSpPr>
            <p:spPr>
              <a:xfrm rot="4160087">
                <a:off x="5812211" y="104630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Vy</a:t>
                </a:r>
                <a:endParaRPr lang="en-US" sz="1100" kern="1200" dirty="0"/>
              </a:p>
            </p:txBody>
          </p:sp>
          <p:sp>
            <p:nvSpPr>
              <p:cNvPr id="54" name="TextBox 1">
                <a:extLst>
                  <a:ext uri="{FF2B5EF4-FFF2-40B4-BE49-F238E27FC236}">
                    <a16:creationId xmlns:a16="http://schemas.microsoft.com/office/drawing/2014/main" id="{647655EA-2A06-244A-E429-D4303494ECE8}"/>
                  </a:ext>
                </a:extLst>
              </p:cNvPr>
              <p:cNvSpPr txBox="1"/>
              <p:nvPr/>
            </p:nvSpPr>
            <p:spPr>
              <a:xfrm rot="5138512">
                <a:off x="5993139" y="97905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Khánh</a:t>
                </a:r>
                <a:endParaRPr lang="en-US" sz="1100" kern="1200" dirty="0"/>
              </a:p>
            </p:txBody>
          </p:sp>
          <p:sp>
            <p:nvSpPr>
              <p:cNvPr id="55" name="TextBox 1">
                <a:extLst>
                  <a:ext uri="{FF2B5EF4-FFF2-40B4-BE49-F238E27FC236}">
                    <a16:creationId xmlns:a16="http://schemas.microsoft.com/office/drawing/2014/main" id="{3F60695B-911F-DAA2-A4F3-A342A69BE586}"/>
                  </a:ext>
                </a:extLst>
              </p:cNvPr>
              <p:cNvSpPr txBox="1"/>
              <p:nvPr/>
            </p:nvSpPr>
            <p:spPr>
              <a:xfrm rot="5400000">
                <a:off x="6263316" y="100090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</a:t>
                </a:r>
                <a:endParaRPr lang="en-US" sz="1100" kern="1200" dirty="0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148CBD-E050-2286-E2C9-36F77C822F7E}"/>
                </a:ext>
              </a:extLst>
            </p:cNvPr>
            <p:cNvSpPr/>
            <p:nvPr/>
          </p:nvSpPr>
          <p:spPr>
            <a:xfrm>
              <a:off x="6314171" y="2605724"/>
              <a:ext cx="569761" cy="55079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FFE492"/>
                </a:gs>
                <a:gs pos="77000">
                  <a:srgbClr val="EFBD6E"/>
                </a:gs>
                <a:gs pos="57000">
                  <a:srgbClr val="C00000"/>
                </a:gs>
                <a:gs pos="19000">
                  <a:schemeClr val="accent2"/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054100" h="660400" prst="divot"/>
              <a:bevelB w="153035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1B148D-DDCB-B1FD-4EA0-46B10CBD1F77}"/>
              </a:ext>
            </a:extLst>
          </p:cNvPr>
          <p:cNvGrpSpPr/>
          <p:nvPr/>
        </p:nvGrpSpPr>
        <p:grpSpPr>
          <a:xfrm>
            <a:off x="5366069" y="3031519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92A548E-9C25-6FAC-B3E9-2A77F141947A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5BC961B2-3817-DADC-62B1-9B4645116C86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64CAF55B-3E0B-8819-3D6F-91409B4F72D9}"/>
              </a:ext>
            </a:extLst>
          </p:cNvPr>
          <p:cNvSpPr/>
          <p:nvPr/>
        </p:nvSpPr>
        <p:spPr>
          <a:xfrm>
            <a:off x="4535" y="26127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952285" y="1828452"/>
                <a:ext cx="35665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14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7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F53B44C-9470-C8FB-7A55-3FA200170EAD}"/>
              </a:ext>
            </a:extLst>
          </p:cNvPr>
          <p:cNvGrpSpPr/>
          <p:nvPr/>
        </p:nvGrpSpPr>
        <p:grpSpPr>
          <a:xfrm>
            <a:off x="4442713" y="496076"/>
            <a:ext cx="8128000" cy="5418667"/>
            <a:chOff x="2514303" y="156541"/>
            <a:chExt cx="8128000" cy="541866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C96B919-F6C4-4EE8-624B-4D9B993099F4}"/>
                </a:ext>
              </a:extLst>
            </p:cNvPr>
            <p:cNvGrpSpPr/>
            <p:nvPr/>
          </p:nvGrpSpPr>
          <p:grpSpPr>
            <a:xfrm>
              <a:off x="2514303" y="156541"/>
              <a:ext cx="8128000" cy="5418667"/>
              <a:chOff x="2514303" y="156541"/>
              <a:chExt cx="8128000" cy="5418667"/>
            </a:xfrm>
          </p:grpSpPr>
          <p:graphicFrame>
            <p:nvGraphicFramePr>
              <p:cNvPr id="62" name="Chart 61">
                <a:extLst>
                  <a:ext uri="{FF2B5EF4-FFF2-40B4-BE49-F238E27FC236}">
                    <a16:creationId xmlns:a16="http://schemas.microsoft.com/office/drawing/2014/main" id="{02FB457F-772B-8546-5AFF-89F354D8E3E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03967792"/>
                  </p:ext>
                </p:extLst>
              </p:nvPr>
            </p:nvGraphicFramePr>
            <p:xfrm>
              <a:off x="2514303" y="156541"/>
              <a:ext cx="8128000" cy="541866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63" name="TextBox 1">
                <a:extLst>
                  <a:ext uri="{FF2B5EF4-FFF2-40B4-BE49-F238E27FC236}">
                    <a16:creationId xmlns:a16="http://schemas.microsoft.com/office/drawing/2014/main" id="{81771810-FCF2-E320-4196-ACFE75A02CCA}"/>
                  </a:ext>
                </a:extLst>
              </p:cNvPr>
              <p:cNvSpPr txBox="1"/>
              <p:nvPr/>
            </p:nvSpPr>
            <p:spPr>
              <a:xfrm rot="17502564">
                <a:off x="5343231" y="441148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Việt Nam</a:t>
                </a:r>
                <a:endParaRPr lang="en-US" sz="1100" kern="1200" dirty="0"/>
              </a:p>
            </p:txBody>
          </p:sp>
          <p:sp>
            <p:nvSpPr>
              <p:cNvPr id="832" name="TextBox 1">
                <a:extLst>
                  <a:ext uri="{FF2B5EF4-FFF2-40B4-BE49-F238E27FC236}">
                    <a16:creationId xmlns:a16="http://schemas.microsoft.com/office/drawing/2014/main" id="{D67D2FE2-AD4A-680D-67B4-36C06020780A}"/>
                  </a:ext>
                </a:extLst>
              </p:cNvPr>
              <p:cNvSpPr txBox="1"/>
              <p:nvPr/>
            </p:nvSpPr>
            <p:spPr>
              <a:xfrm rot="18002933">
                <a:off x="5161852" y="431444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Nam</a:t>
                </a:r>
                <a:endParaRPr lang="en-US" sz="1100" kern="1200" dirty="0"/>
              </a:p>
            </p:txBody>
          </p:sp>
          <p:sp>
            <p:nvSpPr>
              <p:cNvPr id="833" name="TextBox 1">
                <a:extLst>
                  <a:ext uri="{FF2B5EF4-FFF2-40B4-BE49-F238E27FC236}">
                    <a16:creationId xmlns:a16="http://schemas.microsoft.com/office/drawing/2014/main" id="{5F35B8F5-2CB0-6FBA-E665-10C8EAF6B4C5}"/>
                  </a:ext>
                </a:extLst>
              </p:cNvPr>
              <p:cNvSpPr txBox="1"/>
              <p:nvPr/>
            </p:nvSpPr>
            <p:spPr>
              <a:xfrm rot="18481894">
                <a:off x="4947635" y="41776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Thành Nam</a:t>
                </a:r>
                <a:endParaRPr lang="en-US" sz="1100" kern="1200" dirty="0"/>
              </a:p>
            </p:txBody>
          </p:sp>
          <p:sp>
            <p:nvSpPr>
              <p:cNvPr id="834" name="TextBox 1">
                <a:extLst>
                  <a:ext uri="{FF2B5EF4-FFF2-40B4-BE49-F238E27FC236}">
                    <a16:creationId xmlns:a16="http://schemas.microsoft.com/office/drawing/2014/main" id="{3E6FC694-DD4F-268C-FEB9-5FB8C2E91229}"/>
                  </a:ext>
                </a:extLst>
              </p:cNvPr>
              <p:cNvSpPr txBox="1"/>
              <p:nvPr/>
            </p:nvSpPr>
            <p:spPr>
              <a:xfrm rot="18863258">
                <a:off x="4763206" y="402601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Kim Ngân</a:t>
                </a:r>
                <a:endParaRPr lang="en-US" sz="1100" kern="1200" dirty="0"/>
              </a:p>
            </p:txBody>
          </p:sp>
          <p:sp>
            <p:nvSpPr>
              <p:cNvPr id="835" name="TextBox 1">
                <a:extLst>
                  <a:ext uri="{FF2B5EF4-FFF2-40B4-BE49-F238E27FC236}">
                    <a16:creationId xmlns:a16="http://schemas.microsoft.com/office/drawing/2014/main" id="{FF3B2457-CD46-0F7E-A7A4-EC0EFF18AF9E}"/>
                  </a:ext>
                </a:extLst>
              </p:cNvPr>
              <p:cNvSpPr txBox="1"/>
              <p:nvPr/>
            </p:nvSpPr>
            <p:spPr>
              <a:xfrm rot="19274995">
                <a:off x="4611286" y="382088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Ngân</a:t>
                </a:r>
                <a:endParaRPr lang="en-US" sz="1100" kern="1200" dirty="0"/>
              </a:p>
            </p:txBody>
          </p:sp>
          <p:sp>
            <p:nvSpPr>
              <p:cNvPr id="836" name="TextBox 1">
                <a:extLst>
                  <a:ext uri="{FF2B5EF4-FFF2-40B4-BE49-F238E27FC236}">
                    <a16:creationId xmlns:a16="http://schemas.microsoft.com/office/drawing/2014/main" id="{E62AAA77-E6AE-F6C7-8C44-8AED6EB41A8A}"/>
                  </a:ext>
                </a:extLst>
              </p:cNvPr>
              <p:cNvSpPr txBox="1"/>
              <p:nvPr/>
            </p:nvSpPr>
            <p:spPr>
              <a:xfrm rot="19984470">
                <a:off x="4488238" y="363577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Bích Ngọc</a:t>
                </a:r>
                <a:endParaRPr lang="en-US" sz="1100" kern="1200" dirty="0"/>
              </a:p>
            </p:txBody>
          </p:sp>
          <p:sp>
            <p:nvSpPr>
              <p:cNvPr id="837" name="TextBox 1">
                <a:extLst>
                  <a:ext uri="{FF2B5EF4-FFF2-40B4-BE49-F238E27FC236}">
                    <a16:creationId xmlns:a16="http://schemas.microsoft.com/office/drawing/2014/main" id="{E1102F75-8E8A-0B8A-869A-EA2412DE46B6}"/>
                  </a:ext>
                </a:extLst>
              </p:cNvPr>
              <p:cNvSpPr txBox="1"/>
              <p:nvPr/>
            </p:nvSpPr>
            <p:spPr>
              <a:xfrm rot="20119220">
                <a:off x="4400249" y="340005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Minh Ngọc</a:t>
                </a:r>
                <a:endParaRPr lang="en-US" sz="1100" kern="1200" dirty="0"/>
              </a:p>
            </p:txBody>
          </p:sp>
          <p:sp>
            <p:nvSpPr>
              <p:cNvPr id="838" name="TextBox 1">
                <a:extLst>
                  <a:ext uri="{FF2B5EF4-FFF2-40B4-BE49-F238E27FC236}">
                    <a16:creationId xmlns:a16="http://schemas.microsoft.com/office/drawing/2014/main" id="{476D4479-8463-6096-46D6-554F2A4D2129}"/>
                  </a:ext>
                </a:extLst>
              </p:cNvPr>
              <p:cNvSpPr txBox="1"/>
              <p:nvPr/>
            </p:nvSpPr>
            <p:spPr>
              <a:xfrm rot="20579005">
                <a:off x="4308555" y="314722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Nhất</a:t>
                </a:r>
                <a:endParaRPr lang="en-US" sz="1100" kern="1200" dirty="0"/>
              </a:p>
            </p:txBody>
          </p:sp>
          <p:sp>
            <p:nvSpPr>
              <p:cNvPr id="839" name="TextBox 1">
                <a:extLst>
                  <a:ext uri="{FF2B5EF4-FFF2-40B4-BE49-F238E27FC236}">
                    <a16:creationId xmlns:a16="http://schemas.microsoft.com/office/drawing/2014/main" id="{C44D7DF7-65CC-2531-C261-2DBB03A1CC4D}"/>
                  </a:ext>
                </a:extLst>
              </p:cNvPr>
              <p:cNvSpPr txBox="1"/>
              <p:nvPr/>
            </p:nvSpPr>
            <p:spPr>
              <a:xfrm rot="21157837">
                <a:off x="4295121" y="291555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</a:t>
                </a:r>
                <a:endParaRPr lang="en-US" sz="1100" kern="1200" dirty="0"/>
              </a:p>
            </p:txBody>
          </p:sp>
          <p:sp>
            <p:nvSpPr>
              <p:cNvPr id="840" name="TextBox 1">
                <a:extLst>
                  <a:ext uri="{FF2B5EF4-FFF2-40B4-BE49-F238E27FC236}">
                    <a16:creationId xmlns:a16="http://schemas.microsoft.com/office/drawing/2014/main" id="{A6FB32A9-DA67-5982-A6B2-C3F7F822DE8D}"/>
                  </a:ext>
                </a:extLst>
              </p:cNvPr>
              <p:cNvSpPr txBox="1"/>
              <p:nvPr/>
            </p:nvSpPr>
            <p:spPr>
              <a:xfrm>
                <a:off x="4295121" y="269198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Trung Quân</a:t>
                </a:r>
                <a:endParaRPr lang="en-US" sz="1100" kern="1200" dirty="0"/>
              </a:p>
            </p:txBody>
          </p:sp>
          <p:sp>
            <p:nvSpPr>
              <p:cNvPr id="841" name="TextBox 1">
                <a:extLst>
                  <a:ext uri="{FF2B5EF4-FFF2-40B4-BE49-F238E27FC236}">
                    <a16:creationId xmlns:a16="http://schemas.microsoft.com/office/drawing/2014/main" id="{C0700E89-9FFE-9CD3-CCC3-9B9CD1092F36}"/>
                  </a:ext>
                </a:extLst>
              </p:cNvPr>
              <p:cNvSpPr txBox="1"/>
              <p:nvPr/>
            </p:nvSpPr>
            <p:spPr>
              <a:xfrm rot="2900542">
                <a:off x="4901498" y="142749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Thảo</a:t>
                </a:r>
                <a:endParaRPr lang="en-US" sz="1100" kern="1200" dirty="0"/>
              </a:p>
            </p:txBody>
          </p:sp>
          <p:sp>
            <p:nvSpPr>
              <p:cNvPr id="842" name="TextBox 1">
                <a:extLst>
                  <a:ext uri="{FF2B5EF4-FFF2-40B4-BE49-F238E27FC236}">
                    <a16:creationId xmlns:a16="http://schemas.microsoft.com/office/drawing/2014/main" id="{ACE043B5-525E-B930-5B64-02F02985CD1E}"/>
                  </a:ext>
                </a:extLst>
              </p:cNvPr>
              <p:cNvSpPr txBox="1"/>
              <p:nvPr/>
            </p:nvSpPr>
            <p:spPr>
              <a:xfrm rot="3233180">
                <a:off x="5098829" y="127122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Thịnh</a:t>
                </a:r>
                <a:endParaRPr lang="en-US" sz="1100" kern="1200" dirty="0"/>
              </a:p>
            </p:txBody>
          </p:sp>
          <p:sp>
            <p:nvSpPr>
              <p:cNvPr id="843" name="TextBox 1">
                <a:extLst>
                  <a:ext uri="{FF2B5EF4-FFF2-40B4-BE49-F238E27FC236}">
                    <a16:creationId xmlns:a16="http://schemas.microsoft.com/office/drawing/2014/main" id="{8C289CD4-3595-AE26-536C-6432B67C5C7F}"/>
                  </a:ext>
                </a:extLst>
              </p:cNvPr>
              <p:cNvSpPr txBox="1"/>
              <p:nvPr/>
            </p:nvSpPr>
            <p:spPr>
              <a:xfrm rot="5790976">
                <a:off x="6480574" y="101091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Huệ An</a:t>
                </a:r>
                <a:endParaRPr lang="en-US" sz="1100" kern="1200" dirty="0"/>
              </a:p>
            </p:txBody>
          </p:sp>
          <p:sp>
            <p:nvSpPr>
              <p:cNvPr id="844" name="TextBox 1">
                <a:extLst>
                  <a:ext uri="{FF2B5EF4-FFF2-40B4-BE49-F238E27FC236}">
                    <a16:creationId xmlns:a16="http://schemas.microsoft.com/office/drawing/2014/main" id="{FFAE0CD3-57AB-01A7-529F-4C6BAB15B15F}"/>
                  </a:ext>
                </a:extLst>
              </p:cNvPr>
              <p:cNvSpPr txBox="1"/>
              <p:nvPr/>
            </p:nvSpPr>
            <p:spPr>
              <a:xfrm rot="10145515">
                <a:off x="7873321" y="251513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Duy</a:t>
                </a:r>
                <a:endParaRPr lang="en-US" sz="1100" kern="1200" dirty="0"/>
              </a:p>
            </p:txBody>
          </p:sp>
          <p:sp>
            <p:nvSpPr>
              <p:cNvPr id="845" name="TextBox 1">
                <a:extLst>
                  <a:ext uri="{FF2B5EF4-FFF2-40B4-BE49-F238E27FC236}">
                    <a16:creationId xmlns:a16="http://schemas.microsoft.com/office/drawing/2014/main" id="{7D969CCD-3F06-0E37-AACB-DE5FEC57424A}"/>
                  </a:ext>
                </a:extLst>
              </p:cNvPr>
              <p:cNvSpPr txBox="1"/>
              <p:nvPr/>
            </p:nvSpPr>
            <p:spPr>
              <a:xfrm rot="10800000">
                <a:off x="7886690" y="275157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Dương</a:t>
                </a:r>
                <a:endParaRPr lang="en-US" sz="1100" kern="1200" dirty="0"/>
              </a:p>
            </p:txBody>
          </p:sp>
          <p:sp>
            <p:nvSpPr>
              <p:cNvPr id="846" name="TextBox 1">
                <a:extLst>
                  <a:ext uri="{FF2B5EF4-FFF2-40B4-BE49-F238E27FC236}">
                    <a16:creationId xmlns:a16="http://schemas.microsoft.com/office/drawing/2014/main" id="{9E2F0E5C-BD9A-FDF5-1917-E46533374D6E}"/>
                  </a:ext>
                </a:extLst>
              </p:cNvPr>
              <p:cNvSpPr txBox="1"/>
              <p:nvPr/>
            </p:nvSpPr>
            <p:spPr>
              <a:xfrm rot="10959234">
                <a:off x="7792413" y="295220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Đạt</a:t>
                </a:r>
                <a:endParaRPr lang="en-US" sz="1100" kern="1200" dirty="0"/>
              </a:p>
            </p:txBody>
          </p:sp>
          <p:sp>
            <p:nvSpPr>
              <p:cNvPr id="847" name="TextBox 1">
                <a:extLst>
                  <a:ext uri="{FF2B5EF4-FFF2-40B4-BE49-F238E27FC236}">
                    <a16:creationId xmlns:a16="http://schemas.microsoft.com/office/drawing/2014/main" id="{06742B63-6E21-7FE7-67C6-A0587BA720DF}"/>
                  </a:ext>
                </a:extLst>
              </p:cNvPr>
              <p:cNvSpPr txBox="1"/>
              <p:nvPr/>
            </p:nvSpPr>
            <p:spPr>
              <a:xfrm rot="11469423">
                <a:off x="7859951" y="320439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Tôn Đức</a:t>
                </a:r>
                <a:endParaRPr lang="en-US" sz="1100" kern="1200" dirty="0"/>
              </a:p>
            </p:txBody>
          </p:sp>
          <p:sp>
            <p:nvSpPr>
              <p:cNvPr id="848" name="TextBox 1">
                <a:extLst>
                  <a:ext uri="{FF2B5EF4-FFF2-40B4-BE49-F238E27FC236}">
                    <a16:creationId xmlns:a16="http://schemas.microsoft.com/office/drawing/2014/main" id="{2E4FF035-DB4E-FDD2-1FCD-BC009677AD14}"/>
                  </a:ext>
                </a:extLst>
              </p:cNvPr>
              <p:cNvSpPr txBox="1"/>
              <p:nvPr/>
            </p:nvSpPr>
            <p:spPr>
              <a:xfrm rot="11903646">
                <a:off x="7786512" y="344556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Đình Đức</a:t>
                </a:r>
                <a:endParaRPr lang="en-US" sz="1100" kern="1200" dirty="0"/>
              </a:p>
            </p:txBody>
          </p:sp>
          <p:sp>
            <p:nvSpPr>
              <p:cNvPr id="849" name="TextBox 1">
                <a:extLst>
                  <a:ext uri="{FF2B5EF4-FFF2-40B4-BE49-F238E27FC236}">
                    <a16:creationId xmlns:a16="http://schemas.microsoft.com/office/drawing/2014/main" id="{ED4CFC45-4344-1B25-CCAD-46E2CBB5949B}"/>
                  </a:ext>
                </a:extLst>
              </p:cNvPr>
              <p:cNvSpPr txBox="1"/>
              <p:nvPr/>
            </p:nvSpPr>
            <p:spPr>
              <a:xfrm rot="12915677">
                <a:off x="7678578" y="3655903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Hân</a:t>
                </a:r>
                <a:endParaRPr lang="en-US" sz="1100" kern="1200" dirty="0"/>
              </a:p>
            </p:txBody>
          </p:sp>
          <p:sp>
            <p:nvSpPr>
              <p:cNvPr id="850" name="TextBox 1">
                <a:extLst>
                  <a:ext uri="{FF2B5EF4-FFF2-40B4-BE49-F238E27FC236}">
                    <a16:creationId xmlns:a16="http://schemas.microsoft.com/office/drawing/2014/main" id="{099C5783-ADB7-5531-ED0F-5BDFF14E8D55}"/>
                  </a:ext>
                </a:extLst>
              </p:cNvPr>
              <p:cNvSpPr txBox="1"/>
              <p:nvPr/>
            </p:nvSpPr>
            <p:spPr>
              <a:xfrm rot="13098610">
                <a:off x="7517696" y="38201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Hưng</a:t>
                </a:r>
                <a:endParaRPr lang="en-US" sz="1100" kern="1200" dirty="0"/>
              </a:p>
            </p:txBody>
          </p:sp>
          <p:sp>
            <p:nvSpPr>
              <p:cNvPr id="851" name="TextBox 1">
                <a:extLst>
                  <a:ext uri="{FF2B5EF4-FFF2-40B4-BE49-F238E27FC236}">
                    <a16:creationId xmlns:a16="http://schemas.microsoft.com/office/drawing/2014/main" id="{64748574-98E0-7207-55CA-ECC7E12A0665}"/>
                  </a:ext>
                </a:extLst>
              </p:cNvPr>
              <p:cNvSpPr txBox="1"/>
              <p:nvPr/>
            </p:nvSpPr>
            <p:spPr>
              <a:xfrm rot="13595288">
                <a:off x="7389276" y="405204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Hương</a:t>
                </a:r>
                <a:endParaRPr lang="en-US" sz="1100" kern="1200" dirty="0"/>
              </a:p>
            </p:txBody>
          </p:sp>
          <p:sp>
            <p:nvSpPr>
              <p:cNvPr id="852" name="TextBox 1">
                <a:extLst>
                  <a:ext uri="{FF2B5EF4-FFF2-40B4-BE49-F238E27FC236}">
                    <a16:creationId xmlns:a16="http://schemas.microsoft.com/office/drawing/2014/main" id="{D2D3C9BE-6660-C3A5-B2CB-1E1BA87FF789}"/>
                  </a:ext>
                </a:extLst>
              </p:cNvPr>
              <p:cNvSpPr txBox="1"/>
              <p:nvPr/>
            </p:nvSpPr>
            <p:spPr>
              <a:xfrm rot="14147089">
                <a:off x="7234697" y="4196197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Khải</a:t>
                </a:r>
                <a:endParaRPr lang="en-US" sz="1100" kern="1200" dirty="0"/>
              </a:p>
            </p:txBody>
          </p:sp>
          <p:sp>
            <p:nvSpPr>
              <p:cNvPr id="853" name="TextBox 1">
                <a:extLst>
                  <a:ext uri="{FF2B5EF4-FFF2-40B4-BE49-F238E27FC236}">
                    <a16:creationId xmlns:a16="http://schemas.microsoft.com/office/drawing/2014/main" id="{5A13ABF7-B5A8-94B8-4F10-F48F59A083B8}"/>
                  </a:ext>
                </a:extLst>
              </p:cNvPr>
              <p:cNvSpPr txBox="1"/>
              <p:nvPr/>
            </p:nvSpPr>
            <p:spPr>
              <a:xfrm rot="14477159">
                <a:off x="7010510" y="431933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Khoa</a:t>
                </a:r>
                <a:endParaRPr lang="en-US" sz="1100" kern="1200" dirty="0"/>
              </a:p>
            </p:txBody>
          </p:sp>
          <p:sp>
            <p:nvSpPr>
              <p:cNvPr id="854" name="TextBox 1">
                <a:extLst>
                  <a:ext uri="{FF2B5EF4-FFF2-40B4-BE49-F238E27FC236}">
                    <a16:creationId xmlns:a16="http://schemas.microsoft.com/office/drawing/2014/main" id="{2D80B032-12E1-90F9-805D-CC88D176CA79}"/>
                  </a:ext>
                </a:extLst>
              </p:cNvPr>
              <p:cNvSpPr txBox="1"/>
              <p:nvPr/>
            </p:nvSpPr>
            <p:spPr>
              <a:xfrm rot="14728899">
                <a:off x="6785411" y="442974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Lâm</a:t>
                </a:r>
                <a:endParaRPr lang="en-US" sz="1100" kern="1200" dirty="0"/>
              </a:p>
            </p:txBody>
          </p:sp>
          <p:sp>
            <p:nvSpPr>
              <p:cNvPr id="855" name="TextBox 1">
                <a:extLst>
                  <a:ext uri="{FF2B5EF4-FFF2-40B4-BE49-F238E27FC236}">
                    <a16:creationId xmlns:a16="http://schemas.microsoft.com/office/drawing/2014/main" id="{1CA62CD0-CCBF-2163-7ACF-C927D39F2F5D}"/>
                  </a:ext>
                </a:extLst>
              </p:cNvPr>
              <p:cNvSpPr txBox="1"/>
              <p:nvPr/>
            </p:nvSpPr>
            <p:spPr>
              <a:xfrm rot="15172616">
                <a:off x="6549271" y="450690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Lâm</a:t>
                </a:r>
                <a:endParaRPr lang="en-US" sz="1100" kern="1200" dirty="0"/>
              </a:p>
            </p:txBody>
          </p:sp>
          <p:sp>
            <p:nvSpPr>
              <p:cNvPr id="856" name="TextBox 1">
                <a:extLst>
                  <a:ext uri="{FF2B5EF4-FFF2-40B4-BE49-F238E27FC236}">
                    <a16:creationId xmlns:a16="http://schemas.microsoft.com/office/drawing/2014/main" id="{E228163A-EB0B-72B2-4E76-D879F28DA459}"/>
                  </a:ext>
                </a:extLst>
              </p:cNvPr>
              <p:cNvSpPr txBox="1"/>
              <p:nvPr/>
            </p:nvSpPr>
            <p:spPr>
              <a:xfrm rot="15583456">
                <a:off x="6315128" y="454655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Linh</a:t>
                </a:r>
                <a:endParaRPr lang="en-US" sz="1100" kern="1200" dirty="0"/>
              </a:p>
            </p:txBody>
          </p:sp>
          <p:sp>
            <p:nvSpPr>
              <p:cNvPr id="857" name="TextBox 1">
                <a:extLst>
                  <a:ext uri="{FF2B5EF4-FFF2-40B4-BE49-F238E27FC236}">
                    <a16:creationId xmlns:a16="http://schemas.microsoft.com/office/drawing/2014/main" id="{832CCBB2-F12D-EFD3-AEB6-AF1BC2CDFCCD}"/>
                  </a:ext>
                </a:extLst>
              </p:cNvPr>
              <p:cNvSpPr txBox="1"/>
              <p:nvPr/>
            </p:nvSpPr>
            <p:spPr>
              <a:xfrm rot="16200000">
                <a:off x="6086619" y="458006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Mi</a:t>
                </a:r>
                <a:endParaRPr lang="en-US" sz="1100" kern="1200" dirty="0"/>
              </a:p>
            </p:txBody>
          </p:sp>
          <p:sp>
            <p:nvSpPr>
              <p:cNvPr id="858" name="TextBox 1">
                <a:extLst>
                  <a:ext uri="{FF2B5EF4-FFF2-40B4-BE49-F238E27FC236}">
                    <a16:creationId xmlns:a16="http://schemas.microsoft.com/office/drawing/2014/main" id="{1602F0D9-15A8-1201-BEB7-A875B0990B9A}"/>
                  </a:ext>
                </a:extLst>
              </p:cNvPr>
              <p:cNvSpPr txBox="1"/>
              <p:nvPr/>
            </p:nvSpPr>
            <p:spPr>
              <a:xfrm rot="16569579">
                <a:off x="5826783" y="4549986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Dương Minh</a:t>
                </a:r>
                <a:endParaRPr lang="en-US" sz="1100" kern="1200" dirty="0"/>
              </a:p>
            </p:txBody>
          </p:sp>
          <p:sp>
            <p:nvSpPr>
              <p:cNvPr id="859" name="TextBox 1">
                <a:extLst>
                  <a:ext uri="{FF2B5EF4-FFF2-40B4-BE49-F238E27FC236}">
                    <a16:creationId xmlns:a16="http://schemas.microsoft.com/office/drawing/2014/main" id="{629D65E0-2F3A-3618-9D09-6E0B34FB1606}"/>
                  </a:ext>
                </a:extLst>
              </p:cNvPr>
              <p:cNvSpPr txBox="1"/>
              <p:nvPr/>
            </p:nvSpPr>
            <p:spPr>
              <a:xfrm rot="16963079">
                <a:off x="5591070" y="449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Nguyễn Minh</a:t>
                </a:r>
                <a:endParaRPr lang="en-US" sz="1100" kern="1200" dirty="0"/>
              </a:p>
            </p:txBody>
          </p:sp>
          <p:sp>
            <p:nvSpPr>
              <p:cNvPr id="860" name="TextBox 1">
                <a:extLst>
                  <a:ext uri="{FF2B5EF4-FFF2-40B4-BE49-F238E27FC236}">
                    <a16:creationId xmlns:a16="http://schemas.microsoft.com/office/drawing/2014/main" id="{A0BC2F39-F33A-E366-F5BB-82C504CFFD90}"/>
                  </a:ext>
                </a:extLst>
              </p:cNvPr>
              <p:cNvSpPr txBox="1"/>
              <p:nvPr/>
            </p:nvSpPr>
            <p:spPr>
              <a:xfrm rot="6744493">
                <a:off x="6722004" y="10793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Anh </a:t>
                </a:r>
                <a:endParaRPr lang="en-US" sz="1100" kern="1200" dirty="0"/>
              </a:p>
            </p:txBody>
          </p:sp>
          <p:sp>
            <p:nvSpPr>
              <p:cNvPr id="861" name="TextBox 1">
                <a:extLst>
                  <a:ext uri="{FF2B5EF4-FFF2-40B4-BE49-F238E27FC236}">
                    <a16:creationId xmlns:a16="http://schemas.microsoft.com/office/drawing/2014/main" id="{E0D3D985-A798-2C02-1BD4-78E3C72B5B01}"/>
                  </a:ext>
                </a:extLst>
              </p:cNvPr>
              <p:cNvSpPr txBox="1"/>
              <p:nvPr/>
            </p:nvSpPr>
            <p:spPr>
              <a:xfrm rot="7120977">
                <a:off x="6927827" y="117431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Huyền Anh</a:t>
                </a:r>
                <a:endParaRPr lang="en-US" sz="1100" kern="1200" dirty="0"/>
              </a:p>
            </p:txBody>
          </p:sp>
          <p:sp>
            <p:nvSpPr>
              <p:cNvPr id="862" name="TextBox 1">
                <a:extLst>
                  <a:ext uri="{FF2B5EF4-FFF2-40B4-BE49-F238E27FC236}">
                    <a16:creationId xmlns:a16="http://schemas.microsoft.com/office/drawing/2014/main" id="{AEBDEE7B-8EBB-3BEA-8D67-ABACDF91AC96}"/>
                  </a:ext>
                </a:extLst>
              </p:cNvPr>
              <p:cNvSpPr txBox="1"/>
              <p:nvPr/>
            </p:nvSpPr>
            <p:spPr>
              <a:xfrm rot="7415521">
                <a:off x="7141285" y="128037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Quang Anh</a:t>
                </a:r>
                <a:endParaRPr lang="en-US" sz="1100" kern="1200" dirty="0"/>
              </a:p>
            </p:txBody>
          </p:sp>
          <p:sp>
            <p:nvSpPr>
              <p:cNvPr id="863" name="TextBox 1">
                <a:extLst>
                  <a:ext uri="{FF2B5EF4-FFF2-40B4-BE49-F238E27FC236}">
                    <a16:creationId xmlns:a16="http://schemas.microsoft.com/office/drawing/2014/main" id="{D98C968F-33DA-74D9-2877-CC1C450D49C0}"/>
                  </a:ext>
                </a:extLst>
              </p:cNvPr>
              <p:cNvSpPr txBox="1"/>
              <p:nvPr/>
            </p:nvSpPr>
            <p:spPr>
              <a:xfrm rot="7818150">
                <a:off x="7318235" y="1446725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Diệp Anh</a:t>
                </a:r>
                <a:endParaRPr lang="en-US" sz="1100" kern="1200" dirty="0"/>
              </a:p>
            </p:txBody>
          </p:sp>
          <p:sp>
            <p:nvSpPr>
              <p:cNvPr id="864" name="TextBox 1">
                <a:extLst>
                  <a:ext uri="{FF2B5EF4-FFF2-40B4-BE49-F238E27FC236}">
                    <a16:creationId xmlns:a16="http://schemas.microsoft.com/office/drawing/2014/main" id="{5D8C954D-8D6A-57FF-9082-6E9C1DCB5247}"/>
                  </a:ext>
                </a:extLst>
              </p:cNvPr>
              <p:cNvSpPr txBox="1"/>
              <p:nvPr/>
            </p:nvSpPr>
            <p:spPr>
              <a:xfrm rot="8131462">
                <a:off x="7494403" y="161249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Anh</a:t>
                </a:r>
                <a:endParaRPr lang="en-US" sz="1100" kern="1200" dirty="0"/>
              </a:p>
            </p:txBody>
          </p:sp>
          <p:sp>
            <p:nvSpPr>
              <p:cNvPr id="865" name="TextBox 1">
                <a:extLst>
                  <a:ext uri="{FF2B5EF4-FFF2-40B4-BE49-F238E27FC236}">
                    <a16:creationId xmlns:a16="http://schemas.microsoft.com/office/drawing/2014/main" id="{C787A575-9883-9126-1F8B-F02949DF6F7E}"/>
                  </a:ext>
                </a:extLst>
              </p:cNvPr>
              <p:cNvSpPr txBox="1"/>
              <p:nvPr/>
            </p:nvSpPr>
            <p:spPr>
              <a:xfrm rot="8702152">
                <a:off x="7586300" y="182341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Bảo</a:t>
                </a:r>
                <a:endParaRPr lang="en-US" sz="1100" kern="1200" dirty="0"/>
              </a:p>
            </p:txBody>
          </p:sp>
          <p:sp>
            <p:nvSpPr>
              <p:cNvPr id="884" name="TextBox 1">
                <a:extLst>
                  <a:ext uri="{FF2B5EF4-FFF2-40B4-BE49-F238E27FC236}">
                    <a16:creationId xmlns:a16="http://schemas.microsoft.com/office/drawing/2014/main" id="{A335C773-81AF-13EE-D05D-07CDD7CC947B}"/>
                  </a:ext>
                </a:extLst>
              </p:cNvPr>
              <p:cNvSpPr txBox="1"/>
              <p:nvPr/>
            </p:nvSpPr>
            <p:spPr>
              <a:xfrm rot="9217252">
                <a:off x="7771114" y="2023089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Quỳnh Chi</a:t>
                </a:r>
                <a:endParaRPr lang="en-US" sz="1100" kern="1200" dirty="0"/>
              </a:p>
            </p:txBody>
          </p:sp>
          <p:sp>
            <p:nvSpPr>
              <p:cNvPr id="890" name="TextBox 1">
                <a:extLst>
                  <a:ext uri="{FF2B5EF4-FFF2-40B4-BE49-F238E27FC236}">
                    <a16:creationId xmlns:a16="http://schemas.microsoft.com/office/drawing/2014/main" id="{7BBF1035-FF2B-6DB0-BEBE-C60D72F41F1A}"/>
                  </a:ext>
                </a:extLst>
              </p:cNvPr>
              <p:cNvSpPr txBox="1"/>
              <p:nvPr/>
            </p:nvSpPr>
            <p:spPr>
              <a:xfrm rot="9675477">
                <a:off x="7800094" y="225184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Tùng Chi</a:t>
                </a:r>
                <a:endParaRPr lang="en-US" sz="1100" kern="1200" dirty="0"/>
              </a:p>
            </p:txBody>
          </p:sp>
          <p:sp>
            <p:nvSpPr>
              <p:cNvPr id="906" name="TextBox 1">
                <a:extLst>
                  <a:ext uri="{FF2B5EF4-FFF2-40B4-BE49-F238E27FC236}">
                    <a16:creationId xmlns:a16="http://schemas.microsoft.com/office/drawing/2014/main" id="{43CD9F75-AD20-015C-4AF4-6CBB9591E9D4}"/>
                  </a:ext>
                </a:extLst>
              </p:cNvPr>
              <p:cNvSpPr txBox="1"/>
              <p:nvPr/>
            </p:nvSpPr>
            <p:spPr>
              <a:xfrm rot="3597695">
                <a:off x="5338906" y="1186378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Quý Tùng</a:t>
                </a:r>
                <a:endParaRPr lang="en-US" sz="1100" kern="1200" dirty="0"/>
              </a:p>
            </p:txBody>
          </p:sp>
          <p:sp>
            <p:nvSpPr>
              <p:cNvPr id="907" name="TextBox 1">
                <a:extLst>
                  <a:ext uri="{FF2B5EF4-FFF2-40B4-BE49-F238E27FC236}">
                    <a16:creationId xmlns:a16="http://schemas.microsoft.com/office/drawing/2014/main" id="{D27A9D6A-E951-9BC5-FF4D-3AD846C662B2}"/>
                  </a:ext>
                </a:extLst>
              </p:cNvPr>
              <p:cNvSpPr txBox="1"/>
              <p:nvPr/>
            </p:nvSpPr>
            <p:spPr>
              <a:xfrm rot="4213165">
                <a:off x="5526616" y="1073164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Thanh Tùng</a:t>
                </a:r>
                <a:endParaRPr lang="en-US" sz="1100" kern="1200" dirty="0"/>
              </a:p>
            </p:txBody>
          </p:sp>
          <p:sp>
            <p:nvSpPr>
              <p:cNvPr id="909" name="TextBox 1">
                <a:extLst>
                  <a:ext uri="{FF2B5EF4-FFF2-40B4-BE49-F238E27FC236}">
                    <a16:creationId xmlns:a16="http://schemas.microsoft.com/office/drawing/2014/main" id="{620CB7F3-4860-E2B6-5C83-FDC22B223ECD}"/>
                  </a:ext>
                </a:extLst>
              </p:cNvPr>
              <p:cNvSpPr txBox="1"/>
              <p:nvPr/>
            </p:nvSpPr>
            <p:spPr>
              <a:xfrm rot="4160087">
                <a:off x="5812211" y="1046302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/>
                  <a:t>Vy</a:t>
                </a:r>
                <a:endParaRPr lang="en-US" sz="1100" kern="1200" dirty="0"/>
              </a:p>
            </p:txBody>
          </p:sp>
          <p:sp>
            <p:nvSpPr>
              <p:cNvPr id="910" name="TextBox 1">
                <a:extLst>
                  <a:ext uri="{FF2B5EF4-FFF2-40B4-BE49-F238E27FC236}">
                    <a16:creationId xmlns:a16="http://schemas.microsoft.com/office/drawing/2014/main" id="{C520BA4D-A0BB-C246-CF05-E284673BCE5F}"/>
                  </a:ext>
                </a:extLst>
              </p:cNvPr>
              <p:cNvSpPr txBox="1"/>
              <p:nvPr/>
            </p:nvSpPr>
            <p:spPr>
              <a:xfrm rot="5138512">
                <a:off x="5993139" y="97905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Hoàng Khánh</a:t>
                </a:r>
                <a:endParaRPr lang="en-US" sz="1100" kern="1200" dirty="0"/>
              </a:p>
            </p:txBody>
          </p:sp>
          <p:sp>
            <p:nvSpPr>
              <p:cNvPr id="911" name="TextBox 1">
                <a:extLst>
                  <a:ext uri="{FF2B5EF4-FFF2-40B4-BE49-F238E27FC236}">
                    <a16:creationId xmlns:a16="http://schemas.microsoft.com/office/drawing/2014/main" id="{BB7D0686-C65D-A3A6-3F85-C7431CFDA69E}"/>
                  </a:ext>
                </a:extLst>
              </p:cNvPr>
              <p:cNvSpPr txBox="1"/>
              <p:nvPr/>
            </p:nvSpPr>
            <p:spPr>
              <a:xfrm rot="5400000">
                <a:off x="6263316" y="1000901"/>
                <a:ext cx="914400" cy="228600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1100" kern="1200" dirty="0"/>
                  <a:t>Bảo An</a:t>
                </a:r>
                <a:endParaRPr lang="en-US" sz="1100" kern="1200" dirty="0"/>
              </a:p>
            </p:txBody>
          </p: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BD25246-DC94-7C6C-049C-78AC24F58CBA}"/>
                </a:ext>
              </a:extLst>
            </p:cNvPr>
            <p:cNvSpPr/>
            <p:nvPr/>
          </p:nvSpPr>
          <p:spPr>
            <a:xfrm>
              <a:off x="6314171" y="2605724"/>
              <a:ext cx="569761" cy="55079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84000">
                  <a:srgbClr val="FFE492"/>
                </a:gs>
                <a:gs pos="77000">
                  <a:srgbClr val="EFBD6E"/>
                </a:gs>
                <a:gs pos="57000">
                  <a:srgbClr val="C00000"/>
                </a:gs>
                <a:gs pos="19000">
                  <a:schemeClr val="accent2"/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054100" h="660400" prst="divot"/>
              <a:bevelB w="1530350" h="317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912" name="Group 911">
            <a:extLst>
              <a:ext uri="{FF2B5EF4-FFF2-40B4-BE49-F238E27FC236}">
                <a16:creationId xmlns:a16="http://schemas.microsoft.com/office/drawing/2014/main" id="{3D0B9CF7-CD04-5F82-C9DA-0E3450CCAC3C}"/>
              </a:ext>
            </a:extLst>
          </p:cNvPr>
          <p:cNvGrpSpPr/>
          <p:nvPr/>
        </p:nvGrpSpPr>
        <p:grpSpPr>
          <a:xfrm>
            <a:off x="5366069" y="3031519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913" name="Freeform: Shape 912">
              <a:extLst>
                <a:ext uri="{FF2B5EF4-FFF2-40B4-BE49-F238E27FC236}">
                  <a16:creationId xmlns:a16="http://schemas.microsoft.com/office/drawing/2014/main" id="{CA8D7D7F-261D-A11F-2402-72674DA41ED8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14" name="Flowchart: Connector 913">
              <a:extLst>
                <a:ext uri="{FF2B5EF4-FFF2-40B4-BE49-F238E27FC236}">
                  <a16:creationId xmlns:a16="http://schemas.microsoft.com/office/drawing/2014/main" id="{09DC0541-63A8-80DB-9F88-6801DC9A837A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567AFF43-B69E-B93E-9B61-FAFB89E51ABF}"/>
              </a:ext>
            </a:extLst>
          </p:cNvPr>
          <p:cNvSpPr/>
          <p:nvPr/>
        </p:nvSpPr>
        <p:spPr>
          <a:xfrm>
            <a:off x="30654" y="34836"/>
            <a:ext cx="1327871" cy="557349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1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BFBC3128-EF66-48CC-8B5E-1B816DC268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41" b="93878" l="11266" r="57956">
                        <a14:foregroundMark x1="11498" y1="55102" x2="11498" y2="55102"/>
                        <a14:foregroundMark x1="57027" y1="87551" x2="57027" y2="87551"/>
                        <a14:foregroundMark x1="57375" y1="66327" x2="57375" y2="66327"/>
                        <a14:foregroundMark x1="57724" y1="54898" x2="57724" y2="54898"/>
                        <a14:foregroundMark x1="51916" y1="45510" x2="51916" y2="45510"/>
                        <a14:foregroundMark x1="52033" y1="43265" x2="52033" y2="43265"/>
                        <a14:foregroundMark x1="18235" y1="42041" x2="18235" y2="42041"/>
                        <a14:foregroundMark x1="55981" y1="70000" x2="55981" y2="70000"/>
                        <a14:foregroundMark x1="56214" y1="73061" x2="56214" y2="73061"/>
                        <a14:foregroundMark x1="57956" y1="57143" x2="57956" y2="57143"/>
                        <a14:foregroundMark x1="57956" y1="59796" x2="57956" y2="59796"/>
                        <a14:foregroundMark x1="57143" y1="56531" x2="57143" y2="56531"/>
                        <a14:foregroundMark x1="18235" y1="50816" x2="30662" y2="53265"/>
                        <a14:foregroundMark x1="25552" y1="51837" x2="34495" y2="51633"/>
                        <a14:foregroundMark x1="34495" y1="51633" x2="52613" y2="52449"/>
                        <a14:foregroundMark x1="32404" y1="51837" x2="50755" y2="51837"/>
                        <a14:foregroundMark x1="29849" y1="51837" x2="50639" y2="53469"/>
                      </a14:backgroundRemoval>
                    </a14:imgEffect>
                  </a14:imgLayer>
                </a14:imgProps>
              </a:ext>
            </a:extLst>
          </a:blip>
          <a:srcRect l="8286" t="42378" r="38725" b="5769"/>
          <a:stretch/>
        </p:blipFill>
        <p:spPr>
          <a:xfrm>
            <a:off x="2254102" y="-85061"/>
            <a:ext cx="8128148" cy="5295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8A034-9A99-46AC-984C-F265F5B7B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34"/>
          <a:stretch/>
        </p:blipFill>
        <p:spPr>
          <a:xfrm>
            <a:off x="-1515308" y="2778199"/>
            <a:ext cx="5457825" cy="4079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24513-7651-44A5-82C0-2528116A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79" b="90995" l="8696" r="89777">
                        <a14:foregroundMark x1="8696" y1="34847" x2="8696" y2="34847"/>
                        <a14:foregroundMark x1="57109" y1="90995" x2="57109" y2="90995"/>
                        <a14:foregroundMark x1="41833" y1="68520" x2="41833" y2="68520"/>
                        <a14:foregroundMark x1="34783" y1="58888" x2="34783" y2="58888"/>
                        <a14:foregroundMark x1="36193" y1="51292" x2="36193" y2="51292"/>
                        <a14:foregroundMark x1="39953" y1="36413" x2="39953" y2="36413"/>
                        <a14:foregroundMark x1="29495" y1="35944" x2="54642" y2="33046"/>
                        <a14:foregroundMark x1="54642" y1="33046" x2="52291" y2="35004"/>
                        <a14:foregroundMark x1="59929" y1="26938" x2="55229" y2="40564"/>
                        <a14:foregroundMark x1="55229" y1="40564" x2="40423" y2="40955"/>
                        <a14:foregroundMark x1="40423" y1="40955" x2="39013" y2="42600"/>
                        <a14:foregroundMark x1="23149" y1="35317" x2="29495" y2="42756"/>
                        <a14:foregroundMark x1="29495" y1="42756" x2="37720" y2="36100"/>
                        <a14:foregroundMark x1="37720" y1="36100" x2="34078" y2="37197"/>
                        <a14:foregroundMark x1="57814" y1="22788" x2="57814" y2="22788"/>
                        <a14:foregroundMark x1="56404" y1="25607" x2="56404" y2="22475"/>
                        <a14:foregroundMark x1="56404" y1="21378" x2="56404" y2="21378"/>
                        <a14:foregroundMark x1="56169" y1="21378" x2="56169" y2="21378"/>
                        <a14:foregroundMark x1="55699" y1="8379" x2="55699" y2="8379"/>
                        <a14:foregroundMark x1="42656" y1="19264" x2="42656" y2="19264"/>
                        <a14:foregroundMark x1="44066" y1="17228" x2="44066" y2="17228"/>
                        <a14:foregroundMark x1="38073" y1="16915" x2="38073" y2="16915"/>
                      </a14:backgroundRemoval>
                    </a14:imgEffect>
                  </a14:imgLayer>
                </a14:imgProps>
              </a:ext>
            </a:extLst>
          </a:blip>
          <a:srcRect t="1" b="32866"/>
          <a:stretch/>
        </p:blipFill>
        <p:spPr>
          <a:xfrm>
            <a:off x="9238690" y="3980047"/>
            <a:ext cx="2856836" cy="2877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26CE8D-FD26-44A3-AD6C-5CD024DD80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0481" y="1523892"/>
            <a:ext cx="699559" cy="7709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7CF120-C747-46A0-A17F-DD24B0233B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0040" y="1523892"/>
            <a:ext cx="699559" cy="7709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5C54EA-9F08-4D32-8FF3-4ED5DA2ED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675" y="1523891"/>
            <a:ext cx="699559" cy="7709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822A2E-19E0-4870-B1D4-00E9A6FCFF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9519" y="1523891"/>
            <a:ext cx="699559" cy="7709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2C38FE9-5F1A-4492-B781-F4F285217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523890"/>
            <a:ext cx="699559" cy="7709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EBD727D-4441-462E-B99F-8B0ED8126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2481" y="1523889"/>
            <a:ext cx="699559" cy="77098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DE86620-A6B9-4A2A-BE8C-B581F8E56D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104" y="1523888"/>
            <a:ext cx="699559" cy="77098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0A8F74B-4A26-4E78-842E-FE281DAC34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4365" y="1523887"/>
            <a:ext cx="699559" cy="7709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D0D8FAA-9AE9-4D9A-8960-E575666C4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140" y="2294876"/>
            <a:ext cx="699559" cy="77098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A034CB7-3E98-423C-9411-D1DB876BAE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5699" y="2294876"/>
            <a:ext cx="699559" cy="77098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F43695B-1BD9-48F6-AB03-B29C82A69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334" y="2294875"/>
            <a:ext cx="699559" cy="77098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AB3CC50-081E-4016-9CC3-DC7247E6E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5178" y="2294875"/>
            <a:ext cx="699559" cy="77098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623572C-D6BA-49AA-8368-E7A3EF314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1659" y="2294874"/>
            <a:ext cx="699559" cy="77098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EBC9EAE-2B27-4226-B186-E17A74F79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140" y="2294873"/>
            <a:ext cx="699559" cy="77098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C9FC1FF-BBE6-45F7-9F08-736239FEA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6763" y="2294872"/>
            <a:ext cx="699559" cy="7709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693D8-E53F-47F7-A29E-2D2674A9A0E7}"/>
              </a:ext>
            </a:extLst>
          </p:cNvPr>
          <p:cNvSpPr txBox="1"/>
          <p:nvPr/>
        </p:nvSpPr>
        <p:spPr>
          <a:xfrm>
            <a:off x="6157044" y="764358"/>
            <a:ext cx="6995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DD1992-3DDE-4692-AC0A-B09F953882CB}"/>
              </a:ext>
            </a:extLst>
          </p:cNvPr>
          <p:cNvSpPr txBox="1"/>
          <p:nvPr/>
        </p:nvSpPr>
        <p:spPr>
          <a:xfrm>
            <a:off x="7379155" y="2489868"/>
            <a:ext cx="699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185E146-70BD-4856-97DB-F589D110D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9173" y="955747"/>
            <a:ext cx="331591" cy="5770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141B0E-324C-4BEB-AE1E-43C8DA7E5562}"/>
              </a:ext>
            </a:extLst>
          </p:cNvPr>
          <p:cNvSpPr/>
          <p:nvPr/>
        </p:nvSpPr>
        <p:spPr>
          <a:xfrm>
            <a:off x="4642676" y="5335481"/>
            <a:ext cx="3116408" cy="91550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UTM Avo" panose="02040603050506020204" pitchFamily="18" charset="0"/>
              </a:rPr>
              <a:t>15 – 9 = ?</a:t>
            </a:r>
          </a:p>
        </p:txBody>
      </p:sp>
    </p:spTree>
    <p:extLst>
      <p:ext uri="{BB962C8B-B14F-4D97-AF65-F5344CB8AC3E}">
        <p14:creationId xmlns:p14="http://schemas.microsoft.com/office/powerpoint/2010/main" val="33619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"/>
                            </p:stCondLst>
                            <p:childTnLst>
                              <p:par>
                                <p:cTn id="8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900"/>
                            </p:stCondLst>
                            <p:childTnLst>
                              <p:par>
                                <p:cTn id="8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00"/>
                            </p:stCondLst>
                            <p:childTnLst>
                              <p:par>
                                <p:cTn id="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118 0.2215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1065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0039 0.2215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06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00052 0.2215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1065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22 0.2215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1065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-0.00065 0.1993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995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0065 0.2032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6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00365 0.20718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034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377 0.2113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055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0417 0.212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8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483394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3055</TotalTime>
  <Words>1050</Words>
  <Application>Microsoft Office PowerPoint</Application>
  <PresentationFormat>Màn hình rộng</PresentationFormat>
  <Paragraphs>418</Paragraphs>
  <Slides>30</Slides>
  <Notes>6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UTM Avo</vt:lpstr>
      <vt:lpstr>Wingdings</vt:lpstr>
      <vt:lpstr>1_Office Theme</vt:lpstr>
      <vt:lpstr>Tuần 5 Bài 17: Phép trừ (có nhớ) trong phạm vi 20 (tiếp)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Minh Duong Thu</cp:lastModifiedBy>
  <cp:revision>336</cp:revision>
  <dcterms:created xsi:type="dcterms:W3CDTF">2021-02-20T02:56:00Z</dcterms:created>
  <dcterms:modified xsi:type="dcterms:W3CDTF">2025-11-07T01:39:22Z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