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hJiHu3vdxFSHAMZLBaPBAtM41aa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38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 name="Google Shape;54;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latin typeface="Arial"/>
              <a:ea typeface="Arial"/>
              <a:cs typeface="Arial"/>
              <a:sym typeface="Arial"/>
            </a:endParaRPr>
          </a:p>
        </p:txBody>
      </p:sp>
      <p:sp>
        <p:nvSpPr>
          <p:cNvPr id="329" name="Google Shape;329;p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rPr>
              <a:t>16</a:t>
            </a:fld>
            <a:endParaRPr sz="1200" b="0" i="0" u="none" strike="noStrike" cap="none">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latin typeface="Arial"/>
              <a:ea typeface="Arial"/>
              <a:cs typeface="Arial"/>
              <a:sym typeface="Arial"/>
            </a:endParaRPr>
          </a:p>
        </p:txBody>
      </p:sp>
      <p:sp>
        <p:nvSpPr>
          <p:cNvPr id="396" name="Google Shape;396;p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rPr>
              <a:t>17</a:t>
            </a:fld>
            <a:endParaRPr sz="1200" b="0" i="0" u="none" strike="noStrike" cap="none">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2" name="Google Shape;542;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6" name="Google Shape;556;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latin typeface="Arial"/>
              <a:ea typeface="Arial"/>
              <a:cs typeface="Arial"/>
              <a:sym typeface="Arial"/>
            </a:endParaRPr>
          </a:p>
        </p:txBody>
      </p:sp>
      <p:sp>
        <p:nvSpPr>
          <p:cNvPr id="557" name="Google Shape;557;p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rPr>
              <a:t>19</a:t>
            </a:fld>
            <a:endParaRPr sz="1200" b="0" i="0" u="none" strike="noStrike" cap="none">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2</a:t>
            </a:fld>
            <a:endParaRPr sz="1200" b="0" i="0" u="none" strike="noStrike" cap="none">
              <a:solidFill>
                <a:schemeClr val="dk1"/>
              </a:solidFill>
              <a:latin typeface="Arial"/>
              <a:ea typeface="Arial"/>
              <a:cs typeface="Arial"/>
              <a:sym typeface="Arial"/>
            </a:endParaRPr>
          </a:p>
        </p:txBody>
      </p:sp>
      <p:sp>
        <p:nvSpPr>
          <p:cNvPr id="61" name="Google Shape;61;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 name="Google Shape;62;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1" name="Google Shape;57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8" name="Google Shape;59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latin typeface="Arial"/>
              <a:ea typeface="Arial"/>
              <a:cs typeface="Arial"/>
              <a:sym typeface="Arial"/>
            </a:endParaRPr>
          </a:p>
        </p:txBody>
      </p:sp>
      <p:sp>
        <p:nvSpPr>
          <p:cNvPr id="599" name="Google Shape;59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rPr>
              <a:t>21</a:t>
            </a:fld>
            <a:endParaRPr sz="1200" b="0" i="0" u="none" strike="noStrike" cap="none">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7" name="Google Shape;62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2" name="Google Shape;662;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0" name="Google Shape;680;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9" name="Google Shape;70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7" name="Google Shape;72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0" name="Google Shape;750;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p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7" name="Google Shape;757;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 name="Google Shape;68;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 name="Google Shape;85;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 name="Google Shape;123;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2_Title Slide">
    <p:spTree>
      <p:nvGrpSpPr>
        <p:cNvPr id="1" name="Shape 15"/>
        <p:cNvGrpSpPr/>
        <p:nvPr/>
      </p:nvGrpSpPr>
      <p:grpSpPr>
        <a:xfrm>
          <a:off x="0" y="0"/>
          <a:ext cx="0" cy="0"/>
          <a:chOff x="0" y="0"/>
          <a:chExt cx="0" cy="0"/>
        </a:xfrm>
      </p:grpSpPr>
      <p:pic>
        <p:nvPicPr>
          <p:cNvPr id="16" name="Google Shape;16;p73"/>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7" name="Google Shape;17;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1pPr>
            <a:lvl2pPr marL="0" lvl="1"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2pPr>
            <a:lvl3pPr marL="0" lvl="2"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3pPr>
            <a:lvl4pPr marL="0" lvl="3"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4pPr>
            <a:lvl5pPr marL="0" lvl="4"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5pPr>
            <a:lvl6pPr marL="0" lvl="5"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6pPr>
            <a:lvl7pPr marL="0" lvl="6"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7pPr>
            <a:lvl8pPr marL="0" lvl="7"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8pPr>
            <a:lvl9pPr marL="0" lvl="8"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0" name="Google Shape;20;p73"/>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 name="Google Shape;21;p73"/>
          <p:cNvSpPr/>
          <p:nvPr/>
        </p:nvSpPr>
        <p:spPr>
          <a:xfrm>
            <a:off x="11050607" y="136525"/>
            <a:ext cx="1284651" cy="1284651"/>
          </a:xfrm>
          <a:prstGeom prst="ellipse">
            <a:avLst/>
          </a:prstGeom>
          <a:solidFill>
            <a:srgbClr val="29AE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22"/>
        <p:cNvGrpSpPr/>
        <p:nvPr/>
      </p:nvGrpSpPr>
      <p:grpSpPr>
        <a:xfrm>
          <a:off x="0" y="0"/>
          <a:ext cx="0" cy="0"/>
          <a:chOff x="0" y="0"/>
          <a:chExt cx="0" cy="0"/>
        </a:xfrm>
      </p:grpSpPr>
      <p:pic>
        <p:nvPicPr>
          <p:cNvPr id="23" name="Google Shape;23;p74"/>
          <p:cNvPicPr preferRelativeResize="0"/>
          <p:nvPr/>
        </p:nvPicPr>
        <p:blipFill rotWithShape="1">
          <a:blip r:embed="rId2">
            <a:alphaModFix/>
          </a:blip>
          <a:srcRect/>
          <a:stretch/>
        </p:blipFill>
        <p:spPr>
          <a:xfrm>
            <a:off x="9520" y="2004"/>
            <a:ext cx="12165839" cy="6853993"/>
          </a:xfrm>
          <a:prstGeom prst="rect">
            <a:avLst/>
          </a:prstGeom>
          <a:noFill/>
          <a:ln>
            <a:noFill/>
          </a:ln>
        </p:spPr>
      </p:pic>
      <p:sp>
        <p:nvSpPr>
          <p:cNvPr id="24" name="Google Shape;24;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1pPr>
            <a:lvl2pPr marL="0" lvl="1"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2pPr>
            <a:lvl3pPr marL="0" lvl="2"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3pPr>
            <a:lvl4pPr marL="0" lvl="3"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4pPr>
            <a:lvl5pPr marL="0" lvl="4"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5pPr>
            <a:lvl6pPr marL="0" lvl="5"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6pPr>
            <a:lvl7pPr marL="0" lvl="6"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7pPr>
            <a:lvl8pPr marL="0" lvl="7"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8pPr>
            <a:lvl9pPr marL="0" lvl="8"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7"/>
        <p:cNvGrpSpPr/>
        <p:nvPr/>
      </p:nvGrpSpPr>
      <p:grpSpPr>
        <a:xfrm>
          <a:off x="0" y="0"/>
          <a:ext cx="0" cy="0"/>
          <a:chOff x="0" y="0"/>
          <a:chExt cx="0" cy="0"/>
        </a:xfrm>
      </p:grpSpPr>
      <p:pic>
        <p:nvPicPr>
          <p:cNvPr id="28" name="Google Shape;28;p75"/>
          <p:cNvPicPr preferRelativeResize="0"/>
          <p:nvPr/>
        </p:nvPicPr>
        <p:blipFill rotWithShape="1">
          <a:blip r:embed="rId2">
            <a:alphaModFix/>
          </a:blip>
          <a:srcRect/>
          <a:stretch/>
        </p:blipFill>
        <p:spPr>
          <a:xfrm>
            <a:off x="9520" y="2004"/>
            <a:ext cx="12165839" cy="6853994"/>
          </a:xfrm>
          <a:prstGeom prst="rect">
            <a:avLst/>
          </a:prstGeom>
          <a:noFill/>
          <a:ln>
            <a:noFill/>
          </a:ln>
        </p:spPr>
      </p:pic>
      <p:sp>
        <p:nvSpPr>
          <p:cNvPr id="29" name="Google Shape;29;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1pPr>
            <a:lvl2pPr marL="0" lvl="1"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2pPr>
            <a:lvl3pPr marL="0" lvl="2"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3pPr>
            <a:lvl4pPr marL="0" lvl="3"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4pPr>
            <a:lvl5pPr marL="0" lvl="4"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5pPr>
            <a:lvl6pPr marL="0" lvl="5"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6pPr>
            <a:lvl7pPr marL="0" lvl="6"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7pPr>
            <a:lvl8pPr marL="0" lvl="7"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8pPr>
            <a:lvl9pPr marL="0" lvl="8"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
        <p:cNvGrpSpPr/>
        <p:nvPr/>
      </p:nvGrpSpPr>
      <p:grpSpPr>
        <a:xfrm>
          <a:off x="0" y="0"/>
          <a:ext cx="0" cy="0"/>
          <a:chOff x="0" y="0"/>
          <a:chExt cx="0" cy="0"/>
        </a:xfrm>
      </p:grpSpPr>
      <p:sp>
        <p:nvSpPr>
          <p:cNvPr id="33" name="Google Shape;33;p7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7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7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1pPr>
            <a:lvl2pPr marL="0" lvl="1"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2pPr>
            <a:lvl3pPr marL="0" lvl="2"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3pPr>
            <a:lvl4pPr marL="0" lvl="3"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4pPr>
            <a:lvl5pPr marL="0" lvl="4"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5pPr>
            <a:lvl6pPr marL="0" lvl="5"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6pPr>
            <a:lvl7pPr marL="0" lvl="6"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7pPr>
            <a:lvl8pPr marL="0" lvl="7"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8pPr>
            <a:lvl9pPr marL="0" lvl="8"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le and Content">
  <p:cSld name="3_Title and Content">
    <p:spTree>
      <p:nvGrpSpPr>
        <p:cNvPr id="1" name="Shape 36"/>
        <p:cNvGrpSpPr/>
        <p:nvPr/>
      </p:nvGrpSpPr>
      <p:grpSpPr>
        <a:xfrm>
          <a:off x="0" y="0"/>
          <a:ext cx="0" cy="0"/>
          <a:chOff x="0" y="0"/>
          <a:chExt cx="0" cy="0"/>
        </a:xfrm>
      </p:grpSpPr>
      <p:pic>
        <p:nvPicPr>
          <p:cNvPr id="37" name="Google Shape;37;p77"/>
          <p:cNvPicPr preferRelativeResize="0"/>
          <p:nvPr/>
        </p:nvPicPr>
        <p:blipFill rotWithShape="1">
          <a:blip r:embed="rId2">
            <a:alphaModFix/>
          </a:blip>
          <a:srcRect/>
          <a:stretch/>
        </p:blipFill>
        <p:spPr>
          <a:xfrm>
            <a:off x="9520" y="2004"/>
            <a:ext cx="12165839" cy="6853993"/>
          </a:xfrm>
          <a:prstGeom prst="rect">
            <a:avLst/>
          </a:prstGeom>
          <a:noFill/>
          <a:ln>
            <a:noFill/>
          </a:ln>
        </p:spPr>
      </p:pic>
      <p:sp>
        <p:nvSpPr>
          <p:cNvPr id="38" name="Google Shape;38;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1pPr>
            <a:lvl2pPr marL="0" lvl="1"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2pPr>
            <a:lvl3pPr marL="0" lvl="2"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3pPr>
            <a:lvl4pPr marL="0" lvl="3"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4pPr>
            <a:lvl5pPr marL="0" lvl="4"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5pPr>
            <a:lvl6pPr marL="0" lvl="5"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6pPr>
            <a:lvl7pPr marL="0" lvl="6"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7pPr>
            <a:lvl8pPr marL="0" lvl="7"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8pPr>
            <a:lvl9pPr marL="0" lvl="8"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1"/>
        <p:cNvGrpSpPr/>
        <p:nvPr/>
      </p:nvGrpSpPr>
      <p:grpSpPr>
        <a:xfrm>
          <a:off x="0" y="0"/>
          <a:ext cx="0" cy="0"/>
          <a:chOff x="0" y="0"/>
          <a:chExt cx="0" cy="0"/>
        </a:xfrm>
      </p:grpSpPr>
      <p:pic>
        <p:nvPicPr>
          <p:cNvPr id="42" name="Google Shape;42;p78"/>
          <p:cNvPicPr preferRelativeResize="0"/>
          <p:nvPr/>
        </p:nvPicPr>
        <p:blipFill rotWithShape="1">
          <a:blip r:embed="rId2">
            <a:alphaModFix/>
          </a:blip>
          <a:srcRect/>
          <a:stretch/>
        </p:blipFill>
        <p:spPr>
          <a:xfrm>
            <a:off x="-61891" y="0"/>
            <a:ext cx="12253891" cy="6858000"/>
          </a:xfrm>
          <a:prstGeom prst="rect">
            <a:avLst/>
          </a:prstGeom>
          <a:noFill/>
          <a:ln>
            <a:noFill/>
          </a:ln>
        </p:spPr>
      </p:pic>
      <p:sp>
        <p:nvSpPr>
          <p:cNvPr id="43" name="Google Shape;43;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1pPr>
            <a:lvl2pPr marL="0" lvl="1"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2pPr>
            <a:lvl3pPr marL="0" lvl="2"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3pPr>
            <a:lvl4pPr marL="0" lvl="3"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4pPr>
            <a:lvl5pPr marL="0" lvl="4"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5pPr>
            <a:lvl6pPr marL="0" lvl="5"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6pPr>
            <a:lvl7pPr marL="0" lvl="6"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7pPr>
            <a:lvl8pPr marL="0" lvl="7"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8pPr>
            <a:lvl9pPr marL="0" lvl="8"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6"/>
        <p:cNvGrpSpPr/>
        <p:nvPr/>
      </p:nvGrpSpPr>
      <p:grpSpPr>
        <a:xfrm>
          <a:off x="0" y="0"/>
          <a:ext cx="0" cy="0"/>
          <a:chOff x="0" y="0"/>
          <a:chExt cx="0" cy="0"/>
        </a:xfrm>
      </p:grpSpPr>
      <p:sp>
        <p:nvSpPr>
          <p:cNvPr id="47" name="Google Shape;47;p79"/>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79"/>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853"/>
              </a:spcBef>
              <a:spcAft>
                <a:spcPts val="0"/>
              </a:spcAft>
              <a:buClr>
                <a:srgbClr val="888888"/>
              </a:buClr>
              <a:buSzPts val="4265"/>
              <a:buNone/>
              <a:defRPr>
                <a:solidFill>
                  <a:srgbClr val="888888"/>
                </a:solidFill>
                <a:latin typeface="Arial"/>
                <a:ea typeface="Arial"/>
                <a:cs typeface="Arial"/>
                <a:sym typeface="Arial"/>
              </a:defRPr>
            </a:lvl1pPr>
            <a:lvl2pPr lvl="1" algn="ctr">
              <a:lnSpc>
                <a:spcPct val="90000"/>
              </a:lnSpc>
              <a:spcBef>
                <a:spcPts val="747"/>
              </a:spcBef>
              <a:spcAft>
                <a:spcPts val="0"/>
              </a:spcAft>
              <a:buClr>
                <a:srgbClr val="888888"/>
              </a:buClr>
              <a:buSzPts val="3735"/>
              <a:buNone/>
              <a:defRPr>
                <a:solidFill>
                  <a:srgbClr val="888888"/>
                </a:solidFill>
              </a:defRPr>
            </a:lvl2pPr>
            <a:lvl3pPr lvl="2" algn="ctr">
              <a:lnSpc>
                <a:spcPct val="90000"/>
              </a:lnSpc>
              <a:spcBef>
                <a:spcPts val="640"/>
              </a:spcBef>
              <a:spcAft>
                <a:spcPts val="0"/>
              </a:spcAft>
              <a:buClr>
                <a:srgbClr val="888888"/>
              </a:buClr>
              <a:buSzPts val="3200"/>
              <a:buNone/>
              <a:defRPr>
                <a:solidFill>
                  <a:srgbClr val="888888"/>
                </a:solidFill>
              </a:defRPr>
            </a:lvl3pPr>
            <a:lvl4pPr lvl="3" algn="ctr">
              <a:lnSpc>
                <a:spcPct val="90000"/>
              </a:lnSpc>
              <a:spcBef>
                <a:spcPts val="533"/>
              </a:spcBef>
              <a:spcAft>
                <a:spcPts val="0"/>
              </a:spcAft>
              <a:buClr>
                <a:srgbClr val="888888"/>
              </a:buClr>
              <a:buSzPts val="2665"/>
              <a:buNone/>
              <a:defRPr>
                <a:solidFill>
                  <a:srgbClr val="888888"/>
                </a:solidFill>
              </a:defRPr>
            </a:lvl4pPr>
            <a:lvl5pPr lvl="4" algn="ctr">
              <a:lnSpc>
                <a:spcPct val="90000"/>
              </a:lnSpc>
              <a:spcBef>
                <a:spcPts val="533"/>
              </a:spcBef>
              <a:spcAft>
                <a:spcPts val="0"/>
              </a:spcAft>
              <a:buClr>
                <a:srgbClr val="888888"/>
              </a:buClr>
              <a:buSzPts val="2665"/>
              <a:buNone/>
              <a:defRPr>
                <a:solidFill>
                  <a:srgbClr val="888888"/>
                </a:solidFill>
              </a:defRPr>
            </a:lvl5pPr>
            <a:lvl6pPr lvl="5" algn="ctr">
              <a:lnSpc>
                <a:spcPct val="90000"/>
              </a:lnSpc>
              <a:spcBef>
                <a:spcPts val="533"/>
              </a:spcBef>
              <a:spcAft>
                <a:spcPts val="0"/>
              </a:spcAft>
              <a:buClr>
                <a:srgbClr val="888888"/>
              </a:buClr>
              <a:buSzPts val="2665"/>
              <a:buNone/>
              <a:defRPr>
                <a:solidFill>
                  <a:srgbClr val="888888"/>
                </a:solidFill>
              </a:defRPr>
            </a:lvl6pPr>
            <a:lvl7pPr lvl="6" algn="ctr">
              <a:lnSpc>
                <a:spcPct val="90000"/>
              </a:lnSpc>
              <a:spcBef>
                <a:spcPts val="533"/>
              </a:spcBef>
              <a:spcAft>
                <a:spcPts val="0"/>
              </a:spcAft>
              <a:buClr>
                <a:srgbClr val="888888"/>
              </a:buClr>
              <a:buSzPts val="2665"/>
              <a:buNone/>
              <a:defRPr>
                <a:solidFill>
                  <a:srgbClr val="888888"/>
                </a:solidFill>
              </a:defRPr>
            </a:lvl7pPr>
            <a:lvl8pPr lvl="7" algn="ctr">
              <a:lnSpc>
                <a:spcPct val="90000"/>
              </a:lnSpc>
              <a:spcBef>
                <a:spcPts val="533"/>
              </a:spcBef>
              <a:spcAft>
                <a:spcPts val="0"/>
              </a:spcAft>
              <a:buClr>
                <a:srgbClr val="888888"/>
              </a:buClr>
              <a:buSzPts val="2665"/>
              <a:buNone/>
              <a:defRPr>
                <a:solidFill>
                  <a:srgbClr val="888888"/>
                </a:solidFill>
              </a:defRPr>
            </a:lvl8pPr>
            <a:lvl9pPr lvl="8" algn="ctr">
              <a:lnSpc>
                <a:spcPct val="90000"/>
              </a:lnSpc>
              <a:spcBef>
                <a:spcPts val="533"/>
              </a:spcBef>
              <a:spcAft>
                <a:spcPts val="0"/>
              </a:spcAft>
              <a:buClr>
                <a:srgbClr val="888888"/>
              </a:buClr>
              <a:buSzPts val="2665"/>
              <a:buNone/>
              <a:defRPr>
                <a:solidFill>
                  <a:srgbClr val="888888"/>
                </a:solidFill>
              </a:defRPr>
            </a:lvl9pPr>
          </a:lstStyle>
          <a:p>
            <a:endParaRPr/>
          </a:p>
        </p:txBody>
      </p:sp>
      <p:sp>
        <p:nvSpPr>
          <p:cNvPr id="49" name="Google Shape;49;p7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7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1pPr>
            <a:lvl2pPr marL="0" lvl="1"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2pPr>
            <a:lvl3pPr marL="0" lvl="2"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3pPr>
            <a:lvl4pPr marL="0" lvl="3"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4pPr>
            <a:lvl5pPr marL="0" lvl="4"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5pPr>
            <a:lvl6pPr marL="0" lvl="5"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6pPr>
            <a:lvl7pPr marL="0" lvl="6"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7pPr>
            <a:lvl8pPr marL="0" lvl="7"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8pPr>
            <a:lvl9pPr marL="0" lvl="8" indent="0" algn="r">
              <a:lnSpc>
                <a:spcPct val="100000"/>
              </a:lnSpc>
              <a:spcBef>
                <a:spcPts val="0"/>
              </a:spcBef>
              <a:spcAft>
                <a:spcPts val="0"/>
              </a:spcAft>
              <a:buSzPts val="1200"/>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image" Target="../media/image34.png"/><Relationship Id="rId7" Type="http://schemas.openxmlformats.org/officeDocument/2006/relationships/image" Target="../media/image38.gif"/><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37.gif"/><Relationship Id="rId5" Type="http://schemas.openxmlformats.org/officeDocument/2006/relationships/image" Target="../media/image36.gif"/><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gif"/><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3.gif"/><Relationship Id="rId11" Type="http://schemas.openxmlformats.org/officeDocument/2006/relationships/image" Target="../media/image48.gif"/><Relationship Id="rId5" Type="http://schemas.openxmlformats.org/officeDocument/2006/relationships/image" Target="../media/image42.png"/><Relationship Id="rId10" Type="http://schemas.openxmlformats.org/officeDocument/2006/relationships/image" Target="../media/image47.gif"/><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53.gif"/><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50.gif"/><Relationship Id="rId11" Type="http://schemas.openxmlformats.org/officeDocument/2006/relationships/image" Target="../media/image8.png"/><Relationship Id="rId5" Type="http://schemas.openxmlformats.org/officeDocument/2006/relationships/image" Target="../media/image47.gif"/><Relationship Id="rId10" Type="http://schemas.openxmlformats.org/officeDocument/2006/relationships/image" Target="../media/image55.png"/><Relationship Id="rId4" Type="http://schemas.openxmlformats.org/officeDocument/2006/relationships/image" Target="../media/image52.png"/><Relationship Id="rId9"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2.gif"/><Relationship Id="rId3" Type="http://schemas.openxmlformats.org/officeDocument/2006/relationships/image" Target="../media/image56.png"/><Relationship Id="rId7" Type="http://schemas.openxmlformats.org/officeDocument/2006/relationships/image" Target="../media/image59.png"/><Relationship Id="rId12" Type="http://schemas.openxmlformats.org/officeDocument/2006/relationships/image" Target="../media/image52.png"/><Relationship Id="rId17" Type="http://schemas.openxmlformats.org/officeDocument/2006/relationships/image" Target="../media/image8.png"/><Relationship Id="rId2" Type="http://schemas.openxmlformats.org/officeDocument/2006/relationships/notesSlide" Target="../notesSlides/notesSlide22.xml"/><Relationship Id="rId16"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58.png"/><Relationship Id="rId11" Type="http://schemas.openxmlformats.org/officeDocument/2006/relationships/image" Target="../media/image47.gif"/><Relationship Id="rId5" Type="http://schemas.openxmlformats.org/officeDocument/2006/relationships/image" Target="../media/image57.png"/><Relationship Id="rId15" Type="http://schemas.openxmlformats.org/officeDocument/2006/relationships/image" Target="../media/image46.png"/><Relationship Id="rId10" Type="http://schemas.openxmlformats.org/officeDocument/2006/relationships/image" Target="../media/image37.gif"/><Relationship Id="rId4" Type="http://schemas.openxmlformats.org/officeDocument/2006/relationships/image" Target="../media/image41.png"/><Relationship Id="rId9" Type="http://schemas.openxmlformats.org/officeDocument/2006/relationships/image" Target="../media/image61.png"/><Relationship Id="rId14" Type="http://schemas.openxmlformats.org/officeDocument/2006/relationships/image" Target="../media/image63.gif"/></Relationships>
</file>

<file path=ppt/slides/_rels/slide2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64.png"/><Relationship Id="rId7"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66.gif"/><Relationship Id="rId5" Type="http://schemas.openxmlformats.org/officeDocument/2006/relationships/image" Target="../media/image65.png"/><Relationship Id="rId4" Type="http://schemas.openxmlformats.org/officeDocument/2006/relationships/image" Target="../media/image52.png"/><Relationship Id="rId9" Type="http://schemas.openxmlformats.org/officeDocument/2006/relationships/image" Target="../media/image8.png"/></Relationships>
</file>

<file path=ppt/slides/_rels/slide24.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46.png"/><Relationship Id="rId3" Type="http://schemas.openxmlformats.org/officeDocument/2006/relationships/image" Target="../media/image15.png"/><Relationship Id="rId7" Type="http://schemas.openxmlformats.org/officeDocument/2006/relationships/image" Target="../media/image69.png"/><Relationship Id="rId12" Type="http://schemas.openxmlformats.org/officeDocument/2006/relationships/image" Target="../media/image50.gif"/><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53.gif"/><Relationship Id="rId11" Type="http://schemas.openxmlformats.org/officeDocument/2006/relationships/image" Target="../media/image47.gif"/><Relationship Id="rId5" Type="http://schemas.openxmlformats.org/officeDocument/2006/relationships/image" Target="../media/image68.gif"/><Relationship Id="rId10" Type="http://schemas.openxmlformats.org/officeDocument/2006/relationships/image" Target="../media/image63.gif"/><Relationship Id="rId4" Type="http://schemas.openxmlformats.org/officeDocument/2006/relationships/image" Target="../media/image67.png"/><Relationship Id="rId9" Type="http://schemas.openxmlformats.org/officeDocument/2006/relationships/image" Target="../media/image52.png"/><Relationship Id="rId14" Type="http://schemas.openxmlformats.org/officeDocument/2006/relationships/image" Target="../media/image55.png"/></Relationships>
</file>

<file path=ppt/slides/_rels/slide2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71.png"/><Relationship Id="rId7"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73.gif"/><Relationship Id="rId5" Type="http://schemas.openxmlformats.org/officeDocument/2006/relationships/image" Target="../media/image44.png"/><Relationship Id="rId4" Type="http://schemas.openxmlformats.org/officeDocument/2006/relationships/image" Target="../media/image72.png"/><Relationship Id="rId9" Type="http://schemas.openxmlformats.org/officeDocument/2006/relationships/image" Target="../media/image8.png"/></Relationships>
</file>

<file path=ppt/slides/_rels/slide26.xml.rels><?xml version="1.0" encoding="UTF-8" standalone="yes"?>
<Relationships xmlns="http://schemas.openxmlformats.org/package/2006/relationships"><Relationship Id="rId8" Type="http://schemas.openxmlformats.org/officeDocument/2006/relationships/image" Target="../media/image48.gif"/><Relationship Id="rId13" Type="http://schemas.openxmlformats.org/officeDocument/2006/relationships/image" Target="../media/image8.png"/><Relationship Id="rId3" Type="http://schemas.openxmlformats.org/officeDocument/2006/relationships/image" Target="../media/image15.png"/><Relationship Id="rId7" Type="http://schemas.openxmlformats.org/officeDocument/2006/relationships/image" Target="../media/image47.gif"/><Relationship Id="rId12" Type="http://schemas.openxmlformats.org/officeDocument/2006/relationships/image" Target="../media/image76.gif"/><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42.png"/><Relationship Id="rId11" Type="http://schemas.openxmlformats.org/officeDocument/2006/relationships/image" Target="../media/image44.png"/><Relationship Id="rId5" Type="http://schemas.openxmlformats.org/officeDocument/2006/relationships/image" Target="../media/image75.png"/><Relationship Id="rId10" Type="http://schemas.openxmlformats.org/officeDocument/2006/relationships/image" Target="../media/image46.png"/><Relationship Id="rId4" Type="http://schemas.openxmlformats.org/officeDocument/2006/relationships/image" Target="../media/image74.jpg"/><Relationship Id="rId9" Type="http://schemas.openxmlformats.org/officeDocument/2006/relationships/image" Target="../media/image50.gif"/></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gif"/><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gif"/><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9.gi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0.gif"/><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9.gif"/><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0.gif"/><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9.gif"/><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0.gif"/><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6.png"/><Relationship Id="rId7" Type="http://schemas.openxmlformats.org/officeDocument/2006/relationships/image" Target="../media/image10.gif"/><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6.png"/><Relationship Id="rId7" Type="http://schemas.openxmlformats.org/officeDocument/2006/relationships/image" Target="../media/image10.gi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gif"/><Relationship Id="rId5" Type="http://schemas.openxmlformats.org/officeDocument/2006/relationships/image" Target="../media/image10.gif"/><Relationship Id="rId4" Type="http://schemas.openxmlformats.org/officeDocument/2006/relationships/image" Target="../media/image1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50"/>
          <p:cNvSpPr/>
          <p:nvPr/>
        </p:nvSpPr>
        <p:spPr>
          <a:xfrm>
            <a:off x="10068911" y="0"/>
            <a:ext cx="1848583"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3600"/>
              <a:buFont typeface="Arial"/>
              <a:buNone/>
            </a:pPr>
            <a:r>
              <a:rPr lang="en-US" sz="3600" b="0" i="0" u="none" strike="noStrike" cap="none">
                <a:solidFill>
                  <a:srgbClr val="FFFFFF"/>
                </a:solidFill>
                <a:latin typeface="Arial"/>
                <a:ea typeface="Arial"/>
                <a:cs typeface="Arial"/>
                <a:sym typeface="Arial"/>
              </a:rPr>
              <a:t>TOÁN 2</a:t>
            </a:r>
            <a:endParaRPr/>
          </a:p>
        </p:txBody>
      </p:sp>
      <p:sp>
        <p:nvSpPr>
          <p:cNvPr id="57" name="Google Shape;57;p50"/>
          <p:cNvSpPr txBox="1">
            <a:spLocks noGrp="1"/>
          </p:cNvSpPr>
          <p:nvPr>
            <p:ph type="ctrTitle" idx="4294967295"/>
          </p:nvPr>
        </p:nvSpPr>
        <p:spPr>
          <a:xfrm>
            <a:off x="-356616" y="2814638"/>
            <a:ext cx="13234988" cy="2468562"/>
          </a:xfrm>
          <a:prstGeom prst="rect">
            <a:avLst/>
          </a:prstGeom>
          <a:noFill/>
          <a:ln>
            <a:noFill/>
          </a:ln>
        </p:spPr>
        <p:txBody>
          <a:bodyPr spcFirstLastPara="1" wrap="square" lIns="91425" tIns="45700" rIns="91425" bIns="45700" anchor="b" anchorCtr="0">
            <a:noAutofit/>
          </a:bodyPr>
          <a:lstStyle/>
          <a:p>
            <a:pPr marL="0" marR="0" lvl="0" indent="0" algn="ctr" rtl="0">
              <a:lnSpc>
                <a:spcPct val="150000"/>
              </a:lnSpc>
              <a:spcBef>
                <a:spcPts val="0"/>
              </a:spcBef>
              <a:spcAft>
                <a:spcPts val="0"/>
              </a:spcAft>
              <a:buClr>
                <a:schemeClr val="dk1"/>
              </a:buClr>
              <a:buSzPts val="990"/>
              <a:buFont typeface="Arial"/>
              <a:buNone/>
            </a:pPr>
            <a:r>
              <a:rPr lang="en-US" sz="5200" b="1" i="0" u="none" strike="noStrike" cap="none">
                <a:solidFill>
                  <a:srgbClr val="002060"/>
                </a:solidFill>
                <a:latin typeface="Arial"/>
                <a:ea typeface="Arial"/>
                <a:cs typeface="Arial"/>
                <a:sym typeface="Arial"/>
              </a:rPr>
              <a:t>Tuần 5</a:t>
            </a:r>
            <a:endParaRPr sz="5200" b="1" i="0" u="none" strike="noStrike" cap="none">
              <a:solidFill>
                <a:srgbClr val="002060"/>
              </a:solidFill>
              <a:latin typeface="Arial"/>
              <a:ea typeface="Arial"/>
              <a:cs typeface="Arial"/>
              <a:sym typeface="Arial"/>
            </a:endParaRPr>
          </a:p>
          <a:p>
            <a:pPr marL="0" marR="0" lvl="0" indent="0" algn="ctr" rtl="0">
              <a:lnSpc>
                <a:spcPct val="150000"/>
              </a:lnSpc>
              <a:spcBef>
                <a:spcPts val="0"/>
              </a:spcBef>
              <a:spcAft>
                <a:spcPts val="0"/>
              </a:spcAft>
              <a:buClr>
                <a:schemeClr val="dk1"/>
              </a:buClr>
              <a:buSzPts val="4400"/>
              <a:buFont typeface="Calibri"/>
              <a:buNone/>
            </a:pPr>
            <a:r>
              <a:rPr lang="en-US" sz="5200" b="1" i="0" u="none" strike="noStrike" cap="none">
                <a:solidFill>
                  <a:srgbClr val="FF0000"/>
                </a:solidFill>
                <a:latin typeface="Arial"/>
                <a:ea typeface="Arial"/>
                <a:cs typeface="Arial"/>
                <a:sym typeface="Arial"/>
              </a:rPr>
              <a:t>Bài 16: Phép trừ (có nhớ)</a:t>
            </a:r>
            <a:br>
              <a:rPr lang="en-US" sz="5200" b="1" i="0" u="none" strike="noStrike" cap="none">
                <a:solidFill>
                  <a:srgbClr val="FF0000"/>
                </a:solidFill>
                <a:latin typeface="Arial"/>
                <a:ea typeface="Arial"/>
                <a:cs typeface="Arial"/>
                <a:sym typeface="Arial"/>
              </a:rPr>
            </a:br>
            <a:r>
              <a:rPr lang="en-US" sz="5200" b="1" i="0" u="none" strike="noStrike" cap="none">
                <a:solidFill>
                  <a:srgbClr val="FF0000"/>
                </a:solidFill>
                <a:latin typeface="Arial"/>
                <a:ea typeface="Arial"/>
                <a:cs typeface="Arial"/>
                <a:sym typeface="Arial"/>
              </a:rPr>
              <a:t>trong phạm vi 20</a:t>
            </a:r>
            <a:endParaRPr/>
          </a:p>
        </p:txBody>
      </p:sp>
      <p:sp>
        <p:nvSpPr>
          <p:cNvPr id="58" name="Google Shape;58;p50"/>
          <p:cNvSpPr/>
          <p:nvPr/>
        </p:nvSpPr>
        <p:spPr>
          <a:xfrm>
            <a:off x="10926517" y="634294"/>
            <a:ext cx="990977"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a:solidFill>
                  <a:schemeClr val="lt1"/>
                </a:solidFill>
                <a:latin typeface="Arial"/>
                <a:ea typeface="Arial"/>
                <a:cs typeface="Arial"/>
                <a:sym typeface="Arial"/>
              </a:rPr>
              <a:t>Tập 1</a:t>
            </a:r>
            <a:endParaRPr/>
          </a:p>
        </p:txBody>
      </p:sp>
      <p:sp>
        <p:nvSpPr>
          <p:cNvPr id="2" name="Nổ: 8 Điểm 1">
            <a:extLst>
              <a:ext uri="{FF2B5EF4-FFF2-40B4-BE49-F238E27FC236}">
                <a16:creationId xmlns:a16="http://schemas.microsoft.com/office/drawing/2014/main" id="{2E92F3B4-8F9B-7DA9-CFBD-079AD62F3AD2}"/>
              </a:ext>
            </a:extLst>
          </p:cNvPr>
          <p:cNvSpPr/>
          <p:nvPr/>
        </p:nvSpPr>
        <p:spPr>
          <a:xfrm>
            <a:off x="274506" y="26128"/>
            <a:ext cx="1353997" cy="531223"/>
          </a:xfrm>
          <a:prstGeom prst="irregularSeal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5"/>
        <p:cNvGrpSpPr/>
        <p:nvPr/>
      </p:nvGrpSpPr>
      <p:grpSpPr>
        <a:xfrm>
          <a:off x="0" y="0"/>
          <a:ext cx="0" cy="0"/>
          <a:chOff x="0" y="0"/>
          <a:chExt cx="0" cy="0"/>
        </a:xfrm>
      </p:grpSpPr>
      <p:grpSp>
        <p:nvGrpSpPr>
          <p:cNvPr id="196" name="Google Shape;196;p58"/>
          <p:cNvGrpSpPr/>
          <p:nvPr/>
        </p:nvGrpSpPr>
        <p:grpSpPr>
          <a:xfrm>
            <a:off x="2151888" y="202947"/>
            <a:ext cx="7667625" cy="605818"/>
            <a:chOff x="5386315" y="4985129"/>
            <a:chExt cx="8020050" cy="605818"/>
          </a:xfrm>
        </p:grpSpPr>
        <p:sp>
          <p:nvSpPr>
            <p:cNvPr id="197" name="Google Shape;197;p58"/>
            <p:cNvSpPr/>
            <p:nvPr/>
          </p:nvSpPr>
          <p:spPr>
            <a:xfrm>
              <a:off x="5857016" y="4985129"/>
              <a:ext cx="7277502" cy="605818"/>
            </a:xfrm>
            <a:prstGeom prst="roundRect">
              <a:avLst>
                <a:gd name="adj" fmla="val 16667"/>
              </a:avLst>
            </a:prstGeom>
            <a:solidFill>
              <a:schemeClr val="lt1"/>
            </a:solidFill>
            <a:ln w="571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98" name="Google Shape;198;p58"/>
            <p:cNvSpPr txBox="1"/>
            <p:nvPr/>
          </p:nvSpPr>
          <p:spPr>
            <a:xfrm>
              <a:off x="5386315" y="4985129"/>
              <a:ext cx="8020050"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70C0"/>
                  </a:solidFill>
                  <a:latin typeface="Arial"/>
                  <a:ea typeface="Arial"/>
                  <a:cs typeface="Arial"/>
                  <a:sym typeface="Arial"/>
                </a:rPr>
                <a:t>  Nêu phép tính phù hợp với tranh sau:</a:t>
              </a:r>
              <a:endParaRPr sz="2800" b="1" i="0" u="none" strike="noStrike" cap="none">
                <a:solidFill>
                  <a:srgbClr val="0070C0"/>
                </a:solidFill>
                <a:latin typeface="Arial"/>
                <a:ea typeface="Arial"/>
                <a:cs typeface="Arial"/>
                <a:sym typeface="Arial"/>
              </a:endParaRPr>
            </a:p>
          </p:txBody>
        </p:sp>
      </p:grpSp>
      <p:grpSp>
        <p:nvGrpSpPr>
          <p:cNvPr id="199" name="Google Shape;199;p58"/>
          <p:cNvGrpSpPr/>
          <p:nvPr/>
        </p:nvGrpSpPr>
        <p:grpSpPr>
          <a:xfrm>
            <a:off x="4623403" y="5463461"/>
            <a:ext cx="2945193" cy="954224"/>
            <a:chOff x="5857016" y="4985128"/>
            <a:chExt cx="2945193" cy="954224"/>
          </a:xfrm>
        </p:grpSpPr>
        <p:sp>
          <p:nvSpPr>
            <p:cNvPr id="200" name="Google Shape;200;p58"/>
            <p:cNvSpPr/>
            <p:nvPr/>
          </p:nvSpPr>
          <p:spPr>
            <a:xfrm>
              <a:off x="5857016" y="4985128"/>
              <a:ext cx="2945193" cy="954224"/>
            </a:xfrm>
            <a:prstGeom prst="roundRect">
              <a:avLst>
                <a:gd name="adj" fmla="val 16667"/>
              </a:avLst>
            </a:prstGeom>
            <a:solidFill>
              <a:schemeClr val="lt1"/>
            </a:solidFill>
            <a:ln w="571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01" name="Google Shape;201;p58"/>
            <p:cNvSpPr txBox="1"/>
            <p:nvPr/>
          </p:nvSpPr>
          <p:spPr>
            <a:xfrm>
              <a:off x="5857016" y="5108317"/>
              <a:ext cx="2945193"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0070C0"/>
                  </a:solidFill>
                  <a:latin typeface="Arial"/>
                  <a:ea typeface="Arial"/>
                  <a:cs typeface="Arial"/>
                  <a:sym typeface="Arial"/>
                </a:rPr>
                <a:t>12 – 3 = ? </a:t>
              </a:r>
              <a:endParaRPr sz="4000" b="1" i="0" u="none" strike="noStrike" cap="none">
                <a:solidFill>
                  <a:srgbClr val="0070C0"/>
                </a:solidFill>
                <a:latin typeface="Arial"/>
                <a:ea typeface="Arial"/>
                <a:cs typeface="Arial"/>
                <a:sym typeface="Arial"/>
              </a:endParaRPr>
            </a:p>
          </p:txBody>
        </p:sp>
      </p:grpSp>
      <p:pic>
        <p:nvPicPr>
          <p:cNvPr id="202" name="Google Shape;202;p58"/>
          <p:cNvPicPr preferRelativeResize="0"/>
          <p:nvPr/>
        </p:nvPicPr>
        <p:blipFill rotWithShape="1">
          <a:blip r:embed="rId4">
            <a:alphaModFix/>
          </a:blip>
          <a:srcRect/>
          <a:stretch/>
        </p:blipFill>
        <p:spPr>
          <a:xfrm>
            <a:off x="1484289" y="1123745"/>
            <a:ext cx="9633181" cy="4122188"/>
          </a:xfrm>
          <a:prstGeom prst="roundRect">
            <a:avLst>
              <a:gd name="adj" fmla="val 4167"/>
            </a:avLst>
          </a:prstGeom>
          <a:solidFill>
            <a:srgbClr val="FFFFFF"/>
          </a:solidFill>
          <a:ln w="76200" cap="sq" cmpd="sng">
            <a:solidFill>
              <a:srgbClr val="292929"/>
            </a:solidFill>
            <a:prstDash val="solid"/>
            <a:miter lim="800000"/>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6"/>
                                        </p:tgtEl>
                                        <p:attrNameLst>
                                          <p:attrName>style.visibility</p:attrName>
                                        </p:attrNameLst>
                                      </p:cBhvr>
                                      <p:to>
                                        <p:strVal val="visible"/>
                                      </p:to>
                                    </p:set>
                                    <p:animEffect transition="in" filter="fade">
                                      <p:cBhvr>
                                        <p:cTn id="7" dur="1000"/>
                                        <p:tgtEl>
                                          <p:spTgt spid="1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9"/>
                                        </p:tgtEl>
                                        <p:attrNameLst>
                                          <p:attrName>style.visibility</p:attrName>
                                        </p:attrNameLst>
                                      </p:cBhvr>
                                      <p:to>
                                        <p:strVal val="visible"/>
                                      </p:to>
                                    </p:set>
                                    <p:animEffect transition="in" filter="fade">
                                      <p:cBhvr>
                                        <p:cTn id="12" dur="1000"/>
                                        <p:tgtEl>
                                          <p:spTgt spid="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59"/>
          <p:cNvPicPr preferRelativeResize="0"/>
          <p:nvPr/>
        </p:nvPicPr>
        <p:blipFill rotWithShape="1">
          <a:blip r:embed="rId3">
            <a:alphaModFix/>
          </a:blip>
          <a:srcRect b="6421"/>
          <a:stretch/>
        </p:blipFill>
        <p:spPr>
          <a:xfrm>
            <a:off x="3175" y="0"/>
            <a:ext cx="12185650" cy="6417578"/>
          </a:xfrm>
          <a:prstGeom prst="rect">
            <a:avLst/>
          </a:prstGeom>
          <a:noFill/>
          <a:ln>
            <a:noFill/>
          </a:ln>
        </p:spPr>
      </p:pic>
      <p:sp>
        <p:nvSpPr>
          <p:cNvPr id="209" name="Google Shape;209;p59"/>
          <p:cNvSpPr txBox="1"/>
          <p:nvPr/>
        </p:nvSpPr>
        <p:spPr>
          <a:xfrm>
            <a:off x="3641063" y="2128212"/>
            <a:ext cx="7607032" cy="17542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4400"/>
              <a:buFont typeface="Times New Roman"/>
              <a:buNone/>
            </a:pPr>
            <a:r>
              <a:rPr lang="en-US" sz="5400" b="1" i="0" u="none" strike="noStrike" cap="none">
                <a:solidFill>
                  <a:srgbClr val="FFFF00"/>
                </a:solidFill>
                <a:latin typeface="Arial"/>
                <a:ea typeface="Arial"/>
                <a:cs typeface="Arial"/>
                <a:sym typeface="Arial"/>
              </a:rPr>
              <a:t>KHÁM PHÁ</a:t>
            </a:r>
            <a:endParaRPr/>
          </a:p>
          <a:p>
            <a:pPr marL="0" marR="0" lvl="0" indent="0" algn="ctr" rtl="0">
              <a:lnSpc>
                <a:spcPct val="100000"/>
              </a:lnSpc>
              <a:spcBef>
                <a:spcPts val="0"/>
              </a:spcBef>
              <a:spcAft>
                <a:spcPts val="0"/>
              </a:spcAft>
              <a:buClr>
                <a:srgbClr val="FF0000"/>
              </a:buClr>
              <a:buSzPts val="4400"/>
              <a:buFont typeface="Times New Roman"/>
              <a:buNone/>
            </a:pPr>
            <a:r>
              <a:rPr lang="en-US" sz="5400" b="1" i="0" u="none" strike="noStrike" cap="none">
                <a:solidFill>
                  <a:srgbClr val="FFFF00"/>
                </a:solidFill>
                <a:latin typeface="Arial"/>
                <a:ea typeface="Arial"/>
                <a:cs typeface="Arial"/>
                <a:sym typeface="Arial"/>
              </a:rPr>
              <a:t>KIẾN THỨC MỚI</a:t>
            </a:r>
            <a:endParaRPr sz="4800" b="1" i="0" u="none" strike="noStrike" cap="none">
              <a:solidFill>
                <a:srgbClr val="FFFF00"/>
              </a:solidFill>
              <a:latin typeface="Arial"/>
              <a:ea typeface="Arial"/>
              <a:cs typeface="Arial"/>
              <a:sym typeface="Arial"/>
            </a:endParaRPr>
          </a:p>
        </p:txBody>
      </p:sp>
      <p:sp>
        <p:nvSpPr>
          <p:cNvPr id="2" name="Nổ: 14 Điểm 1">
            <a:extLst>
              <a:ext uri="{FF2B5EF4-FFF2-40B4-BE49-F238E27FC236}">
                <a16:creationId xmlns:a16="http://schemas.microsoft.com/office/drawing/2014/main" id="{61254315-6298-8689-6D3B-2F4740704652}"/>
              </a:ext>
            </a:extLst>
          </p:cNvPr>
          <p:cNvSpPr/>
          <p:nvPr/>
        </p:nvSpPr>
        <p:spPr>
          <a:xfrm>
            <a:off x="0" y="6429676"/>
            <a:ext cx="1380744" cy="510620"/>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3"/>
        <p:cNvGrpSpPr/>
        <p:nvPr/>
      </p:nvGrpSpPr>
      <p:grpSpPr>
        <a:xfrm>
          <a:off x="0" y="0"/>
          <a:ext cx="0" cy="0"/>
          <a:chOff x="0" y="0"/>
          <a:chExt cx="0" cy="0"/>
        </a:xfrm>
      </p:grpSpPr>
      <p:pic>
        <p:nvPicPr>
          <p:cNvPr id="214" name="Google Shape;214;p60"/>
          <p:cNvPicPr preferRelativeResize="0"/>
          <p:nvPr/>
        </p:nvPicPr>
        <p:blipFill rotWithShape="1">
          <a:blip r:embed="rId4">
            <a:alphaModFix/>
          </a:blip>
          <a:srcRect b="6665"/>
          <a:stretch/>
        </p:blipFill>
        <p:spPr>
          <a:xfrm>
            <a:off x="0" y="22928"/>
            <a:ext cx="12192000" cy="6400800"/>
          </a:xfrm>
          <a:prstGeom prst="rect">
            <a:avLst/>
          </a:prstGeom>
          <a:noFill/>
          <a:ln>
            <a:noFill/>
          </a:ln>
        </p:spPr>
      </p:pic>
      <p:sp>
        <p:nvSpPr>
          <p:cNvPr id="215" name="Google Shape;215;p60"/>
          <p:cNvSpPr/>
          <p:nvPr/>
        </p:nvSpPr>
        <p:spPr>
          <a:xfrm>
            <a:off x="1696996" y="2340616"/>
            <a:ext cx="9434456" cy="1156528"/>
          </a:xfrm>
          <a:prstGeom prst="roundRect">
            <a:avLst>
              <a:gd name="adj" fmla="val 16667"/>
            </a:avLst>
          </a:prstGeom>
          <a:gradFill>
            <a:gsLst>
              <a:gs pos="0">
                <a:schemeClr val="accent3"/>
              </a:gs>
              <a:gs pos="100000">
                <a:srgbClr val="D8D8D8"/>
              </a:gs>
            </a:gsLst>
            <a:lin ang="16200000" scaled="0"/>
          </a:gradFill>
          <a:ln w="9525" cap="flat" cmpd="sng">
            <a:solidFill>
              <a:srgbClr val="A1A1A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216" name="Google Shape;216;p60"/>
          <p:cNvGrpSpPr/>
          <p:nvPr/>
        </p:nvGrpSpPr>
        <p:grpSpPr>
          <a:xfrm>
            <a:off x="1712074" y="271826"/>
            <a:ext cx="8527311" cy="1239974"/>
            <a:chOff x="1765005" y="168334"/>
            <a:chExt cx="8527311" cy="1239974"/>
          </a:xfrm>
        </p:grpSpPr>
        <p:pic>
          <p:nvPicPr>
            <p:cNvPr id="217" name="Google Shape;217;p60"/>
            <p:cNvPicPr preferRelativeResize="0"/>
            <p:nvPr/>
          </p:nvPicPr>
          <p:blipFill rotWithShape="1">
            <a:blip r:embed="rId5">
              <a:alphaModFix/>
            </a:blip>
            <a:srcRect l="11579" t="12587" r="13429" b="58764"/>
            <a:stretch/>
          </p:blipFill>
          <p:spPr>
            <a:xfrm>
              <a:off x="1765005" y="168334"/>
              <a:ext cx="8527311" cy="1239974"/>
            </a:xfrm>
            <a:prstGeom prst="rect">
              <a:avLst/>
            </a:prstGeom>
            <a:noFill/>
            <a:ln>
              <a:noFill/>
            </a:ln>
          </p:spPr>
        </p:pic>
        <p:sp>
          <p:nvSpPr>
            <p:cNvPr id="218" name="Google Shape;218;p60"/>
            <p:cNvSpPr/>
            <p:nvPr/>
          </p:nvSpPr>
          <p:spPr>
            <a:xfrm>
              <a:off x="2971889" y="392476"/>
              <a:ext cx="6409126"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600" b="1" i="0" u="none" strike="noStrike" cap="none">
                  <a:solidFill>
                    <a:srgbClr val="C00000"/>
                  </a:solidFill>
                  <a:latin typeface="Arial"/>
                  <a:ea typeface="Arial"/>
                  <a:cs typeface="Arial"/>
                  <a:sym typeface="Arial"/>
                </a:rPr>
                <a:t>TRỪ BẰNG CÁCH ĐẾM BỚT</a:t>
              </a:r>
              <a:endParaRPr/>
            </a:p>
          </p:txBody>
        </p:sp>
      </p:grpSp>
      <p:pic>
        <p:nvPicPr>
          <p:cNvPr id="219" name="Google Shape;219;p60"/>
          <p:cNvPicPr preferRelativeResize="0"/>
          <p:nvPr/>
        </p:nvPicPr>
        <p:blipFill rotWithShape="1">
          <a:blip r:embed="rId6">
            <a:alphaModFix/>
          </a:blip>
          <a:srcRect/>
          <a:stretch/>
        </p:blipFill>
        <p:spPr>
          <a:xfrm>
            <a:off x="1886811" y="2531134"/>
            <a:ext cx="609601" cy="748589"/>
          </a:xfrm>
          <a:prstGeom prst="rect">
            <a:avLst/>
          </a:prstGeom>
          <a:noFill/>
          <a:ln>
            <a:noFill/>
          </a:ln>
        </p:spPr>
      </p:pic>
      <p:pic>
        <p:nvPicPr>
          <p:cNvPr id="220" name="Google Shape;220;p60"/>
          <p:cNvPicPr preferRelativeResize="0"/>
          <p:nvPr/>
        </p:nvPicPr>
        <p:blipFill rotWithShape="1">
          <a:blip r:embed="rId6">
            <a:alphaModFix/>
          </a:blip>
          <a:srcRect/>
          <a:stretch/>
        </p:blipFill>
        <p:spPr>
          <a:xfrm>
            <a:off x="2644820" y="2541915"/>
            <a:ext cx="609601" cy="748589"/>
          </a:xfrm>
          <a:prstGeom prst="rect">
            <a:avLst/>
          </a:prstGeom>
          <a:noFill/>
          <a:ln>
            <a:noFill/>
          </a:ln>
        </p:spPr>
      </p:pic>
      <p:pic>
        <p:nvPicPr>
          <p:cNvPr id="221" name="Google Shape;221;p60"/>
          <p:cNvPicPr preferRelativeResize="0"/>
          <p:nvPr/>
        </p:nvPicPr>
        <p:blipFill rotWithShape="1">
          <a:blip r:embed="rId6">
            <a:alphaModFix/>
          </a:blip>
          <a:srcRect/>
          <a:stretch/>
        </p:blipFill>
        <p:spPr>
          <a:xfrm>
            <a:off x="3397817" y="2541915"/>
            <a:ext cx="609601" cy="748589"/>
          </a:xfrm>
          <a:prstGeom prst="rect">
            <a:avLst/>
          </a:prstGeom>
          <a:noFill/>
          <a:ln>
            <a:noFill/>
          </a:ln>
        </p:spPr>
      </p:pic>
      <p:pic>
        <p:nvPicPr>
          <p:cNvPr id="222" name="Google Shape;222;p60"/>
          <p:cNvPicPr preferRelativeResize="0"/>
          <p:nvPr/>
        </p:nvPicPr>
        <p:blipFill rotWithShape="1">
          <a:blip r:embed="rId6">
            <a:alphaModFix/>
          </a:blip>
          <a:srcRect/>
          <a:stretch/>
        </p:blipFill>
        <p:spPr>
          <a:xfrm>
            <a:off x="4131213" y="2531133"/>
            <a:ext cx="609601" cy="748589"/>
          </a:xfrm>
          <a:prstGeom prst="rect">
            <a:avLst/>
          </a:prstGeom>
          <a:noFill/>
          <a:ln>
            <a:noFill/>
          </a:ln>
        </p:spPr>
      </p:pic>
      <p:pic>
        <p:nvPicPr>
          <p:cNvPr id="223" name="Google Shape;223;p60"/>
          <p:cNvPicPr preferRelativeResize="0"/>
          <p:nvPr/>
        </p:nvPicPr>
        <p:blipFill rotWithShape="1">
          <a:blip r:embed="rId6">
            <a:alphaModFix/>
          </a:blip>
          <a:srcRect/>
          <a:stretch/>
        </p:blipFill>
        <p:spPr>
          <a:xfrm>
            <a:off x="4930629" y="2541915"/>
            <a:ext cx="609601" cy="748589"/>
          </a:xfrm>
          <a:prstGeom prst="rect">
            <a:avLst/>
          </a:prstGeom>
          <a:noFill/>
          <a:ln>
            <a:noFill/>
          </a:ln>
        </p:spPr>
      </p:pic>
      <p:pic>
        <p:nvPicPr>
          <p:cNvPr id="224" name="Google Shape;224;p60"/>
          <p:cNvPicPr preferRelativeResize="0"/>
          <p:nvPr/>
        </p:nvPicPr>
        <p:blipFill rotWithShape="1">
          <a:blip r:embed="rId6">
            <a:alphaModFix/>
          </a:blip>
          <a:srcRect/>
          <a:stretch/>
        </p:blipFill>
        <p:spPr>
          <a:xfrm>
            <a:off x="5716616" y="2541915"/>
            <a:ext cx="609601" cy="748589"/>
          </a:xfrm>
          <a:prstGeom prst="rect">
            <a:avLst/>
          </a:prstGeom>
          <a:noFill/>
          <a:ln>
            <a:noFill/>
          </a:ln>
        </p:spPr>
      </p:pic>
      <p:pic>
        <p:nvPicPr>
          <p:cNvPr id="225" name="Google Shape;225;p60"/>
          <p:cNvPicPr preferRelativeResize="0"/>
          <p:nvPr/>
        </p:nvPicPr>
        <p:blipFill rotWithShape="1">
          <a:blip r:embed="rId6">
            <a:alphaModFix/>
          </a:blip>
          <a:srcRect/>
          <a:stretch/>
        </p:blipFill>
        <p:spPr>
          <a:xfrm>
            <a:off x="6468118" y="2531135"/>
            <a:ext cx="609601" cy="748589"/>
          </a:xfrm>
          <a:prstGeom prst="rect">
            <a:avLst/>
          </a:prstGeom>
          <a:noFill/>
          <a:ln>
            <a:noFill/>
          </a:ln>
        </p:spPr>
      </p:pic>
      <p:pic>
        <p:nvPicPr>
          <p:cNvPr id="226" name="Google Shape;226;p60"/>
          <p:cNvPicPr preferRelativeResize="0"/>
          <p:nvPr/>
        </p:nvPicPr>
        <p:blipFill rotWithShape="1">
          <a:blip r:embed="rId6">
            <a:alphaModFix/>
          </a:blip>
          <a:srcRect/>
          <a:stretch/>
        </p:blipFill>
        <p:spPr>
          <a:xfrm>
            <a:off x="7224116" y="2541915"/>
            <a:ext cx="609601" cy="748589"/>
          </a:xfrm>
          <a:prstGeom prst="rect">
            <a:avLst/>
          </a:prstGeom>
          <a:noFill/>
          <a:ln>
            <a:noFill/>
          </a:ln>
        </p:spPr>
      </p:pic>
      <p:pic>
        <p:nvPicPr>
          <p:cNvPr id="227" name="Google Shape;227;p60"/>
          <p:cNvPicPr preferRelativeResize="0"/>
          <p:nvPr/>
        </p:nvPicPr>
        <p:blipFill rotWithShape="1">
          <a:blip r:embed="rId6">
            <a:alphaModFix/>
          </a:blip>
          <a:srcRect/>
          <a:stretch/>
        </p:blipFill>
        <p:spPr>
          <a:xfrm>
            <a:off x="7980114" y="2541915"/>
            <a:ext cx="609601" cy="748589"/>
          </a:xfrm>
          <a:prstGeom prst="rect">
            <a:avLst/>
          </a:prstGeom>
          <a:noFill/>
          <a:ln>
            <a:noFill/>
          </a:ln>
        </p:spPr>
      </p:pic>
      <p:pic>
        <p:nvPicPr>
          <p:cNvPr id="228" name="Google Shape;228;p60"/>
          <p:cNvPicPr preferRelativeResize="0"/>
          <p:nvPr/>
        </p:nvPicPr>
        <p:blipFill rotWithShape="1">
          <a:blip r:embed="rId6">
            <a:alphaModFix/>
          </a:blip>
          <a:srcRect/>
          <a:stretch/>
        </p:blipFill>
        <p:spPr>
          <a:xfrm>
            <a:off x="8749661" y="2541915"/>
            <a:ext cx="609601" cy="748589"/>
          </a:xfrm>
          <a:prstGeom prst="rect">
            <a:avLst/>
          </a:prstGeom>
          <a:noFill/>
          <a:ln>
            <a:noFill/>
          </a:ln>
        </p:spPr>
      </p:pic>
      <p:pic>
        <p:nvPicPr>
          <p:cNvPr id="229" name="Google Shape;229;p60"/>
          <p:cNvPicPr preferRelativeResize="0"/>
          <p:nvPr/>
        </p:nvPicPr>
        <p:blipFill rotWithShape="1">
          <a:blip r:embed="rId6">
            <a:alphaModFix/>
          </a:blip>
          <a:srcRect/>
          <a:stretch/>
        </p:blipFill>
        <p:spPr>
          <a:xfrm>
            <a:off x="9519208" y="2541915"/>
            <a:ext cx="609601" cy="748589"/>
          </a:xfrm>
          <a:prstGeom prst="rect">
            <a:avLst/>
          </a:prstGeom>
          <a:noFill/>
          <a:ln>
            <a:noFill/>
          </a:ln>
        </p:spPr>
      </p:pic>
      <p:pic>
        <p:nvPicPr>
          <p:cNvPr id="230" name="Google Shape;230;p60"/>
          <p:cNvPicPr preferRelativeResize="0"/>
          <p:nvPr/>
        </p:nvPicPr>
        <p:blipFill rotWithShape="1">
          <a:blip r:embed="rId6">
            <a:alphaModFix/>
          </a:blip>
          <a:srcRect/>
          <a:stretch/>
        </p:blipFill>
        <p:spPr>
          <a:xfrm>
            <a:off x="10275206" y="2541915"/>
            <a:ext cx="609601" cy="748589"/>
          </a:xfrm>
          <a:prstGeom prst="rect">
            <a:avLst/>
          </a:prstGeom>
          <a:noFill/>
          <a:ln>
            <a:noFill/>
          </a:ln>
        </p:spPr>
      </p:pic>
      <p:pic>
        <p:nvPicPr>
          <p:cNvPr id="231" name="Google Shape;231;p60"/>
          <p:cNvPicPr preferRelativeResize="0"/>
          <p:nvPr/>
        </p:nvPicPr>
        <p:blipFill rotWithShape="1">
          <a:blip r:embed="rId7">
            <a:alphaModFix/>
          </a:blip>
          <a:srcRect l="45859" t="3301" r="3474" b="28232"/>
          <a:stretch/>
        </p:blipFill>
        <p:spPr>
          <a:xfrm>
            <a:off x="10159539" y="2348867"/>
            <a:ext cx="827930" cy="994255"/>
          </a:xfrm>
          <a:prstGeom prst="rect">
            <a:avLst/>
          </a:prstGeom>
          <a:noFill/>
          <a:ln>
            <a:noFill/>
          </a:ln>
        </p:spPr>
      </p:pic>
      <p:sp>
        <p:nvSpPr>
          <p:cNvPr id="232" name="Google Shape;232;p60"/>
          <p:cNvSpPr txBox="1"/>
          <p:nvPr/>
        </p:nvSpPr>
        <p:spPr>
          <a:xfrm>
            <a:off x="10275206" y="3621417"/>
            <a:ext cx="772943"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1" i="0" u="none" strike="noStrike" cap="none">
                <a:solidFill>
                  <a:srgbClr val="FF0000"/>
                </a:solidFill>
                <a:latin typeface="Arial"/>
                <a:ea typeface="Arial"/>
                <a:cs typeface="Arial"/>
                <a:sym typeface="Arial"/>
              </a:rPr>
              <a:t>12</a:t>
            </a:r>
            <a:endParaRPr/>
          </a:p>
        </p:txBody>
      </p:sp>
      <p:pic>
        <p:nvPicPr>
          <p:cNvPr id="233" name="Google Shape;233;p60"/>
          <p:cNvPicPr preferRelativeResize="0"/>
          <p:nvPr/>
        </p:nvPicPr>
        <p:blipFill rotWithShape="1">
          <a:blip r:embed="rId7">
            <a:alphaModFix/>
          </a:blip>
          <a:srcRect l="45859" t="3301" r="3474" b="28232"/>
          <a:stretch/>
        </p:blipFill>
        <p:spPr>
          <a:xfrm>
            <a:off x="9396377" y="2368969"/>
            <a:ext cx="827930" cy="994255"/>
          </a:xfrm>
          <a:prstGeom prst="rect">
            <a:avLst/>
          </a:prstGeom>
          <a:noFill/>
          <a:ln>
            <a:noFill/>
          </a:ln>
        </p:spPr>
      </p:pic>
      <p:pic>
        <p:nvPicPr>
          <p:cNvPr id="234" name="Google Shape;234;p60"/>
          <p:cNvPicPr preferRelativeResize="0"/>
          <p:nvPr/>
        </p:nvPicPr>
        <p:blipFill rotWithShape="1">
          <a:blip r:embed="rId7">
            <a:alphaModFix/>
          </a:blip>
          <a:srcRect l="45859" t="3301" r="3474" b="28232"/>
          <a:stretch/>
        </p:blipFill>
        <p:spPr>
          <a:xfrm>
            <a:off x="8633308" y="2347452"/>
            <a:ext cx="827930" cy="994255"/>
          </a:xfrm>
          <a:prstGeom prst="rect">
            <a:avLst/>
          </a:prstGeom>
          <a:noFill/>
          <a:ln>
            <a:noFill/>
          </a:ln>
        </p:spPr>
      </p:pic>
      <p:cxnSp>
        <p:nvCxnSpPr>
          <p:cNvPr id="235" name="Google Shape;235;p60"/>
          <p:cNvCxnSpPr/>
          <p:nvPr/>
        </p:nvCxnSpPr>
        <p:spPr>
          <a:xfrm>
            <a:off x="10397090" y="2359082"/>
            <a:ext cx="609601" cy="1173816"/>
          </a:xfrm>
          <a:prstGeom prst="straightConnector1">
            <a:avLst/>
          </a:prstGeom>
          <a:noFill/>
          <a:ln w="38100" cap="flat" cmpd="sng">
            <a:solidFill>
              <a:srgbClr val="FF0000"/>
            </a:solidFill>
            <a:prstDash val="solid"/>
            <a:round/>
            <a:headEnd type="none" w="sm" len="sm"/>
            <a:tailEnd type="none" w="sm" len="sm"/>
          </a:ln>
        </p:spPr>
      </p:cxnSp>
      <p:cxnSp>
        <p:nvCxnSpPr>
          <p:cNvPr id="236" name="Google Shape;236;p60"/>
          <p:cNvCxnSpPr/>
          <p:nvPr/>
        </p:nvCxnSpPr>
        <p:spPr>
          <a:xfrm>
            <a:off x="9447755" y="2354288"/>
            <a:ext cx="609601" cy="1173816"/>
          </a:xfrm>
          <a:prstGeom prst="straightConnector1">
            <a:avLst/>
          </a:prstGeom>
          <a:noFill/>
          <a:ln w="38100" cap="flat" cmpd="sng">
            <a:solidFill>
              <a:srgbClr val="FF0000"/>
            </a:solidFill>
            <a:prstDash val="solid"/>
            <a:round/>
            <a:headEnd type="none" w="sm" len="sm"/>
            <a:tailEnd type="none" w="sm" len="sm"/>
          </a:ln>
        </p:spPr>
      </p:cxnSp>
      <p:cxnSp>
        <p:nvCxnSpPr>
          <p:cNvPr id="237" name="Google Shape;237;p60"/>
          <p:cNvCxnSpPr/>
          <p:nvPr/>
        </p:nvCxnSpPr>
        <p:spPr>
          <a:xfrm>
            <a:off x="8705209" y="2350459"/>
            <a:ext cx="609601" cy="1173816"/>
          </a:xfrm>
          <a:prstGeom prst="straightConnector1">
            <a:avLst/>
          </a:prstGeom>
          <a:noFill/>
          <a:ln w="38100" cap="flat" cmpd="sng">
            <a:solidFill>
              <a:srgbClr val="FF0000"/>
            </a:solidFill>
            <a:prstDash val="solid"/>
            <a:round/>
            <a:headEnd type="none" w="sm" len="sm"/>
            <a:tailEnd type="none" w="sm" len="sm"/>
          </a:ln>
        </p:spPr>
      </p:cxnSp>
      <p:sp>
        <p:nvSpPr>
          <p:cNvPr id="238" name="Google Shape;238;p60"/>
          <p:cNvSpPr txBox="1"/>
          <p:nvPr/>
        </p:nvSpPr>
        <p:spPr>
          <a:xfrm>
            <a:off x="9466442" y="3621417"/>
            <a:ext cx="772943"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1" i="0" u="none" strike="noStrike" cap="none">
                <a:solidFill>
                  <a:srgbClr val="0000FF"/>
                </a:solidFill>
                <a:latin typeface="Arial"/>
                <a:ea typeface="Arial"/>
                <a:cs typeface="Arial"/>
                <a:sym typeface="Arial"/>
              </a:rPr>
              <a:t>11</a:t>
            </a:r>
            <a:endParaRPr/>
          </a:p>
        </p:txBody>
      </p:sp>
      <p:sp>
        <p:nvSpPr>
          <p:cNvPr id="239" name="Google Shape;239;p60"/>
          <p:cNvSpPr txBox="1"/>
          <p:nvPr/>
        </p:nvSpPr>
        <p:spPr>
          <a:xfrm>
            <a:off x="8641495" y="3649029"/>
            <a:ext cx="772943"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1" i="0" u="none" strike="noStrike" cap="none">
                <a:solidFill>
                  <a:srgbClr val="0000FF"/>
                </a:solidFill>
                <a:latin typeface="Arial"/>
                <a:ea typeface="Arial"/>
                <a:cs typeface="Arial"/>
                <a:sym typeface="Arial"/>
              </a:rPr>
              <a:t>10</a:t>
            </a:r>
            <a:endParaRPr/>
          </a:p>
        </p:txBody>
      </p:sp>
      <p:sp>
        <p:nvSpPr>
          <p:cNvPr id="240" name="Google Shape;240;p60"/>
          <p:cNvSpPr txBox="1"/>
          <p:nvPr/>
        </p:nvSpPr>
        <p:spPr>
          <a:xfrm>
            <a:off x="8006831" y="3633549"/>
            <a:ext cx="772943"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1" i="0" u="none" strike="noStrike" cap="none">
                <a:solidFill>
                  <a:srgbClr val="0000FF"/>
                </a:solidFill>
                <a:latin typeface="Arial"/>
                <a:ea typeface="Arial"/>
                <a:cs typeface="Arial"/>
                <a:sym typeface="Arial"/>
              </a:rPr>
              <a:t>9</a:t>
            </a:r>
            <a:endParaRPr/>
          </a:p>
        </p:txBody>
      </p:sp>
      <p:pic>
        <p:nvPicPr>
          <p:cNvPr id="241" name="Google Shape;241;p60"/>
          <p:cNvPicPr preferRelativeResize="0"/>
          <p:nvPr/>
        </p:nvPicPr>
        <p:blipFill rotWithShape="1">
          <a:blip r:embed="rId8">
            <a:alphaModFix/>
          </a:blip>
          <a:srcRect/>
          <a:stretch/>
        </p:blipFill>
        <p:spPr>
          <a:xfrm rot="-2031301" flipH="1">
            <a:off x="648706" y="4350549"/>
            <a:ext cx="1987453" cy="1741448"/>
          </a:xfrm>
          <a:prstGeom prst="rect">
            <a:avLst/>
          </a:prstGeom>
          <a:noFill/>
          <a:ln>
            <a:noFill/>
          </a:ln>
        </p:spPr>
      </p:pic>
      <p:grpSp>
        <p:nvGrpSpPr>
          <p:cNvPr id="242" name="Google Shape;242;p60"/>
          <p:cNvGrpSpPr/>
          <p:nvPr/>
        </p:nvGrpSpPr>
        <p:grpSpPr>
          <a:xfrm flipH="1">
            <a:off x="2037117" y="3626810"/>
            <a:ext cx="2455234" cy="1116834"/>
            <a:chOff x="7883371" y="2487500"/>
            <a:chExt cx="2167728" cy="1116834"/>
          </a:xfrm>
        </p:grpSpPr>
        <p:sp>
          <p:nvSpPr>
            <p:cNvPr id="243" name="Google Shape;243;p60"/>
            <p:cNvSpPr/>
            <p:nvPr/>
          </p:nvSpPr>
          <p:spPr>
            <a:xfrm>
              <a:off x="7883371" y="2487500"/>
              <a:ext cx="2167728" cy="1116834"/>
            </a:xfrm>
            <a:prstGeom prst="wedgeEllipseCallout">
              <a:avLst>
                <a:gd name="adj1" fmla="val 49148"/>
                <a:gd name="adj2" fmla="val 47593"/>
              </a:avLst>
            </a:prstGeom>
            <a:solidFill>
              <a:srgbClr val="FFFF00"/>
            </a:solidFill>
            <a:ln w="25400" cap="flat" cmpd="sng">
              <a:solidFill>
                <a:srgbClr val="00CC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0000"/>
                </a:solidFill>
                <a:latin typeface="Arial"/>
                <a:ea typeface="Arial"/>
                <a:cs typeface="Arial"/>
                <a:sym typeface="Arial"/>
              </a:endParaRPr>
            </a:p>
          </p:txBody>
        </p:sp>
        <p:sp>
          <p:nvSpPr>
            <p:cNvPr id="244" name="Google Shape;244;p60"/>
            <p:cNvSpPr txBox="1"/>
            <p:nvPr/>
          </p:nvSpPr>
          <p:spPr>
            <a:xfrm>
              <a:off x="8120102" y="2672716"/>
              <a:ext cx="1752614"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none" strike="noStrike" cap="none">
                  <a:solidFill>
                    <a:srgbClr val="000000"/>
                  </a:solidFill>
                  <a:latin typeface="Arial"/>
                  <a:ea typeface="Arial"/>
                  <a:cs typeface="Arial"/>
                  <a:sym typeface="Arial"/>
                </a:rPr>
                <a:t>Đếm bớt 3 </a:t>
              </a:r>
              <a:endParaRPr/>
            </a:p>
            <a:p>
              <a:pPr marL="0" marR="0" lvl="0" indent="0" algn="ctr" rtl="0">
                <a:lnSpc>
                  <a:spcPct val="100000"/>
                </a:lnSpc>
                <a:spcBef>
                  <a:spcPts val="0"/>
                </a:spcBef>
                <a:spcAft>
                  <a:spcPts val="0"/>
                </a:spcAft>
                <a:buNone/>
              </a:pPr>
              <a:r>
                <a:rPr lang="en-US" sz="2000" b="1" i="0" u="none" strike="noStrike" cap="none">
                  <a:solidFill>
                    <a:srgbClr val="000000"/>
                  </a:solidFill>
                  <a:latin typeface="Arial"/>
                  <a:ea typeface="Arial"/>
                  <a:cs typeface="Arial"/>
                  <a:sym typeface="Arial"/>
                </a:rPr>
                <a:t>bắt đầu từ 12</a:t>
              </a:r>
              <a:endParaRPr/>
            </a:p>
          </p:txBody>
        </p:sp>
      </p:grpSp>
      <p:grpSp>
        <p:nvGrpSpPr>
          <p:cNvPr id="245" name="Google Shape;245;p60"/>
          <p:cNvGrpSpPr/>
          <p:nvPr/>
        </p:nvGrpSpPr>
        <p:grpSpPr>
          <a:xfrm>
            <a:off x="4051169" y="5015962"/>
            <a:ext cx="4517939" cy="954224"/>
            <a:chOff x="5857016" y="4985128"/>
            <a:chExt cx="2945193" cy="954224"/>
          </a:xfrm>
        </p:grpSpPr>
        <p:sp>
          <p:nvSpPr>
            <p:cNvPr id="246" name="Google Shape;246;p60"/>
            <p:cNvSpPr/>
            <p:nvPr/>
          </p:nvSpPr>
          <p:spPr>
            <a:xfrm>
              <a:off x="5857016" y="4985128"/>
              <a:ext cx="2945193" cy="954224"/>
            </a:xfrm>
            <a:prstGeom prst="roundRect">
              <a:avLst>
                <a:gd name="adj" fmla="val 16667"/>
              </a:avLst>
            </a:prstGeom>
            <a:solidFill>
              <a:srgbClr val="00FF00"/>
            </a:solidFill>
            <a:ln w="571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0000"/>
                </a:solidFill>
                <a:latin typeface="Arial"/>
                <a:ea typeface="Arial"/>
                <a:cs typeface="Arial"/>
                <a:sym typeface="Arial"/>
              </a:endParaRPr>
            </a:p>
          </p:txBody>
        </p:sp>
        <p:sp>
          <p:nvSpPr>
            <p:cNvPr id="247" name="Google Shape;247;p60"/>
            <p:cNvSpPr txBox="1"/>
            <p:nvPr/>
          </p:nvSpPr>
          <p:spPr>
            <a:xfrm>
              <a:off x="6087855" y="5067766"/>
              <a:ext cx="2483514"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FF0000"/>
                  </a:solidFill>
                  <a:latin typeface="Arial"/>
                  <a:ea typeface="Arial"/>
                  <a:cs typeface="Arial"/>
                  <a:sym typeface="Arial"/>
                </a:rPr>
                <a:t>Vậy 12 – 3 = 9 </a:t>
              </a:r>
              <a:endParaRPr sz="4000" b="1" i="0" u="none" strike="noStrike" cap="none">
                <a:solidFill>
                  <a:srgbClr val="FF0000"/>
                </a:solidFill>
                <a:latin typeface="Arial"/>
                <a:ea typeface="Arial"/>
                <a:cs typeface="Arial"/>
                <a:sym typeface="Arial"/>
              </a:endParaRPr>
            </a:p>
          </p:txBody>
        </p:sp>
      </p:grpSp>
      <p:pic>
        <p:nvPicPr>
          <p:cNvPr id="248" name="Google Shape;248;p60"/>
          <p:cNvPicPr preferRelativeResize="0"/>
          <p:nvPr/>
        </p:nvPicPr>
        <p:blipFill rotWithShape="1">
          <a:blip r:embed="rId9">
            <a:alphaModFix/>
          </a:blip>
          <a:srcRect r="55363"/>
          <a:stretch/>
        </p:blipFill>
        <p:spPr>
          <a:xfrm rot="5400000">
            <a:off x="9569315" y="902193"/>
            <a:ext cx="368040" cy="1945201"/>
          </a:xfrm>
          <a:prstGeom prst="rect">
            <a:avLst/>
          </a:prstGeom>
          <a:noFill/>
          <a:ln>
            <a:noFill/>
          </a:ln>
        </p:spPr>
      </p:pic>
      <p:sp>
        <p:nvSpPr>
          <p:cNvPr id="249" name="Google Shape;249;p60"/>
          <p:cNvSpPr txBox="1"/>
          <p:nvPr/>
        </p:nvSpPr>
        <p:spPr>
          <a:xfrm>
            <a:off x="9519208" y="1219589"/>
            <a:ext cx="77294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a:solidFill>
                  <a:srgbClr val="FF0000"/>
                </a:solidFill>
                <a:latin typeface="Arial"/>
                <a:ea typeface="Arial"/>
                <a:cs typeface="Arial"/>
                <a:sym typeface="Arial"/>
              </a:rPr>
              <a:t>3</a:t>
            </a:r>
            <a:endParaRPr/>
          </a:p>
        </p:txBody>
      </p:sp>
      <p:sp>
        <p:nvSpPr>
          <p:cNvPr id="250" name="Google Shape;250;p60"/>
          <p:cNvSpPr txBox="1"/>
          <p:nvPr/>
        </p:nvSpPr>
        <p:spPr>
          <a:xfrm>
            <a:off x="4131213" y="1531588"/>
            <a:ext cx="3809721"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0000FF"/>
                </a:solidFill>
                <a:latin typeface="Arial"/>
                <a:ea typeface="Arial"/>
                <a:cs typeface="Arial"/>
                <a:sym typeface="Arial"/>
              </a:rPr>
              <a:t>12 – 3 = ? </a:t>
            </a:r>
            <a:endParaRPr sz="3200" b="1" i="0" u="none" strike="noStrike" cap="none">
              <a:solidFill>
                <a:srgbClr val="0000FF"/>
              </a:solidFill>
              <a:latin typeface="Arial"/>
              <a:ea typeface="Arial"/>
              <a:cs typeface="Arial"/>
              <a:sym typeface="Arial"/>
            </a:endParaRPr>
          </a:p>
        </p:txBody>
      </p:sp>
      <p:pic>
        <p:nvPicPr>
          <p:cNvPr id="251" name="Google Shape;251;p60"/>
          <p:cNvPicPr preferRelativeResize="0"/>
          <p:nvPr/>
        </p:nvPicPr>
        <p:blipFill rotWithShape="1">
          <a:blip r:embed="rId10">
            <a:alphaModFix/>
          </a:blip>
          <a:srcRect/>
          <a:stretch/>
        </p:blipFill>
        <p:spPr>
          <a:xfrm rot="-10188867">
            <a:off x="10527488" y="2600316"/>
            <a:ext cx="836641" cy="1082816"/>
          </a:xfrm>
          <a:prstGeom prst="rect">
            <a:avLst/>
          </a:prstGeom>
          <a:noFill/>
          <a:ln>
            <a:noFill/>
          </a:ln>
        </p:spPr>
      </p:pic>
      <p:sp>
        <p:nvSpPr>
          <p:cNvPr id="252" name="Google Shape;252;p60"/>
          <p:cNvSpPr/>
          <p:nvPr/>
        </p:nvSpPr>
        <p:spPr>
          <a:xfrm rot="10800000">
            <a:off x="9909330" y="2167278"/>
            <a:ext cx="731752" cy="175979"/>
          </a:xfrm>
          <a:prstGeom prst="curvedUpArrow">
            <a:avLst>
              <a:gd name="adj1" fmla="val 25000"/>
              <a:gd name="adj2" fmla="val 50000"/>
              <a:gd name="adj3" fmla="val 25000"/>
            </a:avLst>
          </a:prstGeom>
          <a:solidFill>
            <a:srgbClr val="002060"/>
          </a:solidFill>
          <a:ln w="25400" cap="flat" cmpd="sng">
            <a:solidFill>
              <a:srgbClr val="00CC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253" name="Google Shape;253;p60"/>
          <p:cNvPicPr preferRelativeResize="0"/>
          <p:nvPr/>
        </p:nvPicPr>
        <p:blipFill rotWithShape="1">
          <a:blip r:embed="rId10">
            <a:alphaModFix/>
          </a:blip>
          <a:srcRect/>
          <a:stretch/>
        </p:blipFill>
        <p:spPr>
          <a:xfrm rot="-10348432">
            <a:off x="9675213" y="2671084"/>
            <a:ext cx="819002" cy="1059987"/>
          </a:xfrm>
          <a:prstGeom prst="rect">
            <a:avLst/>
          </a:prstGeom>
          <a:noFill/>
          <a:ln>
            <a:noFill/>
          </a:ln>
        </p:spPr>
      </p:pic>
      <p:pic>
        <p:nvPicPr>
          <p:cNvPr id="254" name="Google Shape;254;p60"/>
          <p:cNvPicPr preferRelativeResize="0"/>
          <p:nvPr/>
        </p:nvPicPr>
        <p:blipFill rotWithShape="1">
          <a:blip r:embed="rId10">
            <a:alphaModFix/>
          </a:blip>
          <a:srcRect/>
          <a:stretch/>
        </p:blipFill>
        <p:spPr>
          <a:xfrm rot="-10423283">
            <a:off x="8905196" y="2669519"/>
            <a:ext cx="779812" cy="1009266"/>
          </a:xfrm>
          <a:prstGeom prst="rect">
            <a:avLst/>
          </a:prstGeom>
          <a:noFill/>
          <a:ln>
            <a:noFill/>
          </a:ln>
        </p:spPr>
      </p:pic>
      <p:sp>
        <p:nvSpPr>
          <p:cNvPr id="255" name="Google Shape;255;p60"/>
          <p:cNvSpPr/>
          <p:nvPr/>
        </p:nvSpPr>
        <p:spPr>
          <a:xfrm rot="10800000">
            <a:off x="9117390" y="2166742"/>
            <a:ext cx="731752" cy="175979"/>
          </a:xfrm>
          <a:prstGeom prst="curvedUpArrow">
            <a:avLst>
              <a:gd name="adj1" fmla="val 25000"/>
              <a:gd name="adj2" fmla="val 50000"/>
              <a:gd name="adj3" fmla="val 25000"/>
            </a:avLst>
          </a:prstGeom>
          <a:solidFill>
            <a:srgbClr val="002060"/>
          </a:solidFill>
          <a:ln w="25400" cap="flat" cmpd="sng">
            <a:solidFill>
              <a:srgbClr val="00CC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56" name="Google Shape;256;p60"/>
          <p:cNvSpPr/>
          <p:nvPr/>
        </p:nvSpPr>
        <p:spPr>
          <a:xfrm rot="10800000">
            <a:off x="8322709" y="2167549"/>
            <a:ext cx="731752" cy="175979"/>
          </a:xfrm>
          <a:prstGeom prst="curvedUpArrow">
            <a:avLst>
              <a:gd name="adj1" fmla="val 25000"/>
              <a:gd name="adj2" fmla="val 50000"/>
              <a:gd name="adj3" fmla="val 25000"/>
            </a:avLst>
          </a:prstGeom>
          <a:solidFill>
            <a:srgbClr val="002060"/>
          </a:solidFill>
          <a:ln w="25400" cap="flat" cmpd="sng">
            <a:solidFill>
              <a:srgbClr val="00CC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 name="Nổ: 14 Điểm 1">
            <a:extLst>
              <a:ext uri="{FF2B5EF4-FFF2-40B4-BE49-F238E27FC236}">
                <a16:creationId xmlns:a16="http://schemas.microsoft.com/office/drawing/2014/main" id="{506B2AA2-F9F3-59EC-5CA6-B431FA9CD13B}"/>
              </a:ext>
            </a:extLst>
          </p:cNvPr>
          <p:cNvSpPr/>
          <p:nvPr/>
        </p:nvSpPr>
        <p:spPr>
          <a:xfrm>
            <a:off x="0" y="6429676"/>
            <a:ext cx="1380744" cy="510620"/>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6"/>
                                        </p:tgtEl>
                                        <p:attrNameLst>
                                          <p:attrName>style.visibility</p:attrName>
                                        </p:attrNameLst>
                                      </p:cBhvr>
                                      <p:to>
                                        <p:strVal val="visible"/>
                                      </p:to>
                                    </p:set>
                                    <p:animEffect transition="in" filter="fade">
                                      <p:cBhvr>
                                        <p:cTn id="7" dur="1000"/>
                                        <p:tgtEl>
                                          <p:spTgt spid="2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5"/>
                                        </p:tgtEl>
                                        <p:attrNameLst>
                                          <p:attrName>style.visibility</p:attrName>
                                        </p:attrNameLst>
                                      </p:cBhvr>
                                      <p:to>
                                        <p:strVal val="visible"/>
                                      </p:to>
                                    </p:set>
                                    <p:animEffect transition="in" filter="fade">
                                      <p:cBhvr>
                                        <p:cTn id="12" dur="500"/>
                                        <p:tgtEl>
                                          <p:spTgt spid="21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9"/>
                                        </p:tgtEl>
                                        <p:attrNameLst>
                                          <p:attrName>style.visibility</p:attrName>
                                        </p:attrNameLst>
                                      </p:cBhvr>
                                      <p:to>
                                        <p:strVal val="visible"/>
                                      </p:to>
                                    </p:set>
                                    <p:animEffect transition="in" filter="fade">
                                      <p:cBhvr>
                                        <p:cTn id="16" dur="500"/>
                                        <p:tgtEl>
                                          <p:spTgt spid="219"/>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20"/>
                                        </p:tgtEl>
                                        <p:attrNameLst>
                                          <p:attrName>style.visibility</p:attrName>
                                        </p:attrNameLst>
                                      </p:cBhvr>
                                      <p:to>
                                        <p:strVal val="visible"/>
                                      </p:to>
                                    </p:set>
                                    <p:animEffect transition="in" filter="fade">
                                      <p:cBhvr>
                                        <p:cTn id="20" dur="500"/>
                                        <p:tgtEl>
                                          <p:spTgt spid="220"/>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221"/>
                                        </p:tgtEl>
                                        <p:attrNameLst>
                                          <p:attrName>style.visibility</p:attrName>
                                        </p:attrNameLst>
                                      </p:cBhvr>
                                      <p:to>
                                        <p:strVal val="visible"/>
                                      </p:to>
                                    </p:set>
                                    <p:animEffect transition="in" filter="fade">
                                      <p:cBhvr>
                                        <p:cTn id="24" dur="500"/>
                                        <p:tgtEl>
                                          <p:spTgt spid="221"/>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222"/>
                                        </p:tgtEl>
                                        <p:attrNameLst>
                                          <p:attrName>style.visibility</p:attrName>
                                        </p:attrNameLst>
                                      </p:cBhvr>
                                      <p:to>
                                        <p:strVal val="visible"/>
                                      </p:to>
                                    </p:set>
                                    <p:animEffect transition="in" filter="fade">
                                      <p:cBhvr>
                                        <p:cTn id="28" dur="500"/>
                                        <p:tgtEl>
                                          <p:spTgt spid="222"/>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223"/>
                                        </p:tgtEl>
                                        <p:attrNameLst>
                                          <p:attrName>style.visibility</p:attrName>
                                        </p:attrNameLst>
                                      </p:cBhvr>
                                      <p:to>
                                        <p:strVal val="visible"/>
                                      </p:to>
                                    </p:set>
                                    <p:animEffect transition="in" filter="fade">
                                      <p:cBhvr>
                                        <p:cTn id="32" dur="500"/>
                                        <p:tgtEl>
                                          <p:spTgt spid="223"/>
                                        </p:tgtEl>
                                      </p:cBhvr>
                                    </p:animEffect>
                                  </p:childTnLst>
                                </p:cTn>
                              </p:par>
                            </p:childTnLst>
                          </p:cTn>
                        </p:par>
                        <p:par>
                          <p:cTn id="33" fill="hold">
                            <p:stCondLst>
                              <p:cond delay="3000"/>
                            </p:stCondLst>
                            <p:childTnLst>
                              <p:par>
                                <p:cTn id="34" presetID="10" presetClass="entr" presetSubtype="0" fill="hold" nodeType="afterEffect">
                                  <p:stCondLst>
                                    <p:cond delay="0"/>
                                  </p:stCondLst>
                                  <p:childTnLst>
                                    <p:set>
                                      <p:cBhvr>
                                        <p:cTn id="35" dur="1" fill="hold">
                                          <p:stCondLst>
                                            <p:cond delay="0"/>
                                          </p:stCondLst>
                                        </p:cTn>
                                        <p:tgtEl>
                                          <p:spTgt spid="224"/>
                                        </p:tgtEl>
                                        <p:attrNameLst>
                                          <p:attrName>style.visibility</p:attrName>
                                        </p:attrNameLst>
                                      </p:cBhvr>
                                      <p:to>
                                        <p:strVal val="visible"/>
                                      </p:to>
                                    </p:set>
                                    <p:animEffect transition="in" filter="fade">
                                      <p:cBhvr>
                                        <p:cTn id="36" dur="500"/>
                                        <p:tgtEl>
                                          <p:spTgt spid="224"/>
                                        </p:tgtEl>
                                      </p:cBhvr>
                                    </p:animEffect>
                                  </p:childTnLst>
                                </p:cTn>
                              </p:par>
                            </p:childTnLst>
                          </p:cTn>
                        </p:par>
                        <p:par>
                          <p:cTn id="37" fill="hold">
                            <p:stCondLst>
                              <p:cond delay="3500"/>
                            </p:stCondLst>
                            <p:childTnLst>
                              <p:par>
                                <p:cTn id="38" presetID="10" presetClass="entr" presetSubtype="0" fill="hold" nodeType="afterEffect">
                                  <p:stCondLst>
                                    <p:cond delay="0"/>
                                  </p:stCondLst>
                                  <p:childTnLst>
                                    <p:set>
                                      <p:cBhvr>
                                        <p:cTn id="39" dur="1" fill="hold">
                                          <p:stCondLst>
                                            <p:cond delay="0"/>
                                          </p:stCondLst>
                                        </p:cTn>
                                        <p:tgtEl>
                                          <p:spTgt spid="225"/>
                                        </p:tgtEl>
                                        <p:attrNameLst>
                                          <p:attrName>style.visibility</p:attrName>
                                        </p:attrNameLst>
                                      </p:cBhvr>
                                      <p:to>
                                        <p:strVal val="visible"/>
                                      </p:to>
                                    </p:set>
                                    <p:animEffect transition="in" filter="fade">
                                      <p:cBhvr>
                                        <p:cTn id="40" dur="500"/>
                                        <p:tgtEl>
                                          <p:spTgt spid="225"/>
                                        </p:tgtEl>
                                      </p:cBhvr>
                                    </p:animEffect>
                                  </p:childTnLst>
                                </p:cTn>
                              </p:par>
                            </p:childTnLst>
                          </p:cTn>
                        </p:par>
                        <p:par>
                          <p:cTn id="41" fill="hold">
                            <p:stCondLst>
                              <p:cond delay="4000"/>
                            </p:stCondLst>
                            <p:childTnLst>
                              <p:par>
                                <p:cTn id="42" presetID="10" presetClass="entr" presetSubtype="0" fill="hold" nodeType="afterEffect">
                                  <p:stCondLst>
                                    <p:cond delay="0"/>
                                  </p:stCondLst>
                                  <p:childTnLst>
                                    <p:set>
                                      <p:cBhvr>
                                        <p:cTn id="43" dur="1" fill="hold">
                                          <p:stCondLst>
                                            <p:cond delay="0"/>
                                          </p:stCondLst>
                                        </p:cTn>
                                        <p:tgtEl>
                                          <p:spTgt spid="226"/>
                                        </p:tgtEl>
                                        <p:attrNameLst>
                                          <p:attrName>style.visibility</p:attrName>
                                        </p:attrNameLst>
                                      </p:cBhvr>
                                      <p:to>
                                        <p:strVal val="visible"/>
                                      </p:to>
                                    </p:set>
                                    <p:animEffect transition="in" filter="fade">
                                      <p:cBhvr>
                                        <p:cTn id="44" dur="500"/>
                                        <p:tgtEl>
                                          <p:spTgt spid="226"/>
                                        </p:tgtEl>
                                      </p:cBhvr>
                                    </p:animEffect>
                                  </p:childTnLst>
                                </p:cTn>
                              </p:par>
                            </p:childTnLst>
                          </p:cTn>
                        </p:par>
                        <p:par>
                          <p:cTn id="45" fill="hold">
                            <p:stCondLst>
                              <p:cond delay="4500"/>
                            </p:stCondLst>
                            <p:childTnLst>
                              <p:par>
                                <p:cTn id="46" presetID="10" presetClass="entr" presetSubtype="0" fill="hold" nodeType="afterEffect">
                                  <p:stCondLst>
                                    <p:cond delay="0"/>
                                  </p:stCondLst>
                                  <p:childTnLst>
                                    <p:set>
                                      <p:cBhvr>
                                        <p:cTn id="47" dur="1" fill="hold">
                                          <p:stCondLst>
                                            <p:cond delay="0"/>
                                          </p:stCondLst>
                                        </p:cTn>
                                        <p:tgtEl>
                                          <p:spTgt spid="227"/>
                                        </p:tgtEl>
                                        <p:attrNameLst>
                                          <p:attrName>style.visibility</p:attrName>
                                        </p:attrNameLst>
                                      </p:cBhvr>
                                      <p:to>
                                        <p:strVal val="visible"/>
                                      </p:to>
                                    </p:set>
                                    <p:animEffect transition="in" filter="fade">
                                      <p:cBhvr>
                                        <p:cTn id="48" dur="500"/>
                                        <p:tgtEl>
                                          <p:spTgt spid="227"/>
                                        </p:tgtEl>
                                      </p:cBhvr>
                                    </p:animEffect>
                                  </p:childTnLst>
                                </p:cTn>
                              </p:par>
                            </p:childTnLst>
                          </p:cTn>
                        </p:par>
                        <p:par>
                          <p:cTn id="49" fill="hold">
                            <p:stCondLst>
                              <p:cond delay="5000"/>
                            </p:stCondLst>
                            <p:childTnLst>
                              <p:par>
                                <p:cTn id="50" presetID="10" presetClass="entr" presetSubtype="0" fill="hold" nodeType="afterEffect">
                                  <p:stCondLst>
                                    <p:cond delay="0"/>
                                  </p:stCondLst>
                                  <p:childTnLst>
                                    <p:set>
                                      <p:cBhvr>
                                        <p:cTn id="51" dur="1" fill="hold">
                                          <p:stCondLst>
                                            <p:cond delay="0"/>
                                          </p:stCondLst>
                                        </p:cTn>
                                        <p:tgtEl>
                                          <p:spTgt spid="228"/>
                                        </p:tgtEl>
                                        <p:attrNameLst>
                                          <p:attrName>style.visibility</p:attrName>
                                        </p:attrNameLst>
                                      </p:cBhvr>
                                      <p:to>
                                        <p:strVal val="visible"/>
                                      </p:to>
                                    </p:set>
                                    <p:animEffect transition="in" filter="fade">
                                      <p:cBhvr>
                                        <p:cTn id="52" dur="500"/>
                                        <p:tgtEl>
                                          <p:spTgt spid="228"/>
                                        </p:tgtEl>
                                      </p:cBhvr>
                                    </p:animEffect>
                                  </p:childTnLst>
                                </p:cTn>
                              </p:par>
                            </p:childTnLst>
                          </p:cTn>
                        </p:par>
                        <p:par>
                          <p:cTn id="53" fill="hold">
                            <p:stCondLst>
                              <p:cond delay="5500"/>
                            </p:stCondLst>
                            <p:childTnLst>
                              <p:par>
                                <p:cTn id="54" presetID="10" presetClass="entr" presetSubtype="0" fill="hold" nodeType="afterEffect">
                                  <p:stCondLst>
                                    <p:cond delay="0"/>
                                  </p:stCondLst>
                                  <p:childTnLst>
                                    <p:set>
                                      <p:cBhvr>
                                        <p:cTn id="55" dur="1" fill="hold">
                                          <p:stCondLst>
                                            <p:cond delay="0"/>
                                          </p:stCondLst>
                                        </p:cTn>
                                        <p:tgtEl>
                                          <p:spTgt spid="229"/>
                                        </p:tgtEl>
                                        <p:attrNameLst>
                                          <p:attrName>style.visibility</p:attrName>
                                        </p:attrNameLst>
                                      </p:cBhvr>
                                      <p:to>
                                        <p:strVal val="visible"/>
                                      </p:to>
                                    </p:set>
                                    <p:animEffect transition="in" filter="fade">
                                      <p:cBhvr>
                                        <p:cTn id="56" dur="500"/>
                                        <p:tgtEl>
                                          <p:spTgt spid="229"/>
                                        </p:tgtEl>
                                      </p:cBhvr>
                                    </p:animEffect>
                                  </p:childTnLst>
                                </p:cTn>
                              </p:par>
                            </p:childTnLst>
                          </p:cTn>
                        </p:par>
                        <p:par>
                          <p:cTn id="57" fill="hold">
                            <p:stCondLst>
                              <p:cond delay="6000"/>
                            </p:stCondLst>
                            <p:childTnLst>
                              <p:par>
                                <p:cTn id="58" presetID="10" presetClass="entr" presetSubtype="0" fill="hold" nodeType="afterEffect">
                                  <p:stCondLst>
                                    <p:cond delay="0"/>
                                  </p:stCondLst>
                                  <p:childTnLst>
                                    <p:set>
                                      <p:cBhvr>
                                        <p:cTn id="59" dur="1" fill="hold">
                                          <p:stCondLst>
                                            <p:cond delay="0"/>
                                          </p:stCondLst>
                                        </p:cTn>
                                        <p:tgtEl>
                                          <p:spTgt spid="230"/>
                                        </p:tgtEl>
                                        <p:attrNameLst>
                                          <p:attrName>style.visibility</p:attrName>
                                        </p:attrNameLst>
                                      </p:cBhvr>
                                      <p:to>
                                        <p:strVal val="visible"/>
                                      </p:to>
                                    </p:set>
                                    <p:animEffect transition="in" filter="fade">
                                      <p:cBhvr>
                                        <p:cTn id="60" dur="500"/>
                                        <p:tgtEl>
                                          <p:spTgt spid="230"/>
                                        </p:tgtEl>
                                      </p:cBhvr>
                                    </p:animEffect>
                                  </p:childTnLst>
                                </p:cTn>
                              </p:par>
                            </p:childTnLst>
                          </p:cTn>
                        </p:par>
                        <p:par>
                          <p:cTn id="61" fill="hold">
                            <p:stCondLst>
                              <p:cond delay="6500"/>
                            </p:stCondLst>
                            <p:childTnLst>
                              <p:par>
                                <p:cTn id="62" presetID="10" presetClass="entr" presetSubtype="0" fill="hold" nodeType="afterEffect">
                                  <p:stCondLst>
                                    <p:cond delay="0"/>
                                  </p:stCondLst>
                                  <p:childTnLst>
                                    <p:set>
                                      <p:cBhvr>
                                        <p:cTn id="63" dur="1" fill="hold">
                                          <p:stCondLst>
                                            <p:cond delay="0"/>
                                          </p:stCondLst>
                                        </p:cTn>
                                        <p:tgtEl>
                                          <p:spTgt spid="232"/>
                                        </p:tgtEl>
                                        <p:attrNameLst>
                                          <p:attrName>style.visibility</p:attrName>
                                        </p:attrNameLst>
                                      </p:cBhvr>
                                      <p:to>
                                        <p:strVal val="visible"/>
                                      </p:to>
                                    </p:set>
                                    <p:animEffect transition="in" filter="fade">
                                      <p:cBhvr>
                                        <p:cTn id="64" dur="500"/>
                                        <p:tgtEl>
                                          <p:spTgt spid="232"/>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1000"/>
                                        <p:tgtEl>
                                          <p:spTgt spid="230"/>
                                        </p:tgtEl>
                                      </p:cBhvr>
                                    </p:animEffect>
                                    <p:set>
                                      <p:cBhvr>
                                        <p:cTn id="69" dur="1" fill="hold">
                                          <p:stCondLst>
                                            <p:cond delay="1000"/>
                                          </p:stCondLst>
                                        </p:cTn>
                                        <p:tgtEl>
                                          <p:spTgt spid="230"/>
                                        </p:tgtEl>
                                        <p:attrNameLst>
                                          <p:attrName>style.visibility</p:attrName>
                                        </p:attrNameLst>
                                      </p:cBhvr>
                                      <p:to>
                                        <p:strVal val="hidden"/>
                                      </p:to>
                                    </p:set>
                                  </p:childTnLst>
                                </p:cTn>
                              </p:par>
                              <p:par>
                                <p:cTn id="70" presetID="10" presetClass="entr" presetSubtype="0" fill="hold" nodeType="withEffect">
                                  <p:stCondLst>
                                    <p:cond delay="0"/>
                                  </p:stCondLst>
                                  <p:childTnLst>
                                    <p:set>
                                      <p:cBhvr>
                                        <p:cTn id="71" dur="1" fill="hold">
                                          <p:stCondLst>
                                            <p:cond delay="0"/>
                                          </p:stCondLst>
                                        </p:cTn>
                                        <p:tgtEl>
                                          <p:spTgt spid="231"/>
                                        </p:tgtEl>
                                        <p:attrNameLst>
                                          <p:attrName>style.visibility</p:attrName>
                                        </p:attrNameLst>
                                      </p:cBhvr>
                                      <p:to>
                                        <p:strVal val="visible"/>
                                      </p:to>
                                    </p:set>
                                    <p:animEffect transition="in" filter="fade">
                                      <p:cBhvr>
                                        <p:cTn id="72" dur="500"/>
                                        <p:tgtEl>
                                          <p:spTgt spid="231"/>
                                        </p:tgtEl>
                                      </p:cBhvr>
                                    </p:animEffect>
                                  </p:childTnLst>
                                </p:cTn>
                              </p:par>
                            </p:childTnLst>
                          </p:cTn>
                        </p:par>
                        <p:par>
                          <p:cTn id="73" fill="hold">
                            <p:stCondLst>
                              <p:cond delay="1000"/>
                            </p:stCondLst>
                            <p:childTnLst>
                              <p:par>
                                <p:cTn id="74" presetID="10" presetClass="exit" presetSubtype="0" fill="hold" nodeType="afterEffect">
                                  <p:stCondLst>
                                    <p:cond delay="0"/>
                                  </p:stCondLst>
                                  <p:childTnLst>
                                    <p:animEffect transition="out" filter="fade">
                                      <p:cBhvr>
                                        <p:cTn id="75" dur="1000"/>
                                        <p:tgtEl>
                                          <p:spTgt spid="229"/>
                                        </p:tgtEl>
                                      </p:cBhvr>
                                    </p:animEffect>
                                    <p:set>
                                      <p:cBhvr>
                                        <p:cTn id="76" dur="1" fill="hold">
                                          <p:stCondLst>
                                            <p:cond delay="1000"/>
                                          </p:stCondLst>
                                        </p:cTn>
                                        <p:tgtEl>
                                          <p:spTgt spid="229"/>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233"/>
                                        </p:tgtEl>
                                        <p:attrNameLst>
                                          <p:attrName>style.visibility</p:attrName>
                                        </p:attrNameLst>
                                      </p:cBhvr>
                                      <p:to>
                                        <p:strVal val="visible"/>
                                      </p:to>
                                    </p:set>
                                    <p:animEffect transition="in" filter="fade">
                                      <p:cBhvr>
                                        <p:cTn id="79" dur="500"/>
                                        <p:tgtEl>
                                          <p:spTgt spid="233"/>
                                        </p:tgtEl>
                                      </p:cBhvr>
                                    </p:animEffect>
                                  </p:childTnLst>
                                </p:cTn>
                              </p:par>
                            </p:childTnLst>
                          </p:cTn>
                        </p:par>
                        <p:par>
                          <p:cTn id="80" fill="hold">
                            <p:stCondLst>
                              <p:cond delay="2000"/>
                            </p:stCondLst>
                            <p:childTnLst>
                              <p:par>
                                <p:cTn id="81" presetID="10" presetClass="exit" presetSubtype="0" fill="hold" nodeType="afterEffect">
                                  <p:stCondLst>
                                    <p:cond delay="0"/>
                                  </p:stCondLst>
                                  <p:childTnLst>
                                    <p:animEffect transition="out" filter="fade">
                                      <p:cBhvr>
                                        <p:cTn id="82" dur="1000"/>
                                        <p:tgtEl>
                                          <p:spTgt spid="228"/>
                                        </p:tgtEl>
                                      </p:cBhvr>
                                    </p:animEffect>
                                    <p:set>
                                      <p:cBhvr>
                                        <p:cTn id="83" dur="1" fill="hold">
                                          <p:stCondLst>
                                            <p:cond delay="1000"/>
                                          </p:stCondLst>
                                        </p:cTn>
                                        <p:tgtEl>
                                          <p:spTgt spid="228"/>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234"/>
                                        </p:tgtEl>
                                        <p:attrNameLst>
                                          <p:attrName>style.visibility</p:attrName>
                                        </p:attrNameLst>
                                      </p:cBhvr>
                                      <p:to>
                                        <p:strVal val="visible"/>
                                      </p:to>
                                    </p:set>
                                    <p:animEffect transition="in" filter="fade">
                                      <p:cBhvr>
                                        <p:cTn id="86" dur="500"/>
                                        <p:tgtEl>
                                          <p:spTgt spid="234"/>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248"/>
                                        </p:tgtEl>
                                        <p:attrNameLst>
                                          <p:attrName>style.visibility</p:attrName>
                                        </p:attrNameLst>
                                      </p:cBhvr>
                                      <p:to>
                                        <p:strVal val="visible"/>
                                      </p:to>
                                    </p:set>
                                    <p:animEffect transition="in" filter="fade">
                                      <p:cBhvr>
                                        <p:cTn id="91" dur="500"/>
                                        <p:tgtEl>
                                          <p:spTgt spid="248"/>
                                        </p:tgtEl>
                                      </p:cBhvr>
                                    </p:animEffect>
                                  </p:childTnLst>
                                </p:cTn>
                              </p:par>
                            </p:childTnLst>
                          </p:cTn>
                        </p:par>
                        <p:par>
                          <p:cTn id="92" fill="hold">
                            <p:stCondLst>
                              <p:cond delay="500"/>
                            </p:stCondLst>
                            <p:childTnLst>
                              <p:par>
                                <p:cTn id="93" presetID="10" presetClass="entr" presetSubtype="0" fill="hold" nodeType="afterEffect">
                                  <p:stCondLst>
                                    <p:cond delay="0"/>
                                  </p:stCondLst>
                                  <p:childTnLst>
                                    <p:set>
                                      <p:cBhvr>
                                        <p:cTn id="94" dur="1" fill="hold">
                                          <p:stCondLst>
                                            <p:cond delay="0"/>
                                          </p:stCondLst>
                                        </p:cTn>
                                        <p:tgtEl>
                                          <p:spTgt spid="249"/>
                                        </p:tgtEl>
                                        <p:attrNameLst>
                                          <p:attrName>style.visibility</p:attrName>
                                        </p:attrNameLst>
                                      </p:cBhvr>
                                      <p:to>
                                        <p:strVal val="visible"/>
                                      </p:to>
                                    </p:set>
                                    <p:animEffect transition="in" filter="fade">
                                      <p:cBhvr>
                                        <p:cTn id="95" dur="500"/>
                                        <p:tgtEl>
                                          <p:spTgt spid="249"/>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250"/>
                                        </p:tgtEl>
                                        <p:attrNameLst>
                                          <p:attrName>style.visibility</p:attrName>
                                        </p:attrNameLst>
                                      </p:cBhvr>
                                      <p:to>
                                        <p:strVal val="visible"/>
                                      </p:to>
                                    </p:set>
                                    <p:animEffect transition="in" filter="fade">
                                      <p:cBhvr>
                                        <p:cTn id="100" dur="1000"/>
                                        <p:tgtEl>
                                          <p:spTgt spid="250"/>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241"/>
                                        </p:tgtEl>
                                        <p:attrNameLst>
                                          <p:attrName>style.visibility</p:attrName>
                                        </p:attrNameLst>
                                      </p:cBhvr>
                                      <p:to>
                                        <p:strVal val="visible"/>
                                      </p:to>
                                    </p:set>
                                    <p:animEffect transition="in" filter="fade">
                                      <p:cBhvr>
                                        <p:cTn id="105" dur="1000"/>
                                        <p:tgtEl>
                                          <p:spTgt spid="241"/>
                                        </p:tgtEl>
                                      </p:cBhvr>
                                    </p:animEffect>
                                  </p:childTnLst>
                                </p:cTn>
                              </p:par>
                            </p:childTnLst>
                          </p:cTn>
                        </p:par>
                        <p:par>
                          <p:cTn id="106" fill="hold">
                            <p:stCondLst>
                              <p:cond delay="1000"/>
                            </p:stCondLst>
                            <p:childTnLst>
                              <p:par>
                                <p:cTn id="107" presetID="10" presetClass="entr" presetSubtype="0" fill="hold" nodeType="afterEffect">
                                  <p:stCondLst>
                                    <p:cond delay="0"/>
                                  </p:stCondLst>
                                  <p:childTnLst>
                                    <p:set>
                                      <p:cBhvr>
                                        <p:cTn id="108" dur="1" fill="hold">
                                          <p:stCondLst>
                                            <p:cond delay="0"/>
                                          </p:stCondLst>
                                        </p:cTn>
                                        <p:tgtEl>
                                          <p:spTgt spid="242"/>
                                        </p:tgtEl>
                                        <p:attrNameLst>
                                          <p:attrName>style.visibility</p:attrName>
                                        </p:attrNameLst>
                                      </p:cBhvr>
                                      <p:to>
                                        <p:strVal val="visible"/>
                                      </p:to>
                                    </p:set>
                                    <p:animEffect transition="in" filter="fade">
                                      <p:cBhvr>
                                        <p:cTn id="109" dur="1000"/>
                                        <p:tgtEl>
                                          <p:spTgt spid="242"/>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251"/>
                                        </p:tgtEl>
                                        <p:attrNameLst>
                                          <p:attrName>style.visibility</p:attrName>
                                        </p:attrNameLst>
                                      </p:cBhvr>
                                      <p:to>
                                        <p:strVal val="visible"/>
                                      </p:to>
                                    </p:set>
                                    <p:animEffect transition="in" filter="fade">
                                      <p:cBhvr>
                                        <p:cTn id="114" dur="500"/>
                                        <p:tgtEl>
                                          <p:spTgt spid="251"/>
                                        </p:tgtEl>
                                      </p:cBhvr>
                                    </p:animEffect>
                                  </p:childTnLst>
                                </p:cTn>
                              </p:par>
                            </p:childTnLst>
                          </p:cTn>
                        </p:par>
                        <p:par>
                          <p:cTn id="115" fill="hold">
                            <p:stCondLst>
                              <p:cond delay="500"/>
                            </p:stCondLst>
                            <p:childTnLst>
                              <p:par>
                                <p:cTn id="116" presetID="10" presetClass="entr" presetSubtype="0" fill="hold" nodeType="afterEffect">
                                  <p:stCondLst>
                                    <p:cond delay="0"/>
                                  </p:stCondLst>
                                  <p:childTnLst>
                                    <p:set>
                                      <p:cBhvr>
                                        <p:cTn id="117" dur="1" fill="hold">
                                          <p:stCondLst>
                                            <p:cond delay="0"/>
                                          </p:stCondLst>
                                        </p:cTn>
                                        <p:tgtEl>
                                          <p:spTgt spid="235"/>
                                        </p:tgtEl>
                                        <p:attrNameLst>
                                          <p:attrName>style.visibility</p:attrName>
                                        </p:attrNameLst>
                                      </p:cBhvr>
                                      <p:to>
                                        <p:strVal val="visible"/>
                                      </p:to>
                                    </p:set>
                                    <p:animEffect transition="in" filter="fade">
                                      <p:cBhvr>
                                        <p:cTn id="118" dur="500"/>
                                        <p:tgtEl>
                                          <p:spTgt spid="235"/>
                                        </p:tgtEl>
                                      </p:cBhvr>
                                    </p:animEffect>
                                  </p:childTnLst>
                                </p:cTn>
                              </p:par>
                            </p:childTnLst>
                          </p:cTn>
                        </p:par>
                        <p:par>
                          <p:cTn id="119" fill="hold">
                            <p:stCondLst>
                              <p:cond delay="1000"/>
                            </p:stCondLst>
                            <p:childTnLst>
                              <p:par>
                                <p:cTn id="120" presetID="10" presetClass="exit" presetSubtype="0" fill="hold" nodeType="afterEffect">
                                  <p:stCondLst>
                                    <p:cond delay="0"/>
                                  </p:stCondLst>
                                  <p:childTnLst>
                                    <p:animEffect transition="out" filter="fade">
                                      <p:cBhvr>
                                        <p:cTn id="121" dur="500"/>
                                        <p:tgtEl>
                                          <p:spTgt spid="251"/>
                                        </p:tgtEl>
                                      </p:cBhvr>
                                    </p:animEffect>
                                    <p:set>
                                      <p:cBhvr>
                                        <p:cTn id="122" dur="1" fill="hold">
                                          <p:stCondLst>
                                            <p:cond delay="500"/>
                                          </p:stCondLst>
                                        </p:cTn>
                                        <p:tgtEl>
                                          <p:spTgt spid="251"/>
                                        </p:tgtEl>
                                        <p:attrNameLst>
                                          <p:attrName>style.visibility</p:attrName>
                                        </p:attrNameLst>
                                      </p:cBhvr>
                                      <p:to>
                                        <p:strVal val="hidden"/>
                                      </p:to>
                                    </p:set>
                                  </p:childTnLst>
                                </p:cTn>
                              </p:par>
                              <p:par>
                                <p:cTn id="123" presetID="10" presetClass="exit" presetSubtype="0" fill="hold" nodeType="withEffect">
                                  <p:stCondLst>
                                    <p:cond delay="0"/>
                                  </p:stCondLst>
                                  <p:childTnLst>
                                    <p:animEffect transition="out" filter="fade">
                                      <p:cBhvr>
                                        <p:cTn id="124" dur="500"/>
                                        <p:tgtEl>
                                          <p:spTgt spid="232"/>
                                        </p:tgtEl>
                                      </p:cBhvr>
                                    </p:animEffect>
                                    <p:set>
                                      <p:cBhvr>
                                        <p:cTn id="125" dur="1" fill="hold">
                                          <p:stCondLst>
                                            <p:cond delay="500"/>
                                          </p:stCondLst>
                                        </p:cTn>
                                        <p:tgtEl>
                                          <p:spTgt spid="232"/>
                                        </p:tgtEl>
                                        <p:attrNameLst>
                                          <p:attrName>style.visibility</p:attrName>
                                        </p:attrNameLst>
                                      </p:cBhvr>
                                      <p:to>
                                        <p:strVal val="hidden"/>
                                      </p:to>
                                    </p:set>
                                  </p:childTnLst>
                                </p:cTn>
                              </p:par>
                              <p:par>
                                <p:cTn id="126" presetID="10" presetClass="entr" presetSubtype="0" fill="hold" nodeType="withEffect">
                                  <p:stCondLst>
                                    <p:cond delay="0"/>
                                  </p:stCondLst>
                                  <p:childTnLst>
                                    <p:set>
                                      <p:cBhvr>
                                        <p:cTn id="127" dur="1" fill="hold">
                                          <p:stCondLst>
                                            <p:cond delay="0"/>
                                          </p:stCondLst>
                                        </p:cTn>
                                        <p:tgtEl>
                                          <p:spTgt spid="238"/>
                                        </p:tgtEl>
                                        <p:attrNameLst>
                                          <p:attrName>style.visibility</p:attrName>
                                        </p:attrNameLst>
                                      </p:cBhvr>
                                      <p:to>
                                        <p:strVal val="visible"/>
                                      </p:to>
                                    </p:set>
                                    <p:animEffect transition="in" filter="fade">
                                      <p:cBhvr>
                                        <p:cTn id="128" dur="500"/>
                                        <p:tgtEl>
                                          <p:spTgt spid="238"/>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nodeType="clickEffect">
                                  <p:stCondLst>
                                    <p:cond delay="0"/>
                                  </p:stCondLst>
                                  <p:childTnLst>
                                    <p:set>
                                      <p:cBhvr>
                                        <p:cTn id="132" dur="1" fill="hold">
                                          <p:stCondLst>
                                            <p:cond delay="0"/>
                                          </p:stCondLst>
                                        </p:cTn>
                                        <p:tgtEl>
                                          <p:spTgt spid="252"/>
                                        </p:tgtEl>
                                        <p:attrNameLst>
                                          <p:attrName>style.visibility</p:attrName>
                                        </p:attrNameLst>
                                      </p:cBhvr>
                                      <p:to>
                                        <p:strVal val="visible"/>
                                      </p:to>
                                    </p:set>
                                    <p:animEffect transition="in" filter="fade">
                                      <p:cBhvr>
                                        <p:cTn id="133" dur="500"/>
                                        <p:tgtEl>
                                          <p:spTgt spid="252"/>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nodeType="clickEffect">
                                  <p:stCondLst>
                                    <p:cond delay="0"/>
                                  </p:stCondLst>
                                  <p:childTnLst>
                                    <p:set>
                                      <p:cBhvr>
                                        <p:cTn id="137" dur="1" fill="hold">
                                          <p:stCondLst>
                                            <p:cond delay="0"/>
                                          </p:stCondLst>
                                        </p:cTn>
                                        <p:tgtEl>
                                          <p:spTgt spid="253"/>
                                        </p:tgtEl>
                                        <p:attrNameLst>
                                          <p:attrName>style.visibility</p:attrName>
                                        </p:attrNameLst>
                                      </p:cBhvr>
                                      <p:to>
                                        <p:strVal val="visible"/>
                                      </p:to>
                                    </p:set>
                                    <p:animEffect transition="in" filter="fade">
                                      <p:cBhvr>
                                        <p:cTn id="138" dur="500"/>
                                        <p:tgtEl>
                                          <p:spTgt spid="253"/>
                                        </p:tgtEl>
                                      </p:cBhvr>
                                    </p:animEffect>
                                  </p:childTnLst>
                                </p:cTn>
                              </p:par>
                            </p:childTnLst>
                          </p:cTn>
                        </p:par>
                        <p:par>
                          <p:cTn id="139" fill="hold">
                            <p:stCondLst>
                              <p:cond delay="500"/>
                            </p:stCondLst>
                            <p:childTnLst>
                              <p:par>
                                <p:cTn id="140" presetID="10" presetClass="entr" presetSubtype="0" fill="hold" nodeType="afterEffect">
                                  <p:stCondLst>
                                    <p:cond delay="0"/>
                                  </p:stCondLst>
                                  <p:childTnLst>
                                    <p:set>
                                      <p:cBhvr>
                                        <p:cTn id="141" dur="1" fill="hold">
                                          <p:stCondLst>
                                            <p:cond delay="0"/>
                                          </p:stCondLst>
                                        </p:cTn>
                                        <p:tgtEl>
                                          <p:spTgt spid="236"/>
                                        </p:tgtEl>
                                        <p:attrNameLst>
                                          <p:attrName>style.visibility</p:attrName>
                                        </p:attrNameLst>
                                      </p:cBhvr>
                                      <p:to>
                                        <p:strVal val="visible"/>
                                      </p:to>
                                    </p:set>
                                    <p:animEffect transition="in" filter="fade">
                                      <p:cBhvr>
                                        <p:cTn id="142" dur="500"/>
                                        <p:tgtEl>
                                          <p:spTgt spid="236"/>
                                        </p:tgtEl>
                                      </p:cBhvr>
                                    </p:animEffec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500"/>
                                        <p:tgtEl>
                                          <p:spTgt spid="253"/>
                                        </p:tgtEl>
                                      </p:cBhvr>
                                    </p:animEffect>
                                    <p:set>
                                      <p:cBhvr>
                                        <p:cTn id="146" dur="1" fill="hold">
                                          <p:stCondLst>
                                            <p:cond delay="500"/>
                                          </p:stCondLst>
                                        </p:cTn>
                                        <p:tgtEl>
                                          <p:spTgt spid="253"/>
                                        </p:tgtEl>
                                        <p:attrNameLst>
                                          <p:attrName>style.visibility</p:attrName>
                                        </p:attrNameLst>
                                      </p:cBhvr>
                                      <p:to>
                                        <p:strVal val="hidden"/>
                                      </p:to>
                                    </p:set>
                                  </p:childTnLst>
                                </p:cTn>
                              </p:par>
                              <p:par>
                                <p:cTn id="147" presetID="10" presetClass="exit" presetSubtype="0" fill="hold" nodeType="withEffect">
                                  <p:stCondLst>
                                    <p:cond delay="0"/>
                                  </p:stCondLst>
                                  <p:childTnLst>
                                    <p:animEffect transition="out" filter="fade">
                                      <p:cBhvr>
                                        <p:cTn id="148" dur="500"/>
                                        <p:tgtEl>
                                          <p:spTgt spid="238"/>
                                        </p:tgtEl>
                                      </p:cBhvr>
                                    </p:animEffect>
                                    <p:set>
                                      <p:cBhvr>
                                        <p:cTn id="149" dur="1" fill="hold">
                                          <p:stCondLst>
                                            <p:cond delay="500"/>
                                          </p:stCondLst>
                                        </p:cTn>
                                        <p:tgtEl>
                                          <p:spTgt spid="238"/>
                                        </p:tgtEl>
                                        <p:attrNameLst>
                                          <p:attrName>style.visibility</p:attrName>
                                        </p:attrNameLst>
                                      </p:cBhvr>
                                      <p:to>
                                        <p:strVal val="hidden"/>
                                      </p:to>
                                    </p:set>
                                  </p:childTnLst>
                                </p:cTn>
                              </p:par>
                            </p:childTnLst>
                          </p:cTn>
                        </p:par>
                        <p:par>
                          <p:cTn id="150" fill="hold">
                            <p:stCondLst>
                              <p:cond delay="1500"/>
                            </p:stCondLst>
                            <p:childTnLst>
                              <p:par>
                                <p:cTn id="151" presetID="10" presetClass="entr" presetSubtype="0" fill="hold" nodeType="afterEffect">
                                  <p:stCondLst>
                                    <p:cond delay="0"/>
                                  </p:stCondLst>
                                  <p:childTnLst>
                                    <p:set>
                                      <p:cBhvr>
                                        <p:cTn id="152" dur="1" fill="hold">
                                          <p:stCondLst>
                                            <p:cond delay="0"/>
                                          </p:stCondLst>
                                        </p:cTn>
                                        <p:tgtEl>
                                          <p:spTgt spid="239"/>
                                        </p:tgtEl>
                                        <p:attrNameLst>
                                          <p:attrName>style.visibility</p:attrName>
                                        </p:attrNameLst>
                                      </p:cBhvr>
                                      <p:to>
                                        <p:strVal val="visible"/>
                                      </p:to>
                                    </p:set>
                                    <p:animEffect transition="in" filter="fade">
                                      <p:cBhvr>
                                        <p:cTn id="153" dur="500"/>
                                        <p:tgtEl>
                                          <p:spTgt spid="239"/>
                                        </p:tgtEl>
                                      </p:cBhvr>
                                    </p:animEffect>
                                  </p:childTnLst>
                                </p:cTn>
                              </p:par>
                            </p:childTnLst>
                          </p:cTn>
                        </p:par>
                      </p:childTnLst>
                    </p:cTn>
                  </p:par>
                  <p:par>
                    <p:cTn id="154" fill="hold">
                      <p:stCondLst>
                        <p:cond delay="indefinite"/>
                      </p:stCondLst>
                      <p:childTnLst>
                        <p:par>
                          <p:cTn id="155" fill="hold">
                            <p:stCondLst>
                              <p:cond delay="0"/>
                            </p:stCondLst>
                            <p:childTnLst>
                              <p:par>
                                <p:cTn id="156" presetID="10" presetClass="entr" presetSubtype="0" fill="hold" nodeType="clickEffect">
                                  <p:stCondLst>
                                    <p:cond delay="0"/>
                                  </p:stCondLst>
                                  <p:childTnLst>
                                    <p:set>
                                      <p:cBhvr>
                                        <p:cTn id="157" dur="1" fill="hold">
                                          <p:stCondLst>
                                            <p:cond delay="0"/>
                                          </p:stCondLst>
                                        </p:cTn>
                                        <p:tgtEl>
                                          <p:spTgt spid="255"/>
                                        </p:tgtEl>
                                        <p:attrNameLst>
                                          <p:attrName>style.visibility</p:attrName>
                                        </p:attrNameLst>
                                      </p:cBhvr>
                                      <p:to>
                                        <p:strVal val="visible"/>
                                      </p:to>
                                    </p:set>
                                    <p:animEffect transition="in" filter="fade">
                                      <p:cBhvr>
                                        <p:cTn id="158" dur="500"/>
                                        <p:tgtEl>
                                          <p:spTgt spid="255"/>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nodeType="clickEffect">
                                  <p:stCondLst>
                                    <p:cond delay="0"/>
                                  </p:stCondLst>
                                  <p:childTnLst>
                                    <p:set>
                                      <p:cBhvr>
                                        <p:cTn id="162" dur="1" fill="hold">
                                          <p:stCondLst>
                                            <p:cond delay="0"/>
                                          </p:stCondLst>
                                        </p:cTn>
                                        <p:tgtEl>
                                          <p:spTgt spid="254"/>
                                        </p:tgtEl>
                                        <p:attrNameLst>
                                          <p:attrName>style.visibility</p:attrName>
                                        </p:attrNameLst>
                                      </p:cBhvr>
                                      <p:to>
                                        <p:strVal val="visible"/>
                                      </p:to>
                                    </p:set>
                                    <p:animEffect transition="in" filter="fade">
                                      <p:cBhvr>
                                        <p:cTn id="163" dur="500"/>
                                        <p:tgtEl>
                                          <p:spTgt spid="254"/>
                                        </p:tgtEl>
                                      </p:cBhvr>
                                    </p:animEffect>
                                  </p:childTnLst>
                                </p:cTn>
                              </p:par>
                            </p:childTnLst>
                          </p:cTn>
                        </p:par>
                        <p:par>
                          <p:cTn id="164" fill="hold">
                            <p:stCondLst>
                              <p:cond delay="500"/>
                            </p:stCondLst>
                            <p:childTnLst>
                              <p:par>
                                <p:cTn id="165" presetID="10" presetClass="entr" presetSubtype="0" fill="hold" nodeType="afterEffect">
                                  <p:stCondLst>
                                    <p:cond delay="0"/>
                                  </p:stCondLst>
                                  <p:childTnLst>
                                    <p:set>
                                      <p:cBhvr>
                                        <p:cTn id="166" dur="1" fill="hold">
                                          <p:stCondLst>
                                            <p:cond delay="0"/>
                                          </p:stCondLst>
                                        </p:cTn>
                                        <p:tgtEl>
                                          <p:spTgt spid="237"/>
                                        </p:tgtEl>
                                        <p:attrNameLst>
                                          <p:attrName>style.visibility</p:attrName>
                                        </p:attrNameLst>
                                      </p:cBhvr>
                                      <p:to>
                                        <p:strVal val="visible"/>
                                      </p:to>
                                    </p:set>
                                    <p:animEffect transition="in" filter="fade">
                                      <p:cBhvr>
                                        <p:cTn id="167" dur="500"/>
                                        <p:tgtEl>
                                          <p:spTgt spid="237"/>
                                        </p:tgtEl>
                                      </p:cBhvr>
                                    </p:animEffect>
                                  </p:childTnLst>
                                </p:cTn>
                              </p:par>
                            </p:childTnLst>
                          </p:cTn>
                        </p:par>
                        <p:par>
                          <p:cTn id="168" fill="hold">
                            <p:stCondLst>
                              <p:cond delay="1000"/>
                            </p:stCondLst>
                            <p:childTnLst>
                              <p:par>
                                <p:cTn id="169" presetID="10" presetClass="exit" presetSubtype="0" fill="hold" nodeType="afterEffect">
                                  <p:stCondLst>
                                    <p:cond delay="0"/>
                                  </p:stCondLst>
                                  <p:childTnLst>
                                    <p:animEffect transition="out" filter="fade">
                                      <p:cBhvr>
                                        <p:cTn id="170" dur="500"/>
                                        <p:tgtEl>
                                          <p:spTgt spid="254"/>
                                        </p:tgtEl>
                                      </p:cBhvr>
                                    </p:animEffect>
                                    <p:set>
                                      <p:cBhvr>
                                        <p:cTn id="171" dur="1" fill="hold">
                                          <p:stCondLst>
                                            <p:cond delay="500"/>
                                          </p:stCondLst>
                                        </p:cTn>
                                        <p:tgtEl>
                                          <p:spTgt spid="254"/>
                                        </p:tgtEl>
                                        <p:attrNameLst>
                                          <p:attrName>style.visibility</p:attrName>
                                        </p:attrNameLst>
                                      </p:cBhvr>
                                      <p:to>
                                        <p:strVal val="hidden"/>
                                      </p:to>
                                    </p:set>
                                  </p:childTnLst>
                                </p:cTn>
                              </p:par>
                              <p:par>
                                <p:cTn id="172" presetID="10" presetClass="exit" presetSubtype="0" fill="hold" nodeType="withEffect">
                                  <p:stCondLst>
                                    <p:cond delay="0"/>
                                  </p:stCondLst>
                                  <p:childTnLst>
                                    <p:animEffect transition="out" filter="fade">
                                      <p:cBhvr>
                                        <p:cTn id="173" dur="500"/>
                                        <p:tgtEl>
                                          <p:spTgt spid="239"/>
                                        </p:tgtEl>
                                      </p:cBhvr>
                                    </p:animEffect>
                                    <p:set>
                                      <p:cBhvr>
                                        <p:cTn id="174" dur="1" fill="hold">
                                          <p:stCondLst>
                                            <p:cond delay="500"/>
                                          </p:stCondLst>
                                        </p:cTn>
                                        <p:tgtEl>
                                          <p:spTgt spid="239"/>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40"/>
                                        </p:tgtEl>
                                        <p:attrNameLst>
                                          <p:attrName>style.visibility</p:attrName>
                                        </p:attrNameLst>
                                      </p:cBhvr>
                                      <p:to>
                                        <p:strVal val="visible"/>
                                      </p:to>
                                    </p:set>
                                    <p:animEffect transition="in" filter="fade">
                                      <p:cBhvr>
                                        <p:cTn id="177" dur="500"/>
                                        <p:tgtEl>
                                          <p:spTgt spid="240"/>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nodeType="clickEffect">
                                  <p:stCondLst>
                                    <p:cond delay="0"/>
                                  </p:stCondLst>
                                  <p:childTnLst>
                                    <p:set>
                                      <p:cBhvr>
                                        <p:cTn id="181" dur="1" fill="hold">
                                          <p:stCondLst>
                                            <p:cond delay="0"/>
                                          </p:stCondLst>
                                        </p:cTn>
                                        <p:tgtEl>
                                          <p:spTgt spid="256"/>
                                        </p:tgtEl>
                                        <p:attrNameLst>
                                          <p:attrName>style.visibility</p:attrName>
                                        </p:attrNameLst>
                                      </p:cBhvr>
                                      <p:to>
                                        <p:strVal val="visible"/>
                                      </p:to>
                                    </p:set>
                                    <p:animEffect transition="in" filter="fade">
                                      <p:cBhvr>
                                        <p:cTn id="182" dur="500"/>
                                        <p:tgtEl>
                                          <p:spTgt spid="256"/>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ntr" presetSubtype="0" fill="hold" nodeType="clickEffect">
                                  <p:stCondLst>
                                    <p:cond delay="0"/>
                                  </p:stCondLst>
                                  <p:childTnLst>
                                    <p:set>
                                      <p:cBhvr>
                                        <p:cTn id="186" dur="1" fill="hold">
                                          <p:stCondLst>
                                            <p:cond delay="0"/>
                                          </p:stCondLst>
                                        </p:cTn>
                                        <p:tgtEl>
                                          <p:spTgt spid="245"/>
                                        </p:tgtEl>
                                        <p:attrNameLst>
                                          <p:attrName>style.visibility</p:attrName>
                                        </p:attrNameLst>
                                      </p:cBhvr>
                                      <p:to>
                                        <p:strVal val="visible"/>
                                      </p:to>
                                    </p:set>
                                    <p:animEffect transition="in" filter="fade">
                                      <p:cBhvr>
                                        <p:cTn id="187" dur="1000"/>
                                        <p:tgtEl>
                                          <p:spTgt spid="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0"/>
        <p:cNvGrpSpPr/>
        <p:nvPr/>
      </p:nvGrpSpPr>
      <p:grpSpPr>
        <a:xfrm>
          <a:off x="0" y="0"/>
          <a:ext cx="0" cy="0"/>
          <a:chOff x="0" y="0"/>
          <a:chExt cx="0" cy="0"/>
        </a:xfrm>
      </p:grpSpPr>
      <p:pic>
        <p:nvPicPr>
          <p:cNvPr id="261" name="Google Shape;261;p61"/>
          <p:cNvPicPr preferRelativeResize="0"/>
          <p:nvPr/>
        </p:nvPicPr>
        <p:blipFill rotWithShape="1">
          <a:blip r:embed="rId4">
            <a:alphaModFix/>
          </a:blip>
          <a:srcRect b="6526"/>
          <a:stretch/>
        </p:blipFill>
        <p:spPr>
          <a:xfrm>
            <a:off x="0" y="0"/>
            <a:ext cx="12192000" cy="6410425"/>
          </a:xfrm>
          <a:prstGeom prst="rect">
            <a:avLst/>
          </a:prstGeom>
          <a:noFill/>
          <a:ln>
            <a:noFill/>
          </a:ln>
        </p:spPr>
      </p:pic>
      <p:pic>
        <p:nvPicPr>
          <p:cNvPr id="262" name="Google Shape;262;p61"/>
          <p:cNvPicPr preferRelativeResize="0"/>
          <p:nvPr/>
        </p:nvPicPr>
        <p:blipFill rotWithShape="1">
          <a:blip r:embed="rId5">
            <a:alphaModFix/>
          </a:blip>
          <a:srcRect/>
          <a:stretch/>
        </p:blipFill>
        <p:spPr>
          <a:xfrm>
            <a:off x="1253067" y="733777"/>
            <a:ext cx="9776177" cy="5475112"/>
          </a:xfrm>
          <a:prstGeom prst="rect">
            <a:avLst/>
          </a:prstGeom>
          <a:noFill/>
          <a:ln>
            <a:noFill/>
          </a:ln>
        </p:spPr>
      </p:pic>
      <p:sp>
        <p:nvSpPr>
          <p:cNvPr id="2" name="Nổ: 14 Điểm 1">
            <a:extLst>
              <a:ext uri="{FF2B5EF4-FFF2-40B4-BE49-F238E27FC236}">
                <a16:creationId xmlns:a16="http://schemas.microsoft.com/office/drawing/2014/main" id="{6FEE405C-5E12-1BF2-021F-2689A5AFD6E5}"/>
              </a:ext>
            </a:extLst>
          </p:cNvPr>
          <p:cNvSpPr/>
          <p:nvPr/>
        </p:nvSpPr>
        <p:spPr>
          <a:xfrm>
            <a:off x="0" y="6429676"/>
            <a:ext cx="1380744" cy="510620"/>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2"/>
                                        </p:tgtEl>
                                        <p:attrNameLst>
                                          <p:attrName>style.visibility</p:attrName>
                                        </p:attrNameLst>
                                      </p:cBhvr>
                                      <p:to>
                                        <p:strVal val="visible"/>
                                      </p:to>
                                    </p:set>
                                    <p:animEffect transition="in" filter="fade">
                                      <p:cBhvr>
                                        <p:cTn id="7" dur="50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6"/>
        <p:cNvGrpSpPr/>
        <p:nvPr/>
      </p:nvGrpSpPr>
      <p:grpSpPr>
        <a:xfrm>
          <a:off x="0" y="0"/>
          <a:ext cx="0" cy="0"/>
          <a:chOff x="0" y="0"/>
          <a:chExt cx="0" cy="0"/>
        </a:xfrm>
      </p:grpSpPr>
      <p:pic>
        <p:nvPicPr>
          <p:cNvPr id="267" name="Google Shape;267;p62"/>
          <p:cNvPicPr preferRelativeResize="0"/>
          <p:nvPr/>
        </p:nvPicPr>
        <p:blipFill rotWithShape="1">
          <a:blip r:embed="rId4">
            <a:alphaModFix/>
          </a:blip>
          <a:srcRect b="6665"/>
          <a:stretch/>
        </p:blipFill>
        <p:spPr>
          <a:xfrm>
            <a:off x="0" y="0"/>
            <a:ext cx="12192000" cy="6400800"/>
          </a:xfrm>
          <a:prstGeom prst="rect">
            <a:avLst/>
          </a:prstGeom>
          <a:noFill/>
          <a:ln>
            <a:noFill/>
          </a:ln>
        </p:spPr>
      </p:pic>
      <p:sp>
        <p:nvSpPr>
          <p:cNvPr id="268" name="Google Shape;268;p62"/>
          <p:cNvSpPr/>
          <p:nvPr/>
        </p:nvSpPr>
        <p:spPr>
          <a:xfrm>
            <a:off x="1559859" y="2340616"/>
            <a:ext cx="9571593" cy="1156528"/>
          </a:xfrm>
          <a:prstGeom prst="roundRect">
            <a:avLst>
              <a:gd name="adj" fmla="val 16667"/>
            </a:avLst>
          </a:prstGeom>
          <a:gradFill>
            <a:gsLst>
              <a:gs pos="0">
                <a:schemeClr val="accent3"/>
              </a:gs>
              <a:gs pos="100000">
                <a:srgbClr val="D8D8D8"/>
              </a:gs>
            </a:gsLst>
            <a:lin ang="16200000" scaled="0"/>
          </a:gradFill>
          <a:ln w="9525" cap="flat" cmpd="sng">
            <a:solidFill>
              <a:srgbClr val="A1A1A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269" name="Google Shape;269;p62"/>
          <p:cNvGrpSpPr/>
          <p:nvPr/>
        </p:nvGrpSpPr>
        <p:grpSpPr>
          <a:xfrm>
            <a:off x="1696996" y="179305"/>
            <a:ext cx="8527311" cy="1390707"/>
            <a:chOff x="1765005" y="168333"/>
            <a:chExt cx="8527311" cy="1390707"/>
          </a:xfrm>
        </p:grpSpPr>
        <p:pic>
          <p:nvPicPr>
            <p:cNvPr id="270" name="Google Shape;270;p62"/>
            <p:cNvPicPr preferRelativeResize="0"/>
            <p:nvPr/>
          </p:nvPicPr>
          <p:blipFill rotWithShape="1">
            <a:blip r:embed="rId5">
              <a:alphaModFix/>
            </a:blip>
            <a:srcRect l="11579" t="12587" r="13429" b="58764"/>
            <a:stretch/>
          </p:blipFill>
          <p:spPr>
            <a:xfrm>
              <a:off x="1765005" y="168333"/>
              <a:ext cx="8527311" cy="1390707"/>
            </a:xfrm>
            <a:prstGeom prst="rect">
              <a:avLst/>
            </a:prstGeom>
            <a:noFill/>
            <a:ln>
              <a:noFill/>
            </a:ln>
          </p:spPr>
        </p:pic>
        <p:sp>
          <p:nvSpPr>
            <p:cNvPr id="271" name="Google Shape;271;p62"/>
            <p:cNvSpPr/>
            <p:nvPr/>
          </p:nvSpPr>
          <p:spPr>
            <a:xfrm>
              <a:off x="3021460" y="453934"/>
              <a:ext cx="6409126"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600" b="1" i="0" u="none" strike="noStrike" cap="none">
                  <a:solidFill>
                    <a:srgbClr val="C00000"/>
                  </a:solidFill>
                  <a:latin typeface="Arial"/>
                  <a:ea typeface="Arial"/>
                  <a:cs typeface="Arial"/>
                  <a:sym typeface="Arial"/>
                </a:rPr>
                <a:t>TRỪ BẰNG CÁCH ĐẾM BỚT</a:t>
              </a:r>
              <a:endParaRPr/>
            </a:p>
          </p:txBody>
        </p:sp>
      </p:grpSp>
      <p:pic>
        <p:nvPicPr>
          <p:cNvPr id="272" name="Google Shape;272;p62"/>
          <p:cNvPicPr preferRelativeResize="0"/>
          <p:nvPr/>
        </p:nvPicPr>
        <p:blipFill rotWithShape="1">
          <a:blip r:embed="rId6">
            <a:alphaModFix/>
          </a:blip>
          <a:srcRect/>
          <a:stretch/>
        </p:blipFill>
        <p:spPr>
          <a:xfrm>
            <a:off x="1886811" y="2531134"/>
            <a:ext cx="609601" cy="748589"/>
          </a:xfrm>
          <a:prstGeom prst="rect">
            <a:avLst/>
          </a:prstGeom>
          <a:noFill/>
          <a:ln>
            <a:noFill/>
          </a:ln>
        </p:spPr>
      </p:pic>
      <p:pic>
        <p:nvPicPr>
          <p:cNvPr id="273" name="Google Shape;273;p62"/>
          <p:cNvPicPr preferRelativeResize="0"/>
          <p:nvPr/>
        </p:nvPicPr>
        <p:blipFill rotWithShape="1">
          <a:blip r:embed="rId6">
            <a:alphaModFix/>
          </a:blip>
          <a:srcRect/>
          <a:stretch/>
        </p:blipFill>
        <p:spPr>
          <a:xfrm>
            <a:off x="2644820" y="2541915"/>
            <a:ext cx="609601" cy="748589"/>
          </a:xfrm>
          <a:prstGeom prst="rect">
            <a:avLst/>
          </a:prstGeom>
          <a:noFill/>
          <a:ln>
            <a:noFill/>
          </a:ln>
        </p:spPr>
      </p:pic>
      <p:pic>
        <p:nvPicPr>
          <p:cNvPr id="274" name="Google Shape;274;p62"/>
          <p:cNvPicPr preferRelativeResize="0"/>
          <p:nvPr/>
        </p:nvPicPr>
        <p:blipFill rotWithShape="1">
          <a:blip r:embed="rId6">
            <a:alphaModFix/>
          </a:blip>
          <a:srcRect/>
          <a:stretch/>
        </p:blipFill>
        <p:spPr>
          <a:xfrm>
            <a:off x="3397817" y="2541915"/>
            <a:ext cx="609601" cy="748589"/>
          </a:xfrm>
          <a:prstGeom prst="rect">
            <a:avLst/>
          </a:prstGeom>
          <a:noFill/>
          <a:ln>
            <a:noFill/>
          </a:ln>
        </p:spPr>
      </p:pic>
      <p:pic>
        <p:nvPicPr>
          <p:cNvPr id="275" name="Google Shape;275;p62"/>
          <p:cNvPicPr preferRelativeResize="0"/>
          <p:nvPr/>
        </p:nvPicPr>
        <p:blipFill rotWithShape="1">
          <a:blip r:embed="rId6">
            <a:alphaModFix/>
          </a:blip>
          <a:srcRect/>
          <a:stretch/>
        </p:blipFill>
        <p:spPr>
          <a:xfrm>
            <a:off x="4131213" y="2531133"/>
            <a:ext cx="609601" cy="748589"/>
          </a:xfrm>
          <a:prstGeom prst="rect">
            <a:avLst/>
          </a:prstGeom>
          <a:noFill/>
          <a:ln>
            <a:noFill/>
          </a:ln>
        </p:spPr>
      </p:pic>
      <p:pic>
        <p:nvPicPr>
          <p:cNvPr id="276" name="Google Shape;276;p62"/>
          <p:cNvPicPr preferRelativeResize="0"/>
          <p:nvPr/>
        </p:nvPicPr>
        <p:blipFill rotWithShape="1">
          <a:blip r:embed="rId6">
            <a:alphaModFix/>
          </a:blip>
          <a:srcRect/>
          <a:stretch/>
        </p:blipFill>
        <p:spPr>
          <a:xfrm>
            <a:off x="4930629" y="2541915"/>
            <a:ext cx="609601" cy="748589"/>
          </a:xfrm>
          <a:prstGeom prst="rect">
            <a:avLst/>
          </a:prstGeom>
          <a:noFill/>
          <a:ln>
            <a:noFill/>
          </a:ln>
        </p:spPr>
      </p:pic>
      <p:pic>
        <p:nvPicPr>
          <p:cNvPr id="277" name="Google Shape;277;p62"/>
          <p:cNvPicPr preferRelativeResize="0"/>
          <p:nvPr/>
        </p:nvPicPr>
        <p:blipFill rotWithShape="1">
          <a:blip r:embed="rId6">
            <a:alphaModFix/>
          </a:blip>
          <a:srcRect/>
          <a:stretch/>
        </p:blipFill>
        <p:spPr>
          <a:xfrm>
            <a:off x="5716616" y="2541915"/>
            <a:ext cx="609601" cy="748589"/>
          </a:xfrm>
          <a:prstGeom prst="rect">
            <a:avLst/>
          </a:prstGeom>
          <a:noFill/>
          <a:ln>
            <a:noFill/>
          </a:ln>
        </p:spPr>
      </p:pic>
      <p:pic>
        <p:nvPicPr>
          <p:cNvPr id="278" name="Google Shape;278;p62"/>
          <p:cNvPicPr preferRelativeResize="0"/>
          <p:nvPr/>
        </p:nvPicPr>
        <p:blipFill rotWithShape="1">
          <a:blip r:embed="rId6">
            <a:alphaModFix/>
          </a:blip>
          <a:srcRect/>
          <a:stretch/>
        </p:blipFill>
        <p:spPr>
          <a:xfrm>
            <a:off x="6468118" y="2531135"/>
            <a:ext cx="609601" cy="748589"/>
          </a:xfrm>
          <a:prstGeom prst="rect">
            <a:avLst/>
          </a:prstGeom>
          <a:noFill/>
          <a:ln>
            <a:noFill/>
          </a:ln>
        </p:spPr>
      </p:pic>
      <p:pic>
        <p:nvPicPr>
          <p:cNvPr id="279" name="Google Shape;279;p62"/>
          <p:cNvPicPr preferRelativeResize="0"/>
          <p:nvPr/>
        </p:nvPicPr>
        <p:blipFill rotWithShape="1">
          <a:blip r:embed="rId6">
            <a:alphaModFix/>
          </a:blip>
          <a:srcRect/>
          <a:stretch/>
        </p:blipFill>
        <p:spPr>
          <a:xfrm>
            <a:off x="7224116" y="2541915"/>
            <a:ext cx="609601" cy="748589"/>
          </a:xfrm>
          <a:prstGeom prst="rect">
            <a:avLst/>
          </a:prstGeom>
          <a:noFill/>
          <a:ln>
            <a:noFill/>
          </a:ln>
        </p:spPr>
      </p:pic>
      <p:pic>
        <p:nvPicPr>
          <p:cNvPr id="280" name="Google Shape;280;p62"/>
          <p:cNvPicPr preferRelativeResize="0"/>
          <p:nvPr/>
        </p:nvPicPr>
        <p:blipFill rotWithShape="1">
          <a:blip r:embed="rId6">
            <a:alphaModFix/>
          </a:blip>
          <a:srcRect/>
          <a:stretch/>
        </p:blipFill>
        <p:spPr>
          <a:xfrm>
            <a:off x="7980114" y="2541915"/>
            <a:ext cx="609601" cy="748589"/>
          </a:xfrm>
          <a:prstGeom prst="rect">
            <a:avLst/>
          </a:prstGeom>
          <a:noFill/>
          <a:ln>
            <a:noFill/>
          </a:ln>
        </p:spPr>
      </p:pic>
      <p:pic>
        <p:nvPicPr>
          <p:cNvPr id="281" name="Google Shape;281;p62"/>
          <p:cNvPicPr preferRelativeResize="0"/>
          <p:nvPr/>
        </p:nvPicPr>
        <p:blipFill rotWithShape="1">
          <a:blip r:embed="rId6">
            <a:alphaModFix/>
          </a:blip>
          <a:srcRect/>
          <a:stretch/>
        </p:blipFill>
        <p:spPr>
          <a:xfrm>
            <a:off x="8749661" y="2541915"/>
            <a:ext cx="609601" cy="748589"/>
          </a:xfrm>
          <a:prstGeom prst="rect">
            <a:avLst/>
          </a:prstGeom>
          <a:noFill/>
          <a:ln>
            <a:noFill/>
          </a:ln>
        </p:spPr>
      </p:pic>
      <p:pic>
        <p:nvPicPr>
          <p:cNvPr id="282" name="Google Shape;282;p62"/>
          <p:cNvPicPr preferRelativeResize="0"/>
          <p:nvPr/>
        </p:nvPicPr>
        <p:blipFill rotWithShape="1">
          <a:blip r:embed="rId6">
            <a:alphaModFix/>
          </a:blip>
          <a:srcRect/>
          <a:stretch/>
        </p:blipFill>
        <p:spPr>
          <a:xfrm>
            <a:off x="9519208" y="2541915"/>
            <a:ext cx="609601" cy="748589"/>
          </a:xfrm>
          <a:prstGeom prst="rect">
            <a:avLst/>
          </a:prstGeom>
          <a:noFill/>
          <a:ln>
            <a:noFill/>
          </a:ln>
        </p:spPr>
      </p:pic>
      <p:pic>
        <p:nvPicPr>
          <p:cNvPr id="283" name="Google Shape;283;p62"/>
          <p:cNvPicPr preferRelativeResize="0"/>
          <p:nvPr/>
        </p:nvPicPr>
        <p:blipFill rotWithShape="1">
          <a:blip r:embed="rId6">
            <a:alphaModFix/>
          </a:blip>
          <a:srcRect/>
          <a:stretch/>
        </p:blipFill>
        <p:spPr>
          <a:xfrm>
            <a:off x="10275206" y="2541915"/>
            <a:ext cx="609601" cy="748589"/>
          </a:xfrm>
          <a:prstGeom prst="rect">
            <a:avLst/>
          </a:prstGeom>
          <a:noFill/>
          <a:ln>
            <a:noFill/>
          </a:ln>
        </p:spPr>
      </p:pic>
      <p:pic>
        <p:nvPicPr>
          <p:cNvPr id="284" name="Google Shape;284;p62"/>
          <p:cNvPicPr preferRelativeResize="0"/>
          <p:nvPr/>
        </p:nvPicPr>
        <p:blipFill rotWithShape="1">
          <a:blip r:embed="rId7">
            <a:alphaModFix/>
          </a:blip>
          <a:srcRect l="45859" t="3301" r="3474" b="28232"/>
          <a:stretch/>
        </p:blipFill>
        <p:spPr>
          <a:xfrm>
            <a:off x="10159539" y="2348867"/>
            <a:ext cx="827930" cy="994255"/>
          </a:xfrm>
          <a:prstGeom prst="rect">
            <a:avLst/>
          </a:prstGeom>
          <a:noFill/>
          <a:ln>
            <a:noFill/>
          </a:ln>
        </p:spPr>
      </p:pic>
      <p:sp>
        <p:nvSpPr>
          <p:cNvPr id="285" name="Google Shape;285;p62"/>
          <p:cNvSpPr txBox="1"/>
          <p:nvPr/>
        </p:nvSpPr>
        <p:spPr>
          <a:xfrm>
            <a:off x="10275206" y="3621417"/>
            <a:ext cx="77294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a:solidFill>
                  <a:srgbClr val="FF0000"/>
                </a:solidFill>
                <a:latin typeface="Arial"/>
                <a:ea typeface="Arial"/>
                <a:cs typeface="Arial"/>
                <a:sym typeface="Arial"/>
              </a:rPr>
              <a:t>12</a:t>
            </a:r>
            <a:endParaRPr/>
          </a:p>
        </p:txBody>
      </p:sp>
      <p:pic>
        <p:nvPicPr>
          <p:cNvPr id="286" name="Google Shape;286;p62"/>
          <p:cNvPicPr preferRelativeResize="0"/>
          <p:nvPr/>
        </p:nvPicPr>
        <p:blipFill rotWithShape="1">
          <a:blip r:embed="rId7">
            <a:alphaModFix/>
          </a:blip>
          <a:srcRect l="45859" t="3301" r="3474" b="28232"/>
          <a:stretch/>
        </p:blipFill>
        <p:spPr>
          <a:xfrm>
            <a:off x="9396377" y="2368969"/>
            <a:ext cx="827930" cy="994255"/>
          </a:xfrm>
          <a:prstGeom prst="rect">
            <a:avLst/>
          </a:prstGeom>
          <a:noFill/>
          <a:ln>
            <a:noFill/>
          </a:ln>
        </p:spPr>
      </p:pic>
      <p:pic>
        <p:nvPicPr>
          <p:cNvPr id="287" name="Google Shape;287;p62"/>
          <p:cNvPicPr preferRelativeResize="0"/>
          <p:nvPr/>
        </p:nvPicPr>
        <p:blipFill rotWithShape="1">
          <a:blip r:embed="rId7">
            <a:alphaModFix/>
          </a:blip>
          <a:srcRect l="45859" t="3301" r="3474" b="28232"/>
          <a:stretch/>
        </p:blipFill>
        <p:spPr>
          <a:xfrm>
            <a:off x="8633308" y="2347452"/>
            <a:ext cx="827930" cy="994255"/>
          </a:xfrm>
          <a:prstGeom prst="rect">
            <a:avLst/>
          </a:prstGeom>
          <a:noFill/>
          <a:ln>
            <a:noFill/>
          </a:ln>
        </p:spPr>
      </p:pic>
      <p:cxnSp>
        <p:nvCxnSpPr>
          <p:cNvPr id="288" name="Google Shape;288;p62"/>
          <p:cNvCxnSpPr/>
          <p:nvPr/>
        </p:nvCxnSpPr>
        <p:spPr>
          <a:xfrm>
            <a:off x="10275206" y="2255184"/>
            <a:ext cx="609601" cy="1173816"/>
          </a:xfrm>
          <a:prstGeom prst="straightConnector1">
            <a:avLst/>
          </a:prstGeom>
          <a:noFill/>
          <a:ln w="38100" cap="flat" cmpd="sng">
            <a:solidFill>
              <a:srgbClr val="FF0000"/>
            </a:solidFill>
            <a:prstDash val="solid"/>
            <a:round/>
            <a:headEnd type="none" w="sm" len="sm"/>
            <a:tailEnd type="none" w="sm" len="sm"/>
          </a:ln>
        </p:spPr>
      </p:cxnSp>
      <p:cxnSp>
        <p:nvCxnSpPr>
          <p:cNvPr id="289" name="Google Shape;289;p62"/>
          <p:cNvCxnSpPr/>
          <p:nvPr/>
        </p:nvCxnSpPr>
        <p:spPr>
          <a:xfrm>
            <a:off x="9447755" y="2354288"/>
            <a:ext cx="609601" cy="1173816"/>
          </a:xfrm>
          <a:prstGeom prst="straightConnector1">
            <a:avLst/>
          </a:prstGeom>
          <a:noFill/>
          <a:ln w="38100" cap="flat" cmpd="sng">
            <a:solidFill>
              <a:srgbClr val="FF0000"/>
            </a:solidFill>
            <a:prstDash val="solid"/>
            <a:round/>
            <a:headEnd type="none" w="sm" len="sm"/>
            <a:tailEnd type="none" w="sm" len="sm"/>
          </a:ln>
        </p:spPr>
      </p:cxnSp>
      <p:cxnSp>
        <p:nvCxnSpPr>
          <p:cNvPr id="290" name="Google Shape;290;p62"/>
          <p:cNvCxnSpPr/>
          <p:nvPr/>
        </p:nvCxnSpPr>
        <p:spPr>
          <a:xfrm>
            <a:off x="8679279" y="2338808"/>
            <a:ext cx="609601" cy="1173816"/>
          </a:xfrm>
          <a:prstGeom prst="straightConnector1">
            <a:avLst/>
          </a:prstGeom>
          <a:noFill/>
          <a:ln w="38100" cap="flat" cmpd="sng">
            <a:solidFill>
              <a:srgbClr val="FF0000"/>
            </a:solidFill>
            <a:prstDash val="solid"/>
            <a:round/>
            <a:headEnd type="none" w="sm" len="sm"/>
            <a:tailEnd type="none" w="sm" len="sm"/>
          </a:ln>
        </p:spPr>
      </p:cxnSp>
      <p:sp>
        <p:nvSpPr>
          <p:cNvPr id="291" name="Google Shape;291;p62"/>
          <p:cNvSpPr txBox="1"/>
          <p:nvPr/>
        </p:nvSpPr>
        <p:spPr>
          <a:xfrm>
            <a:off x="9510959" y="3621417"/>
            <a:ext cx="77294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a:solidFill>
                  <a:srgbClr val="0000FF"/>
                </a:solidFill>
                <a:latin typeface="Arial"/>
                <a:ea typeface="Arial"/>
                <a:cs typeface="Arial"/>
                <a:sym typeface="Arial"/>
              </a:rPr>
              <a:t>11</a:t>
            </a:r>
            <a:endParaRPr/>
          </a:p>
        </p:txBody>
      </p:sp>
      <p:sp>
        <p:nvSpPr>
          <p:cNvPr id="292" name="Google Shape;292;p62"/>
          <p:cNvSpPr txBox="1"/>
          <p:nvPr/>
        </p:nvSpPr>
        <p:spPr>
          <a:xfrm>
            <a:off x="8641197" y="3626207"/>
            <a:ext cx="77294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a:solidFill>
                  <a:srgbClr val="0000FF"/>
                </a:solidFill>
                <a:latin typeface="Arial"/>
                <a:ea typeface="Arial"/>
                <a:cs typeface="Arial"/>
                <a:sym typeface="Arial"/>
              </a:rPr>
              <a:t>10</a:t>
            </a:r>
            <a:endParaRPr/>
          </a:p>
        </p:txBody>
      </p:sp>
      <p:pic>
        <p:nvPicPr>
          <p:cNvPr id="293" name="Google Shape;293;p62"/>
          <p:cNvPicPr preferRelativeResize="0"/>
          <p:nvPr/>
        </p:nvPicPr>
        <p:blipFill rotWithShape="1">
          <a:blip r:embed="rId8">
            <a:alphaModFix/>
          </a:blip>
          <a:srcRect/>
          <a:stretch/>
        </p:blipFill>
        <p:spPr>
          <a:xfrm rot="-2031301" flipH="1">
            <a:off x="600670" y="4319770"/>
            <a:ext cx="1987453" cy="1741448"/>
          </a:xfrm>
          <a:prstGeom prst="rect">
            <a:avLst/>
          </a:prstGeom>
          <a:noFill/>
          <a:ln>
            <a:noFill/>
          </a:ln>
        </p:spPr>
      </p:pic>
      <p:grpSp>
        <p:nvGrpSpPr>
          <p:cNvPr id="294" name="Google Shape;294;p62"/>
          <p:cNvGrpSpPr/>
          <p:nvPr/>
        </p:nvGrpSpPr>
        <p:grpSpPr>
          <a:xfrm flipH="1">
            <a:off x="1775798" y="3609453"/>
            <a:ext cx="2455234" cy="1116834"/>
            <a:chOff x="7883371" y="2487500"/>
            <a:chExt cx="2167728" cy="1116834"/>
          </a:xfrm>
        </p:grpSpPr>
        <p:sp>
          <p:nvSpPr>
            <p:cNvPr id="295" name="Google Shape;295;p62"/>
            <p:cNvSpPr/>
            <p:nvPr/>
          </p:nvSpPr>
          <p:spPr>
            <a:xfrm>
              <a:off x="7883371" y="2487500"/>
              <a:ext cx="2167728" cy="1116834"/>
            </a:xfrm>
            <a:prstGeom prst="wedgeEllipseCallout">
              <a:avLst>
                <a:gd name="adj1" fmla="val 42576"/>
                <a:gd name="adj2" fmla="val 48556"/>
              </a:avLst>
            </a:prstGeom>
            <a:solidFill>
              <a:srgbClr val="FFFF00"/>
            </a:solidFill>
            <a:ln w="25400" cap="flat" cmpd="sng">
              <a:solidFill>
                <a:srgbClr val="00CC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0000"/>
                </a:solidFill>
                <a:latin typeface="Arial"/>
                <a:ea typeface="Arial"/>
                <a:cs typeface="Arial"/>
                <a:sym typeface="Arial"/>
              </a:endParaRPr>
            </a:p>
          </p:txBody>
        </p:sp>
        <p:sp>
          <p:nvSpPr>
            <p:cNvPr id="296" name="Google Shape;296;p62"/>
            <p:cNvSpPr txBox="1"/>
            <p:nvPr/>
          </p:nvSpPr>
          <p:spPr>
            <a:xfrm>
              <a:off x="8120102" y="2672716"/>
              <a:ext cx="1752614"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none" strike="noStrike" cap="none">
                  <a:solidFill>
                    <a:srgbClr val="000000"/>
                  </a:solidFill>
                  <a:latin typeface="Arial"/>
                  <a:ea typeface="Arial"/>
                  <a:cs typeface="Arial"/>
                  <a:sym typeface="Arial"/>
                </a:rPr>
                <a:t>Đếm bớt 5 </a:t>
              </a:r>
              <a:endParaRPr/>
            </a:p>
            <a:p>
              <a:pPr marL="0" marR="0" lvl="0" indent="0" algn="ctr" rtl="0">
                <a:lnSpc>
                  <a:spcPct val="100000"/>
                </a:lnSpc>
                <a:spcBef>
                  <a:spcPts val="0"/>
                </a:spcBef>
                <a:spcAft>
                  <a:spcPts val="0"/>
                </a:spcAft>
                <a:buNone/>
              </a:pPr>
              <a:r>
                <a:rPr lang="en-US" sz="2000" b="1" i="0" u="none" strike="noStrike" cap="none">
                  <a:solidFill>
                    <a:srgbClr val="000000"/>
                  </a:solidFill>
                  <a:latin typeface="Arial"/>
                  <a:ea typeface="Arial"/>
                  <a:cs typeface="Arial"/>
                  <a:sym typeface="Arial"/>
                </a:rPr>
                <a:t>bắt đầu từ 12</a:t>
              </a:r>
              <a:endParaRPr/>
            </a:p>
          </p:txBody>
        </p:sp>
      </p:grpSp>
      <p:pic>
        <p:nvPicPr>
          <p:cNvPr id="297" name="Google Shape;297;p62"/>
          <p:cNvPicPr preferRelativeResize="0"/>
          <p:nvPr/>
        </p:nvPicPr>
        <p:blipFill rotWithShape="1">
          <a:blip r:embed="rId9">
            <a:alphaModFix/>
          </a:blip>
          <a:srcRect r="55363"/>
          <a:stretch/>
        </p:blipFill>
        <p:spPr>
          <a:xfrm rot="5400000">
            <a:off x="8984920" y="274131"/>
            <a:ext cx="368040" cy="3119319"/>
          </a:xfrm>
          <a:prstGeom prst="rect">
            <a:avLst/>
          </a:prstGeom>
          <a:noFill/>
          <a:ln>
            <a:noFill/>
          </a:ln>
        </p:spPr>
      </p:pic>
      <p:sp>
        <p:nvSpPr>
          <p:cNvPr id="298" name="Google Shape;298;p62"/>
          <p:cNvSpPr txBox="1"/>
          <p:nvPr/>
        </p:nvSpPr>
        <p:spPr>
          <a:xfrm>
            <a:off x="9396377" y="1300591"/>
            <a:ext cx="77294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a:solidFill>
                  <a:srgbClr val="FF0000"/>
                </a:solidFill>
                <a:latin typeface="Arial"/>
                <a:ea typeface="Arial"/>
                <a:cs typeface="Arial"/>
                <a:sym typeface="Arial"/>
              </a:rPr>
              <a:t>5</a:t>
            </a:r>
            <a:endParaRPr/>
          </a:p>
        </p:txBody>
      </p:sp>
      <p:sp>
        <p:nvSpPr>
          <p:cNvPr id="299" name="Google Shape;299;p62"/>
          <p:cNvSpPr txBox="1"/>
          <p:nvPr/>
        </p:nvSpPr>
        <p:spPr>
          <a:xfrm>
            <a:off x="4131213" y="1531588"/>
            <a:ext cx="3809721"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0000FF"/>
                </a:solidFill>
                <a:latin typeface="Arial"/>
                <a:ea typeface="Arial"/>
                <a:cs typeface="Arial"/>
                <a:sym typeface="Arial"/>
              </a:rPr>
              <a:t>12 – 5  = ? </a:t>
            </a:r>
            <a:endParaRPr sz="3200" b="1" i="0" u="none" strike="noStrike" cap="none">
              <a:solidFill>
                <a:srgbClr val="0000FF"/>
              </a:solidFill>
              <a:latin typeface="Arial"/>
              <a:ea typeface="Arial"/>
              <a:cs typeface="Arial"/>
              <a:sym typeface="Arial"/>
            </a:endParaRPr>
          </a:p>
        </p:txBody>
      </p:sp>
      <p:pic>
        <p:nvPicPr>
          <p:cNvPr id="300" name="Google Shape;300;p62"/>
          <p:cNvPicPr preferRelativeResize="0"/>
          <p:nvPr/>
        </p:nvPicPr>
        <p:blipFill rotWithShape="1">
          <a:blip r:embed="rId10">
            <a:alphaModFix/>
          </a:blip>
          <a:srcRect/>
          <a:stretch/>
        </p:blipFill>
        <p:spPr>
          <a:xfrm rot="-9802466">
            <a:off x="10567642" y="2622858"/>
            <a:ext cx="804090" cy="1040687"/>
          </a:xfrm>
          <a:prstGeom prst="rect">
            <a:avLst/>
          </a:prstGeom>
          <a:noFill/>
          <a:ln>
            <a:noFill/>
          </a:ln>
        </p:spPr>
      </p:pic>
      <p:sp>
        <p:nvSpPr>
          <p:cNvPr id="301" name="Google Shape;301;p62"/>
          <p:cNvSpPr/>
          <p:nvPr/>
        </p:nvSpPr>
        <p:spPr>
          <a:xfrm rot="10800000">
            <a:off x="9970519" y="2086722"/>
            <a:ext cx="765353" cy="259223"/>
          </a:xfrm>
          <a:prstGeom prst="curvedUpArrow">
            <a:avLst>
              <a:gd name="adj1" fmla="val 25000"/>
              <a:gd name="adj2" fmla="val 50000"/>
              <a:gd name="adj3" fmla="val 25000"/>
            </a:avLst>
          </a:prstGeom>
          <a:solidFill>
            <a:srgbClr val="002060"/>
          </a:solidFill>
          <a:ln w="25400" cap="flat" cmpd="sng">
            <a:solidFill>
              <a:srgbClr val="00CC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302" name="Google Shape;302;p62"/>
          <p:cNvPicPr preferRelativeResize="0"/>
          <p:nvPr/>
        </p:nvPicPr>
        <p:blipFill rotWithShape="1">
          <a:blip r:embed="rId10">
            <a:alphaModFix/>
          </a:blip>
          <a:srcRect/>
          <a:stretch/>
        </p:blipFill>
        <p:spPr>
          <a:xfrm rot="-9802466">
            <a:off x="9739315" y="2695099"/>
            <a:ext cx="798741" cy="1033764"/>
          </a:xfrm>
          <a:prstGeom prst="rect">
            <a:avLst/>
          </a:prstGeom>
          <a:noFill/>
          <a:ln>
            <a:noFill/>
          </a:ln>
        </p:spPr>
      </p:pic>
      <p:pic>
        <p:nvPicPr>
          <p:cNvPr id="303" name="Google Shape;303;p62"/>
          <p:cNvPicPr preferRelativeResize="0"/>
          <p:nvPr/>
        </p:nvPicPr>
        <p:blipFill rotWithShape="1">
          <a:blip r:embed="rId10">
            <a:alphaModFix/>
          </a:blip>
          <a:srcRect/>
          <a:stretch/>
        </p:blipFill>
        <p:spPr>
          <a:xfrm rot="-9802466">
            <a:off x="8953147" y="2704042"/>
            <a:ext cx="803526" cy="1039957"/>
          </a:xfrm>
          <a:prstGeom prst="rect">
            <a:avLst/>
          </a:prstGeom>
          <a:noFill/>
          <a:ln>
            <a:noFill/>
          </a:ln>
        </p:spPr>
      </p:pic>
      <p:sp>
        <p:nvSpPr>
          <p:cNvPr id="304" name="Google Shape;304;p62"/>
          <p:cNvSpPr/>
          <p:nvPr/>
        </p:nvSpPr>
        <p:spPr>
          <a:xfrm rot="10800000">
            <a:off x="9279957" y="2086724"/>
            <a:ext cx="757615" cy="260728"/>
          </a:xfrm>
          <a:prstGeom prst="curvedUpArrow">
            <a:avLst>
              <a:gd name="adj1" fmla="val 25000"/>
              <a:gd name="adj2" fmla="val 50000"/>
              <a:gd name="adj3" fmla="val 25000"/>
            </a:avLst>
          </a:prstGeom>
          <a:solidFill>
            <a:srgbClr val="002060"/>
          </a:solidFill>
          <a:ln w="25400" cap="flat" cmpd="sng">
            <a:solidFill>
              <a:srgbClr val="00CC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305" name="Google Shape;305;p62"/>
          <p:cNvPicPr preferRelativeResize="0"/>
          <p:nvPr/>
        </p:nvPicPr>
        <p:blipFill rotWithShape="1">
          <a:blip r:embed="rId7">
            <a:alphaModFix/>
          </a:blip>
          <a:srcRect l="45859" t="3301" r="3474" b="28232"/>
          <a:stretch/>
        </p:blipFill>
        <p:spPr>
          <a:xfrm>
            <a:off x="7884616" y="2338808"/>
            <a:ext cx="827930" cy="994255"/>
          </a:xfrm>
          <a:prstGeom prst="rect">
            <a:avLst/>
          </a:prstGeom>
          <a:noFill/>
          <a:ln>
            <a:noFill/>
          </a:ln>
        </p:spPr>
      </p:pic>
      <p:pic>
        <p:nvPicPr>
          <p:cNvPr id="306" name="Google Shape;306;p62"/>
          <p:cNvPicPr preferRelativeResize="0"/>
          <p:nvPr/>
        </p:nvPicPr>
        <p:blipFill rotWithShape="1">
          <a:blip r:embed="rId7">
            <a:alphaModFix/>
          </a:blip>
          <a:srcRect l="45859" t="3301" r="3474" b="28232"/>
          <a:stretch/>
        </p:blipFill>
        <p:spPr>
          <a:xfrm>
            <a:off x="7143378" y="2360960"/>
            <a:ext cx="827930" cy="994255"/>
          </a:xfrm>
          <a:prstGeom prst="rect">
            <a:avLst/>
          </a:prstGeom>
          <a:noFill/>
          <a:ln>
            <a:noFill/>
          </a:ln>
        </p:spPr>
      </p:pic>
      <p:cxnSp>
        <p:nvCxnSpPr>
          <p:cNvPr id="307" name="Google Shape;307;p62"/>
          <p:cNvCxnSpPr/>
          <p:nvPr/>
        </p:nvCxnSpPr>
        <p:spPr>
          <a:xfrm>
            <a:off x="7993986" y="2361617"/>
            <a:ext cx="609601" cy="1173816"/>
          </a:xfrm>
          <a:prstGeom prst="straightConnector1">
            <a:avLst/>
          </a:prstGeom>
          <a:noFill/>
          <a:ln w="38100" cap="flat" cmpd="sng">
            <a:solidFill>
              <a:srgbClr val="FF0000"/>
            </a:solidFill>
            <a:prstDash val="solid"/>
            <a:round/>
            <a:headEnd type="none" w="sm" len="sm"/>
            <a:tailEnd type="none" w="sm" len="sm"/>
          </a:ln>
        </p:spPr>
      </p:cxnSp>
      <p:sp>
        <p:nvSpPr>
          <p:cNvPr id="308" name="Google Shape;308;p62"/>
          <p:cNvSpPr txBox="1"/>
          <p:nvPr/>
        </p:nvSpPr>
        <p:spPr>
          <a:xfrm>
            <a:off x="7955626" y="3650081"/>
            <a:ext cx="77294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a:solidFill>
                  <a:srgbClr val="0000FF"/>
                </a:solidFill>
                <a:latin typeface="Arial"/>
                <a:ea typeface="Arial"/>
                <a:cs typeface="Arial"/>
                <a:sym typeface="Arial"/>
              </a:rPr>
              <a:t>9</a:t>
            </a:r>
            <a:endParaRPr/>
          </a:p>
        </p:txBody>
      </p:sp>
      <p:pic>
        <p:nvPicPr>
          <p:cNvPr id="309" name="Google Shape;309;p62"/>
          <p:cNvPicPr preferRelativeResize="0"/>
          <p:nvPr/>
        </p:nvPicPr>
        <p:blipFill rotWithShape="1">
          <a:blip r:embed="rId10">
            <a:alphaModFix/>
          </a:blip>
          <a:srcRect/>
          <a:stretch/>
        </p:blipFill>
        <p:spPr>
          <a:xfrm rot="-9802466">
            <a:off x="8271094" y="2712880"/>
            <a:ext cx="783301" cy="1013781"/>
          </a:xfrm>
          <a:prstGeom prst="rect">
            <a:avLst/>
          </a:prstGeom>
          <a:noFill/>
          <a:ln>
            <a:noFill/>
          </a:ln>
        </p:spPr>
      </p:pic>
      <p:sp>
        <p:nvSpPr>
          <p:cNvPr id="310" name="Google Shape;310;p62"/>
          <p:cNvSpPr/>
          <p:nvPr/>
        </p:nvSpPr>
        <p:spPr>
          <a:xfrm rot="10800000">
            <a:off x="8473157" y="2089426"/>
            <a:ext cx="827930" cy="271287"/>
          </a:xfrm>
          <a:prstGeom prst="curvedUpArrow">
            <a:avLst>
              <a:gd name="adj1" fmla="val 25000"/>
              <a:gd name="adj2" fmla="val 50000"/>
              <a:gd name="adj3" fmla="val 25000"/>
            </a:avLst>
          </a:prstGeom>
          <a:solidFill>
            <a:srgbClr val="002060"/>
          </a:solidFill>
          <a:ln w="25400" cap="flat" cmpd="sng">
            <a:solidFill>
              <a:srgbClr val="00CC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cxnSp>
        <p:nvCxnSpPr>
          <p:cNvPr id="311" name="Google Shape;311;p62"/>
          <p:cNvCxnSpPr/>
          <p:nvPr/>
        </p:nvCxnSpPr>
        <p:spPr>
          <a:xfrm>
            <a:off x="7167745" y="2370044"/>
            <a:ext cx="609601" cy="1173816"/>
          </a:xfrm>
          <a:prstGeom prst="straightConnector1">
            <a:avLst/>
          </a:prstGeom>
          <a:noFill/>
          <a:ln w="38100" cap="flat" cmpd="sng">
            <a:solidFill>
              <a:srgbClr val="FF0000"/>
            </a:solidFill>
            <a:prstDash val="solid"/>
            <a:round/>
            <a:headEnd type="none" w="sm" len="sm"/>
            <a:tailEnd type="none" w="sm" len="sm"/>
          </a:ln>
        </p:spPr>
      </p:cxnSp>
      <p:sp>
        <p:nvSpPr>
          <p:cNvPr id="312" name="Google Shape;312;p62"/>
          <p:cNvSpPr txBox="1"/>
          <p:nvPr/>
        </p:nvSpPr>
        <p:spPr>
          <a:xfrm>
            <a:off x="7365615" y="3638774"/>
            <a:ext cx="77294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a:solidFill>
                  <a:srgbClr val="0000FF"/>
                </a:solidFill>
                <a:latin typeface="Arial"/>
                <a:ea typeface="Arial"/>
                <a:cs typeface="Arial"/>
                <a:sym typeface="Arial"/>
              </a:rPr>
              <a:t>8</a:t>
            </a:r>
            <a:endParaRPr/>
          </a:p>
        </p:txBody>
      </p:sp>
      <p:pic>
        <p:nvPicPr>
          <p:cNvPr id="313" name="Google Shape;313;p62"/>
          <p:cNvPicPr preferRelativeResize="0"/>
          <p:nvPr/>
        </p:nvPicPr>
        <p:blipFill rotWithShape="1">
          <a:blip r:embed="rId10">
            <a:alphaModFix/>
          </a:blip>
          <a:srcRect/>
          <a:stretch/>
        </p:blipFill>
        <p:spPr>
          <a:xfrm rot="-9802466">
            <a:off x="7452304" y="2745345"/>
            <a:ext cx="779205" cy="1008480"/>
          </a:xfrm>
          <a:prstGeom prst="rect">
            <a:avLst/>
          </a:prstGeom>
          <a:noFill/>
          <a:ln>
            <a:noFill/>
          </a:ln>
        </p:spPr>
      </p:pic>
      <p:sp>
        <p:nvSpPr>
          <p:cNvPr id="314" name="Google Shape;314;p62"/>
          <p:cNvSpPr/>
          <p:nvPr/>
        </p:nvSpPr>
        <p:spPr>
          <a:xfrm rot="10800000">
            <a:off x="7589587" y="2098578"/>
            <a:ext cx="869698" cy="250289"/>
          </a:xfrm>
          <a:prstGeom prst="curvedUpArrow">
            <a:avLst>
              <a:gd name="adj1" fmla="val 25000"/>
              <a:gd name="adj2" fmla="val 50000"/>
              <a:gd name="adj3" fmla="val 25000"/>
            </a:avLst>
          </a:prstGeom>
          <a:solidFill>
            <a:srgbClr val="002060"/>
          </a:solidFill>
          <a:ln w="25400" cap="flat" cmpd="sng">
            <a:solidFill>
              <a:srgbClr val="00CC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15" name="Google Shape;315;p62"/>
          <p:cNvSpPr txBox="1"/>
          <p:nvPr/>
        </p:nvSpPr>
        <p:spPr>
          <a:xfrm>
            <a:off x="6600899" y="3629228"/>
            <a:ext cx="77294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a:solidFill>
                  <a:srgbClr val="0000FF"/>
                </a:solidFill>
                <a:latin typeface="Arial"/>
                <a:ea typeface="Arial"/>
                <a:cs typeface="Arial"/>
                <a:sym typeface="Arial"/>
              </a:rPr>
              <a:t>7</a:t>
            </a:r>
            <a:endParaRPr/>
          </a:p>
        </p:txBody>
      </p:sp>
      <p:sp>
        <p:nvSpPr>
          <p:cNvPr id="316" name="Google Shape;316;p62"/>
          <p:cNvSpPr/>
          <p:nvPr/>
        </p:nvSpPr>
        <p:spPr>
          <a:xfrm rot="10800000">
            <a:off x="6733131" y="2089426"/>
            <a:ext cx="827930" cy="271534"/>
          </a:xfrm>
          <a:prstGeom prst="curvedUpArrow">
            <a:avLst>
              <a:gd name="adj1" fmla="val 25000"/>
              <a:gd name="adj2" fmla="val 50000"/>
              <a:gd name="adj3" fmla="val 25000"/>
            </a:avLst>
          </a:prstGeom>
          <a:solidFill>
            <a:srgbClr val="002060"/>
          </a:solidFill>
          <a:ln w="25400" cap="flat" cmpd="sng">
            <a:solidFill>
              <a:srgbClr val="00CC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nvGrpSpPr>
          <p:cNvPr id="317" name="Google Shape;317;p62"/>
          <p:cNvGrpSpPr/>
          <p:nvPr/>
        </p:nvGrpSpPr>
        <p:grpSpPr>
          <a:xfrm>
            <a:off x="3847919" y="5053341"/>
            <a:ext cx="4517939" cy="954224"/>
            <a:chOff x="5857016" y="4985128"/>
            <a:chExt cx="2945193" cy="954224"/>
          </a:xfrm>
        </p:grpSpPr>
        <p:sp>
          <p:nvSpPr>
            <p:cNvPr id="318" name="Google Shape;318;p62"/>
            <p:cNvSpPr/>
            <p:nvPr/>
          </p:nvSpPr>
          <p:spPr>
            <a:xfrm>
              <a:off x="5857016" y="4985128"/>
              <a:ext cx="2945193" cy="954224"/>
            </a:xfrm>
            <a:prstGeom prst="roundRect">
              <a:avLst>
                <a:gd name="adj" fmla="val 16667"/>
              </a:avLst>
            </a:prstGeom>
            <a:solidFill>
              <a:srgbClr val="00FF00"/>
            </a:solidFill>
            <a:ln w="571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0000"/>
                </a:solidFill>
                <a:latin typeface="Arial"/>
                <a:ea typeface="Arial"/>
                <a:cs typeface="Arial"/>
                <a:sym typeface="Arial"/>
              </a:endParaRPr>
            </a:p>
          </p:txBody>
        </p:sp>
        <p:sp>
          <p:nvSpPr>
            <p:cNvPr id="319" name="Google Shape;319;p62"/>
            <p:cNvSpPr txBox="1"/>
            <p:nvPr/>
          </p:nvSpPr>
          <p:spPr>
            <a:xfrm>
              <a:off x="6087855" y="5067766"/>
              <a:ext cx="2483514"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FF0000"/>
                  </a:solidFill>
                  <a:latin typeface="Arial"/>
                  <a:ea typeface="Arial"/>
                  <a:cs typeface="Arial"/>
                  <a:sym typeface="Arial"/>
                </a:rPr>
                <a:t>Vậy 12 – 5 = 7</a:t>
              </a:r>
              <a:endParaRPr sz="4000" b="1" i="0" u="none" strike="noStrike" cap="none">
                <a:solidFill>
                  <a:srgbClr val="FF0000"/>
                </a:solidFill>
                <a:latin typeface="Arial"/>
                <a:ea typeface="Arial"/>
                <a:cs typeface="Arial"/>
                <a:sym typeface="Arial"/>
              </a:endParaRPr>
            </a:p>
          </p:txBody>
        </p:sp>
      </p:grpSp>
      <p:sp>
        <p:nvSpPr>
          <p:cNvPr id="2" name="Nổ: 14 Điểm 1">
            <a:extLst>
              <a:ext uri="{FF2B5EF4-FFF2-40B4-BE49-F238E27FC236}">
                <a16:creationId xmlns:a16="http://schemas.microsoft.com/office/drawing/2014/main" id="{A639E2C8-1397-2390-4E7E-ED72966ED8E4}"/>
              </a:ext>
            </a:extLst>
          </p:cNvPr>
          <p:cNvSpPr/>
          <p:nvPr/>
        </p:nvSpPr>
        <p:spPr>
          <a:xfrm>
            <a:off x="0" y="6429676"/>
            <a:ext cx="1380744" cy="510620"/>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8"/>
                                        </p:tgtEl>
                                        <p:attrNameLst>
                                          <p:attrName>style.visibility</p:attrName>
                                        </p:attrNameLst>
                                      </p:cBhvr>
                                      <p:to>
                                        <p:strVal val="visible"/>
                                      </p:to>
                                    </p:set>
                                    <p:animEffect transition="in" filter="fade">
                                      <p:cBhvr>
                                        <p:cTn id="7" dur="500"/>
                                        <p:tgtEl>
                                          <p:spTgt spid="26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2"/>
                                        </p:tgtEl>
                                        <p:attrNameLst>
                                          <p:attrName>style.visibility</p:attrName>
                                        </p:attrNameLst>
                                      </p:cBhvr>
                                      <p:to>
                                        <p:strVal val="visible"/>
                                      </p:to>
                                    </p:set>
                                    <p:animEffect transition="in" filter="fade">
                                      <p:cBhvr>
                                        <p:cTn id="11" dur="500"/>
                                        <p:tgtEl>
                                          <p:spTgt spid="27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73"/>
                                        </p:tgtEl>
                                        <p:attrNameLst>
                                          <p:attrName>style.visibility</p:attrName>
                                        </p:attrNameLst>
                                      </p:cBhvr>
                                      <p:to>
                                        <p:strVal val="visible"/>
                                      </p:to>
                                    </p:set>
                                    <p:animEffect transition="in" filter="fade">
                                      <p:cBhvr>
                                        <p:cTn id="15" dur="500"/>
                                        <p:tgtEl>
                                          <p:spTgt spid="27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74"/>
                                        </p:tgtEl>
                                        <p:attrNameLst>
                                          <p:attrName>style.visibility</p:attrName>
                                        </p:attrNameLst>
                                      </p:cBhvr>
                                      <p:to>
                                        <p:strVal val="visible"/>
                                      </p:to>
                                    </p:set>
                                    <p:animEffect transition="in" filter="fade">
                                      <p:cBhvr>
                                        <p:cTn id="19" dur="500"/>
                                        <p:tgtEl>
                                          <p:spTgt spid="27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75"/>
                                        </p:tgtEl>
                                        <p:attrNameLst>
                                          <p:attrName>style.visibility</p:attrName>
                                        </p:attrNameLst>
                                      </p:cBhvr>
                                      <p:to>
                                        <p:strVal val="visible"/>
                                      </p:to>
                                    </p:set>
                                    <p:animEffect transition="in" filter="fade">
                                      <p:cBhvr>
                                        <p:cTn id="23" dur="500"/>
                                        <p:tgtEl>
                                          <p:spTgt spid="27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76"/>
                                        </p:tgtEl>
                                        <p:attrNameLst>
                                          <p:attrName>style.visibility</p:attrName>
                                        </p:attrNameLst>
                                      </p:cBhvr>
                                      <p:to>
                                        <p:strVal val="visible"/>
                                      </p:to>
                                    </p:set>
                                    <p:animEffect transition="in" filter="fade">
                                      <p:cBhvr>
                                        <p:cTn id="27" dur="500"/>
                                        <p:tgtEl>
                                          <p:spTgt spid="27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77"/>
                                        </p:tgtEl>
                                        <p:attrNameLst>
                                          <p:attrName>style.visibility</p:attrName>
                                        </p:attrNameLst>
                                      </p:cBhvr>
                                      <p:to>
                                        <p:strVal val="visible"/>
                                      </p:to>
                                    </p:set>
                                    <p:animEffect transition="in" filter="fade">
                                      <p:cBhvr>
                                        <p:cTn id="31" dur="500"/>
                                        <p:tgtEl>
                                          <p:spTgt spid="277"/>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78"/>
                                        </p:tgtEl>
                                        <p:attrNameLst>
                                          <p:attrName>style.visibility</p:attrName>
                                        </p:attrNameLst>
                                      </p:cBhvr>
                                      <p:to>
                                        <p:strVal val="visible"/>
                                      </p:to>
                                    </p:set>
                                    <p:animEffect transition="in" filter="fade">
                                      <p:cBhvr>
                                        <p:cTn id="35" dur="500"/>
                                        <p:tgtEl>
                                          <p:spTgt spid="278"/>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79"/>
                                        </p:tgtEl>
                                        <p:attrNameLst>
                                          <p:attrName>style.visibility</p:attrName>
                                        </p:attrNameLst>
                                      </p:cBhvr>
                                      <p:to>
                                        <p:strVal val="visible"/>
                                      </p:to>
                                    </p:set>
                                    <p:animEffect transition="in" filter="fade">
                                      <p:cBhvr>
                                        <p:cTn id="39" dur="500"/>
                                        <p:tgtEl>
                                          <p:spTgt spid="279"/>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80"/>
                                        </p:tgtEl>
                                        <p:attrNameLst>
                                          <p:attrName>style.visibility</p:attrName>
                                        </p:attrNameLst>
                                      </p:cBhvr>
                                      <p:to>
                                        <p:strVal val="visible"/>
                                      </p:to>
                                    </p:set>
                                    <p:animEffect transition="in" filter="fade">
                                      <p:cBhvr>
                                        <p:cTn id="43" dur="500"/>
                                        <p:tgtEl>
                                          <p:spTgt spid="280"/>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281"/>
                                        </p:tgtEl>
                                        <p:attrNameLst>
                                          <p:attrName>style.visibility</p:attrName>
                                        </p:attrNameLst>
                                      </p:cBhvr>
                                      <p:to>
                                        <p:strVal val="visible"/>
                                      </p:to>
                                    </p:set>
                                    <p:animEffect transition="in" filter="fade">
                                      <p:cBhvr>
                                        <p:cTn id="47" dur="500"/>
                                        <p:tgtEl>
                                          <p:spTgt spid="281"/>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282"/>
                                        </p:tgtEl>
                                        <p:attrNameLst>
                                          <p:attrName>style.visibility</p:attrName>
                                        </p:attrNameLst>
                                      </p:cBhvr>
                                      <p:to>
                                        <p:strVal val="visible"/>
                                      </p:to>
                                    </p:set>
                                    <p:animEffect transition="in" filter="fade">
                                      <p:cBhvr>
                                        <p:cTn id="51" dur="500"/>
                                        <p:tgtEl>
                                          <p:spTgt spid="282"/>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283"/>
                                        </p:tgtEl>
                                        <p:attrNameLst>
                                          <p:attrName>style.visibility</p:attrName>
                                        </p:attrNameLst>
                                      </p:cBhvr>
                                      <p:to>
                                        <p:strVal val="visible"/>
                                      </p:to>
                                    </p:set>
                                    <p:animEffect transition="in" filter="fade">
                                      <p:cBhvr>
                                        <p:cTn id="55" dur="500"/>
                                        <p:tgtEl>
                                          <p:spTgt spid="28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85"/>
                                        </p:tgtEl>
                                        <p:attrNameLst>
                                          <p:attrName>style.visibility</p:attrName>
                                        </p:attrNameLst>
                                      </p:cBhvr>
                                      <p:to>
                                        <p:strVal val="visible"/>
                                      </p:to>
                                    </p:set>
                                    <p:animEffect transition="in" filter="fade">
                                      <p:cBhvr>
                                        <p:cTn id="60" dur="500"/>
                                        <p:tgtEl>
                                          <p:spTgt spid="28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1000"/>
                                        <p:tgtEl>
                                          <p:spTgt spid="283"/>
                                        </p:tgtEl>
                                      </p:cBhvr>
                                    </p:animEffect>
                                    <p:set>
                                      <p:cBhvr>
                                        <p:cTn id="65" dur="1" fill="hold">
                                          <p:stCondLst>
                                            <p:cond delay="1000"/>
                                          </p:stCondLst>
                                        </p:cTn>
                                        <p:tgtEl>
                                          <p:spTgt spid="283"/>
                                        </p:tgtEl>
                                        <p:attrNameLst>
                                          <p:attrName>style.visibility</p:attrName>
                                        </p:attrNameLst>
                                      </p:cBhvr>
                                      <p:to>
                                        <p:strVal val="hidden"/>
                                      </p:to>
                                    </p:set>
                                  </p:childTnLst>
                                </p:cTn>
                              </p:par>
                              <p:par>
                                <p:cTn id="66" presetID="10" presetClass="entr" presetSubtype="0" fill="hold" nodeType="withEffect">
                                  <p:stCondLst>
                                    <p:cond delay="0"/>
                                  </p:stCondLst>
                                  <p:childTnLst>
                                    <p:set>
                                      <p:cBhvr>
                                        <p:cTn id="67" dur="1" fill="hold">
                                          <p:stCondLst>
                                            <p:cond delay="0"/>
                                          </p:stCondLst>
                                        </p:cTn>
                                        <p:tgtEl>
                                          <p:spTgt spid="284"/>
                                        </p:tgtEl>
                                        <p:attrNameLst>
                                          <p:attrName>style.visibility</p:attrName>
                                        </p:attrNameLst>
                                      </p:cBhvr>
                                      <p:to>
                                        <p:strVal val="visible"/>
                                      </p:to>
                                    </p:set>
                                    <p:animEffect transition="in" filter="fade">
                                      <p:cBhvr>
                                        <p:cTn id="68" dur="1000"/>
                                        <p:tgtEl>
                                          <p:spTgt spid="284"/>
                                        </p:tgtEl>
                                      </p:cBhvr>
                                    </p:animEffect>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1000"/>
                                        <p:tgtEl>
                                          <p:spTgt spid="282"/>
                                        </p:tgtEl>
                                      </p:cBhvr>
                                    </p:animEffect>
                                    <p:set>
                                      <p:cBhvr>
                                        <p:cTn id="72" dur="1" fill="hold">
                                          <p:stCondLst>
                                            <p:cond delay="1000"/>
                                          </p:stCondLst>
                                        </p:cTn>
                                        <p:tgtEl>
                                          <p:spTgt spid="282"/>
                                        </p:tgtEl>
                                        <p:attrNameLst>
                                          <p:attrName>style.visibility</p:attrName>
                                        </p:attrNameLst>
                                      </p:cBhvr>
                                      <p:to>
                                        <p:strVal val="hidden"/>
                                      </p:to>
                                    </p:set>
                                  </p:childTnLst>
                                </p:cTn>
                              </p:par>
                              <p:par>
                                <p:cTn id="73" presetID="10" presetClass="entr" presetSubtype="0" fill="hold" nodeType="withEffect">
                                  <p:stCondLst>
                                    <p:cond delay="0"/>
                                  </p:stCondLst>
                                  <p:childTnLst>
                                    <p:set>
                                      <p:cBhvr>
                                        <p:cTn id="74" dur="1" fill="hold">
                                          <p:stCondLst>
                                            <p:cond delay="0"/>
                                          </p:stCondLst>
                                        </p:cTn>
                                        <p:tgtEl>
                                          <p:spTgt spid="286"/>
                                        </p:tgtEl>
                                        <p:attrNameLst>
                                          <p:attrName>style.visibility</p:attrName>
                                        </p:attrNameLst>
                                      </p:cBhvr>
                                      <p:to>
                                        <p:strVal val="visible"/>
                                      </p:to>
                                    </p:set>
                                    <p:animEffect transition="in" filter="fade">
                                      <p:cBhvr>
                                        <p:cTn id="75" dur="1000"/>
                                        <p:tgtEl>
                                          <p:spTgt spid="286"/>
                                        </p:tgtEl>
                                      </p:cBhvr>
                                    </p:animEffect>
                                  </p:childTnLst>
                                </p:cTn>
                              </p:par>
                            </p:childTnLst>
                          </p:cTn>
                        </p:par>
                        <p:par>
                          <p:cTn id="76" fill="hold">
                            <p:stCondLst>
                              <p:cond delay="2000"/>
                            </p:stCondLst>
                            <p:childTnLst>
                              <p:par>
                                <p:cTn id="77" presetID="10" presetClass="exit" presetSubtype="0" fill="hold" nodeType="afterEffect">
                                  <p:stCondLst>
                                    <p:cond delay="0"/>
                                  </p:stCondLst>
                                  <p:childTnLst>
                                    <p:animEffect transition="out" filter="fade">
                                      <p:cBhvr>
                                        <p:cTn id="78" dur="1000"/>
                                        <p:tgtEl>
                                          <p:spTgt spid="281"/>
                                        </p:tgtEl>
                                      </p:cBhvr>
                                    </p:animEffect>
                                    <p:set>
                                      <p:cBhvr>
                                        <p:cTn id="79" dur="1" fill="hold">
                                          <p:stCondLst>
                                            <p:cond delay="1000"/>
                                          </p:stCondLst>
                                        </p:cTn>
                                        <p:tgtEl>
                                          <p:spTgt spid="281"/>
                                        </p:tgtEl>
                                        <p:attrNameLst>
                                          <p:attrName>style.visibility</p:attrName>
                                        </p:attrNameLst>
                                      </p:cBhvr>
                                      <p:to>
                                        <p:strVal val="hidden"/>
                                      </p:to>
                                    </p:set>
                                  </p:childTnLst>
                                </p:cTn>
                              </p:par>
                              <p:par>
                                <p:cTn id="80" presetID="10" presetClass="entr" presetSubtype="0" fill="hold" nodeType="withEffect">
                                  <p:stCondLst>
                                    <p:cond delay="0"/>
                                  </p:stCondLst>
                                  <p:childTnLst>
                                    <p:set>
                                      <p:cBhvr>
                                        <p:cTn id="81" dur="1" fill="hold">
                                          <p:stCondLst>
                                            <p:cond delay="0"/>
                                          </p:stCondLst>
                                        </p:cTn>
                                        <p:tgtEl>
                                          <p:spTgt spid="287"/>
                                        </p:tgtEl>
                                        <p:attrNameLst>
                                          <p:attrName>style.visibility</p:attrName>
                                        </p:attrNameLst>
                                      </p:cBhvr>
                                      <p:to>
                                        <p:strVal val="visible"/>
                                      </p:to>
                                    </p:set>
                                    <p:animEffect transition="in" filter="fade">
                                      <p:cBhvr>
                                        <p:cTn id="82" dur="1000"/>
                                        <p:tgtEl>
                                          <p:spTgt spid="287"/>
                                        </p:tgtEl>
                                      </p:cBhvr>
                                    </p:animEffect>
                                  </p:childTnLst>
                                </p:cTn>
                              </p:par>
                            </p:childTnLst>
                          </p:cTn>
                        </p:par>
                        <p:par>
                          <p:cTn id="83" fill="hold">
                            <p:stCondLst>
                              <p:cond delay="3000"/>
                            </p:stCondLst>
                            <p:childTnLst>
                              <p:par>
                                <p:cTn id="84" presetID="10" presetClass="exit" presetSubtype="0" fill="hold" nodeType="afterEffect">
                                  <p:stCondLst>
                                    <p:cond delay="0"/>
                                  </p:stCondLst>
                                  <p:childTnLst>
                                    <p:animEffect transition="out" filter="fade">
                                      <p:cBhvr>
                                        <p:cTn id="85" dur="1000"/>
                                        <p:tgtEl>
                                          <p:spTgt spid="279"/>
                                        </p:tgtEl>
                                      </p:cBhvr>
                                    </p:animEffect>
                                    <p:set>
                                      <p:cBhvr>
                                        <p:cTn id="86" dur="1" fill="hold">
                                          <p:stCondLst>
                                            <p:cond delay="1000"/>
                                          </p:stCondLst>
                                        </p:cTn>
                                        <p:tgtEl>
                                          <p:spTgt spid="279"/>
                                        </p:tgtEl>
                                        <p:attrNameLst>
                                          <p:attrName>style.visibility</p:attrName>
                                        </p:attrNameLst>
                                      </p:cBhvr>
                                      <p:to>
                                        <p:strVal val="hidden"/>
                                      </p:to>
                                    </p:set>
                                  </p:childTnLst>
                                </p:cTn>
                              </p:par>
                              <p:par>
                                <p:cTn id="87" presetID="10" presetClass="entr" presetSubtype="0" fill="hold" nodeType="withEffect">
                                  <p:stCondLst>
                                    <p:cond delay="0"/>
                                  </p:stCondLst>
                                  <p:childTnLst>
                                    <p:set>
                                      <p:cBhvr>
                                        <p:cTn id="88" dur="1" fill="hold">
                                          <p:stCondLst>
                                            <p:cond delay="0"/>
                                          </p:stCondLst>
                                        </p:cTn>
                                        <p:tgtEl>
                                          <p:spTgt spid="305"/>
                                        </p:tgtEl>
                                        <p:attrNameLst>
                                          <p:attrName>style.visibility</p:attrName>
                                        </p:attrNameLst>
                                      </p:cBhvr>
                                      <p:to>
                                        <p:strVal val="visible"/>
                                      </p:to>
                                    </p:set>
                                    <p:animEffect transition="in" filter="fade">
                                      <p:cBhvr>
                                        <p:cTn id="89" dur="1000"/>
                                        <p:tgtEl>
                                          <p:spTgt spid="305"/>
                                        </p:tgtEl>
                                      </p:cBhvr>
                                    </p:animEffect>
                                  </p:childTnLst>
                                </p:cTn>
                              </p:par>
                            </p:childTnLst>
                          </p:cTn>
                        </p:par>
                        <p:par>
                          <p:cTn id="90" fill="hold">
                            <p:stCondLst>
                              <p:cond delay="4000"/>
                            </p:stCondLst>
                            <p:childTnLst>
                              <p:par>
                                <p:cTn id="91" presetID="10" presetClass="exit" presetSubtype="0" fill="hold" nodeType="afterEffect">
                                  <p:stCondLst>
                                    <p:cond delay="0"/>
                                  </p:stCondLst>
                                  <p:childTnLst>
                                    <p:animEffect transition="out" filter="fade">
                                      <p:cBhvr>
                                        <p:cTn id="92" dur="1000"/>
                                        <p:tgtEl>
                                          <p:spTgt spid="280"/>
                                        </p:tgtEl>
                                      </p:cBhvr>
                                    </p:animEffect>
                                    <p:set>
                                      <p:cBhvr>
                                        <p:cTn id="93" dur="1" fill="hold">
                                          <p:stCondLst>
                                            <p:cond delay="1000"/>
                                          </p:stCondLst>
                                        </p:cTn>
                                        <p:tgtEl>
                                          <p:spTgt spid="280"/>
                                        </p:tgtEl>
                                        <p:attrNameLst>
                                          <p:attrName>style.visibility</p:attrName>
                                        </p:attrNameLst>
                                      </p:cBhvr>
                                      <p:to>
                                        <p:strVal val="hidden"/>
                                      </p:to>
                                    </p:set>
                                  </p:childTnLst>
                                </p:cTn>
                              </p:par>
                              <p:par>
                                <p:cTn id="94" presetID="10" presetClass="entr" presetSubtype="0" fill="hold" nodeType="withEffect">
                                  <p:stCondLst>
                                    <p:cond delay="0"/>
                                  </p:stCondLst>
                                  <p:childTnLst>
                                    <p:set>
                                      <p:cBhvr>
                                        <p:cTn id="95" dur="1" fill="hold">
                                          <p:stCondLst>
                                            <p:cond delay="0"/>
                                          </p:stCondLst>
                                        </p:cTn>
                                        <p:tgtEl>
                                          <p:spTgt spid="306"/>
                                        </p:tgtEl>
                                        <p:attrNameLst>
                                          <p:attrName>style.visibility</p:attrName>
                                        </p:attrNameLst>
                                      </p:cBhvr>
                                      <p:to>
                                        <p:strVal val="visible"/>
                                      </p:to>
                                    </p:set>
                                    <p:animEffect transition="in" filter="fade">
                                      <p:cBhvr>
                                        <p:cTn id="96" dur="1000"/>
                                        <p:tgtEl>
                                          <p:spTgt spid="306"/>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297"/>
                                        </p:tgtEl>
                                        <p:attrNameLst>
                                          <p:attrName>style.visibility</p:attrName>
                                        </p:attrNameLst>
                                      </p:cBhvr>
                                      <p:to>
                                        <p:strVal val="visible"/>
                                      </p:to>
                                    </p:set>
                                    <p:animEffect transition="in" filter="fade">
                                      <p:cBhvr>
                                        <p:cTn id="101" dur="500"/>
                                        <p:tgtEl>
                                          <p:spTgt spid="297"/>
                                        </p:tgtEl>
                                      </p:cBhvr>
                                    </p:animEffect>
                                  </p:childTnLst>
                                </p:cTn>
                              </p:par>
                            </p:childTnLst>
                          </p:cTn>
                        </p:par>
                        <p:par>
                          <p:cTn id="102" fill="hold">
                            <p:stCondLst>
                              <p:cond delay="500"/>
                            </p:stCondLst>
                            <p:childTnLst>
                              <p:par>
                                <p:cTn id="103" presetID="10" presetClass="entr" presetSubtype="0" fill="hold" nodeType="afterEffect">
                                  <p:stCondLst>
                                    <p:cond delay="0"/>
                                  </p:stCondLst>
                                  <p:childTnLst>
                                    <p:set>
                                      <p:cBhvr>
                                        <p:cTn id="104" dur="1" fill="hold">
                                          <p:stCondLst>
                                            <p:cond delay="0"/>
                                          </p:stCondLst>
                                        </p:cTn>
                                        <p:tgtEl>
                                          <p:spTgt spid="298"/>
                                        </p:tgtEl>
                                        <p:attrNameLst>
                                          <p:attrName>style.visibility</p:attrName>
                                        </p:attrNameLst>
                                      </p:cBhvr>
                                      <p:to>
                                        <p:strVal val="visible"/>
                                      </p:to>
                                    </p:set>
                                    <p:animEffect transition="in" filter="fade">
                                      <p:cBhvr>
                                        <p:cTn id="105" dur="500"/>
                                        <p:tgtEl>
                                          <p:spTgt spid="298"/>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299"/>
                                        </p:tgtEl>
                                        <p:attrNameLst>
                                          <p:attrName>style.visibility</p:attrName>
                                        </p:attrNameLst>
                                      </p:cBhvr>
                                      <p:to>
                                        <p:strVal val="visible"/>
                                      </p:to>
                                    </p:set>
                                    <p:animEffect transition="in" filter="fade">
                                      <p:cBhvr>
                                        <p:cTn id="110" dur="1000"/>
                                        <p:tgtEl>
                                          <p:spTgt spid="299"/>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293"/>
                                        </p:tgtEl>
                                        <p:attrNameLst>
                                          <p:attrName>style.visibility</p:attrName>
                                        </p:attrNameLst>
                                      </p:cBhvr>
                                      <p:to>
                                        <p:strVal val="visible"/>
                                      </p:to>
                                    </p:set>
                                    <p:animEffect transition="in" filter="fade">
                                      <p:cBhvr>
                                        <p:cTn id="115" dur="1000"/>
                                        <p:tgtEl>
                                          <p:spTgt spid="293"/>
                                        </p:tgtEl>
                                      </p:cBhvr>
                                    </p:animEffect>
                                  </p:childTnLst>
                                </p:cTn>
                              </p:par>
                            </p:childTnLst>
                          </p:cTn>
                        </p:par>
                        <p:par>
                          <p:cTn id="116" fill="hold">
                            <p:stCondLst>
                              <p:cond delay="1000"/>
                            </p:stCondLst>
                            <p:childTnLst>
                              <p:par>
                                <p:cTn id="117" presetID="10" presetClass="entr" presetSubtype="0" fill="hold" nodeType="afterEffect">
                                  <p:stCondLst>
                                    <p:cond delay="0"/>
                                  </p:stCondLst>
                                  <p:childTnLst>
                                    <p:set>
                                      <p:cBhvr>
                                        <p:cTn id="118" dur="1" fill="hold">
                                          <p:stCondLst>
                                            <p:cond delay="0"/>
                                          </p:stCondLst>
                                        </p:cTn>
                                        <p:tgtEl>
                                          <p:spTgt spid="294"/>
                                        </p:tgtEl>
                                        <p:attrNameLst>
                                          <p:attrName>style.visibility</p:attrName>
                                        </p:attrNameLst>
                                      </p:cBhvr>
                                      <p:to>
                                        <p:strVal val="visible"/>
                                      </p:to>
                                    </p:set>
                                    <p:animEffect transition="in" filter="fade">
                                      <p:cBhvr>
                                        <p:cTn id="119" dur="1000"/>
                                        <p:tgtEl>
                                          <p:spTgt spid="294"/>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300"/>
                                        </p:tgtEl>
                                        <p:attrNameLst>
                                          <p:attrName>style.visibility</p:attrName>
                                        </p:attrNameLst>
                                      </p:cBhvr>
                                      <p:to>
                                        <p:strVal val="visible"/>
                                      </p:to>
                                    </p:set>
                                    <p:animEffect transition="in" filter="fade">
                                      <p:cBhvr>
                                        <p:cTn id="124" dur="500"/>
                                        <p:tgtEl>
                                          <p:spTgt spid="300"/>
                                        </p:tgtEl>
                                      </p:cBhvr>
                                    </p:animEffect>
                                  </p:childTnLst>
                                </p:cTn>
                              </p:par>
                            </p:childTnLst>
                          </p:cTn>
                        </p:par>
                        <p:par>
                          <p:cTn id="125" fill="hold">
                            <p:stCondLst>
                              <p:cond delay="500"/>
                            </p:stCondLst>
                            <p:childTnLst>
                              <p:par>
                                <p:cTn id="126" presetID="10" presetClass="entr" presetSubtype="0" fill="hold" nodeType="afterEffect">
                                  <p:stCondLst>
                                    <p:cond delay="0"/>
                                  </p:stCondLst>
                                  <p:childTnLst>
                                    <p:set>
                                      <p:cBhvr>
                                        <p:cTn id="127" dur="1" fill="hold">
                                          <p:stCondLst>
                                            <p:cond delay="0"/>
                                          </p:stCondLst>
                                        </p:cTn>
                                        <p:tgtEl>
                                          <p:spTgt spid="288"/>
                                        </p:tgtEl>
                                        <p:attrNameLst>
                                          <p:attrName>style.visibility</p:attrName>
                                        </p:attrNameLst>
                                      </p:cBhvr>
                                      <p:to>
                                        <p:strVal val="visible"/>
                                      </p:to>
                                    </p:set>
                                    <p:animEffect transition="in" filter="fade">
                                      <p:cBhvr>
                                        <p:cTn id="128" dur="500"/>
                                        <p:tgtEl>
                                          <p:spTgt spid="288"/>
                                        </p:tgtEl>
                                      </p:cBhvr>
                                    </p:animEffect>
                                  </p:childTnLst>
                                </p:cTn>
                              </p:par>
                            </p:childTnLst>
                          </p:cTn>
                        </p:par>
                        <p:par>
                          <p:cTn id="129" fill="hold">
                            <p:stCondLst>
                              <p:cond delay="1000"/>
                            </p:stCondLst>
                            <p:childTnLst>
                              <p:par>
                                <p:cTn id="130" presetID="10" presetClass="exit" presetSubtype="0" fill="hold" nodeType="afterEffect">
                                  <p:stCondLst>
                                    <p:cond delay="0"/>
                                  </p:stCondLst>
                                  <p:childTnLst>
                                    <p:animEffect transition="out" filter="fade">
                                      <p:cBhvr>
                                        <p:cTn id="131" dur="500"/>
                                        <p:tgtEl>
                                          <p:spTgt spid="300"/>
                                        </p:tgtEl>
                                      </p:cBhvr>
                                    </p:animEffect>
                                    <p:set>
                                      <p:cBhvr>
                                        <p:cTn id="132" dur="1" fill="hold">
                                          <p:stCondLst>
                                            <p:cond delay="500"/>
                                          </p:stCondLst>
                                        </p:cTn>
                                        <p:tgtEl>
                                          <p:spTgt spid="300"/>
                                        </p:tgtEl>
                                        <p:attrNameLst>
                                          <p:attrName>style.visibility</p:attrName>
                                        </p:attrNameLst>
                                      </p:cBhvr>
                                      <p:to>
                                        <p:strVal val="hidden"/>
                                      </p:to>
                                    </p:set>
                                  </p:childTnLst>
                                </p:cTn>
                              </p:par>
                              <p:par>
                                <p:cTn id="133" presetID="10" presetClass="exit" presetSubtype="0" fill="hold" nodeType="withEffect">
                                  <p:stCondLst>
                                    <p:cond delay="0"/>
                                  </p:stCondLst>
                                  <p:childTnLst>
                                    <p:animEffect transition="out" filter="fade">
                                      <p:cBhvr>
                                        <p:cTn id="134" dur="500"/>
                                        <p:tgtEl>
                                          <p:spTgt spid="285"/>
                                        </p:tgtEl>
                                      </p:cBhvr>
                                    </p:animEffect>
                                    <p:set>
                                      <p:cBhvr>
                                        <p:cTn id="135" dur="1" fill="hold">
                                          <p:stCondLst>
                                            <p:cond delay="500"/>
                                          </p:stCondLst>
                                        </p:cTn>
                                        <p:tgtEl>
                                          <p:spTgt spid="285"/>
                                        </p:tgtEl>
                                        <p:attrNameLst>
                                          <p:attrName>style.visibility</p:attrName>
                                        </p:attrNameLst>
                                      </p:cBhvr>
                                      <p:to>
                                        <p:strVal val="hidden"/>
                                      </p:to>
                                    </p:set>
                                  </p:childTnLst>
                                </p:cTn>
                              </p:par>
                              <p:par>
                                <p:cTn id="136" presetID="10" presetClass="entr" presetSubtype="0" fill="hold" nodeType="withEffect">
                                  <p:stCondLst>
                                    <p:cond delay="0"/>
                                  </p:stCondLst>
                                  <p:childTnLst>
                                    <p:set>
                                      <p:cBhvr>
                                        <p:cTn id="137" dur="1" fill="hold">
                                          <p:stCondLst>
                                            <p:cond delay="0"/>
                                          </p:stCondLst>
                                        </p:cTn>
                                        <p:tgtEl>
                                          <p:spTgt spid="291"/>
                                        </p:tgtEl>
                                        <p:attrNameLst>
                                          <p:attrName>style.visibility</p:attrName>
                                        </p:attrNameLst>
                                      </p:cBhvr>
                                      <p:to>
                                        <p:strVal val="visible"/>
                                      </p:to>
                                    </p:set>
                                    <p:animEffect transition="in" filter="fade">
                                      <p:cBhvr>
                                        <p:cTn id="138" dur="500"/>
                                        <p:tgtEl>
                                          <p:spTgt spid="291"/>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nodeType="clickEffect">
                                  <p:stCondLst>
                                    <p:cond delay="0"/>
                                  </p:stCondLst>
                                  <p:childTnLst>
                                    <p:set>
                                      <p:cBhvr>
                                        <p:cTn id="142" dur="1" fill="hold">
                                          <p:stCondLst>
                                            <p:cond delay="0"/>
                                          </p:stCondLst>
                                        </p:cTn>
                                        <p:tgtEl>
                                          <p:spTgt spid="301"/>
                                        </p:tgtEl>
                                        <p:attrNameLst>
                                          <p:attrName>style.visibility</p:attrName>
                                        </p:attrNameLst>
                                      </p:cBhvr>
                                      <p:to>
                                        <p:strVal val="visible"/>
                                      </p:to>
                                    </p:set>
                                    <p:animEffect transition="in" filter="fade">
                                      <p:cBhvr>
                                        <p:cTn id="143" dur="500"/>
                                        <p:tgtEl>
                                          <p:spTgt spid="301"/>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nodeType="clickEffect">
                                  <p:stCondLst>
                                    <p:cond delay="0"/>
                                  </p:stCondLst>
                                  <p:childTnLst>
                                    <p:set>
                                      <p:cBhvr>
                                        <p:cTn id="147" dur="1" fill="hold">
                                          <p:stCondLst>
                                            <p:cond delay="0"/>
                                          </p:stCondLst>
                                        </p:cTn>
                                        <p:tgtEl>
                                          <p:spTgt spid="302"/>
                                        </p:tgtEl>
                                        <p:attrNameLst>
                                          <p:attrName>style.visibility</p:attrName>
                                        </p:attrNameLst>
                                      </p:cBhvr>
                                      <p:to>
                                        <p:strVal val="visible"/>
                                      </p:to>
                                    </p:set>
                                    <p:animEffect transition="in" filter="fade">
                                      <p:cBhvr>
                                        <p:cTn id="148" dur="500"/>
                                        <p:tgtEl>
                                          <p:spTgt spid="302"/>
                                        </p:tgtEl>
                                      </p:cBhvr>
                                    </p:animEffect>
                                  </p:childTnLst>
                                </p:cTn>
                              </p:par>
                            </p:childTnLst>
                          </p:cTn>
                        </p:par>
                        <p:par>
                          <p:cTn id="149" fill="hold">
                            <p:stCondLst>
                              <p:cond delay="500"/>
                            </p:stCondLst>
                            <p:childTnLst>
                              <p:par>
                                <p:cTn id="150" presetID="10" presetClass="entr" presetSubtype="0" fill="hold" nodeType="afterEffect">
                                  <p:stCondLst>
                                    <p:cond delay="0"/>
                                  </p:stCondLst>
                                  <p:childTnLst>
                                    <p:set>
                                      <p:cBhvr>
                                        <p:cTn id="151" dur="1" fill="hold">
                                          <p:stCondLst>
                                            <p:cond delay="0"/>
                                          </p:stCondLst>
                                        </p:cTn>
                                        <p:tgtEl>
                                          <p:spTgt spid="289"/>
                                        </p:tgtEl>
                                        <p:attrNameLst>
                                          <p:attrName>style.visibility</p:attrName>
                                        </p:attrNameLst>
                                      </p:cBhvr>
                                      <p:to>
                                        <p:strVal val="visible"/>
                                      </p:to>
                                    </p:set>
                                    <p:animEffect transition="in" filter="fade">
                                      <p:cBhvr>
                                        <p:cTn id="152" dur="500"/>
                                        <p:tgtEl>
                                          <p:spTgt spid="289"/>
                                        </p:tgtEl>
                                      </p:cBhvr>
                                    </p:animEffect>
                                  </p:childTnLst>
                                </p:cTn>
                              </p:par>
                            </p:childTnLst>
                          </p:cTn>
                        </p:par>
                        <p:par>
                          <p:cTn id="153" fill="hold">
                            <p:stCondLst>
                              <p:cond delay="1000"/>
                            </p:stCondLst>
                            <p:childTnLst>
                              <p:par>
                                <p:cTn id="154" presetID="10" presetClass="exit" presetSubtype="0" fill="hold" nodeType="afterEffect">
                                  <p:stCondLst>
                                    <p:cond delay="0"/>
                                  </p:stCondLst>
                                  <p:childTnLst>
                                    <p:animEffect transition="out" filter="fade">
                                      <p:cBhvr>
                                        <p:cTn id="155" dur="500"/>
                                        <p:tgtEl>
                                          <p:spTgt spid="302"/>
                                        </p:tgtEl>
                                      </p:cBhvr>
                                    </p:animEffect>
                                    <p:set>
                                      <p:cBhvr>
                                        <p:cTn id="156" dur="1" fill="hold">
                                          <p:stCondLst>
                                            <p:cond delay="500"/>
                                          </p:stCondLst>
                                        </p:cTn>
                                        <p:tgtEl>
                                          <p:spTgt spid="302"/>
                                        </p:tgtEl>
                                        <p:attrNameLst>
                                          <p:attrName>style.visibility</p:attrName>
                                        </p:attrNameLst>
                                      </p:cBhvr>
                                      <p:to>
                                        <p:strVal val="hidden"/>
                                      </p:to>
                                    </p:set>
                                  </p:childTnLst>
                                </p:cTn>
                              </p:par>
                              <p:par>
                                <p:cTn id="157" presetID="10" presetClass="exit" presetSubtype="0" fill="hold" nodeType="withEffect">
                                  <p:stCondLst>
                                    <p:cond delay="0"/>
                                  </p:stCondLst>
                                  <p:childTnLst>
                                    <p:animEffect transition="out" filter="fade">
                                      <p:cBhvr>
                                        <p:cTn id="158" dur="500"/>
                                        <p:tgtEl>
                                          <p:spTgt spid="291"/>
                                        </p:tgtEl>
                                      </p:cBhvr>
                                    </p:animEffect>
                                    <p:set>
                                      <p:cBhvr>
                                        <p:cTn id="159" dur="1" fill="hold">
                                          <p:stCondLst>
                                            <p:cond delay="500"/>
                                          </p:stCondLst>
                                        </p:cTn>
                                        <p:tgtEl>
                                          <p:spTgt spid="291"/>
                                        </p:tgtEl>
                                        <p:attrNameLst>
                                          <p:attrName>style.visibility</p:attrName>
                                        </p:attrNameLst>
                                      </p:cBhvr>
                                      <p:to>
                                        <p:strVal val="hidden"/>
                                      </p:to>
                                    </p:set>
                                  </p:childTnLst>
                                </p:cTn>
                              </p:par>
                            </p:childTnLst>
                          </p:cTn>
                        </p:par>
                        <p:par>
                          <p:cTn id="160" fill="hold">
                            <p:stCondLst>
                              <p:cond delay="1500"/>
                            </p:stCondLst>
                            <p:childTnLst>
                              <p:par>
                                <p:cTn id="161" presetID="10" presetClass="entr" presetSubtype="0" fill="hold" nodeType="afterEffect">
                                  <p:stCondLst>
                                    <p:cond delay="0"/>
                                  </p:stCondLst>
                                  <p:childTnLst>
                                    <p:set>
                                      <p:cBhvr>
                                        <p:cTn id="162" dur="1" fill="hold">
                                          <p:stCondLst>
                                            <p:cond delay="0"/>
                                          </p:stCondLst>
                                        </p:cTn>
                                        <p:tgtEl>
                                          <p:spTgt spid="292"/>
                                        </p:tgtEl>
                                        <p:attrNameLst>
                                          <p:attrName>style.visibility</p:attrName>
                                        </p:attrNameLst>
                                      </p:cBhvr>
                                      <p:to>
                                        <p:strVal val="visible"/>
                                      </p:to>
                                    </p:set>
                                    <p:animEffect transition="in" filter="fade">
                                      <p:cBhvr>
                                        <p:cTn id="163" dur="500"/>
                                        <p:tgtEl>
                                          <p:spTgt spid="292"/>
                                        </p:tgtEl>
                                      </p:cBhvr>
                                    </p:animEffect>
                                  </p:childTnLst>
                                </p:cTn>
                              </p:par>
                            </p:childTnLst>
                          </p:cTn>
                        </p:par>
                      </p:childTnLst>
                    </p:cTn>
                  </p:par>
                  <p:par>
                    <p:cTn id="164" fill="hold">
                      <p:stCondLst>
                        <p:cond delay="indefinite"/>
                      </p:stCondLst>
                      <p:childTnLst>
                        <p:par>
                          <p:cTn id="165" fill="hold">
                            <p:stCondLst>
                              <p:cond delay="0"/>
                            </p:stCondLst>
                            <p:childTnLst>
                              <p:par>
                                <p:cTn id="166" presetID="10" presetClass="entr" presetSubtype="0" fill="hold" nodeType="clickEffect">
                                  <p:stCondLst>
                                    <p:cond delay="0"/>
                                  </p:stCondLst>
                                  <p:childTnLst>
                                    <p:set>
                                      <p:cBhvr>
                                        <p:cTn id="167" dur="1" fill="hold">
                                          <p:stCondLst>
                                            <p:cond delay="0"/>
                                          </p:stCondLst>
                                        </p:cTn>
                                        <p:tgtEl>
                                          <p:spTgt spid="304"/>
                                        </p:tgtEl>
                                        <p:attrNameLst>
                                          <p:attrName>style.visibility</p:attrName>
                                        </p:attrNameLst>
                                      </p:cBhvr>
                                      <p:to>
                                        <p:strVal val="visible"/>
                                      </p:to>
                                    </p:set>
                                    <p:animEffect transition="in" filter="fade">
                                      <p:cBhvr>
                                        <p:cTn id="168" dur="500"/>
                                        <p:tgtEl>
                                          <p:spTgt spid="304"/>
                                        </p:tgtEl>
                                      </p:cBhvr>
                                    </p:animEffect>
                                  </p:childTnLst>
                                </p:cTn>
                              </p:par>
                            </p:childTnLst>
                          </p:cTn>
                        </p:par>
                      </p:childTnLst>
                    </p:cTn>
                  </p:par>
                  <p:par>
                    <p:cTn id="169" fill="hold">
                      <p:stCondLst>
                        <p:cond delay="indefinite"/>
                      </p:stCondLst>
                      <p:childTnLst>
                        <p:par>
                          <p:cTn id="170" fill="hold">
                            <p:stCondLst>
                              <p:cond delay="0"/>
                            </p:stCondLst>
                            <p:childTnLst>
                              <p:par>
                                <p:cTn id="171" presetID="10" presetClass="entr" presetSubtype="0" fill="hold" nodeType="clickEffect">
                                  <p:stCondLst>
                                    <p:cond delay="0"/>
                                  </p:stCondLst>
                                  <p:childTnLst>
                                    <p:set>
                                      <p:cBhvr>
                                        <p:cTn id="172" dur="1" fill="hold">
                                          <p:stCondLst>
                                            <p:cond delay="0"/>
                                          </p:stCondLst>
                                        </p:cTn>
                                        <p:tgtEl>
                                          <p:spTgt spid="303"/>
                                        </p:tgtEl>
                                        <p:attrNameLst>
                                          <p:attrName>style.visibility</p:attrName>
                                        </p:attrNameLst>
                                      </p:cBhvr>
                                      <p:to>
                                        <p:strVal val="visible"/>
                                      </p:to>
                                    </p:set>
                                    <p:animEffect transition="in" filter="fade">
                                      <p:cBhvr>
                                        <p:cTn id="173" dur="500"/>
                                        <p:tgtEl>
                                          <p:spTgt spid="303"/>
                                        </p:tgtEl>
                                      </p:cBhvr>
                                    </p:animEffect>
                                  </p:childTnLst>
                                </p:cTn>
                              </p:par>
                            </p:childTnLst>
                          </p:cTn>
                        </p:par>
                        <p:par>
                          <p:cTn id="174" fill="hold">
                            <p:stCondLst>
                              <p:cond delay="500"/>
                            </p:stCondLst>
                            <p:childTnLst>
                              <p:par>
                                <p:cTn id="175" presetID="10" presetClass="entr" presetSubtype="0" fill="hold" nodeType="afterEffect">
                                  <p:stCondLst>
                                    <p:cond delay="0"/>
                                  </p:stCondLst>
                                  <p:childTnLst>
                                    <p:set>
                                      <p:cBhvr>
                                        <p:cTn id="176" dur="1" fill="hold">
                                          <p:stCondLst>
                                            <p:cond delay="0"/>
                                          </p:stCondLst>
                                        </p:cTn>
                                        <p:tgtEl>
                                          <p:spTgt spid="290"/>
                                        </p:tgtEl>
                                        <p:attrNameLst>
                                          <p:attrName>style.visibility</p:attrName>
                                        </p:attrNameLst>
                                      </p:cBhvr>
                                      <p:to>
                                        <p:strVal val="visible"/>
                                      </p:to>
                                    </p:set>
                                    <p:animEffect transition="in" filter="fade">
                                      <p:cBhvr>
                                        <p:cTn id="177" dur="500"/>
                                        <p:tgtEl>
                                          <p:spTgt spid="290"/>
                                        </p:tgtEl>
                                      </p:cBhvr>
                                    </p:animEffect>
                                  </p:childTnLst>
                                </p:cTn>
                              </p:par>
                            </p:childTnLst>
                          </p:cTn>
                        </p:par>
                        <p:par>
                          <p:cTn id="178" fill="hold">
                            <p:stCondLst>
                              <p:cond delay="1000"/>
                            </p:stCondLst>
                            <p:childTnLst>
                              <p:par>
                                <p:cTn id="179" presetID="10" presetClass="exit" presetSubtype="0" fill="hold" nodeType="afterEffect">
                                  <p:stCondLst>
                                    <p:cond delay="0"/>
                                  </p:stCondLst>
                                  <p:childTnLst>
                                    <p:animEffect transition="out" filter="fade">
                                      <p:cBhvr>
                                        <p:cTn id="180" dur="500"/>
                                        <p:tgtEl>
                                          <p:spTgt spid="303"/>
                                        </p:tgtEl>
                                      </p:cBhvr>
                                    </p:animEffect>
                                    <p:set>
                                      <p:cBhvr>
                                        <p:cTn id="181" dur="1" fill="hold">
                                          <p:stCondLst>
                                            <p:cond delay="500"/>
                                          </p:stCondLst>
                                        </p:cTn>
                                        <p:tgtEl>
                                          <p:spTgt spid="303"/>
                                        </p:tgtEl>
                                        <p:attrNameLst>
                                          <p:attrName>style.visibility</p:attrName>
                                        </p:attrNameLst>
                                      </p:cBhvr>
                                      <p:to>
                                        <p:strVal val="hidden"/>
                                      </p:to>
                                    </p:set>
                                  </p:childTnLst>
                                </p:cTn>
                              </p:par>
                              <p:par>
                                <p:cTn id="182" presetID="10" presetClass="exit" presetSubtype="0" fill="hold" nodeType="withEffect">
                                  <p:stCondLst>
                                    <p:cond delay="0"/>
                                  </p:stCondLst>
                                  <p:childTnLst>
                                    <p:animEffect transition="out" filter="fade">
                                      <p:cBhvr>
                                        <p:cTn id="183" dur="500"/>
                                        <p:tgtEl>
                                          <p:spTgt spid="292"/>
                                        </p:tgtEl>
                                      </p:cBhvr>
                                    </p:animEffect>
                                    <p:set>
                                      <p:cBhvr>
                                        <p:cTn id="184" dur="1" fill="hold">
                                          <p:stCondLst>
                                            <p:cond delay="500"/>
                                          </p:stCondLst>
                                        </p:cTn>
                                        <p:tgtEl>
                                          <p:spTgt spid="292"/>
                                        </p:tgtEl>
                                        <p:attrNameLst>
                                          <p:attrName>style.visibility</p:attrName>
                                        </p:attrNameLst>
                                      </p:cBhvr>
                                      <p:to>
                                        <p:strVal val="hidden"/>
                                      </p:to>
                                    </p:set>
                                  </p:childTnLst>
                                </p:cTn>
                              </p:par>
                            </p:childTnLst>
                          </p:cTn>
                        </p:par>
                        <p:par>
                          <p:cTn id="185" fill="hold">
                            <p:stCondLst>
                              <p:cond delay="1500"/>
                            </p:stCondLst>
                            <p:childTnLst>
                              <p:par>
                                <p:cTn id="186" presetID="10" presetClass="entr" presetSubtype="0" fill="hold" nodeType="afterEffect">
                                  <p:stCondLst>
                                    <p:cond delay="0"/>
                                  </p:stCondLst>
                                  <p:childTnLst>
                                    <p:set>
                                      <p:cBhvr>
                                        <p:cTn id="187" dur="1" fill="hold">
                                          <p:stCondLst>
                                            <p:cond delay="0"/>
                                          </p:stCondLst>
                                        </p:cTn>
                                        <p:tgtEl>
                                          <p:spTgt spid="308"/>
                                        </p:tgtEl>
                                        <p:attrNameLst>
                                          <p:attrName>style.visibility</p:attrName>
                                        </p:attrNameLst>
                                      </p:cBhvr>
                                      <p:to>
                                        <p:strVal val="visible"/>
                                      </p:to>
                                    </p:set>
                                    <p:animEffect transition="in" filter="fade">
                                      <p:cBhvr>
                                        <p:cTn id="188" dur="500"/>
                                        <p:tgtEl>
                                          <p:spTgt spid="308"/>
                                        </p:tgtEl>
                                      </p:cBhvr>
                                    </p:animEffect>
                                  </p:childTnLst>
                                </p:cTn>
                              </p:par>
                            </p:childTnLst>
                          </p:cTn>
                        </p:par>
                      </p:childTnLst>
                    </p:cTn>
                  </p:par>
                  <p:par>
                    <p:cTn id="189" fill="hold">
                      <p:stCondLst>
                        <p:cond delay="indefinite"/>
                      </p:stCondLst>
                      <p:childTnLst>
                        <p:par>
                          <p:cTn id="190" fill="hold">
                            <p:stCondLst>
                              <p:cond delay="0"/>
                            </p:stCondLst>
                            <p:childTnLst>
                              <p:par>
                                <p:cTn id="191" presetID="10" presetClass="entr" presetSubtype="0" fill="hold" nodeType="clickEffect">
                                  <p:stCondLst>
                                    <p:cond delay="0"/>
                                  </p:stCondLst>
                                  <p:childTnLst>
                                    <p:set>
                                      <p:cBhvr>
                                        <p:cTn id="192" dur="1" fill="hold">
                                          <p:stCondLst>
                                            <p:cond delay="0"/>
                                          </p:stCondLst>
                                        </p:cTn>
                                        <p:tgtEl>
                                          <p:spTgt spid="310"/>
                                        </p:tgtEl>
                                        <p:attrNameLst>
                                          <p:attrName>style.visibility</p:attrName>
                                        </p:attrNameLst>
                                      </p:cBhvr>
                                      <p:to>
                                        <p:strVal val="visible"/>
                                      </p:to>
                                    </p:set>
                                    <p:animEffect transition="in" filter="fade">
                                      <p:cBhvr>
                                        <p:cTn id="193" dur="500"/>
                                        <p:tgtEl>
                                          <p:spTgt spid="310"/>
                                        </p:tgtEl>
                                      </p:cBhvr>
                                    </p:animEffect>
                                  </p:childTnLst>
                                </p:cTn>
                              </p:par>
                            </p:childTnLst>
                          </p:cTn>
                        </p:par>
                      </p:childTnLst>
                    </p:cTn>
                  </p:par>
                  <p:par>
                    <p:cTn id="194" fill="hold">
                      <p:stCondLst>
                        <p:cond delay="indefinite"/>
                      </p:stCondLst>
                      <p:childTnLst>
                        <p:par>
                          <p:cTn id="195" fill="hold">
                            <p:stCondLst>
                              <p:cond delay="0"/>
                            </p:stCondLst>
                            <p:childTnLst>
                              <p:par>
                                <p:cTn id="196" presetID="10" presetClass="entr" presetSubtype="0" fill="hold" nodeType="clickEffect">
                                  <p:stCondLst>
                                    <p:cond delay="0"/>
                                  </p:stCondLst>
                                  <p:childTnLst>
                                    <p:set>
                                      <p:cBhvr>
                                        <p:cTn id="197" dur="1" fill="hold">
                                          <p:stCondLst>
                                            <p:cond delay="0"/>
                                          </p:stCondLst>
                                        </p:cTn>
                                        <p:tgtEl>
                                          <p:spTgt spid="309"/>
                                        </p:tgtEl>
                                        <p:attrNameLst>
                                          <p:attrName>style.visibility</p:attrName>
                                        </p:attrNameLst>
                                      </p:cBhvr>
                                      <p:to>
                                        <p:strVal val="visible"/>
                                      </p:to>
                                    </p:set>
                                    <p:animEffect transition="in" filter="fade">
                                      <p:cBhvr>
                                        <p:cTn id="198" dur="500"/>
                                        <p:tgtEl>
                                          <p:spTgt spid="309"/>
                                        </p:tgtEl>
                                      </p:cBhvr>
                                    </p:animEffect>
                                  </p:childTnLst>
                                </p:cTn>
                              </p:par>
                            </p:childTnLst>
                          </p:cTn>
                        </p:par>
                        <p:par>
                          <p:cTn id="199" fill="hold">
                            <p:stCondLst>
                              <p:cond delay="500"/>
                            </p:stCondLst>
                            <p:childTnLst>
                              <p:par>
                                <p:cTn id="200" presetID="10" presetClass="entr" presetSubtype="0" fill="hold" nodeType="afterEffect">
                                  <p:stCondLst>
                                    <p:cond delay="0"/>
                                  </p:stCondLst>
                                  <p:childTnLst>
                                    <p:set>
                                      <p:cBhvr>
                                        <p:cTn id="201" dur="1" fill="hold">
                                          <p:stCondLst>
                                            <p:cond delay="0"/>
                                          </p:stCondLst>
                                        </p:cTn>
                                        <p:tgtEl>
                                          <p:spTgt spid="307"/>
                                        </p:tgtEl>
                                        <p:attrNameLst>
                                          <p:attrName>style.visibility</p:attrName>
                                        </p:attrNameLst>
                                      </p:cBhvr>
                                      <p:to>
                                        <p:strVal val="visible"/>
                                      </p:to>
                                    </p:set>
                                    <p:animEffect transition="in" filter="fade">
                                      <p:cBhvr>
                                        <p:cTn id="202" dur="500"/>
                                        <p:tgtEl>
                                          <p:spTgt spid="307"/>
                                        </p:tgtEl>
                                      </p:cBhvr>
                                    </p:animEffect>
                                  </p:childTnLst>
                                </p:cTn>
                              </p:par>
                            </p:childTnLst>
                          </p:cTn>
                        </p:par>
                        <p:par>
                          <p:cTn id="203" fill="hold">
                            <p:stCondLst>
                              <p:cond delay="1000"/>
                            </p:stCondLst>
                            <p:childTnLst>
                              <p:par>
                                <p:cTn id="204" presetID="10" presetClass="exit" presetSubtype="0" fill="hold" nodeType="afterEffect">
                                  <p:stCondLst>
                                    <p:cond delay="0"/>
                                  </p:stCondLst>
                                  <p:childTnLst>
                                    <p:animEffect transition="out" filter="fade">
                                      <p:cBhvr>
                                        <p:cTn id="205" dur="500"/>
                                        <p:tgtEl>
                                          <p:spTgt spid="309"/>
                                        </p:tgtEl>
                                      </p:cBhvr>
                                    </p:animEffect>
                                    <p:set>
                                      <p:cBhvr>
                                        <p:cTn id="206" dur="1" fill="hold">
                                          <p:stCondLst>
                                            <p:cond delay="500"/>
                                          </p:stCondLst>
                                        </p:cTn>
                                        <p:tgtEl>
                                          <p:spTgt spid="309"/>
                                        </p:tgtEl>
                                        <p:attrNameLst>
                                          <p:attrName>style.visibility</p:attrName>
                                        </p:attrNameLst>
                                      </p:cBhvr>
                                      <p:to>
                                        <p:strVal val="hidden"/>
                                      </p:to>
                                    </p:set>
                                  </p:childTnLst>
                                </p:cTn>
                              </p:par>
                              <p:par>
                                <p:cTn id="207" presetID="10" presetClass="exit" presetSubtype="0" fill="hold" nodeType="withEffect">
                                  <p:stCondLst>
                                    <p:cond delay="0"/>
                                  </p:stCondLst>
                                  <p:childTnLst>
                                    <p:animEffect transition="out" filter="fade">
                                      <p:cBhvr>
                                        <p:cTn id="208" dur="500"/>
                                        <p:tgtEl>
                                          <p:spTgt spid="308"/>
                                        </p:tgtEl>
                                      </p:cBhvr>
                                    </p:animEffect>
                                    <p:set>
                                      <p:cBhvr>
                                        <p:cTn id="209" dur="1" fill="hold">
                                          <p:stCondLst>
                                            <p:cond delay="500"/>
                                          </p:stCondLst>
                                        </p:cTn>
                                        <p:tgtEl>
                                          <p:spTgt spid="308"/>
                                        </p:tgtEl>
                                        <p:attrNameLst>
                                          <p:attrName>style.visibility</p:attrName>
                                        </p:attrNameLst>
                                      </p:cBhvr>
                                      <p:to>
                                        <p:strVal val="hidden"/>
                                      </p:to>
                                    </p:set>
                                  </p:childTnLst>
                                </p:cTn>
                              </p:par>
                            </p:childTnLst>
                          </p:cTn>
                        </p:par>
                        <p:par>
                          <p:cTn id="210" fill="hold">
                            <p:stCondLst>
                              <p:cond delay="1500"/>
                            </p:stCondLst>
                            <p:childTnLst>
                              <p:par>
                                <p:cTn id="211" presetID="10" presetClass="entr" presetSubtype="0" fill="hold" nodeType="afterEffect">
                                  <p:stCondLst>
                                    <p:cond delay="0"/>
                                  </p:stCondLst>
                                  <p:childTnLst>
                                    <p:set>
                                      <p:cBhvr>
                                        <p:cTn id="212" dur="1" fill="hold">
                                          <p:stCondLst>
                                            <p:cond delay="0"/>
                                          </p:stCondLst>
                                        </p:cTn>
                                        <p:tgtEl>
                                          <p:spTgt spid="312"/>
                                        </p:tgtEl>
                                        <p:attrNameLst>
                                          <p:attrName>style.visibility</p:attrName>
                                        </p:attrNameLst>
                                      </p:cBhvr>
                                      <p:to>
                                        <p:strVal val="visible"/>
                                      </p:to>
                                    </p:set>
                                    <p:animEffect transition="in" filter="fade">
                                      <p:cBhvr>
                                        <p:cTn id="213" dur="500"/>
                                        <p:tgtEl>
                                          <p:spTgt spid="312"/>
                                        </p:tgtEl>
                                      </p:cBhvr>
                                    </p:animEffect>
                                  </p:childTnLst>
                                </p:cTn>
                              </p:par>
                            </p:childTnLst>
                          </p:cTn>
                        </p:par>
                      </p:childTnLst>
                    </p:cTn>
                  </p:par>
                  <p:par>
                    <p:cTn id="214" fill="hold">
                      <p:stCondLst>
                        <p:cond delay="indefinite"/>
                      </p:stCondLst>
                      <p:childTnLst>
                        <p:par>
                          <p:cTn id="215" fill="hold">
                            <p:stCondLst>
                              <p:cond delay="0"/>
                            </p:stCondLst>
                            <p:childTnLst>
                              <p:par>
                                <p:cTn id="216" presetID="10" presetClass="entr" presetSubtype="0" fill="hold" nodeType="clickEffect">
                                  <p:stCondLst>
                                    <p:cond delay="0"/>
                                  </p:stCondLst>
                                  <p:childTnLst>
                                    <p:set>
                                      <p:cBhvr>
                                        <p:cTn id="217" dur="1" fill="hold">
                                          <p:stCondLst>
                                            <p:cond delay="0"/>
                                          </p:stCondLst>
                                        </p:cTn>
                                        <p:tgtEl>
                                          <p:spTgt spid="314"/>
                                        </p:tgtEl>
                                        <p:attrNameLst>
                                          <p:attrName>style.visibility</p:attrName>
                                        </p:attrNameLst>
                                      </p:cBhvr>
                                      <p:to>
                                        <p:strVal val="visible"/>
                                      </p:to>
                                    </p:set>
                                    <p:animEffect transition="in" filter="fade">
                                      <p:cBhvr>
                                        <p:cTn id="218" dur="500"/>
                                        <p:tgtEl>
                                          <p:spTgt spid="314"/>
                                        </p:tgtEl>
                                      </p:cBhvr>
                                    </p:animEffect>
                                  </p:childTnLst>
                                </p:cTn>
                              </p:par>
                            </p:childTnLst>
                          </p:cTn>
                        </p:par>
                      </p:childTnLst>
                    </p:cTn>
                  </p:par>
                  <p:par>
                    <p:cTn id="219" fill="hold">
                      <p:stCondLst>
                        <p:cond delay="indefinite"/>
                      </p:stCondLst>
                      <p:childTnLst>
                        <p:par>
                          <p:cTn id="220" fill="hold">
                            <p:stCondLst>
                              <p:cond delay="0"/>
                            </p:stCondLst>
                            <p:childTnLst>
                              <p:par>
                                <p:cTn id="221" presetID="10" presetClass="entr" presetSubtype="0" fill="hold" nodeType="clickEffect">
                                  <p:stCondLst>
                                    <p:cond delay="0"/>
                                  </p:stCondLst>
                                  <p:childTnLst>
                                    <p:set>
                                      <p:cBhvr>
                                        <p:cTn id="222" dur="1" fill="hold">
                                          <p:stCondLst>
                                            <p:cond delay="0"/>
                                          </p:stCondLst>
                                        </p:cTn>
                                        <p:tgtEl>
                                          <p:spTgt spid="313"/>
                                        </p:tgtEl>
                                        <p:attrNameLst>
                                          <p:attrName>style.visibility</p:attrName>
                                        </p:attrNameLst>
                                      </p:cBhvr>
                                      <p:to>
                                        <p:strVal val="visible"/>
                                      </p:to>
                                    </p:set>
                                    <p:animEffect transition="in" filter="fade">
                                      <p:cBhvr>
                                        <p:cTn id="223" dur="500"/>
                                        <p:tgtEl>
                                          <p:spTgt spid="313"/>
                                        </p:tgtEl>
                                      </p:cBhvr>
                                    </p:animEffect>
                                  </p:childTnLst>
                                </p:cTn>
                              </p:par>
                            </p:childTnLst>
                          </p:cTn>
                        </p:par>
                        <p:par>
                          <p:cTn id="224" fill="hold">
                            <p:stCondLst>
                              <p:cond delay="500"/>
                            </p:stCondLst>
                            <p:childTnLst>
                              <p:par>
                                <p:cTn id="225" presetID="10" presetClass="entr" presetSubtype="0" fill="hold" nodeType="afterEffect">
                                  <p:stCondLst>
                                    <p:cond delay="0"/>
                                  </p:stCondLst>
                                  <p:childTnLst>
                                    <p:set>
                                      <p:cBhvr>
                                        <p:cTn id="226" dur="1" fill="hold">
                                          <p:stCondLst>
                                            <p:cond delay="0"/>
                                          </p:stCondLst>
                                        </p:cTn>
                                        <p:tgtEl>
                                          <p:spTgt spid="311"/>
                                        </p:tgtEl>
                                        <p:attrNameLst>
                                          <p:attrName>style.visibility</p:attrName>
                                        </p:attrNameLst>
                                      </p:cBhvr>
                                      <p:to>
                                        <p:strVal val="visible"/>
                                      </p:to>
                                    </p:set>
                                    <p:animEffect transition="in" filter="fade">
                                      <p:cBhvr>
                                        <p:cTn id="227" dur="500"/>
                                        <p:tgtEl>
                                          <p:spTgt spid="311"/>
                                        </p:tgtEl>
                                      </p:cBhvr>
                                    </p:animEffect>
                                  </p:childTnLst>
                                </p:cTn>
                              </p:par>
                            </p:childTnLst>
                          </p:cTn>
                        </p:par>
                        <p:par>
                          <p:cTn id="228" fill="hold">
                            <p:stCondLst>
                              <p:cond delay="1000"/>
                            </p:stCondLst>
                            <p:childTnLst>
                              <p:par>
                                <p:cTn id="229" presetID="10" presetClass="exit" presetSubtype="0" fill="hold" nodeType="afterEffect">
                                  <p:stCondLst>
                                    <p:cond delay="0"/>
                                  </p:stCondLst>
                                  <p:childTnLst>
                                    <p:animEffect transition="out" filter="fade">
                                      <p:cBhvr>
                                        <p:cTn id="230" dur="500"/>
                                        <p:tgtEl>
                                          <p:spTgt spid="313"/>
                                        </p:tgtEl>
                                      </p:cBhvr>
                                    </p:animEffect>
                                    <p:set>
                                      <p:cBhvr>
                                        <p:cTn id="231" dur="1" fill="hold">
                                          <p:stCondLst>
                                            <p:cond delay="500"/>
                                          </p:stCondLst>
                                        </p:cTn>
                                        <p:tgtEl>
                                          <p:spTgt spid="313"/>
                                        </p:tgtEl>
                                        <p:attrNameLst>
                                          <p:attrName>style.visibility</p:attrName>
                                        </p:attrNameLst>
                                      </p:cBhvr>
                                      <p:to>
                                        <p:strVal val="hidden"/>
                                      </p:to>
                                    </p:set>
                                  </p:childTnLst>
                                </p:cTn>
                              </p:par>
                              <p:par>
                                <p:cTn id="232" presetID="10" presetClass="exit" presetSubtype="0" fill="hold" nodeType="withEffect">
                                  <p:stCondLst>
                                    <p:cond delay="0"/>
                                  </p:stCondLst>
                                  <p:childTnLst>
                                    <p:animEffect transition="out" filter="fade">
                                      <p:cBhvr>
                                        <p:cTn id="233" dur="500"/>
                                        <p:tgtEl>
                                          <p:spTgt spid="312"/>
                                        </p:tgtEl>
                                      </p:cBhvr>
                                    </p:animEffect>
                                    <p:set>
                                      <p:cBhvr>
                                        <p:cTn id="234" dur="1" fill="hold">
                                          <p:stCondLst>
                                            <p:cond delay="500"/>
                                          </p:stCondLst>
                                        </p:cTn>
                                        <p:tgtEl>
                                          <p:spTgt spid="312"/>
                                        </p:tgtEl>
                                        <p:attrNameLst>
                                          <p:attrName>style.visibility</p:attrName>
                                        </p:attrNameLst>
                                      </p:cBhvr>
                                      <p:to>
                                        <p:strVal val="hidden"/>
                                      </p:to>
                                    </p:set>
                                  </p:childTnLst>
                                </p:cTn>
                              </p:par>
                              <p:par>
                                <p:cTn id="235" presetID="10" presetClass="entr" presetSubtype="0" fill="hold" nodeType="withEffect">
                                  <p:stCondLst>
                                    <p:cond delay="0"/>
                                  </p:stCondLst>
                                  <p:childTnLst>
                                    <p:set>
                                      <p:cBhvr>
                                        <p:cTn id="236" dur="1" fill="hold">
                                          <p:stCondLst>
                                            <p:cond delay="0"/>
                                          </p:stCondLst>
                                        </p:cTn>
                                        <p:tgtEl>
                                          <p:spTgt spid="315"/>
                                        </p:tgtEl>
                                        <p:attrNameLst>
                                          <p:attrName>style.visibility</p:attrName>
                                        </p:attrNameLst>
                                      </p:cBhvr>
                                      <p:to>
                                        <p:strVal val="visible"/>
                                      </p:to>
                                    </p:set>
                                    <p:animEffect transition="in" filter="fade">
                                      <p:cBhvr>
                                        <p:cTn id="237" dur="500"/>
                                        <p:tgtEl>
                                          <p:spTgt spid="315"/>
                                        </p:tgtEl>
                                      </p:cBhvr>
                                    </p:animEffect>
                                  </p:childTnLst>
                                </p:cTn>
                              </p:par>
                            </p:childTnLst>
                          </p:cTn>
                        </p:par>
                      </p:childTnLst>
                    </p:cTn>
                  </p:par>
                  <p:par>
                    <p:cTn id="238" fill="hold">
                      <p:stCondLst>
                        <p:cond delay="indefinite"/>
                      </p:stCondLst>
                      <p:childTnLst>
                        <p:par>
                          <p:cTn id="239" fill="hold">
                            <p:stCondLst>
                              <p:cond delay="0"/>
                            </p:stCondLst>
                            <p:childTnLst>
                              <p:par>
                                <p:cTn id="240" presetID="10" presetClass="entr" presetSubtype="0" fill="hold" nodeType="clickEffect">
                                  <p:stCondLst>
                                    <p:cond delay="0"/>
                                  </p:stCondLst>
                                  <p:childTnLst>
                                    <p:set>
                                      <p:cBhvr>
                                        <p:cTn id="241" dur="1" fill="hold">
                                          <p:stCondLst>
                                            <p:cond delay="0"/>
                                          </p:stCondLst>
                                        </p:cTn>
                                        <p:tgtEl>
                                          <p:spTgt spid="316"/>
                                        </p:tgtEl>
                                        <p:attrNameLst>
                                          <p:attrName>style.visibility</p:attrName>
                                        </p:attrNameLst>
                                      </p:cBhvr>
                                      <p:to>
                                        <p:strVal val="visible"/>
                                      </p:to>
                                    </p:set>
                                    <p:animEffect transition="in" filter="fade">
                                      <p:cBhvr>
                                        <p:cTn id="242" dur="500"/>
                                        <p:tgtEl>
                                          <p:spTgt spid="316"/>
                                        </p:tgtEl>
                                      </p:cBhvr>
                                    </p:animEffect>
                                  </p:childTnLst>
                                </p:cTn>
                              </p:par>
                            </p:childTnLst>
                          </p:cTn>
                        </p:par>
                      </p:childTnLst>
                    </p:cTn>
                  </p:par>
                  <p:par>
                    <p:cTn id="243" fill="hold">
                      <p:stCondLst>
                        <p:cond delay="indefinite"/>
                      </p:stCondLst>
                      <p:childTnLst>
                        <p:par>
                          <p:cTn id="244" fill="hold">
                            <p:stCondLst>
                              <p:cond delay="0"/>
                            </p:stCondLst>
                            <p:childTnLst>
                              <p:par>
                                <p:cTn id="245" presetID="10" presetClass="entr" presetSubtype="0" fill="hold" nodeType="clickEffect">
                                  <p:stCondLst>
                                    <p:cond delay="0"/>
                                  </p:stCondLst>
                                  <p:childTnLst>
                                    <p:set>
                                      <p:cBhvr>
                                        <p:cTn id="246" dur="1" fill="hold">
                                          <p:stCondLst>
                                            <p:cond delay="0"/>
                                          </p:stCondLst>
                                        </p:cTn>
                                        <p:tgtEl>
                                          <p:spTgt spid="317"/>
                                        </p:tgtEl>
                                        <p:attrNameLst>
                                          <p:attrName>style.visibility</p:attrName>
                                        </p:attrNameLst>
                                      </p:cBhvr>
                                      <p:to>
                                        <p:strVal val="visible"/>
                                      </p:to>
                                    </p:set>
                                    <p:animEffect transition="in" filter="fade">
                                      <p:cBhvr>
                                        <p:cTn id="247" dur="1000"/>
                                        <p:tgtEl>
                                          <p:spTgt spid="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63"/>
          <p:cNvPicPr preferRelativeResize="0"/>
          <p:nvPr/>
        </p:nvPicPr>
        <p:blipFill rotWithShape="1">
          <a:blip r:embed="rId3">
            <a:alphaModFix/>
          </a:blip>
          <a:srcRect b="6421"/>
          <a:stretch/>
        </p:blipFill>
        <p:spPr>
          <a:xfrm>
            <a:off x="3175" y="0"/>
            <a:ext cx="12185650" cy="6417578"/>
          </a:xfrm>
          <a:prstGeom prst="rect">
            <a:avLst/>
          </a:prstGeom>
          <a:noFill/>
          <a:ln>
            <a:noFill/>
          </a:ln>
        </p:spPr>
      </p:pic>
      <p:sp>
        <p:nvSpPr>
          <p:cNvPr id="325" name="Google Shape;325;p63"/>
          <p:cNvSpPr txBox="1"/>
          <p:nvPr/>
        </p:nvSpPr>
        <p:spPr>
          <a:xfrm>
            <a:off x="3686783" y="2429964"/>
            <a:ext cx="7607032"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4400"/>
              <a:buFont typeface="Times New Roman"/>
              <a:buNone/>
            </a:pPr>
            <a:r>
              <a:rPr lang="en-US" sz="4400" b="1" i="0" u="none" strike="noStrike" cap="none">
                <a:solidFill>
                  <a:srgbClr val="FFFF00"/>
                </a:solidFill>
                <a:latin typeface="Arial"/>
                <a:ea typeface="Arial"/>
                <a:cs typeface="Arial"/>
                <a:sym typeface="Arial"/>
              </a:rPr>
              <a:t>LUYỆN TẬP – THỰC HÀNH</a:t>
            </a:r>
            <a:endParaRPr sz="4000" b="1" i="0" u="none" strike="noStrike" cap="none">
              <a:solidFill>
                <a:srgbClr val="FFFF00"/>
              </a:solidFill>
              <a:latin typeface="Arial"/>
              <a:ea typeface="Arial"/>
              <a:cs typeface="Arial"/>
              <a:sym typeface="Arial"/>
            </a:endParaRPr>
          </a:p>
        </p:txBody>
      </p:sp>
      <p:sp>
        <p:nvSpPr>
          <p:cNvPr id="2" name="Nổ: 14 Điểm 1">
            <a:extLst>
              <a:ext uri="{FF2B5EF4-FFF2-40B4-BE49-F238E27FC236}">
                <a16:creationId xmlns:a16="http://schemas.microsoft.com/office/drawing/2014/main" id="{8C6DDFAC-A354-ACCA-27B0-C4BCF25B0D3A}"/>
              </a:ext>
            </a:extLst>
          </p:cNvPr>
          <p:cNvSpPr/>
          <p:nvPr/>
        </p:nvSpPr>
        <p:spPr>
          <a:xfrm>
            <a:off x="0" y="6429676"/>
            <a:ext cx="1380744" cy="510620"/>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0"/>
        <p:cNvGrpSpPr/>
        <p:nvPr/>
      </p:nvGrpSpPr>
      <p:grpSpPr>
        <a:xfrm>
          <a:off x="0" y="0"/>
          <a:ext cx="0" cy="0"/>
          <a:chOff x="0" y="0"/>
          <a:chExt cx="0" cy="0"/>
        </a:xfrm>
      </p:grpSpPr>
      <p:pic>
        <p:nvPicPr>
          <p:cNvPr id="331" name="Google Shape;331;p64"/>
          <p:cNvPicPr preferRelativeResize="0"/>
          <p:nvPr/>
        </p:nvPicPr>
        <p:blipFill rotWithShape="1">
          <a:blip r:embed="rId4">
            <a:alphaModFix/>
          </a:blip>
          <a:srcRect b="6445"/>
          <a:stretch/>
        </p:blipFill>
        <p:spPr>
          <a:xfrm>
            <a:off x="0" y="6350"/>
            <a:ext cx="12192000" cy="6404076"/>
          </a:xfrm>
          <a:prstGeom prst="rect">
            <a:avLst/>
          </a:prstGeom>
          <a:noFill/>
          <a:ln>
            <a:noFill/>
          </a:ln>
        </p:spPr>
      </p:pic>
      <p:grpSp>
        <p:nvGrpSpPr>
          <p:cNvPr id="332" name="Google Shape;332;p64"/>
          <p:cNvGrpSpPr/>
          <p:nvPr/>
        </p:nvGrpSpPr>
        <p:grpSpPr>
          <a:xfrm>
            <a:off x="4584298" y="346086"/>
            <a:ext cx="2230518" cy="738076"/>
            <a:chOff x="1172138" y="447014"/>
            <a:chExt cx="2210480" cy="667051"/>
          </a:xfrm>
        </p:grpSpPr>
        <p:sp>
          <p:nvSpPr>
            <p:cNvPr id="333" name="Google Shape;333;p64"/>
            <p:cNvSpPr/>
            <p:nvPr/>
          </p:nvSpPr>
          <p:spPr>
            <a:xfrm>
              <a:off x="1758372" y="537300"/>
              <a:ext cx="1624246" cy="486478"/>
            </a:xfrm>
            <a:prstGeom prst="flowChartAlternateProcess">
              <a:avLst/>
            </a:prstGeom>
            <a:solidFill>
              <a:schemeClr val="accent1"/>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800" b="1" i="0" u="none" strike="noStrike" cap="none">
                  <a:solidFill>
                    <a:schemeClr val="lt1"/>
                  </a:solidFill>
                  <a:latin typeface="Arial"/>
                  <a:ea typeface="Arial"/>
                  <a:cs typeface="Arial"/>
                  <a:sym typeface="Arial"/>
                </a:rPr>
                <a:t>Tính:</a:t>
              </a:r>
              <a:endParaRPr/>
            </a:p>
          </p:txBody>
        </p:sp>
        <p:sp>
          <p:nvSpPr>
            <p:cNvPr id="334" name="Google Shape;334;p64"/>
            <p:cNvSpPr/>
            <p:nvPr/>
          </p:nvSpPr>
          <p:spPr>
            <a:xfrm>
              <a:off x="1172138" y="447014"/>
              <a:ext cx="788585" cy="667051"/>
            </a:xfrm>
            <a:prstGeom prst="ellipse">
              <a:avLst/>
            </a:prstGeom>
            <a:gradFill>
              <a:gsLst>
                <a:gs pos="0">
                  <a:srgbClr val="FF7714"/>
                </a:gs>
                <a:gs pos="100000">
                  <a:srgbClr val="FFA773"/>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3200" b="1" i="0" u="none" strike="noStrike" cap="none">
                  <a:solidFill>
                    <a:schemeClr val="lt1"/>
                  </a:solidFill>
                  <a:latin typeface="Arial"/>
                  <a:ea typeface="Arial"/>
                  <a:cs typeface="Arial"/>
                  <a:sym typeface="Arial"/>
                </a:rPr>
                <a:t>1</a:t>
              </a:r>
              <a:endParaRPr/>
            </a:p>
          </p:txBody>
        </p:sp>
      </p:grpSp>
      <p:sp>
        <p:nvSpPr>
          <p:cNvPr id="335" name="Google Shape;335;p64"/>
          <p:cNvSpPr/>
          <p:nvPr/>
        </p:nvSpPr>
        <p:spPr>
          <a:xfrm>
            <a:off x="1134138" y="1462421"/>
            <a:ext cx="469940" cy="472268"/>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6" name="Google Shape;336;p64"/>
          <p:cNvSpPr txBox="1"/>
          <p:nvPr/>
        </p:nvSpPr>
        <p:spPr>
          <a:xfrm>
            <a:off x="2581632" y="2412849"/>
            <a:ext cx="3359878"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rgbClr val="0000FF"/>
                </a:solidFill>
                <a:latin typeface="Arial"/>
                <a:ea typeface="Arial"/>
                <a:cs typeface="Arial"/>
                <a:sym typeface="Arial"/>
              </a:rPr>
              <a:t>11 – 2 =</a:t>
            </a:r>
            <a:endParaRPr sz="4800" b="1" i="0" u="none" strike="noStrike" cap="none">
              <a:solidFill>
                <a:srgbClr val="0000FF"/>
              </a:solidFill>
              <a:latin typeface="Arial"/>
              <a:ea typeface="Arial"/>
              <a:cs typeface="Arial"/>
              <a:sym typeface="Arial"/>
            </a:endParaRPr>
          </a:p>
        </p:txBody>
      </p:sp>
      <p:sp>
        <p:nvSpPr>
          <p:cNvPr id="337" name="Google Shape;337;p64"/>
          <p:cNvSpPr/>
          <p:nvPr/>
        </p:nvSpPr>
        <p:spPr>
          <a:xfrm>
            <a:off x="1829709" y="1462421"/>
            <a:ext cx="469940" cy="472268"/>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8" name="Google Shape;338;p64"/>
          <p:cNvSpPr/>
          <p:nvPr/>
        </p:nvSpPr>
        <p:spPr>
          <a:xfrm>
            <a:off x="2523848" y="1462421"/>
            <a:ext cx="469940" cy="472268"/>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9" name="Google Shape;339;p64"/>
          <p:cNvSpPr/>
          <p:nvPr/>
        </p:nvSpPr>
        <p:spPr>
          <a:xfrm>
            <a:off x="3177239" y="1462421"/>
            <a:ext cx="469940" cy="472268"/>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40" name="Google Shape;340;p64"/>
          <p:cNvSpPr/>
          <p:nvPr/>
        </p:nvSpPr>
        <p:spPr>
          <a:xfrm>
            <a:off x="3840642" y="1462421"/>
            <a:ext cx="469940" cy="472268"/>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41" name="Google Shape;341;p64"/>
          <p:cNvSpPr/>
          <p:nvPr/>
        </p:nvSpPr>
        <p:spPr>
          <a:xfrm>
            <a:off x="4518902" y="1462421"/>
            <a:ext cx="469940" cy="472268"/>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42" name="Google Shape;342;p64"/>
          <p:cNvSpPr/>
          <p:nvPr/>
        </p:nvSpPr>
        <p:spPr>
          <a:xfrm>
            <a:off x="5197162" y="1462421"/>
            <a:ext cx="469940" cy="472268"/>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43" name="Google Shape;343;p64"/>
          <p:cNvSpPr/>
          <p:nvPr/>
        </p:nvSpPr>
        <p:spPr>
          <a:xfrm>
            <a:off x="5877510" y="1462421"/>
            <a:ext cx="469940" cy="472268"/>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44" name="Google Shape;344;p64"/>
          <p:cNvSpPr/>
          <p:nvPr/>
        </p:nvSpPr>
        <p:spPr>
          <a:xfrm>
            <a:off x="6553683" y="1462421"/>
            <a:ext cx="469940" cy="472268"/>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45" name="Google Shape;345;p64"/>
          <p:cNvSpPr/>
          <p:nvPr/>
        </p:nvSpPr>
        <p:spPr>
          <a:xfrm>
            <a:off x="7247190" y="1462421"/>
            <a:ext cx="469940" cy="472268"/>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46" name="Google Shape;346;p64"/>
          <p:cNvSpPr/>
          <p:nvPr/>
        </p:nvSpPr>
        <p:spPr>
          <a:xfrm>
            <a:off x="7945491" y="1462421"/>
            <a:ext cx="469940" cy="472268"/>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47" name="Google Shape;347;p64"/>
          <p:cNvSpPr txBox="1"/>
          <p:nvPr/>
        </p:nvSpPr>
        <p:spPr>
          <a:xfrm>
            <a:off x="7920893" y="2045907"/>
            <a:ext cx="77294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a:solidFill>
                  <a:srgbClr val="FF0000"/>
                </a:solidFill>
                <a:latin typeface="Arial"/>
                <a:ea typeface="Arial"/>
                <a:cs typeface="Arial"/>
                <a:sym typeface="Arial"/>
              </a:rPr>
              <a:t>11</a:t>
            </a:r>
            <a:endParaRPr/>
          </a:p>
        </p:txBody>
      </p:sp>
      <p:cxnSp>
        <p:nvCxnSpPr>
          <p:cNvPr id="348" name="Google Shape;348;p64"/>
          <p:cNvCxnSpPr/>
          <p:nvPr/>
        </p:nvCxnSpPr>
        <p:spPr>
          <a:xfrm>
            <a:off x="7979190" y="1334369"/>
            <a:ext cx="507764" cy="742946"/>
          </a:xfrm>
          <a:prstGeom prst="straightConnector1">
            <a:avLst/>
          </a:prstGeom>
          <a:noFill/>
          <a:ln w="38100" cap="flat" cmpd="sng">
            <a:solidFill>
              <a:srgbClr val="FF0000"/>
            </a:solidFill>
            <a:prstDash val="solid"/>
            <a:round/>
            <a:headEnd type="none" w="sm" len="sm"/>
            <a:tailEnd type="none" w="sm" len="sm"/>
          </a:ln>
        </p:spPr>
      </p:cxnSp>
      <p:pic>
        <p:nvPicPr>
          <p:cNvPr id="349" name="Google Shape;349;p64"/>
          <p:cNvPicPr preferRelativeResize="0"/>
          <p:nvPr/>
        </p:nvPicPr>
        <p:blipFill rotWithShape="1">
          <a:blip r:embed="rId5">
            <a:alphaModFix/>
          </a:blip>
          <a:srcRect/>
          <a:stretch/>
        </p:blipFill>
        <p:spPr>
          <a:xfrm rot="-9802466">
            <a:off x="8166323" y="1286202"/>
            <a:ext cx="784521" cy="1015360"/>
          </a:xfrm>
          <a:prstGeom prst="rect">
            <a:avLst/>
          </a:prstGeom>
          <a:noFill/>
          <a:ln>
            <a:noFill/>
          </a:ln>
        </p:spPr>
      </p:pic>
      <p:sp>
        <p:nvSpPr>
          <p:cNvPr id="350" name="Google Shape;350;p64"/>
          <p:cNvSpPr/>
          <p:nvPr/>
        </p:nvSpPr>
        <p:spPr>
          <a:xfrm rot="10800000">
            <a:off x="7434146" y="1136722"/>
            <a:ext cx="794416" cy="288025"/>
          </a:xfrm>
          <a:prstGeom prst="curvedUpArrow">
            <a:avLst>
              <a:gd name="adj1" fmla="val 25000"/>
              <a:gd name="adj2" fmla="val 50000"/>
              <a:gd name="adj3" fmla="val 25000"/>
            </a:avLst>
          </a:prstGeom>
          <a:solidFill>
            <a:srgbClr val="002060"/>
          </a:solidFill>
          <a:ln w="25400" cap="flat" cmpd="sng">
            <a:solidFill>
              <a:srgbClr val="00CC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51" name="Google Shape;351;p64"/>
          <p:cNvSpPr txBox="1"/>
          <p:nvPr/>
        </p:nvSpPr>
        <p:spPr>
          <a:xfrm>
            <a:off x="7247190" y="2038603"/>
            <a:ext cx="77294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a:solidFill>
                  <a:srgbClr val="0000FF"/>
                </a:solidFill>
                <a:latin typeface="Arial"/>
                <a:ea typeface="Arial"/>
                <a:cs typeface="Arial"/>
                <a:sym typeface="Arial"/>
              </a:rPr>
              <a:t>10</a:t>
            </a:r>
            <a:endParaRPr/>
          </a:p>
        </p:txBody>
      </p:sp>
      <p:grpSp>
        <p:nvGrpSpPr>
          <p:cNvPr id="352" name="Google Shape;352;p64"/>
          <p:cNvGrpSpPr/>
          <p:nvPr/>
        </p:nvGrpSpPr>
        <p:grpSpPr>
          <a:xfrm>
            <a:off x="9066639" y="1186883"/>
            <a:ext cx="2193052" cy="1116834"/>
            <a:chOff x="7883371" y="2487500"/>
            <a:chExt cx="2193052" cy="1116834"/>
          </a:xfrm>
        </p:grpSpPr>
        <p:sp>
          <p:nvSpPr>
            <p:cNvPr id="353" name="Google Shape;353;p64"/>
            <p:cNvSpPr/>
            <p:nvPr/>
          </p:nvSpPr>
          <p:spPr>
            <a:xfrm>
              <a:off x="7883371" y="2487500"/>
              <a:ext cx="2167728" cy="1116834"/>
            </a:xfrm>
            <a:prstGeom prst="wedgeEllipseCallout">
              <a:avLst>
                <a:gd name="adj1" fmla="val 55981"/>
                <a:gd name="adj2" fmla="val 32143"/>
              </a:avLst>
            </a:prstGeom>
            <a:solidFill>
              <a:srgbClr val="E1EFD8"/>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0000"/>
                </a:solidFill>
                <a:latin typeface="Arial"/>
                <a:ea typeface="Arial"/>
                <a:cs typeface="Arial"/>
                <a:sym typeface="Arial"/>
              </a:endParaRPr>
            </a:p>
          </p:txBody>
        </p:sp>
        <p:sp>
          <p:nvSpPr>
            <p:cNvPr id="354" name="Google Shape;354;p64"/>
            <p:cNvSpPr txBox="1"/>
            <p:nvPr/>
          </p:nvSpPr>
          <p:spPr>
            <a:xfrm>
              <a:off x="7961812" y="2669650"/>
              <a:ext cx="211461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none" strike="noStrike" cap="none">
                  <a:solidFill>
                    <a:srgbClr val="000000"/>
                  </a:solidFill>
                  <a:latin typeface="Arial"/>
                  <a:ea typeface="Arial"/>
                  <a:cs typeface="Arial"/>
                  <a:sym typeface="Arial"/>
                </a:rPr>
                <a:t>Đếm bớt 2</a:t>
              </a:r>
              <a:endParaRPr/>
            </a:p>
            <a:p>
              <a:pPr marL="0" marR="0" lvl="0" indent="0" algn="ctr" rtl="0">
                <a:lnSpc>
                  <a:spcPct val="100000"/>
                </a:lnSpc>
                <a:spcBef>
                  <a:spcPts val="0"/>
                </a:spcBef>
                <a:spcAft>
                  <a:spcPts val="0"/>
                </a:spcAft>
                <a:buNone/>
              </a:pPr>
              <a:r>
                <a:rPr lang="en-US" sz="2000" b="1" i="0" u="none" strike="noStrike" cap="none">
                  <a:solidFill>
                    <a:srgbClr val="000000"/>
                  </a:solidFill>
                  <a:latin typeface="Arial"/>
                  <a:ea typeface="Arial"/>
                  <a:cs typeface="Arial"/>
                  <a:sym typeface="Arial"/>
                </a:rPr>
                <a:t> bắt đầu từ 11</a:t>
              </a:r>
              <a:endParaRPr/>
            </a:p>
          </p:txBody>
        </p:sp>
      </p:grpSp>
      <p:cxnSp>
        <p:nvCxnSpPr>
          <p:cNvPr id="355" name="Google Shape;355;p64"/>
          <p:cNvCxnSpPr/>
          <p:nvPr/>
        </p:nvCxnSpPr>
        <p:spPr>
          <a:xfrm>
            <a:off x="7229857" y="1296610"/>
            <a:ext cx="507764" cy="742946"/>
          </a:xfrm>
          <a:prstGeom prst="straightConnector1">
            <a:avLst/>
          </a:prstGeom>
          <a:noFill/>
          <a:ln w="38100" cap="flat" cmpd="sng">
            <a:solidFill>
              <a:srgbClr val="FF0000"/>
            </a:solidFill>
            <a:prstDash val="solid"/>
            <a:round/>
            <a:headEnd type="none" w="sm" len="sm"/>
            <a:tailEnd type="none" w="sm" len="sm"/>
          </a:ln>
        </p:spPr>
      </p:cxnSp>
      <p:pic>
        <p:nvPicPr>
          <p:cNvPr id="356" name="Google Shape;356;p64"/>
          <p:cNvPicPr preferRelativeResize="0"/>
          <p:nvPr/>
        </p:nvPicPr>
        <p:blipFill rotWithShape="1">
          <a:blip r:embed="rId5">
            <a:alphaModFix/>
          </a:blip>
          <a:srcRect/>
          <a:stretch/>
        </p:blipFill>
        <p:spPr>
          <a:xfrm rot="-9802466">
            <a:off x="7414850" y="1235555"/>
            <a:ext cx="791358" cy="1024209"/>
          </a:xfrm>
          <a:prstGeom prst="rect">
            <a:avLst/>
          </a:prstGeom>
          <a:noFill/>
          <a:ln>
            <a:noFill/>
          </a:ln>
        </p:spPr>
      </p:pic>
      <p:sp>
        <p:nvSpPr>
          <p:cNvPr id="357" name="Google Shape;357;p64"/>
          <p:cNvSpPr txBox="1"/>
          <p:nvPr/>
        </p:nvSpPr>
        <p:spPr>
          <a:xfrm>
            <a:off x="6658580" y="2041020"/>
            <a:ext cx="77294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a:solidFill>
                  <a:srgbClr val="0000FF"/>
                </a:solidFill>
                <a:latin typeface="Arial"/>
                <a:ea typeface="Arial"/>
                <a:cs typeface="Arial"/>
                <a:sym typeface="Arial"/>
              </a:rPr>
              <a:t>9</a:t>
            </a:r>
            <a:endParaRPr/>
          </a:p>
        </p:txBody>
      </p:sp>
      <p:sp>
        <p:nvSpPr>
          <p:cNvPr id="358" name="Google Shape;358;p64"/>
          <p:cNvSpPr/>
          <p:nvPr/>
        </p:nvSpPr>
        <p:spPr>
          <a:xfrm rot="10800000">
            <a:off x="6685423" y="1127310"/>
            <a:ext cx="763330" cy="288025"/>
          </a:xfrm>
          <a:prstGeom prst="curvedUpArrow">
            <a:avLst>
              <a:gd name="adj1" fmla="val 25000"/>
              <a:gd name="adj2" fmla="val 50000"/>
              <a:gd name="adj3" fmla="val 25000"/>
            </a:avLst>
          </a:prstGeom>
          <a:solidFill>
            <a:srgbClr val="002060"/>
          </a:solidFill>
          <a:ln w="25400" cap="flat" cmpd="sng">
            <a:solidFill>
              <a:srgbClr val="00CC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59" name="Google Shape;359;p64"/>
          <p:cNvSpPr/>
          <p:nvPr/>
        </p:nvSpPr>
        <p:spPr>
          <a:xfrm>
            <a:off x="2505523" y="3656595"/>
            <a:ext cx="469940" cy="472268"/>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0" name="Google Shape;360;p64"/>
          <p:cNvSpPr txBox="1"/>
          <p:nvPr/>
        </p:nvSpPr>
        <p:spPr>
          <a:xfrm>
            <a:off x="2495409" y="4594917"/>
            <a:ext cx="3359878"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rgbClr val="0000FF"/>
                </a:solidFill>
                <a:latin typeface="Arial"/>
                <a:ea typeface="Arial"/>
                <a:cs typeface="Arial"/>
                <a:sym typeface="Arial"/>
              </a:rPr>
              <a:t>13 – 4 =</a:t>
            </a:r>
            <a:endParaRPr sz="4800" b="1" i="0" u="none" strike="noStrike" cap="none">
              <a:solidFill>
                <a:srgbClr val="0000FF"/>
              </a:solidFill>
              <a:latin typeface="Arial"/>
              <a:ea typeface="Arial"/>
              <a:cs typeface="Arial"/>
              <a:sym typeface="Arial"/>
            </a:endParaRPr>
          </a:p>
        </p:txBody>
      </p:sp>
      <p:sp>
        <p:nvSpPr>
          <p:cNvPr id="361" name="Google Shape;361;p64"/>
          <p:cNvSpPr/>
          <p:nvPr/>
        </p:nvSpPr>
        <p:spPr>
          <a:xfrm>
            <a:off x="3201094" y="3656595"/>
            <a:ext cx="469940" cy="472268"/>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2" name="Google Shape;362;p64"/>
          <p:cNvSpPr/>
          <p:nvPr/>
        </p:nvSpPr>
        <p:spPr>
          <a:xfrm>
            <a:off x="3895233" y="3656595"/>
            <a:ext cx="469940" cy="472268"/>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3" name="Google Shape;363;p64"/>
          <p:cNvSpPr/>
          <p:nvPr/>
        </p:nvSpPr>
        <p:spPr>
          <a:xfrm>
            <a:off x="4548624" y="3656595"/>
            <a:ext cx="469940" cy="472268"/>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4" name="Google Shape;364;p64"/>
          <p:cNvSpPr/>
          <p:nvPr/>
        </p:nvSpPr>
        <p:spPr>
          <a:xfrm>
            <a:off x="5212027" y="3656595"/>
            <a:ext cx="469940" cy="472268"/>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5" name="Google Shape;365;p64"/>
          <p:cNvSpPr/>
          <p:nvPr/>
        </p:nvSpPr>
        <p:spPr>
          <a:xfrm>
            <a:off x="5890287" y="3656595"/>
            <a:ext cx="469940" cy="472268"/>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6" name="Google Shape;366;p64"/>
          <p:cNvSpPr/>
          <p:nvPr/>
        </p:nvSpPr>
        <p:spPr>
          <a:xfrm>
            <a:off x="6568547" y="3656595"/>
            <a:ext cx="469940" cy="472268"/>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7" name="Google Shape;367;p64"/>
          <p:cNvSpPr/>
          <p:nvPr/>
        </p:nvSpPr>
        <p:spPr>
          <a:xfrm>
            <a:off x="7248895" y="3656595"/>
            <a:ext cx="469940" cy="472268"/>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8" name="Google Shape;368;p64"/>
          <p:cNvSpPr/>
          <p:nvPr/>
        </p:nvSpPr>
        <p:spPr>
          <a:xfrm>
            <a:off x="7925068" y="3656595"/>
            <a:ext cx="469940" cy="472268"/>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9" name="Google Shape;369;p64"/>
          <p:cNvSpPr/>
          <p:nvPr/>
        </p:nvSpPr>
        <p:spPr>
          <a:xfrm>
            <a:off x="8618575" y="3656595"/>
            <a:ext cx="469940" cy="472268"/>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70" name="Google Shape;370;p64"/>
          <p:cNvSpPr/>
          <p:nvPr/>
        </p:nvSpPr>
        <p:spPr>
          <a:xfrm>
            <a:off x="9316876" y="3656595"/>
            <a:ext cx="469940" cy="472268"/>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71" name="Google Shape;371;p64"/>
          <p:cNvSpPr txBox="1"/>
          <p:nvPr/>
        </p:nvSpPr>
        <p:spPr>
          <a:xfrm>
            <a:off x="9286075" y="4205949"/>
            <a:ext cx="77294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a:solidFill>
                  <a:srgbClr val="FF0000"/>
                </a:solidFill>
                <a:latin typeface="Arial"/>
                <a:ea typeface="Arial"/>
                <a:cs typeface="Arial"/>
                <a:sym typeface="Arial"/>
              </a:rPr>
              <a:t>13</a:t>
            </a:r>
            <a:endParaRPr/>
          </a:p>
        </p:txBody>
      </p:sp>
      <p:cxnSp>
        <p:nvCxnSpPr>
          <p:cNvPr id="372" name="Google Shape;372;p64"/>
          <p:cNvCxnSpPr/>
          <p:nvPr/>
        </p:nvCxnSpPr>
        <p:spPr>
          <a:xfrm>
            <a:off x="9350575" y="3528543"/>
            <a:ext cx="507764" cy="742946"/>
          </a:xfrm>
          <a:prstGeom prst="straightConnector1">
            <a:avLst/>
          </a:prstGeom>
          <a:noFill/>
          <a:ln w="38100" cap="flat" cmpd="sng">
            <a:solidFill>
              <a:srgbClr val="FF0000"/>
            </a:solidFill>
            <a:prstDash val="solid"/>
            <a:round/>
            <a:headEnd type="none" w="sm" len="sm"/>
            <a:tailEnd type="none" w="sm" len="sm"/>
          </a:ln>
        </p:spPr>
      </p:cxnSp>
      <p:pic>
        <p:nvPicPr>
          <p:cNvPr id="373" name="Google Shape;373;p64"/>
          <p:cNvPicPr preferRelativeResize="0"/>
          <p:nvPr/>
        </p:nvPicPr>
        <p:blipFill rotWithShape="1">
          <a:blip r:embed="rId5">
            <a:alphaModFix/>
          </a:blip>
          <a:srcRect/>
          <a:stretch/>
        </p:blipFill>
        <p:spPr>
          <a:xfrm rot="-9802466">
            <a:off x="9561028" y="3488254"/>
            <a:ext cx="768962" cy="995223"/>
          </a:xfrm>
          <a:prstGeom prst="rect">
            <a:avLst/>
          </a:prstGeom>
          <a:noFill/>
          <a:ln>
            <a:noFill/>
          </a:ln>
        </p:spPr>
      </p:pic>
      <p:sp>
        <p:nvSpPr>
          <p:cNvPr id="374" name="Google Shape;374;p64"/>
          <p:cNvSpPr/>
          <p:nvPr/>
        </p:nvSpPr>
        <p:spPr>
          <a:xfrm rot="10800000">
            <a:off x="8879895" y="3330896"/>
            <a:ext cx="720051" cy="288026"/>
          </a:xfrm>
          <a:prstGeom prst="curvedUpArrow">
            <a:avLst>
              <a:gd name="adj1" fmla="val 25000"/>
              <a:gd name="adj2" fmla="val 50000"/>
              <a:gd name="adj3" fmla="val 25000"/>
            </a:avLst>
          </a:prstGeom>
          <a:solidFill>
            <a:srgbClr val="002060"/>
          </a:solidFill>
          <a:ln w="25400" cap="flat" cmpd="sng">
            <a:solidFill>
              <a:srgbClr val="00CC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75" name="Google Shape;375;p64"/>
          <p:cNvSpPr txBox="1"/>
          <p:nvPr/>
        </p:nvSpPr>
        <p:spPr>
          <a:xfrm>
            <a:off x="8618575" y="4232777"/>
            <a:ext cx="77294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a:solidFill>
                  <a:srgbClr val="0000FF"/>
                </a:solidFill>
                <a:latin typeface="Arial"/>
                <a:ea typeface="Arial"/>
                <a:cs typeface="Arial"/>
                <a:sym typeface="Arial"/>
              </a:rPr>
              <a:t>12</a:t>
            </a:r>
            <a:endParaRPr/>
          </a:p>
        </p:txBody>
      </p:sp>
      <p:grpSp>
        <p:nvGrpSpPr>
          <p:cNvPr id="376" name="Google Shape;376;p64"/>
          <p:cNvGrpSpPr/>
          <p:nvPr/>
        </p:nvGrpSpPr>
        <p:grpSpPr>
          <a:xfrm>
            <a:off x="8944064" y="5018993"/>
            <a:ext cx="2125583" cy="1116834"/>
            <a:chOff x="7841501" y="2487500"/>
            <a:chExt cx="2209598" cy="1116834"/>
          </a:xfrm>
        </p:grpSpPr>
        <p:sp>
          <p:nvSpPr>
            <p:cNvPr id="377" name="Google Shape;377;p64"/>
            <p:cNvSpPr/>
            <p:nvPr/>
          </p:nvSpPr>
          <p:spPr>
            <a:xfrm>
              <a:off x="7883371" y="2487500"/>
              <a:ext cx="2167728" cy="1116834"/>
            </a:xfrm>
            <a:prstGeom prst="wedgeEllipseCallout">
              <a:avLst>
                <a:gd name="adj1" fmla="val 55981"/>
                <a:gd name="adj2" fmla="val 32143"/>
              </a:avLst>
            </a:prstGeom>
            <a:solidFill>
              <a:srgbClr val="E1EFD8"/>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0000"/>
                </a:solidFill>
                <a:latin typeface="Arial"/>
                <a:ea typeface="Arial"/>
                <a:cs typeface="Arial"/>
                <a:sym typeface="Arial"/>
              </a:endParaRPr>
            </a:p>
          </p:txBody>
        </p:sp>
        <p:sp>
          <p:nvSpPr>
            <p:cNvPr id="378" name="Google Shape;378;p64"/>
            <p:cNvSpPr txBox="1"/>
            <p:nvPr/>
          </p:nvSpPr>
          <p:spPr>
            <a:xfrm>
              <a:off x="7841501" y="2669650"/>
              <a:ext cx="2187495"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none" strike="noStrike" cap="none">
                  <a:solidFill>
                    <a:srgbClr val="000000"/>
                  </a:solidFill>
                  <a:latin typeface="Arial"/>
                  <a:ea typeface="Arial"/>
                  <a:cs typeface="Arial"/>
                  <a:sym typeface="Arial"/>
                </a:rPr>
                <a:t>Đếm bớt 4</a:t>
              </a:r>
              <a:endParaRPr/>
            </a:p>
            <a:p>
              <a:pPr marL="0" marR="0" lvl="0" indent="0" algn="ctr" rtl="0">
                <a:lnSpc>
                  <a:spcPct val="100000"/>
                </a:lnSpc>
                <a:spcBef>
                  <a:spcPts val="0"/>
                </a:spcBef>
                <a:spcAft>
                  <a:spcPts val="0"/>
                </a:spcAft>
                <a:buNone/>
              </a:pPr>
              <a:r>
                <a:rPr lang="en-US" sz="2000" b="1" i="0" u="none" strike="noStrike" cap="none">
                  <a:solidFill>
                    <a:srgbClr val="000000"/>
                  </a:solidFill>
                  <a:latin typeface="Arial"/>
                  <a:ea typeface="Arial"/>
                  <a:cs typeface="Arial"/>
                  <a:sym typeface="Arial"/>
                </a:rPr>
                <a:t> bắt đầu từ 13</a:t>
              </a:r>
              <a:endParaRPr/>
            </a:p>
          </p:txBody>
        </p:sp>
      </p:grpSp>
      <p:cxnSp>
        <p:nvCxnSpPr>
          <p:cNvPr id="379" name="Google Shape;379;p64"/>
          <p:cNvCxnSpPr/>
          <p:nvPr/>
        </p:nvCxnSpPr>
        <p:spPr>
          <a:xfrm>
            <a:off x="8601242" y="3490784"/>
            <a:ext cx="507764" cy="742946"/>
          </a:xfrm>
          <a:prstGeom prst="straightConnector1">
            <a:avLst/>
          </a:prstGeom>
          <a:noFill/>
          <a:ln w="38100" cap="flat" cmpd="sng">
            <a:solidFill>
              <a:srgbClr val="FF0000"/>
            </a:solidFill>
            <a:prstDash val="solid"/>
            <a:round/>
            <a:headEnd type="none" w="sm" len="sm"/>
            <a:tailEnd type="none" w="sm" len="sm"/>
          </a:ln>
        </p:spPr>
      </p:cxnSp>
      <p:pic>
        <p:nvPicPr>
          <p:cNvPr id="380" name="Google Shape;380;p64"/>
          <p:cNvPicPr preferRelativeResize="0"/>
          <p:nvPr/>
        </p:nvPicPr>
        <p:blipFill rotWithShape="1">
          <a:blip r:embed="rId5">
            <a:alphaModFix/>
          </a:blip>
          <a:srcRect/>
          <a:stretch/>
        </p:blipFill>
        <p:spPr>
          <a:xfrm rot="-9802466">
            <a:off x="8791995" y="3470419"/>
            <a:ext cx="743769" cy="962617"/>
          </a:xfrm>
          <a:prstGeom prst="rect">
            <a:avLst/>
          </a:prstGeom>
          <a:noFill/>
          <a:ln>
            <a:noFill/>
          </a:ln>
        </p:spPr>
      </p:pic>
      <p:sp>
        <p:nvSpPr>
          <p:cNvPr id="381" name="Google Shape;381;p64"/>
          <p:cNvSpPr/>
          <p:nvPr/>
        </p:nvSpPr>
        <p:spPr>
          <a:xfrm>
            <a:off x="1065853" y="3660410"/>
            <a:ext cx="469940" cy="472268"/>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2" name="Google Shape;382;p64"/>
          <p:cNvSpPr/>
          <p:nvPr/>
        </p:nvSpPr>
        <p:spPr>
          <a:xfrm>
            <a:off x="1761424" y="3660410"/>
            <a:ext cx="469940" cy="472268"/>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3" name="Google Shape;383;p64"/>
          <p:cNvSpPr/>
          <p:nvPr/>
        </p:nvSpPr>
        <p:spPr>
          <a:xfrm rot="10800000">
            <a:off x="8150648" y="3346693"/>
            <a:ext cx="751618" cy="288025"/>
          </a:xfrm>
          <a:prstGeom prst="curvedUpArrow">
            <a:avLst>
              <a:gd name="adj1" fmla="val 25000"/>
              <a:gd name="adj2" fmla="val 50000"/>
              <a:gd name="adj3" fmla="val 25000"/>
            </a:avLst>
          </a:prstGeom>
          <a:solidFill>
            <a:srgbClr val="002060"/>
          </a:solidFill>
          <a:ln w="25400" cap="flat" cmpd="sng">
            <a:solidFill>
              <a:srgbClr val="00CC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84" name="Google Shape;384;p64"/>
          <p:cNvSpPr txBox="1"/>
          <p:nvPr/>
        </p:nvSpPr>
        <p:spPr>
          <a:xfrm>
            <a:off x="7920894" y="4248574"/>
            <a:ext cx="77294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a:solidFill>
                  <a:srgbClr val="0000FF"/>
                </a:solidFill>
                <a:latin typeface="Arial"/>
                <a:ea typeface="Arial"/>
                <a:cs typeface="Arial"/>
                <a:sym typeface="Arial"/>
              </a:rPr>
              <a:t>11</a:t>
            </a:r>
            <a:endParaRPr/>
          </a:p>
        </p:txBody>
      </p:sp>
      <p:cxnSp>
        <p:nvCxnSpPr>
          <p:cNvPr id="385" name="Google Shape;385;p64"/>
          <p:cNvCxnSpPr/>
          <p:nvPr/>
        </p:nvCxnSpPr>
        <p:spPr>
          <a:xfrm>
            <a:off x="7903561" y="3506581"/>
            <a:ext cx="507764" cy="742946"/>
          </a:xfrm>
          <a:prstGeom prst="straightConnector1">
            <a:avLst/>
          </a:prstGeom>
          <a:noFill/>
          <a:ln w="38100" cap="flat" cmpd="sng">
            <a:solidFill>
              <a:srgbClr val="FF0000"/>
            </a:solidFill>
            <a:prstDash val="solid"/>
            <a:round/>
            <a:headEnd type="none" w="sm" len="sm"/>
            <a:tailEnd type="none" w="sm" len="sm"/>
          </a:ln>
        </p:spPr>
      </p:cxnSp>
      <p:pic>
        <p:nvPicPr>
          <p:cNvPr id="386" name="Google Shape;386;p64"/>
          <p:cNvPicPr preferRelativeResize="0"/>
          <p:nvPr/>
        </p:nvPicPr>
        <p:blipFill rotWithShape="1">
          <a:blip r:embed="rId5">
            <a:alphaModFix/>
          </a:blip>
          <a:srcRect/>
          <a:stretch/>
        </p:blipFill>
        <p:spPr>
          <a:xfrm rot="-9802466">
            <a:off x="8100146" y="3488233"/>
            <a:ext cx="736418" cy="953103"/>
          </a:xfrm>
          <a:prstGeom prst="rect">
            <a:avLst/>
          </a:prstGeom>
          <a:noFill/>
          <a:ln>
            <a:noFill/>
          </a:ln>
        </p:spPr>
      </p:pic>
      <p:sp>
        <p:nvSpPr>
          <p:cNvPr id="387" name="Google Shape;387;p64"/>
          <p:cNvSpPr/>
          <p:nvPr/>
        </p:nvSpPr>
        <p:spPr>
          <a:xfrm rot="10800000">
            <a:off x="7411020" y="3337281"/>
            <a:ext cx="772944" cy="288025"/>
          </a:xfrm>
          <a:prstGeom prst="curvedUpArrow">
            <a:avLst>
              <a:gd name="adj1" fmla="val 25000"/>
              <a:gd name="adj2" fmla="val 50000"/>
              <a:gd name="adj3" fmla="val 25000"/>
            </a:avLst>
          </a:prstGeom>
          <a:solidFill>
            <a:srgbClr val="002060"/>
          </a:solidFill>
          <a:ln w="25400" cap="flat" cmpd="sng">
            <a:solidFill>
              <a:srgbClr val="00CC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88" name="Google Shape;388;p64"/>
          <p:cNvSpPr txBox="1"/>
          <p:nvPr/>
        </p:nvSpPr>
        <p:spPr>
          <a:xfrm>
            <a:off x="7256338" y="4239162"/>
            <a:ext cx="77294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a:solidFill>
                  <a:srgbClr val="0000FF"/>
                </a:solidFill>
                <a:latin typeface="Arial"/>
                <a:ea typeface="Arial"/>
                <a:cs typeface="Arial"/>
                <a:sym typeface="Arial"/>
              </a:rPr>
              <a:t>10</a:t>
            </a:r>
            <a:endParaRPr/>
          </a:p>
        </p:txBody>
      </p:sp>
      <p:cxnSp>
        <p:nvCxnSpPr>
          <p:cNvPr id="389" name="Google Shape;389;p64"/>
          <p:cNvCxnSpPr/>
          <p:nvPr/>
        </p:nvCxnSpPr>
        <p:spPr>
          <a:xfrm>
            <a:off x="7239005" y="3497169"/>
            <a:ext cx="507764" cy="742946"/>
          </a:xfrm>
          <a:prstGeom prst="straightConnector1">
            <a:avLst/>
          </a:prstGeom>
          <a:noFill/>
          <a:ln w="38100" cap="flat" cmpd="sng">
            <a:solidFill>
              <a:srgbClr val="FF0000"/>
            </a:solidFill>
            <a:prstDash val="solid"/>
            <a:round/>
            <a:headEnd type="none" w="sm" len="sm"/>
            <a:tailEnd type="none" w="sm" len="sm"/>
          </a:ln>
        </p:spPr>
      </p:cxnSp>
      <p:pic>
        <p:nvPicPr>
          <p:cNvPr id="390" name="Google Shape;390;p64"/>
          <p:cNvPicPr preferRelativeResize="0"/>
          <p:nvPr/>
        </p:nvPicPr>
        <p:blipFill rotWithShape="1">
          <a:blip r:embed="rId5">
            <a:alphaModFix/>
          </a:blip>
          <a:srcRect/>
          <a:stretch/>
        </p:blipFill>
        <p:spPr>
          <a:xfrm rot="-9802466">
            <a:off x="7446834" y="3504017"/>
            <a:ext cx="725226" cy="938618"/>
          </a:xfrm>
          <a:prstGeom prst="rect">
            <a:avLst/>
          </a:prstGeom>
          <a:noFill/>
          <a:ln>
            <a:noFill/>
          </a:ln>
        </p:spPr>
      </p:pic>
      <p:sp>
        <p:nvSpPr>
          <p:cNvPr id="391" name="Google Shape;391;p64"/>
          <p:cNvSpPr txBox="1"/>
          <p:nvPr/>
        </p:nvSpPr>
        <p:spPr>
          <a:xfrm>
            <a:off x="6664544" y="4267576"/>
            <a:ext cx="77294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a:solidFill>
                  <a:srgbClr val="0000FF"/>
                </a:solidFill>
                <a:latin typeface="Arial"/>
                <a:ea typeface="Arial"/>
                <a:cs typeface="Arial"/>
                <a:sym typeface="Arial"/>
              </a:rPr>
              <a:t>9</a:t>
            </a:r>
            <a:endParaRPr/>
          </a:p>
        </p:txBody>
      </p:sp>
      <p:sp>
        <p:nvSpPr>
          <p:cNvPr id="392" name="Google Shape;392;p64"/>
          <p:cNvSpPr/>
          <p:nvPr/>
        </p:nvSpPr>
        <p:spPr>
          <a:xfrm rot="10800000">
            <a:off x="6691387" y="3353866"/>
            <a:ext cx="763330" cy="288025"/>
          </a:xfrm>
          <a:prstGeom prst="curvedUpArrow">
            <a:avLst>
              <a:gd name="adj1" fmla="val 25000"/>
              <a:gd name="adj2" fmla="val 50000"/>
              <a:gd name="adj3" fmla="val 25000"/>
            </a:avLst>
          </a:prstGeom>
          <a:solidFill>
            <a:srgbClr val="002060"/>
          </a:solidFill>
          <a:ln w="25400" cap="flat" cmpd="sng">
            <a:solidFill>
              <a:srgbClr val="00CC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 name="Nổ: 14 Điểm 1">
            <a:extLst>
              <a:ext uri="{FF2B5EF4-FFF2-40B4-BE49-F238E27FC236}">
                <a16:creationId xmlns:a16="http://schemas.microsoft.com/office/drawing/2014/main" id="{F77AFE5A-5AB6-1CE0-1788-2DC994F80ECB}"/>
              </a:ext>
            </a:extLst>
          </p:cNvPr>
          <p:cNvSpPr/>
          <p:nvPr/>
        </p:nvSpPr>
        <p:spPr>
          <a:xfrm>
            <a:off x="0" y="6429676"/>
            <a:ext cx="1380744" cy="510620"/>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5"/>
                                        </p:tgtEl>
                                        <p:attrNameLst>
                                          <p:attrName>style.visibility</p:attrName>
                                        </p:attrNameLst>
                                      </p:cBhvr>
                                      <p:to>
                                        <p:strVal val="visible"/>
                                      </p:to>
                                    </p:set>
                                    <p:animEffect transition="in" filter="fade">
                                      <p:cBhvr>
                                        <p:cTn id="7" dur="1000"/>
                                        <p:tgtEl>
                                          <p:spTgt spid="335"/>
                                        </p:tgtEl>
                                      </p:cBhvr>
                                    </p:animEffect>
                                  </p:childTnLst>
                                </p:cTn>
                              </p:par>
                              <p:par>
                                <p:cTn id="8" presetID="10" presetClass="entr" presetSubtype="0" fill="hold" nodeType="withEffect">
                                  <p:stCondLst>
                                    <p:cond delay="0"/>
                                  </p:stCondLst>
                                  <p:childTnLst>
                                    <p:set>
                                      <p:cBhvr>
                                        <p:cTn id="9" dur="1" fill="hold">
                                          <p:stCondLst>
                                            <p:cond delay="0"/>
                                          </p:stCondLst>
                                        </p:cTn>
                                        <p:tgtEl>
                                          <p:spTgt spid="337"/>
                                        </p:tgtEl>
                                        <p:attrNameLst>
                                          <p:attrName>style.visibility</p:attrName>
                                        </p:attrNameLst>
                                      </p:cBhvr>
                                      <p:to>
                                        <p:strVal val="visible"/>
                                      </p:to>
                                    </p:set>
                                    <p:animEffect transition="in" filter="fade">
                                      <p:cBhvr>
                                        <p:cTn id="10" dur="1000"/>
                                        <p:tgtEl>
                                          <p:spTgt spid="337"/>
                                        </p:tgtEl>
                                      </p:cBhvr>
                                    </p:animEffect>
                                  </p:childTnLst>
                                </p:cTn>
                              </p:par>
                              <p:par>
                                <p:cTn id="11" presetID="10" presetClass="entr" presetSubtype="0" fill="hold" nodeType="withEffect">
                                  <p:stCondLst>
                                    <p:cond delay="0"/>
                                  </p:stCondLst>
                                  <p:childTnLst>
                                    <p:set>
                                      <p:cBhvr>
                                        <p:cTn id="12" dur="1" fill="hold">
                                          <p:stCondLst>
                                            <p:cond delay="0"/>
                                          </p:stCondLst>
                                        </p:cTn>
                                        <p:tgtEl>
                                          <p:spTgt spid="338"/>
                                        </p:tgtEl>
                                        <p:attrNameLst>
                                          <p:attrName>style.visibility</p:attrName>
                                        </p:attrNameLst>
                                      </p:cBhvr>
                                      <p:to>
                                        <p:strVal val="visible"/>
                                      </p:to>
                                    </p:set>
                                    <p:animEffect transition="in" filter="fade">
                                      <p:cBhvr>
                                        <p:cTn id="13" dur="1000"/>
                                        <p:tgtEl>
                                          <p:spTgt spid="338"/>
                                        </p:tgtEl>
                                      </p:cBhvr>
                                    </p:animEffect>
                                  </p:childTnLst>
                                </p:cTn>
                              </p:par>
                              <p:par>
                                <p:cTn id="14" presetID="10" presetClass="entr" presetSubtype="0" fill="hold" nodeType="withEffect">
                                  <p:stCondLst>
                                    <p:cond delay="0"/>
                                  </p:stCondLst>
                                  <p:childTnLst>
                                    <p:set>
                                      <p:cBhvr>
                                        <p:cTn id="15" dur="1" fill="hold">
                                          <p:stCondLst>
                                            <p:cond delay="0"/>
                                          </p:stCondLst>
                                        </p:cTn>
                                        <p:tgtEl>
                                          <p:spTgt spid="339"/>
                                        </p:tgtEl>
                                        <p:attrNameLst>
                                          <p:attrName>style.visibility</p:attrName>
                                        </p:attrNameLst>
                                      </p:cBhvr>
                                      <p:to>
                                        <p:strVal val="visible"/>
                                      </p:to>
                                    </p:set>
                                    <p:animEffect transition="in" filter="fade">
                                      <p:cBhvr>
                                        <p:cTn id="16" dur="1000"/>
                                        <p:tgtEl>
                                          <p:spTgt spid="339"/>
                                        </p:tgtEl>
                                      </p:cBhvr>
                                    </p:animEffect>
                                  </p:childTnLst>
                                </p:cTn>
                              </p:par>
                              <p:par>
                                <p:cTn id="17" presetID="10" presetClass="entr" presetSubtype="0" fill="hold" nodeType="withEffect">
                                  <p:stCondLst>
                                    <p:cond delay="0"/>
                                  </p:stCondLst>
                                  <p:childTnLst>
                                    <p:set>
                                      <p:cBhvr>
                                        <p:cTn id="18" dur="1" fill="hold">
                                          <p:stCondLst>
                                            <p:cond delay="0"/>
                                          </p:stCondLst>
                                        </p:cTn>
                                        <p:tgtEl>
                                          <p:spTgt spid="340"/>
                                        </p:tgtEl>
                                        <p:attrNameLst>
                                          <p:attrName>style.visibility</p:attrName>
                                        </p:attrNameLst>
                                      </p:cBhvr>
                                      <p:to>
                                        <p:strVal val="visible"/>
                                      </p:to>
                                    </p:set>
                                    <p:animEffect transition="in" filter="fade">
                                      <p:cBhvr>
                                        <p:cTn id="19" dur="1000"/>
                                        <p:tgtEl>
                                          <p:spTgt spid="340"/>
                                        </p:tgtEl>
                                      </p:cBhvr>
                                    </p:animEffect>
                                  </p:childTnLst>
                                </p:cTn>
                              </p:par>
                              <p:par>
                                <p:cTn id="20" presetID="10" presetClass="entr" presetSubtype="0" fill="hold" nodeType="withEffect">
                                  <p:stCondLst>
                                    <p:cond delay="0"/>
                                  </p:stCondLst>
                                  <p:childTnLst>
                                    <p:set>
                                      <p:cBhvr>
                                        <p:cTn id="21" dur="1" fill="hold">
                                          <p:stCondLst>
                                            <p:cond delay="0"/>
                                          </p:stCondLst>
                                        </p:cTn>
                                        <p:tgtEl>
                                          <p:spTgt spid="341"/>
                                        </p:tgtEl>
                                        <p:attrNameLst>
                                          <p:attrName>style.visibility</p:attrName>
                                        </p:attrNameLst>
                                      </p:cBhvr>
                                      <p:to>
                                        <p:strVal val="visible"/>
                                      </p:to>
                                    </p:set>
                                    <p:animEffect transition="in" filter="fade">
                                      <p:cBhvr>
                                        <p:cTn id="22" dur="1000"/>
                                        <p:tgtEl>
                                          <p:spTgt spid="341"/>
                                        </p:tgtEl>
                                      </p:cBhvr>
                                    </p:animEffect>
                                  </p:childTnLst>
                                </p:cTn>
                              </p:par>
                              <p:par>
                                <p:cTn id="23" presetID="10" presetClass="entr" presetSubtype="0" fill="hold" nodeType="withEffect">
                                  <p:stCondLst>
                                    <p:cond delay="0"/>
                                  </p:stCondLst>
                                  <p:childTnLst>
                                    <p:set>
                                      <p:cBhvr>
                                        <p:cTn id="24" dur="1" fill="hold">
                                          <p:stCondLst>
                                            <p:cond delay="0"/>
                                          </p:stCondLst>
                                        </p:cTn>
                                        <p:tgtEl>
                                          <p:spTgt spid="342"/>
                                        </p:tgtEl>
                                        <p:attrNameLst>
                                          <p:attrName>style.visibility</p:attrName>
                                        </p:attrNameLst>
                                      </p:cBhvr>
                                      <p:to>
                                        <p:strVal val="visible"/>
                                      </p:to>
                                    </p:set>
                                    <p:animEffect transition="in" filter="fade">
                                      <p:cBhvr>
                                        <p:cTn id="25" dur="1000"/>
                                        <p:tgtEl>
                                          <p:spTgt spid="342"/>
                                        </p:tgtEl>
                                      </p:cBhvr>
                                    </p:animEffect>
                                  </p:childTnLst>
                                </p:cTn>
                              </p:par>
                              <p:par>
                                <p:cTn id="26" presetID="10" presetClass="entr" presetSubtype="0" fill="hold" nodeType="withEffect">
                                  <p:stCondLst>
                                    <p:cond delay="0"/>
                                  </p:stCondLst>
                                  <p:childTnLst>
                                    <p:set>
                                      <p:cBhvr>
                                        <p:cTn id="27" dur="1" fill="hold">
                                          <p:stCondLst>
                                            <p:cond delay="0"/>
                                          </p:stCondLst>
                                        </p:cTn>
                                        <p:tgtEl>
                                          <p:spTgt spid="343"/>
                                        </p:tgtEl>
                                        <p:attrNameLst>
                                          <p:attrName>style.visibility</p:attrName>
                                        </p:attrNameLst>
                                      </p:cBhvr>
                                      <p:to>
                                        <p:strVal val="visible"/>
                                      </p:to>
                                    </p:set>
                                    <p:animEffect transition="in" filter="fade">
                                      <p:cBhvr>
                                        <p:cTn id="28" dur="1000"/>
                                        <p:tgtEl>
                                          <p:spTgt spid="343"/>
                                        </p:tgtEl>
                                      </p:cBhvr>
                                    </p:animEffect>
                                  </p:childTnLst>
                                </p:cTn>
                              </p:par>
                              <p:par>
                                <p:cTn id="29" presetID="10" presetClass="entr" presetSubtype="0" fill="hold" nodeType="withEffect">
                                  <p:stCondLst>
                                    <p:cond delay="0"/>
                                  </p:stCondLst>
                                  <p:childTnLst>
                                    <p:set>
                                      <p:cBhvr>
                                        <p:cTn id="30" dur="1" fill="hold">
                                          <p:stCondLst>
                                            <p:cond delay="0"/>
                                          </p:stCondLst>
                                        </p:cTn>
                                        <p:tgtEl>
                                          <p:spTgt spid="344"/>
                                        </p:tgtEl>
                                        <p:attrNameLst>
                                          <p:attrName>style.visibility</p:attrName>
                                        </p:attrNameLst>
                                      </p:cBhvr>
                                      <p:to>
                                        <p:strVal val="visible"/>
                                      </p:to>
                                    </p:set>
                                    <p:animEffect transition="in" filter="fade">
                                      <p:cBhvr>
                                        <p:cTn id="31" dur="1000"/>
                                        <p:tgtEl>
                                          <p:spTgt spid="344"/>
                                        </p:tgtEl>
                                      </p:cBhvr>
                                    </p:animEffect>
                                  </p:childTnLst>
                                </p:cTn>
                              </p:par>
                              <p:par>
                                <p:cTn id="32" presetID="10" presetClass="entr" presetSubtype="0" fill="hold" nodeType="withEffect">
                                  <p:stCondLst>
                                    <p:cond delay="0"/>
                                  </p:stCondLst>
                                  <p:childTnLst>
                                    <p:set>
                                      <p:cBhvr>
                                        <p:cTn id="33" dur="1" fill="hold">
                                          <p:stCondLst>
                                            <p:cond delay="0"/>
                                          </p:stCondLst>
                                        </p:cTn>
                                        <p:tgtEl>
                                          <p:spTgt spid="345"/>
                                        </p:tgtEl>
                                        <p:attrNameLst>
                                          <p:attrName>style.visibility</p:attrName>
                                        </p:attrNameLst>
                                      </p:cBhvr>
                                      <p:to>
                                        <p:strVal val="visible"/>
                                      </p:to>
                                    </p:set>
                                    <p:animEffect transition="in" filter="fade">
                                      <p:cBhvr>
                                        <p:cTn id="34" dur="1000"/>
                                        <p:tgtEl>
                                          <p:spTgt spid="345"/>
                                        </p:tgtEl>
                                      </p:cBhvr>
                                    </p:animEffect>
                                  </p:childTnLst>
                                </p:cTn>
                              </p:par>
                              <p:par>
                                <p:cTn id="35" presetID="10" presetClass="entr" presetSubtype="0" fill="hold" nodeType="withEffect">
                                  <p:stCondLst>
                                    <p:cond delay="0"/>
                                  </p:stCondLst>
                                  <p:childTnLst>
                                    <p:set>
                                      <p:cBhvr>
                                        <p:cTn id="36" dur="1" fill="hold">
                                          <p:stCondLst>
                                            <p:cond delay="0"/>
                                          </p:stCondLst>
                                        </p:cTn>
                                        <p:tgtEl>
                                          <p:spTgt spid="346"/>
                                        </p:tgtEl>
                                        <p:attrNameLst>
                                          <p:attrName>style.visibility</p:attrName>
                                        </p:attrNameLst>
                                      </p:cBhvr>
                                      <p:to>
                                        <p:strVal val="visible"/>
                                      </p:to>
                                    </p:set>
                                    <p:animEffect transition="in" filter="fade">
                                      <p:cBhvr>
                                        <p:cTn id="37" dur="1000"/>
                                        <p:tgtEl>
                                          <p:spTgt spid="34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47"/>
                                        </p:tgtEl>
                                        <p:attrNameLst>
                                          <p:attrName>style.visibility</p:attrName>
                                        </p:attrNameLst>
                                      </p:cBhvr>
                                      <p:to>
                                        <p:strVal val="visible"/>
                                      </p:to>
                                    </p:set>
                                    <p:animEffect transition="in" filter="fade">
                                      <p:cBhvr>
                                        <p:cTn id="42" dur="500"/>
                                        <p:tgtEl>
                                          <p:spTgt spid="347"/>
                                        </p:tgtEl>
                                      </p:cBhvr>
                                    </p:animEffec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352"/>
                                        </p:tgtEl>
                                        <p:attrNameLst>
                                          <p:attrName>style.visibility</p:attrName>
                                        </p:attrNameLst>
                                      </p:cBhvr>
                                      <p:to>
                                        <p:strVal val="visible"/>
                                      </p:to>
                                    </p:set>
                                    <p:animEffect transition="in" filter="fade">
                                      <p:cBhvr>
                                        <p:cTn id="46" dur="1000"/>
                                        <p:tgtEl>
                                          <p:spTgt spid="35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49"/>
                                        </p:tgtEl>
                                        <p:attrNameLst>
                                          <p:attrName>style.visibility</p:attrName>
                                        </p:attrNameLst>
                                      </p:cBhvr>
                                      <p:to>
                                        <p:strVal val="visible"/>
                                      </p:to>
                                    </p:set>
                                    <p:animEffect transition="in" filter="fade">
                                      <p:cBhvr>
                                        <p:cTn id="51" dur="500"/>
                                        <p:tgtEl>
                                          <p:spTgt spid="349"/>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348"/>
                                        </p:tgtEl>
                                        <p:attrNameLst>
                                          <p:attrName>style.visibility</p:attrName>
                                        </p:attrNameLst>
                                      </p:cBhvr>
                                      <p:to>
                                        <p:strVal val="visible"/>
                                      </p:to>
                                    </p:set>
                                    <p:animEffect transition="in" filter="fade">
                                      <p:cBhvr>
                                        <p:cTn id="55" dur="500"/>
                                        <p:tgtEl>
                                          <p:spTgt spid="348"/>
                                        </p:tgtEl>
                                      </p:cBhvr>
                                    </p:animEffect>
                                  </p:childTnLst>
                                </p:cTn>
                              </p:par>
                            </p:childTnLst>
                          </p:cTn>
                        </p:par>
                        <p:par>
                          <p:cTn id="56" fill="hold">
                            <p:stCondLst>
                              <p:cond delay="1000"/>
                            </p:stCondLst>
                            <p:childTnLst>
                              <p:par>
                                <p:cTn id="57" presetID="10" presetClass="exit" presetSubtype="0" fill="hold" nodeType="afterEffect">
                                  <p:stCondLst>
                                    <p:cond delay="0"/>
                                  </p:stCondLst>
                                  <p:childTnLst>
                                    <p:animEffect transition="out" filter="fade">
                                      <p:cBhvr>
                                        <p:cTn id="58" dur="500"/>
                                        <p:tgtEl>
                                          <p:spTgt spid="349"/>
                                        </p:tgtEl>
                                      </p:cBhvr>
                                    </p:animEffect>
                                    <p:set>
                                      <p:cBhvr>
                                        <p:cTn id="59" dur="1" fill="hold">
                                          <p:stCondLst>
                                            <p:cond delay="500"/>
                                          </p:stCondLst>
                                        </p:cTn>
                                        <p:tgtEl>
                                          <p:spTgt spid="349"/>
                                        </p:tgtEl>
                                        <p:attrNameLst>
                                          <p:attrName>style.visibility</p:attrName>
                                        </p:attrNameLst>
                                      </p:cBhvr>
                                      <p:to>
                                        <p:strVal val="hidden"/>
                                      </p:to>
                                    </p:set>
                                  </p:childTnLst>
                                </p:cTn>
                              </p:par>
                              <p:par>
                                <p:cTn id="60" presetID="10" presetClass="entr" presetSubtype="0" fill="hold" nodeType="withEffect">
                                  <p:stCondLst>
                                    <p:cond delay="0"/>
                                  </p:stCondLst>
                                  <p:childTnLst>
                                    <p:set>
                                      <p:cBhvr>
                                        <p:cTn id="61" dur="1" fill="hold">
                                          <p:stCondLst>
                                            <p:cond delay="0"/>
                                          </p:stCondLst>
                                        </p:cTn>
                                        <p:tgtEl>
                                          <p:spTgt spid="351"/>
                                        </p:tgtEl>
                                        <p:attrNameLst>
                                          <p:attrName>style.visibility</p:attrName>
                                        </p:attrNameLst>
                                      </p:cBhvr>
                                      <p:to>
                                        <p:strVal val="visible"/>
                                      </p:to>
                                    </p:set>
                                    <p:animEffect transition="in" filter="fade">
                                      <p:cBhvr>
                                        <p:cTn id="62" dur="500"/>
                                        <p:tgtEl>
                                          <p:spTgt spid="351"/>
                                        </p:tgtEl>
                                      </p:cBhvr>
                                    </p:animEffect>
                                  </p:childTnLst>
                                </p:cTn>
                              </p:par>
                              <p:par>
                                <p:cTn id="63" presetID="10" presetClass="exit" presetSubtype="0" fill="hold" nodeType="withEffect">
                                  <p:stCondLst>
                                    <p:cond delay="0"/>
                                  </p:stCondLst>
                                  <p:childTnLst>
                                    <p:animEffect transition="out" filter="fade">
                                      <p:cBhvr>
                                        <p:cTn id="64" dur="500"/>
                                        <p:tgtEl>
                                          <p:spTgt spid="347"/>
                                        </p:tgtEl>
                                      </p:cBhvr>
                                    </p:animEffect>
                                    <p:set>
                                      <p:cBhvr>
                                        <p:cTn id="65" dur="1" fill="hold">
                                          <p:stCondLst>
                                            <p:cond delay="500"/>
                                          </p:stCondLst>
                                        </p:cTn>
                                        <p:tgtEl>
                                          <p:spTgt spid="347"/>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50"/>
                                        </p:tgtEl>
                                        <p:attrNameLst>
                                          <p:attrName>style.visibility</p:attrName>
                                        </p:attrNameLst>
                                      </p:cBhvr>
                                      <p:to>
                                        <p:strVal val="visible"/>
                                      </p:to>
                                    </p:set>
                                    <p:animEffect transition="in" filter="fade">
                                      <p:cBhvr>
                                        <p:cTn id="70" dur="500"/>
                                        <p:tgtEl>
                                          <p:spTgt spid="35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356"/>
                                        </p:tgtEl>
                                        <p:attrNameLst>
                                          <p:attrName>style.visibility</p:attrName>
                                        </p:attrNameLst>
                                      </p:cBhvr>
                                      <p:to>
                                        <p:strVal val="visible"/>
                                      </p:to>
                                    </p:set>
                                    <p:animEffect transition="in" filter="fade">
                                      <p:cBhvr>
                                        <p:cTn id="75" dur="500"/>
                                        <p:tgtEl>
                                          <p:spTgt spid="356"/>
                                        </p:tgtEl>
                                      </p:cBhvr>
                                    </p:animEffect>
                                  </p:childTnLst>
                                </p:cTn>
                              </p:par>
                            </p:childTnLst>
                          </p:cTn>
                        </p:par>
                        <p:par>
                          <p:cTn id="76" fill="hold">
                            <p:stCondLst>
                              <p:cond delay="500"/>
                            </p:stCondLst>
                            <p:childTnLst>
                              <p:par>
                                <p:cTn id="77" presetID="10" presetClass="entr" presetSubtype="0" fill="hold" nodeType="afterEffect">
                                  <p:stCondLst>
                                    <p:cond delay="0"/>
                                  </p:stCondLst>
                                  <p:childTnLst>
                                    <p:set>
                                      <p:cBhvr>
                                        <p:cTn id="78" dur="1" fill="hold">
                                          <p:stCondLst>
                                            <p:cond delay="0"/>
                                          </p:stCondLst>
                                        </p:cTn>
                                        <p:tgtEl>
                                          <p:spTgt spid="355"/>
                                        </p:tgtEl>
                                        <p:attrNameLst>
                                          <p:attrName>style.visibility</p:attrName>
                                        </p:attrNameLst>
                                      </p:cBhvr>
                                      <p:to>
                                        <p:strVal val="visible"/>
                                      </p:to>
                                    </p:set>
                                    <p:animEffect transition="in" filter="fade">
                                      <p:cBhvr>
                                        <p:cTn id="79" dur="500"/>
                                        <p:tgtEl>
                                          <p:spTgt spid="355"/>
                                        </p:tgtEl>
                                      </p:cBhvr>
                                    </p:animEffect>
                                  </p:childTnLst>
                                </p:cTn>
                              </p:par>
                            </p:childTnLst>
                          </p:cTn>
                        </p:par>
                        <p:par>
                          <p:cTn id="80" fill="hold">
                            <p:stCondLst>
                              <p:cond delay="1000"/>
                            </p:stCondLst>
                            <p:childTnLst>
                              <p:par>
                                <p:cTn id="81" presetID="10" presetClass="exit" presetSubtype="0" fill="hold" nodeType="afterEffect">
                                  <p:stCondLst>
                                    <p:cond delay="0"/>
                                  </p:stCondLst>
                                  <p:childTnLst>
                                    <p:animEffect transition="out" filter="fade">
                                      <p:cBhvr>
                                        <p:cTn id="82" dur="500"/>
                                        <p:tgtEl>
                                          <p:spTgt spid="356"/>
                                        </p:tgtEl>
                                      </p:cBhvr>
                                    </p:animEffect>
                                    <p:set>
                                      <p:cBhvr>
                                        <p:cTn id="83" dur="1" fill="hold">
                                          <p:stCondLst>
                                            <p:cond delay="500"/>
                                          </p:stCondLst>
                                        </p:cTn>
                                        <p:tgtEl>
                                          <p:spTgt spid="356"/>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51"/>
                                        </p:tgtEl>
                                      </p:cBhvr>
                                    </p:animEffect>
                                    <p:set>
                                      <p:cBhvr>
                                        <p:cTn id="86" dur="1" fill="hold">
                                          <p:stCondLst>
                                            <p:cond delay="500"/>
                                          </p:stCondLst>
                                        </p:cTn>
                                        <p:tgtEl>
                                          <p:spTgt spid="351"/>
                                        </p:tgtEl>
                                        <p:attrNameLst>
                                          <p:attrName>style.visibility</p:attrName>
                                        </p:attrNameLst>
                                      </p:cBhvr>
                                      <p:to>
                                        <p:strVal val="hidden"/>
                                      </p:to>
                                    </p:set>
                                  </p:childTnLst>
                                </p:cTn>
                              </p:par>
                              <p:par>
                                <p:cTn id="87" presetID="10" presetClass="entr" presetSubtype="0" fill="hold" nodeType="withEffect">
                                  <p:stCondLst>
                                    <p:cond delay="0"/>
                                  </p:stCondLst>
                                  <p:childTnLst>
                                    <p:set>
                                      <p:cBhvr>
                                        <p:cTn id="88" dur="1" fill="hold">
                                          <p:stCondLst>
                                            <p:cond delay="0"/>
                                          </p:stCondLst>
                                        </p:cTn>
                                        <p:tgtEl>
                                          <p:spTgt spid="357"/>
                                        </p:tgtEl>
                                        <p:attrNameLst>
                                          <p:attrName>style.visibility</p:attrName>
                                        </p:attrNameLst>
                                      </p:cBhvr>
                                      <p:to>
                                        <p:strVal val="visible"/>
                                      </p:to>
                                    </p:set>
                                    <p:animEffect transition="in" filter="fade">
                                      <p:cBhvr>
                                        <p:cTn id="89" dur="500"/>
                                        <p:tgtEl>
                                          <p:spTgt spid="357"/>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358"/>
                                        </p:tgtEl>
                                        <p:attrNameLst>
                                          <p:attrName>style.visibility</p:attrName>
                                        </p:attrNameLst>
                                      </p:cBhvr>
                                      <p:to>
                                        <p:strVal val="visible"/>
                                      </p:to>
                                    </p:set>
                                    <p:animEffect transition="in" filter="fade">
                                      <p:cBhvr>
                                        <p:cTn id="94" dur="500"/>
                                        <p:tgtEl>
                                          <p:spTgt spid="358"/>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381"/>
                                        </p:tgtEl>
                                        <p:attrNameLst>
                                          <p:attrName>style.visibility</p:attrName>
                                        </p:attrNameLst>
                                      </p:cBhvr>
                                      <p:to>
                                        <p:strVal val="visible"/>
                                      </p:to>
                                    </p:set>
                                    <p:animEffect transition="in" filter="fade">
                                      <p:cBhvr>
                                        <p:cTn id="99" dur="1000"/>
                                        <p:tgtEl>
                                          <p:spTgt spid="381"/>
                                        </p:tgtEl>
                                      </p:cBhvr>
                                    </p:animEffect>
                                  </p:childTnLst>
                                </p:cTn>
                              </p:par>
                              <p:par>
                                <p:cTn id="100" presetID="10" presetClass="entr" presetSubtype="0" fill="hold" nodeType="withEffect">
                                  <p:stCondLst>
                                    <p:cond delay="0"/>
                                  </p:stCondLst>
                                  <p:childTnLst>
                                    <p:set>
                                      <p:cBhvr>
                                        <p:cTn id="101" dur="1" fill="hold">
                                          <p:stCondLst>
                                            <p:cond delay="0"/>
                                          </p:stCondLst>
                                        </p:cTn>
                                        <p:tgtEl>
                                          <p:spTgt spid="382"/>
                                        </p:tgtEl>
                                        <p:attrNameLst>
                                          <p:attrName>style.visibility</p:attrName>
                                        </p:attrNameLst>
                                      </p:cBhvr>
                                      <p:to>
                                        <p:strVal val="visible"/>
                                      </p:to>
                                    </p:set>
                                    <p:animEffect transition="in" filter="fade">
                                      <p:cBhvr>
                                        <p:cTn id="102" dur="1000"/>
                                        <p:tgtEl>
                                          <p:spTgt spid="382"/>
                                        </p:tgtEl>
                                      </p:cBhvr>
                                    </p:animEffect>
                                  </p:childTnLst>
                                </p:cTn>
                              </p:par>
                              <p:par>
                                <p:cTn id="103" presetID="10" presetClass="entr" presetSubtype="0" fill="hold" nodeType="withEffect">
                                  <p:stCondLst>
                                    <p:cond delay="0"/>
                                  </p:stCondLst>
                                  <p:childTnLst>
                                    <p:set>
                                      <p:cBhvr>
                                        <p:cTn id="104" dur="1" fill="hold">
                                          <p:stCondLst>
                                            <p:cond delay="0"/>
                                          </p:stCondLst>
                                        </p:cTn>
                                        <p:tgtEl>
                                          <p:spTgt spid="359"/>
                                        </p:tgtEl>
                                        <p:attrNameLst>
                                          <p:attrName>style.visibility</p:attrName>
                                        </p:attrNameLst>
                                      </p:cBhvr>
                                      <p:to>
                                        <p:strVal val="visible"/>
                                      </p:to>
                                    </p:set>
                                    <p:animEffect transition="in" filter="fade">
                                      <p:cBhvr>
                                        <p:cTn id="105" dur="1000"/>
                                        <p:tgtEl>
                                          <p:spTgt spid="359"/>
                                        </p:tgtEl>
                                      </p:cBhvr>
                                    </p:animEffect>
                                  </p:childTnLst>
                                </p:cTn>
                              </p:par>
                              <p:par>
                                <p:cTn id="106" presetID="10" presetClass="entr" presetSubtype="0" fill="hold" nodeType="withEffect">
                                  <p:stCondLst>
                                    <p:cond delay="0"/>
                                  </p:stCondLst>
                                  <p:childTnLst>
                                    <p:set>
                                      <p:cBhvr>
                                        <p:cTn id="107" dur="1" fill="hold">
                                          <p:stCondLst>
                                            <p:cond delay="0"/>
                                          </p:stCondLst>
                                        </p:cTn>
                                        <p:tgtEl>
                                          <p:spTgt spid="361"/>
                                        </p:tgtEl>
                                        <p:attrNameLst>
                                          <p:attrName>style.visibility</p:attrName>
                                        </p:attrNameLst>
                                      </p:cBhvr>
                                      <p:to>
                                        <p:strVal val="visible"/>
                                      </p:to>
                                    </p:set>
                                    <p:animEffect transition="in" filter="fade">
                                      <p:cBhvr>
                                        <p:cTn id="108" dur="1000"/>
                                        <p:tgtEl>
                                          <p:spTgt spid="361"/>
                                        </p:tgtEl>
                                      </p:cBhvr>
                                    </p:animEffect>
                                  </p:childTnLst>
                                </p:cTn>
                              </p:par>
                              <p:par>
                                <p:cTn id="109" presetID="10" presetClass="entr" presetSubtype="0" fill="hold" nodeType="withEffect">
                                  <p:stCondLst>
                                    <p:cond delay="0"/>
                                  </p:stCondLst>
                                  <p:childTnLst>
                                    <p:set>
                                      <p:cBhvr>
                                        <p:cTn id="110" dur="1" fill="hold">
                                          <p:stCondLst>
                                            <p:cond delay="0"/>
                                          </p:stCondLst>
                                        </p:cTn>
                                        <p:tgtEl>
                                          <p:spTgt spid="362"/>
                                        </p:tgtEl>
                                        <p:attrNameLst>
                                          <p:attrName>style.visibility</p:attrName>
                                        </p:attrNameLst>
                                      </p:cBhvr>
                                      <p:to>
                                        <p:strVal val="visible"/>
                                      </p:to>
                                    </p:set>
                                    <p:animEffect transition="in" filter="fade">
                                      <p:cBhvr>
                                        <p:cTn id="111" dur="1000"/>
                                        <p:tgtEl>
                                          <p:spTgt spid="362"/>
                                        </p:tgtEl>
                                      </p:cBhvr>
                                    </p:animEffect>
                                  </p:childTnLst>
                                </p:cTn>
                              </p:par>
                              <p:par>
                                <p:cTn id="112" presetID="10" presetClass="entr" presetSubtype="0" fill="hold" nodeType="withEffect">
                                  <p:stCondLst>
                                    <p:cond delay="0"/>
                                  </p:stCondLst>
                                  <p:childTnLst>
                                    <p:set>
                                      <p:cBhvr>
                                        <p:cTn id="113" dur="1" fill="hold">
                                          <p:stCondLst>
                                            <p:cond delay="0"/>
                                          </p:stCondLst>
                                        </p:cTn>
                                        <p:tgtEl>
                                          <p:spTgt spid="363"/>
                                        </p:tgtEl>
                                        <p:attrNameLst>
                                          <p:attrName>style.visibility</p:attrName>
                                        </p:attrNameLst>
                                      </p:cBhvr>
                                      <p:to>
                                        <p:strVal val="visible"/>
                                      </p:to>
                                    </p:set>
                                    <p:animEffect transition="in" filter="fade">
                                      <p:cBhvr>
                                        <p:cTn id="114" dur="1000"/>
                                        <p:tgtEl>
                                          <p:spTgt spid="363"/>
                                        </p:tgtEl>
                                      </p:cBhvr>
                                    </p:animEffect>
                                  </p:childTnLst>
                                </p:cTn>
                              </p:par>
                              <p:par>
                                <p:cTn id="115" presetID="10" presetClass="entr" presetSubtype="0" fill="hold" nodeType="withEffect">
                                  <p:stCondLst>
                                    <p:cond delay="0"/>
                                  </p:stCondLst>
                                  <p:childTnLst>
                                    <p:set>
                                      <p:cBhvr>
                                        <p:cTn id="116" dur="1" fill="hold">
                                          <p:stCondLst>
                                            <p:cond delay="0"/>
                                          </p:stCondLst>
                                        </p:cTn>
                                        <p:tgtEl>
                                          <p:spTgt spid="364"/>
                                        </p:tgtEl>
                                        <p:attrNameLst>
                                          <p:attrName>style.visibility</p:attrName>
                                        </p:attrNameLst>
                                      </p:cBhvr>
                                      <p:to>
                                        <p:strVal val="visible"/>
                                      </p:to>
                                    </p:set>
                                    <p:animEffect transition="in" filter="fade">
                                      <p:cBhvr>
                                        <p:cTn id="117" dur="1000"/>
                                        <p:tgtEl>
                                          <p:spTgt spid="364"/>
                                        </p:tgtEl>
                                      </p:cBhvr>
                                    </p:animEffect>
                                  </p:childTnLst>
                                </p:cTn>
                              </p:par>
                              <p:par>
                                <p:cTn id="118" presetID="10" presetClass="entr" presetSubtype="0" fill="hold" nodeType="withEffect">
                                  <p:stCondLst>
                                    <p:cond delay="0"/>
                                  </p:stCondLst>
                                  <p:childTnLst>
                                    <p:set>
                                      <p:cBhvr>
                                        <p:cTn id="119" dur="1" fill="hold">
                                          <p:stCondLst>
                                            <p:cond delay="0"/>
                                          </p:stCondLst>
                                        </p:cTn>
                                        <p:tgtEl>
                                          <p:spTgt spid="365"/>
                                        </p:tgtEl>
                                        <p:attrNameLst>
                                          <p:attrName>style.visibility</p:attrName>
                                        </p:attrNameLst>
                                      </p:cBhvr>
                                      <p:to>
                                        <p:strVal val="visible"/>
                                      </p:to>
                                    </p:set>
                                    <p:animEffect transition="in" filter="fade">
                                      <p:cBhvr>
                                        <p:cTn id="120" dur="1000"/>
                                        <p:tgtEl>
                                          <p:spTgt spid="365"/>
                                        </p:tgtEl>
                                      </p:cBhvr>
                                    </p:animEffect>
                                  </p:childTnLst>
                                </p:cTn>
                              </p:par>
                              <p:par>
                                <p:cTn id="121" presetID="10" presetClass="entr" presetSubtype="0" fill="hold" nodeType="withEffect">
                                  <p:stCondLst>
                                    <p:cond delay="0"/>
                                  </p:stCondLst>
                                  <p:childTnLst>
                                    <p:set>
                                      <p:cBhvr>
                                        <p:cTn id="122" dur="1" fill="hold">
                                          <p:stCondLst>
                                            <p:cond delay="0"/>
                                          </p:stCondLst>
                                        </p:cTn>
                                        <p:tgtEl>
                                          <p:spTgt spid="366"/>
                                        </p:tgtEl>
                                        <p:attrNameLst>
                                          <p:attrName>style.visibility</p:attrName>
                                        </p:attrNameLst>
                                      </p:cBhvr>
                                      <p:to>
                                        <p:strVal val="visible"/>
                                      </p:to>
                                    </p:set>
                                    <p:animEffect transition="in" filter="fade">
                                      <p:cBhvr>
                                        <p:cTn id="123" dur="1000"/>
                                        <p:tgtEl>
                                          <p:spTgt spid="366"/>
                                        </p:tgtEl>
                                      </p:cBhvr>
                                    </p:animEffect>
                                  </p:childTnLst>
                                </p:cTn>
                              </p:par>
                              <p:par>
                                <p:cTn id="124" presetID="10" presetClass="entr" presetSubtype="0" fill="hold" nodeType="withEffect">
                                  <p:stCondLst>
                                    <p:cond delay="0"/>
                                  </p:stCondLst>
                                  <p:childTnLst>
                                    <p:set>
                                      <p:cBhvr>
                                        <p:cTn id="125" dur="1" fill="hold">
                                          <p:stCondLst>
                                            <p:cond delay="0"/>
                                          </p:stCondLst>
                                        </p:cTn>
                                        <p:tgtEl>
                                          <p:spTgt spid="367"/>
                                        </p:tgtEl>
                                        <p:attrNameLst>
                                          <p:attrName>style.visibility</p:attrName>
                                        </p:attrNameLst>
                                      </p:cBhvr>
                                      <p:to>
                                        <p:strVal val="visible"/>
                                      </p:to>
                                    </p:set>
                                    <p:animEffect transition="in" filter="fade">
                                      <p:cBhvr>
                                        <p:cTn id="126" dur="1000"/>
                                        <p:tgtEl>
                                          <p:spTgt spid="367"/>
                                        </p:tgtEl>
                                      </p:cBhvr>
                                    </p:animEffect>
                                  </p:childTnLst>
                                </p:cTn>
                              </p:par>
                              <p:par>
                                <p:cTn id="127" presetID="10" presetClass="entr" presetSubtype="0" fill="hold" nodeType="withEffect">
                                  <p:stCondLst>
                                    <p:cond delay="0"/>
                                  </p:stCondLst>
                                  <p:childTnLst>
                                    <p:set>
                                      <p:cBhvr>
                                        <p:cTn id="128" dur="1" fill="hold">
                                          <p:stCondLst>
                                            <p:cond delay="0"/>
                                          </p:stCondLst>
                                        </p:cTn>
                                        <p:tgtEl>
                                          <p:spTgt spid="368"/>
                                        </p:tgtEl>
                                        <p:attrNameLst>
                                          <p:attrName>style.visibility</p:attrName>
                                        </p:attrNameLst>
                                      </p:cBhvr>
                                      <p:to>
                                        <p:strVal val="visible"/>
                                      </p:to>
                                    </p:set>
                                    <p:animEffect transition="in" filter="fade">
                                      <p:cBhvr>
                                        <p:cTn id="129" dur="1000"/>
                                        <p:tgtEl>
                                          <p:spTgt spid="368"/>
                                        </p:tgtEl>
                                      </p:cBhvr>
                                    </p:animEffect>
                                  </p:childTnLst>
                                </p:cTn>
                              </p:par>
                              <p:par>
                                <p:cTn id="130" presetID="10" presetClass="entr" presetSubtype="0" fill="hold" nodeType="withEffect">
                                  <p:stCondLst>
                                    <p:cond delay="0"/>
                                  </p:stCondLst>
                                  <p:childTnLst>
                                    <p:set>
                                      <p:cBhvr>
                                        <p:cTn id="131" dur="1" fill="hold">
                                          <p:stCondLst>
                                            <p:cond delay="0"/>
                                          </p:stCondLst>
                                        </p:cTn>
                                        <p:tgtEl>
                                          <p:spTgt spid="369"/>
                                        </p:tgtEl>
                                        <p:attrNameLst>
                                          <p:attrName>style.visibility</p:attrName>
                                        </p:attrNameLst>
                                      </p:cBhvr>
                                      <p:to>
                                        <p:strVal val="visible"/>
                                      </p:to>
                                    </p:set>
                                    <p:animEffect transition="in" filter="fade">
                                      <p:cBhvr>
                                        <p:cTn id="132" dur="1000"/>
                                        <p:tgtEl>
                                          <p:spTgt spid="369"/>
                                        </p:tgtEl>
                                      </p:cBhvr>
                                    </p:animEffect>
                                  </p:childTnLst>
                                </p:cTn>
                              </p:par>
                              <p:par>
                                <p:cTn id="133" presetID="10" presetClass="entr" presetSubtype="0" fill="hold" nodeType="withEffect">
                                  <p:stCondLst>
                                    <p:cond delay="0"/>
                                  </p:stCondLst>
                                  <p:childTnLst>
                                    <p:set>
                                      <p:cBhvr>
                                        <p:cTn id="134" dur="1" fill="hold">
                                          <p:stCondLst>
                                            <p:cond delay="0"/>
                                          </p:stCondLst>
                                        </p:cTn>
                                        <p:tgtEl>
                                          <p:spTgt spid="370"/>
                                        </p:tgtEl>
                                        <p:attrNameLst>
                                          <p:attrName>style.visibility</p:attrName>
                                        </p:attrNameLst>
                                      </p:cBhvr>
                                      <p:to>
                                        <p:strVal val="visible"/>
                                      </p:to>
                                    </p:set>
                                    <p:animEffect transition="in" filter="fade">
                                      <p:cBhvr>
                                        <p:cTn id="135" dur="1000"/>
                                        <p:tgtEl>
                                          <p:spTgt spid="370"/>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nodeType="clickEffect">
                                  <p:stCondLst>
                                    <p:cond delay="0"/>
                                  </p:stCondLst>
                                  <p:childTnLst>
                                    <p:set>
                                      <p:cBhvr>
                                        <p:cTn id="139" dur="1" fill="hold">
                                          <p:stCondLst>
                                            <p:cond delay="0"/>
                                          </p:stCondLst>
                                        </p:cTn>
                                        <p:tgtEl>
                                          <p:spTgt spid="371"/>
                                        </p:tgtEl>
                                        <p:attrNameLst>
                                          <p:attrName>style.visibility</p:attrName>
                                        </p:attrNameLst>
                                      </p:cBhvr>
                                      <p:to>
                                        <p:strVal val="visible"/>
                                      </p:to>
                                    </p:set>
                                    <p:animEffect transition="in" filter="fade">
                                      <p:cBhvr>
                                        <p:cTn id="140" dur="500"/>
                                        <p:tgtEl>
                                          <p:spTgt spid="371"/>
                                        </p:tgtEl>
                                      </p:cBhvr>
                                    </p:animEffect>
                                  </p:childTnLst>
                                </p:cTn>
                              </p:par>
                            </p:childTnLst>
                          </p:cTn>
                        </p:par>
                        <p:par>
                          <p:cTn id="141" fill="hold">
                            <p:stCondLst>
                              <p:cond delay="500"/>
                            </p:stCondLst>
                            <p:childTnLst>
                              <p:par>
                                <p:cTn id="142" presetID="10" presetClass="entr" presetSubtype="0" fill="hold" nodeType="afterEffect">
                                  <p:stCondLst>
                                    <p:cond delay="0"/>
                                  </p:stCondLst>
                                  <p:childTnLst>
                                    <p:set>
                                      <p:cBhvr>
                                        <p:cTn id="143" dur="1" fill="hold">
                                          <p:stCondLst>
                                            <p:cond delay="0"/>
                                          </p:stCondLst>
                                        </p:cTn>
                                        <p:tgtEl>
                                          <p:spTgt spid="376"/>
                                        </p:tgtEl>
                                        <p:attrNameLst>
                                          <p:attrName>style.visibility</p:attrName>
                                        </p:attrNameLst>
                                      </p:cBhvr>
                                      <p:to>
                                        <p:strVal val="visible"/>
                                      </p:to>
                                    </p:set>
                                    <p:animEffect transition="in" filter="fade">
                                      <p:cBhvr>
                                        <p:cTn id="144" dur="1000"/>
                                        <p:tgtEl>
                                          <p:spTgt spid="376"/>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nodeType="clickEffect">
                                  <p:stCondLst>
                                    <p:cond delay="0"/>
                                  </p:stCondLst>
                                  <p:childTnLst>
                                    <p:set>
                                      <p:cBhvr>
                                        <p:cTn id="148" dur="1" fill="hold">
                                          <p:stCondLst>
                                            <p:cond delay="0"/>
                                          </p:stCondLst>
                                        </p:cTn>
                                        <p:tgtEl>
                                          <p:spTgt spid="373"/>
                                        </p:tgtEl>
                                        <p:attrNameLst>
                                          <p:attrName>style.visibility</p:attrName>
                                        </p:attrNameLst>
                                      </p:cBhvr>
                                      <p:to>
                                        <p:strVal val="visible"/>
                                      </p:to>
                                    </p:set>
                                    <p:animEffect transition="in" filter="fade">
                                      <p:cBhvr>
                                        <p:cTn id="149" dur="500"/>
                                        <p:tgtEl>
                                          <p:spTgt spid="373"/>
                                        </p:tgtEl>
                                      </p:cBhvr>
                                    </p:animEffect>
                                  </p:childTnLst>
                                </p:cTn>
                              </p:par>
                            </p:childTnLst>
                          </p:cTn>
                        </p:par>
                        <p:par>
                          <p:cTn id="150" fill="hold">
                            <p:stCondLst>
                              <p:cond delay="500"/>
                            </p:stCondLst>
                            <p:childTnLst>
                              <p:par>
                                <p:cTn id="151" presetID="10" presetClass="entr" presetSubtype="0" fill="hold" nodeType="afterEffect">
                                  <p:stCondLst>
                                    <p:cond delay="0"/>
                                  </p:stCondLst>
                                  <p:childTnLst>
                                    <p:set>
                                      <p:cBhvr>
                                        <p:cTn id="152" dur="1" fill="hold">
                                          <p:stCondLst>
                                            <p:cond delay="0"/>
                                          </p:stCondLst>
                                        </p:cTn>
                                        <p:tgtEl>
                                          <p:spTgt spid="372"/>
                                        </p:tgtEl>
                                        <p:attrNameLst>
                                          <p:attrName>style.visibility</p:attrName>
                                        </p:attrNameLst>
                                      </p:cBhvr>
                                      <p:to>
                                        <p:strVal val="visible"/>
                                      </p:to>
                                    </p:set>
                                    <p:animEffect transition="in" filter="fade">
                                      <p:cBhvr>
                                        <p:cTn id="153" dur="500"/>
                                        <p:tgtEl>
                                          <p:spTgt spid="372"/>
                                        </p:tgtEl>
                                      </p:cBhvr>
                                    </p:animEffect>
                                  </p:childTnLst>
                                </p:cTn>
                              </p:par>
                            </p:childTnLst>
                          </p:cTn>
                        </p:par>
                        <p:par>
                          <p:cTn id="154" fill="hold">
                            <p:stCondLst>
                              <p:cond delay="1000"/>
                            </p:stCondLst>
                            <p:childTnLst>
                              <p:par>
                                <p:cTn id="155" presetID="10" presetClass="exit" presetSubtype="0" fill="hold" nodeType="afterEffect">
                                  <p:stCondLst>
                                    <p:cond delay="0"/>
                                  </p:stCondLst>
                                  <p:childTnLst>
                                    <p:animEffect transition="out" filter="fade">
                                      <p:cBhvr>
                                        <p:cTn id="156" dur="500"/>
                                        <p:tgtEl>
                                          <p:spTgt spid="373"/>
                                        </p:tgtEl>
                                      </p:cBhvr>
                                    </p:animEffect>
                                    <p:set>
                                      <p:cBhvr>
                                        <p:cTn id="157" dur="1" fill="hold">
                                          <p:stCondLst>
                                            <p:cond delay="500"/>
                                          </p:stCondLst>
                                        </p:cTn>
                                        <p:tgtEl>
                                          <p:spTgt spid="373"/>
                                        </p:tgtEl>
                                        <p:attrNameLst>
                                          <p:attrName>style.visibility</p:attrName>
                                        </p:attrNameLst>
                                      </p:cBhvr>
                                      <p:to>
                                        <p:strVal val="hidden"/>
                                      </p:to>
                                    </p:set>
                                  </p:childTnLst>
                                </p:cTn>
                              </p:par>
                              <p:par>
                                <p:cTn id="158" presetID="10" presetClass="entr" presetSubtype="0" fill="hold" nodeType="withEffect">
                                  <p:stCondLst>
                                    <p:cond delay="0"/>
                                  </p:stCondLst>
                                  <p:childTnLst>
                                    <p:set>
                                      <p:cBhvr>
                                        <p:cTn id="159" dur="1" fill="hold">
                                          <p:stCondLst>
                                            <p:cond delay="0"/>
                                          </p:stCondLst>
                                        </p:cTn>
                                        <p:tgtEl>
                                          <p:spTgt spid="375"/>
                                        </p:tgtEl>
                                        <p:attrNameLst>
                                          <p:attrName>style.visibility</p:attrName>
                                        </p:attrNameLst>
                                      </p:cBhvr>
                                      <p:to>
                                        <p:strVal val="visible"/>
                                      </p:to>
                                    </p:set>
                                    <p:animEffect transition="in" filter="fade">
                                      <p:cBhvr>
                                        <p:cTn id="160" dur="500"/>
                                        <p:tgtEl>
                                          <p:spTgt spid="375"/>
                                        </p:tgtEl>
                                      </p:cBhvr>
                                    </p:animEffect>
                                  </p:childTnLst>
                                </p:cTn>
                              </p:par>
                              <p:par>
                                <p:cTn id="161" presetID="10" presetClass="exit" presetSubtype="0" fill="hold" nodeType="withEffect">
                                  <p:stCondLst>
                                    <p:cond delay="0"/>
                                  </p:stCondLst>
                                  <p:childTnLst>
                                    <p:animEffect transition="out" filter="fade">
                                      <p:cBhvr>
                                        <p:cTn id="162" dur="500"/>
                                        <p:tgtEl>
                                          <p:spTgt spid="371"/>
                                        </p:tgtEl>
                                      </p:cBhvr>
                                    </p:animEffect>
                                    <p:set>
                                      <p:cBhvr>
                                        <p:cTn id="163" dur="1" fill="hold">
                                          <p:stCondLst>
                                            <p:cond delay="500"/>
                                          </p:stCondLst>
                                        </p:cTn>
                                        <p:tgtEl>
                                          <p:spTgt spid="371"/>
                                        </p:tgtEl>
                                        <p:attrNameLst>
                                          <p:attrName>style.visibility</p:attrName>
                                        </p:attrNameLst>
                                      </p:cBhvr>
                                      <p:to>
                                        <p:strVal val="hidden"/>
                                      </p:to>
                                    </p:set>
                                  </p:childTnLst>
                                </p:cTn>
                              </p:par>
                            </p:childTnLst>
                          </p:cTn>
                        </p:par>
                      </p:childTnLst>
                    </p:cTn>
                  </p:par>
                  <p:par>
                    <p:cTn id="164" fill="hold">
                      <p:stCondLst>
                        <p:cond delay="indefinite"/>
                      </p:stCondLst>
                      <p:childTnLst>
                        <p:par>
                          <p:cTn id="165" fill="hold">
                            <p:stCondLst>
                              <p:cond delay="0"/>
                            </p:stCondLst>
                            <p:childTnLst>
                              <p:par>
                                <p:cTn id="166" presetID="10" presetClass="entr" presetSubtype="0" fill="hold" nodeType="clickEffect">
                                  <p:stCondLst>
                                    <p:cond delay="0"/>
                                  </p:stCondLst>
                                  <p:childTnLst>
                                    <p:set>
                                      <p:cBhvr>
                                        <p:cTn id="167" dur="1" fill="hold">
                                          <p:stCondLst>
                                            <p:cond delay="0"/>
                                          </p:stCondLst>
                                        </p:cTn>
                                        <p:tgtEl>
                                          <p:spTgt spid="374"/>
                                        </p:tgtEl>
                                        <p:attrNameLst>
                                          <p:attrName>style.visibility</p:attrName>
                                        </p:attrNameLst>
                                      </p:cBhvr>
                                      <p:to>
                                        <p:strVal val="visible"/>
                                      </p:to>
                                    </p:set>
                                    <p:animEffect transition="in" filter="fade">
                                      <p:cBhvr>
                                        <p:cTn id="168" dur="500"/>
                                        <p:tgtEl>
                                          <p:spTgt spid="374"/>
                                        </p:tgtEl>
                                      </p:cBhvr>
                                    </p:animEffect>
                                  </p:childTnLst>
                                </p:cTn>
                              </p:par>
                            </p:childTnLst>
                          </p:cTn>
                        </p:par>
                      </p:childTnLst>
                    </p:cTn>
                  </p:par>
                  <p:par>
                    <p:cTn id="169" fill="hold">
                      <p:stCondLst>
                        <p:cond delay="indefinite"/>
                      </p:stCondLst>
                      <p:childTnLst>
                        <p:par>
                          <p:cTn id="170" fill="hold">
                            <p:stCondLst>
                              <p:cond delay="0"/>
                            </p:stCondLst>
                            <p:childTnLst>
                              <p:par>
                                <p:cTn id="171" presetID="10" presetClass="entr" presetSubtype="0" fill="hold" nodeType="clickEffect">
                                  <p:stCondLst>
                                    <p:cond delay="0"/>
                                  </p:stCondLst>
                                  <p:childTnLst>
                                    <p:set>
                                      <p:cBhvr>
                                        <p:cTn id="172" dur="1" fill="hold">
                                          <p:stCondLst>
                                            <p:cond delay="0"/>
                                          </p:stCondLst>
                                        </p:cTn>
                                        <p:tgtEl>
                                          <p:spTgt spid="380"/>
                                        </p:tgtEl>
                                        <p:attrNameLst>
                                          <p:attrName>style.visibility</p:attrName>
                                        </p:attrNameLst>
                                      </p:cBhvr>
                                      <p:to>
                                        <p:strVal val="visible"/>
                                      </p:to>
                                    </p:set>
                                    <p:animEffect transition="in" filter="fade">
                                      <p:cBhvr>
                                        <p:cTn id="173" dur="500"/>
                                        <p:tgtEl>
                                          <p:spTgt spid="380"/>
                                        </p:tgtEl>
                                      </p:cBhvr>
                                    </p:animEffect>
                                  </p:childTnLst>
                                </p:cTn>
                              </p:par>
                            </p:childTnLst>
                          </p:cTn>
                        </p:par>
                        <p:par>
                          <p:cTn id="174" fill="hold">
                            <p:stCondLst>
                              <p:cond delay="500"/>
                            </p:stCondLst>
                            <p:childTnLst>
                              <p:par>
                                <p:cTn id="175" presetID="10" presetClass="entr" presetSubtype="0" fill="hold" nodeType="afterEffect">
                                  <p:stCondLst>
                                    <p:cond delay="0"/>
                                  </p:stCondLst>
                                  <p:childTnLst>
                                    <p:set>
                                      <p:cBhvr>
                                        <p:cTn id="176" dur="1" fill="hold">
                                          <p:stCondLst>
                                            <p:cond delay="0"/>
                                          </p:stCondLst>
                                        </p:cTn>
                                        <p:tgtEl>
                                          <p:spTgt spid="379"/>
                                        </p:tgtEl>
                                        <p:attrNameLst>
                                          <p:attrName>style.visibility</p:attrName>
                                        </p:attrNameLst>
                                      </p:cBhvr>
                                      <p:to>
                                        <p:strVal val="visible"/>
                                      </p:to>
                                    </p:set>
                                    <p:animEffect transition="in" filter="fade">
                                      <p:cBhvr>
                                        <p:cTn id="177" dur="500"/>
                                        <p:tgtEl>
                                          <p:spTgt spid="379"/>
                                        </p:tgtEl>
                                      </p:cBhvr>
                                    </p:animEffect>
                                  </p:childTnLst>
                                </p:cTn>
                              </p:par>
                            </p:childTnLst>
                          </p:cTn>
                        </p:par>
                        <p:par>
                          <p:cTn id="178" fill="hold">
                            <p:stCondLst>
                              <p:cond delay="1000"/>
                            </p:stCondLst>
                            <p:childTnLst>
                              <p:par>
                                <p:cTn id="179" presetID="10" presetClass="exit" presetSubtype="0" fill="hold" nodeType="afterEffect">
                                  <p:stCondLst>
                                    <p:cond delay="0"/>
                                  </p:stCondLst>
                                  <p:childTnLst>
                                    <p:animEffect transition="out" filter="fade">
                                      <p:cBhvr>
                                        <p:cTn id="180" dur="500"/>
                                        <p:tgtEl>
                                          <p:spTgt spid="380"/>
                                        </p:tgtEl>
                                      </p:cBhvr>
                                    </p:animEffect>
                                    <p:set>
                                      <p:cBhvr>
                                        <p:cTn id="181" dur="1" fill="hold">
                                          <p:stCondLst>
                                            <p:cond delay="500"/>
                                          </p:stCondLst>
                                        </p:cTn>
                                        <p:tgtEl>
                                          <p:spTgt spid="380"/>
                                        </p:tgtEl>
                                        <p:attrNameLst>
                                          <p:attrName>style.visibility</p:attrName>
                                        </p:attrNameLst>
                                      </p:cBhvr>
                                      <p:to>
                                        <p:strVal val="hidden"/>
                                      </p:to>
                                    </p:set>
                                  </p:childTnLst>
                                </p:cTn>
                              </p:par>
                              <p:par>
                                <p:cTn id="182" presetID="10" presetClass="exit" presetSubtype="0" fill="hold" nodeType="withEffect">
                                  <p:stCondLst>
                                    <p:cond delay="0"/>
                                  </p:stCondLst>
                                  <p:childTnLst>
                                    <p:animEffect transition="out" filter="fade">
                                      <p:cBhvr>
                                        <p:cTn id="183" dur="500"/>
                                        <p:tgtEl>
                                          <p:spTgt spid="375"/>
                                        </p:tgtEl>
                                      </p:cBhvr>
                                    </p:animEffect>
                                    <p:set>
                                      <p:cBhvr>
                                        <p:cTn id="184" dur="1" fill="hold">
                                          <p:stCondLst>
                                            <p:cond delay="500"/>
                                          </p:stCondLst>
                                        </p:cTn>
                                        <p:tgtEl>
                                          <p:spTgt spid="375"/>
                                        </p:tgtEl>
                                        <p:attrNameLst>
                                          <p:attrName>style.visibility</p:attrName>
                                        </p:attrNameLst>
                                      </p:cBhvr>
                                      <p:to>
                                        <p:strVal val="hidden"/>
                                      </p:to>
                                    </p:set>
                                  </p:childTnLst>
                                </p:cTn>
                              </p:par>
                              <p:par>
                                <p:cTn id="185" presetID="10" presetClass="entr" presetSubtype="0" fill="hold" nodeType="withEffect">
                                  <p:stCondLst>
                                    <p:cond delay="0"/>
                                  </p:stCondLst>
                                  <p:childTnLst>
                                    <p:set>
                                      <p:cBhvr>
                                        <p:cTn id="186" dur="1" fill="hold">
                                          <p:stCondLst>
                                            <p:cond delay="0"/>
                                          </p:stCondLst>
                                        </p:cTn>
                                        <p:tgtEl>
                                          <p:spTgt spid="384"/>
                                        </p:tgtEl>
                                        <p:attrNameLst>
                                          <p:attrName>style.visibility</p:attrName>
                                        </p:attrNameLst>
                                      </p:cBhvr>
                                      <p:to>
                                        <p:strVal val="visible"/>
                                      </p:to>
                                    </p:set>
                                    <p:animEffect transition="in" filter="fade">
                                      <p:cBhvr>
                                        <p:cTn id="187" dur="500"/>
                                        <p:tgtEl>
                                          <p:spTgt spid="384"/>
                                        </p:tgtEl>
                                      </p:cBhvr>
                                    </p:animEffect>
                                  </p:childTnLst>
                                </p:cTn>
                              </p:par>
                            </p:childTnLst>
                          </p:cTn>
                        </p:par>
                      </p:childTnLst>
                    </p:cTn>
                  </p:par>
                  <p:par>
                    <p:cTn id="188" fill="hold">
                      <p:stCondLst>
                        <p:cond delay="indefinite"/>
                      </p:stCondLst>
                      <p:childTnLst>
                        <p:par>
                          <p:cTn id="189" fill="hold">
                            <p:stCondLst>
                              <p:cond delay="0"/>
                            </p:stCondLst>
                            <p:childTnLst>
                              <p:par>
                                <p:cTn id="190" presetID="10" presetClass="entr" presetSubtype="0" fill="hold" nodeType="clickEffect">
                                  <p:stCondLst>
                                    <p:cond delay="0"/>
                                  </p:stCondLst>
                                  <p:childTnLst>
                                    <p:set>
                                      <p:cBhvr>
                                        <p:cTn id="191" dur="1" fill="hold">
                                          <p:stCondLst>
                                            <p:cond delay="0"/>
                                          </p:stCondLst>
                                        </p:cTn>
                                        <p:tgtEl>
                                          <p:spTgt spid="383"/>
                                        </p:tgtEl>
                                        <p:attrNameLst>
                                          <p:attrName>style.visibility</p:attrName>
                                        </p:attrNameLst>
                                      </p:cBhvr>
                                      <p:to>
                                        <p:strVal val="visible"/>
                                      </p:to>
                                    </p:set>
                                    <p:animEffect transition="in" filter="fade">
                                      <p:cBhvr>
                                        <p:cTn id="192" dur="500"/>
                                        <p:tgtEl>
                                          <p:spTgt spid="383"/>
                                        </p:tgtEl>
                                      </p:cBhvr>
                                    </p:animEffect>
                                  </p:childTnLst>
                                </p:cTn>
                              </p:par>
                            </p:childTnLst>
                          </p:cTn>
                        </p:par>
                      </p:childTnLst>
                    </p:cTn>
                  </p:par>
                  <p:par>
                    <p:cTn id="193" fill="hold">
                      <p:stCondLst>
                        <p:cond delay="indefinite"/>
                      </p:stCondLst>
                      <p:childTnLst>
                        <p:par>
                          <p:cTn id="194" fill="hold">
                            <p:stCondLst>
                              <p:cond delay="0"/>
                            </p:stCondLst>
                            <p:childTnLst>
                              <p:par>
                                <p:cTn id="195" presetID="10" presetClass="entr" presetSubtype="0" fill="hold" nodeType="clickEffect">
                                  <p:stCondLst>
                                    <p:cond delay="0"/>
                                  </p:stCondLst>
                                  <p:childTnLst>
                                    <p:set>
                                      <p:cBhvr>
                                        <p:cTn id="196" dur="1" fill="hold">
                                          <p:stCondLst>
                                            <p:cond delay="0"/>
                                          </p:stCondLst>
                                        </p:cTn>
                                        <p:tgtEl>
                                          <p:spTgt spid="386"/>
                                        </p:tgtEl>
                                        <p:attrNameLst>
                                          <p:attrName>style.visibility</p:attrName>
                                        </p:attrNameLst>
                                      </p:cBhvr>
                                      <p:to>
                                        <p:strVal val="visible"/>
                                      </p:to>
                                    </p:set>
                                    <p:animEffect transition="in" filter="fade">
                                      <p:cBhvr>
                                        <p:cTn id="197" dur="500"/>
                                        <p:tgtEl>
                                          <p:spTgt spid="386"/>
                                        </p:tgtEl>
                                      </p:cBhvr>
                                    </p:animEffect>
                                  </p:childTnLst>
                                </p:cTn>
                              </p:par>
                            </p:childTnLst>
                          </p:cTn>
                        </p:par>
                        <p:par>
                          <p:cTn id="198" fill="hold">
                            <p:stCondLst>
                              <p:cond delay="500"/>
                            </p:stCondLst>
                            <p:childTnLst>
                              <p:par>
                                <p:cTn id="199" presetID="10" presetClass="entr" presetSubtype="0" fill="hold" nodeType="afterEffect">
                                  <p:stCondLst>
                                    <p:cond delay="0"/>
                                  </p:stCondLst>
                                  <p:childTnLst>
                                    <p:set>
                                      <p:cBhvr>
                                        <p:cTn id="200" dur="1" fill="hold">
                                          <p:stCondLst>
                                            <p:cond delay="0"/>
                                          </p:stCondLst>
                                        </p:cTn>
                                        <p:tgtEl>
                                          <p:spTgt spid="385"/>
                                        </p:tgtEl>
                                        <p:attrNameLst>
                                          <p:attrName>style.visibility</p:attrName>
                                        </p:attrNameLst>
                                      </p:cBhvr>
                                      <p:to>
                                        <p:strVal val="visible"/>
                                      </p:to>
                                    </p:set>
                                    <p:animEffect transition="in" filter="fade">
                                      <p:cBhvr>
                                        <p:cTn id="201" dur="500"/>
                                        <p:tgtEl>
                                          <p:spTgt spid="385"/>
                                        </p:tgtEl>
                                      </p:cBhvr>
                                    </p:animEffect>
                                  </p:childTnLst>
                                </p:cTn>
                              </p:par>
                            </p:childTnLst>
                          </p:cTn>
                        </p:par>
                        <p:par>
                          <p:cTn id="202" fill="hold">
                            <p:stCondLst>
                              <p:cond delay="1000"/>
                            </p:stCondLst>
                            <p:childTnLst>
                              <p:par>
                                <p:cTn id="203" presetID="10" presetClass="exit" presetSubtype="0" fill="hold" nodeType="afterEffect">
                                  <p:stCondLst>
                                    <p:cond delay="0"/>
                                  </p:stCondLst>
                                  <p:childTnLst>
                                    <p:animEffect transition="out" filter="fade">
                                      <p:cBhvr>
                                        <p:cTn id="204" dur="500"/>
                                        <p:tgtEl>
                                          <p:spTgt spid="386"/>
                                        </p:tgtEl>
                                      </p:cBhvr>
                                    </p:animEffect>
                                    <p:set>
                                      <p:cBhvr>
                                        <p:cTn id="205" dur="1" fill="hold">
                                          <p:stCondLst>
                                            <p:cond delay="500"/>
                                          </p:stCondLst>
                                        </p:cTn>
                                        <p:tgtEl>
                                          <p:spTgt spid="386"/>
                                        </p:tgtEl>
                                        <p:attrNameLst>
                                          <p:attrName>style.visibility</p:attrName>
                                        </p:attrNameLst>
                                      </p:cBhvr>
                                      <p:to>
                                        <p:strVal val="hidden"/>
                                      </p:to>
                                    </p:set>
                                  </p:childTnLst>
                                </p:cTn>
                              </p:par>
                              <p:par>
                                <p:cTn id="206" presetID="10" presetClass="exit" presetSubtype="0" fill="hold" nodeType="withEffect">
                                  <p:stCondLst>
                                    <p:cond delay="0"/>
                                  </p:stCondLst>
                                  <p:childTnLst>
                                    <p:animEffect transition="out" filter="fade">
                                      <p:cBhvr>
                                        <p:cTn id="207" dur="500"/>
                                        <p:tgtEl>
                                          <p:spTgt spid="384"/>
                                        </p:tgtEl>
                                      </p:cBhvr>
                                    </p:animEffect>
                                    <p:set>
                                      <p:cBhvr>
                                        <p:cTn id="208" dur="1" fill="hold">
                                          <p:stCondLst>
                                            <p:cond delay="500"/>
                                          </p:stCondLst>
                                        </p:cTn>
                                        <p:tgtEl>
                                          <p:spTgt spid="384"/>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388"/>
                                        </p:tgtEl>
                                        <p:attrNameLst>
                                          <p:attrName>style.visibility</p:attrName>
                                        </p:attrNameLst>
                                      </p:cBhvr>
                                      <p:to>
                                        <p:strVal val="visible"/>
                                      </p:to>
                                    </p:set>
                                    <p:animEffect transition="in" filter="fade">
                                      <p:cBhvr>
                                        <p:cTn id="211" dur="500"/>
                                        <p:tgtEl>
                                          <p:spTgt spid="388"/>
                                        </p:tgtEl>
                                      </p:cBhvr>
                                    </p:animEffect>
                                  </p:childTnLst>
                                </p:cTn>
                              </p:par>
                            </p:childTnLst>
                          </p:cTn>
                        </p:par>
                      </p:childTnLst>
                    </p:cTn>
                  </p:par>
                  <p:par>
                    <p:cTn id="212" fill="hold">
                      <p:stCondLst>
                        <p:cond delay="indefinite"/>
                      </p:stCondLst>
                      <p:childTnLst>
                        <p:par>
                          <p:cTn id="213" fill="hold">
                            <p:stCondLst>
                              <p:cond delay="0"/>
                            </p:stCondLst>
                            <p:childTnLst>
                              <p:par>
                                <p:cTn id="214" presetID="10" presetClass="entr" presetSubtype="0" fill="hold" nodeType="clickEffect">
                                  <p:stCondLst>
                                    <p:cond delay="0"/>
                                  </p:stCondLst>
                                  <p:childTnLst>
                                    <p:set>
                                      <p:cBhvr>
                                        <p:cTn id="215" dur="1" fill="hold">
                                          <p:stCondLst>
                                            <p:cond delay="0"/>
                                          </p:stCondLst>
                                        </p:cTn>
                                        <p:tgtEl>
                                          <p:spTgt spid="387"/>
                                        </p:tgtEl>
                                        <p:attrNameLst>
                                          <p:attrName>style.visibility</p:attrName>
                                        </p:attrNameLst>
                                      </p:cBhvr>
                                      <p:to>
                                        <p:strVal val="visible"/>
                                      </p:to>
                                    </p:set>
                                    <p:animEffect transition="in" filter="fade">
                                      <p:cBhvr>
                                        <p:cTn id="216" dur="500"/>
                                        <p:tgtEl>
                                          <p:spTgt spid="387"/>
                                        </p:tgtEl>
                                      </p:cBhvr>
                                    </p:animEffect>
                                  </p:childTnLst>
                                </p:cTn>
                              </p:par>
                            </p:childTnLst>
                          </p:cTn>
                        </p:par>
                      </p:childTnLst>
                    </p:cTn>
                  </p:par>
                  <p:par>
                    <p:cTn id="217" fill="hold">
                      <p:stCondLst>
                        <p:cond delay="indefinite"/>
                      </p:stCondLst>
                      <p:childTnLst>
                        <p:par>
                          <p:cTn id="218" fill="hold">
                            <p:stCondLst>
                              <p:cond delay="0"/>
                            </p:stCondLst>
                            <p:childTnLst>
                              <p:par>
                                <p:cTn id="219" presetID="10" presetClass="entr" presetSubtype="0" fill="hold" nodeType="clickEffect">
                                  <p:stCondLst>
                                    <p:cond delay="0"/>
                                  </p:stCondLst>
                                  <p:childTnLst>
                                    <p:set>
                                      <p:cBhvr>
                                        <p:cTn id="220" dur="1" fill="hold">
                                          <p:stCondLst>
                                            <p:cond delay="0"/>
                                          </p:stCondLst>
                                        </p:cTn>
                                        <p:tgtEl>
                                          <p:spTgt spid="390"/>
                                        </p:tgtEl>
                                        <p:attrNameLst>
                                          <p:attrName>style.visibility</p:attrName>
                                        </p:attrNameLst>
                                      </p:cBhvr>
                                      <p:to>
                                        <p:strVal val="visible"/>
                                      </p:to>
                                    </p:set>
                                    <p:animEffect transition="in" filter="fade">
                                      <p:cBhvr>
                                        <p:cTn id="221" dur="500"/>
                                        <p:tgtEl>
                                          <p:spTgt spid="390"/>
                                        </p:tgtEl>
                                      </p:cBhvr>
                                    </p:animEffect>
                                  </p:childTnLst>
                                </p:cTn>
                              </p:par>
                            </p:childTnLst>
                          </p:cTn>
                        </p:par>
                        <p:par>
                          <p:cTn id="222" fill="hold">
                            <p:stCondLst>
                              <p:cond delay="500"/>
                            </p:stCondLst>
                            <p:childTnLst>
                              <p:par>
                                <p:cTn id="223" presetID="10" presetClass="entr" presetSubtype="0" fill="hold" nodeType="afterEffect">
                                  <p:stCondLst>
                                    <p:cond delay="0"/>
                                  </p:stCondLst>
                                  <p:childTnLst>
                                    <p:set>
                                      <p:cBhvr>
                                        <p:cTn id="224" dur="1" fill="hold">
                                          <p:stCondLst>
                                            <p:cond delay="0"/>
                                          </p:stCondLst>
                                        </p:cTn>
                                        <p:tgtEl>
                                          <p:spTgt spid="389"/>
                                        </p:tgtEl>
                                        <p:attrNameLst>
                                          <p:attrName>style.visibility</p:attrName>
                                        </p:attrNameLst>
                                      </p:cBhvr>
                                      <p:to>
                                        <p:strVal val="visible"/>
                                      </p:to>
                                    </p:set>
                                    <p:animEffect transition="in" filter="fade">
                                      <p:cBhvr>
                                        <p:cTn id="225" dur="500"/>
                                        <p:tgtEl>
                                          <p:spTgt spid="389"/>
                                        </p:tgtEl>
                                      </p:cBhvr>
                                    </p:animEffect>
                                  </p:childTnLst>
                                </p:cTn>
                              </p:par>
                            </p:childTnLst>
                          </p:cTn>
                        </p:par>
                        <p:par>
                          <p:cTn id="226" fill="hold">
                            <p:stCondLst>
                              <p:cond delay="1000"/>
                            </p:stCondLst>
                            <p:childTnLst>
                              <p:par>
                                <p:cTn id="227" presetID="10" presetClass="exit" presetSubtype="0" fill="hold" nodeType="afterEffect">
                                  <p:stCondLst>
                                    <p:cond delay="0"/>
                                  </p:stCondLst>
                                  <p:childTnLst>
                                    <p:animEffect transition="out" filter="fade">
                                      <p:cBhvr>
                                        <p:cTn id="228" dur="500"/>
                                        <p:tgtEl>
                                          <p:spTgt spid="390"/>
                                        </p:tgtEl>
                                      </p:cBhvr>
                                    </p:animEffect>
                                    <p:set>
                                      <p:cBhvr>
                                        <p:cTn id="229" dur="1" fill="hold">
                                          <p:stCondLst>
                                            <p:cond delay="500"/>
                                          </p:stCondLst>
                                        </p:cTn>
                                        <p:tgtEl>
                                          <p:spTgt spid="390"/>
                                        </p:tgtEl>
                                        <p:attrNameLst>
                                          <p:attrName>style.visibility</p:attrName>
                                        </p:attrNameLst>
                                      </p:cBhvr>
                                      <p:to>
                                        <p:strVal val="hidden"/>
                                      </p:to>
                                    </p:set>
                                  </p:childTnLst>
                                </p:cTn>
                              </p:par>
                              <p:par>
                                <p:cTn id="230" presetID="10" presetClass="exit" presetSubtype="0" fill="hold" nodeType="withEffect">
                                  <p:stCondLst>
                                    <p:cond delay="0"/>
                                  </p:stCondLst>
                                  <p:childTnLst>
                                    <p:animEffect transition="out" filter="fade">
                                      <p:cBhvr>
                                        <p:cTn id="231" dur="500"/>
                                        <p:tgtEl>
                                          <p:spTgt spid="388"/>
                                        </p:tgtEl>
                                      </p:cBhvr>
                                    </p:animEffect>
                                    <p:set>
                                      <p:cBhvr>
                                        <p:cTn id="232" dur="1" fill="hold">
                                          <p:stCondLst>
                                            <p:cond delay="500"/>
                                          </p:stCondLst>
                                        </p:cTn>
                                        <p:tgtEl>
                                          <p:spTgt spid="388"/>
                                        </p:tgtEl>
                                        <p:attrNameLst>
                                          <p:attrName>style.visibility</p:attrName>
                                        </p:attrNameLst>
                                      </p:cBhvr>
                                      <p:to>
                                        <p:strVal val="hidden"/>
                                      </p:to>
                                    </p:set>
                                  </p:childTnLst>
                                </p:cTn>
                              </p:par>
                              <p:par>
                                <p:cTn id="233" presetID="10" presetClass="entr" presetSubtype="0" fill="hold" nodeType="withEffect">
                                  <p:stCondLst>
                                    <p:cond delay="0"/>
                                  </p:stCondLst>
                                  <p:childTnLst>
                                    <p:set>
                                      <p:cBhvr>
                                        <p:cTn id="234" dur="1" fill="hold">
                                          <p:stCondLst>
                                            <p:cond delay="0"/>
                                          </p:stCondLst>
                                        </p:cTn>
                                        <p:tgtEl>
                                          <p:spTgt spid="391"/>
                                        </p:tgtEl>
                                        <p:attrNameLst>
                                          <p:attrName>style.visibility</p:attrName>
                                        </p:attrNameLst>
                                      </p:cBhvr>
                                      <p:to>
                                        <p:strVal val="visible"/>
                                      </p:to>
                                    </p:set>
                                    <p:animEffect transition="in" filter="fade">
                                      <p:cBhvr>
                                        <p:cTn id="235" dur="500"/>
                                        <p:tgtEl>
                                          <p:spTgt spid="391"/>
                                        </p:tgtEl>
                                      </p:cBhvr>
                                    </p:animEffect>
                                  </p:childTnLst>
                                </p:cTn>
                              </p:par>
                            </p:childTnLst>
                          </p:cTn>
                        </p:par>
                      </p:childTnLst>
                    </p:cTn>
                  </p:par>
                  <p:par>
                    <p:cTn id="236" fill="hold">
                      <p:stCondLst>
                        <p:cond delay="indefinite"/>
                      </p:stCondLst>
                      <p:childTnLst>
                        <p:par>
                          <p:cTn id="237" fill="hold">
                            <p:stCondLst>
                              <p:cond delay="0"/>
                            </p:stCondLst>
                            <p:childTnLst>
                              <p:par>
                                <p:cTn id="238" presetID="10" presetClass="entr" presetSubtype="0" fill="hold" nodeType="clickEffect">
                                  <p:stCondLst>
                                    <p:cond delay="0"/>
                                  </p:stCondLst>
                                  <p:childTnLst>
                                    <p:set>
                                      <p:cBhvr>
                                        <p:cTn id="239" dur="1" fill="hold">
                                          <p:stCondLst>
                                            <p:cond delay="0"/>
                                          </p:stCondLst>
                                        </p:cTn>
                                        <p:tgtEl>
                                          <p:spTgt spid="392"/>
                                        </p:tgtEl>
                                        <p:attrNameLst>
                                          <p:attrName>style.visibility</p:attrName>
                                        </p:attrNameLst>
                                      </p:cBhvr>
                                      <p:to>
                                        <p:strVal val="visible"/>
                                      </p:to>
                                    </p:set>
                                    <p:animEffect transition="in" filter="fade">
                                      <p:cBhvr>
                                        <p:cTn id="240" dur="500"/>
                                        <p:tgtEl>
                                          <p:spTgt spid="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7"/>
        <p:cNvGrpSpPr/>
        <p:nvPr/>
      </p:nvGrpSpPr>
      <p:grpSpPr>
        <a:xfrm>
          <a:off x="0" y="0"/>
          <a:ext cx="0" cy="0"/>
          <a:chOff x="0" y="0"/>
          <a:chExt cx="0" cy="0"/>
        </a:xfrm>
      </p:grpSpPr>
      <p:pic>
        <p:nvPicPr>
          <p:cNvPr id="398" name="Google Shape;398;p65"/>
          <p:cNvPicPr preferRelativeResize="0"/>
          <p:nvPr/>
        </p:nvPicPr>
        <p:blipFill rotWithShape="1">
          <a:blip r:embed="rId4">
            <a:alphaModFix/>
          </a:blip>
          <a:srcRect b="6445"/>
          <a:stretch/>
        </p:blipFill>
        <p:spPr>
          <a:xfrm rot="10800000" flipH="1">
            <a:off x="0" y="6350"/>
            <a:ext cx="12192000" cy="6404076"/>
          </a:xfrm>
          <a:prstGeom prst="rect">
            <a:avLst/>
          </a:prstGeom>
          <a:noFill/>
          <a:ln>
            <a:noFill/>
          </a:ln>
        </p:spPr>
      </p:pic>
      <p:sp>
        <p:nvSpPr>
          <p:cNvPr id="399" name="Google Shape;399;p65"/>
          <p:cNvSpPr/>
          <p:nvPr/>
        </p:nvSpPr>
        <p:spPr>
          <a:xfrm>
            <a:off x="612476" y="1492296"/>
            <a:ext cx="4942988" cy="646290"/>
          </a:xfrm>
          <a:prstGeom prst="roundRect">
            <a:avLst>
              <a:gd name="adj" fmla="val 16667"/>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nvGrpSpPr>
          <p:cNvPr id="400" name="Google Shape;400;p65"/>
          <p:cNvGrpSpPr/>
          <p:nvPr/>
        </p:nvGrpSpPr>
        <p:grpSpPr>
          <a:xfrm>
            <a:off x="4793779" y="206540"/>
            <a:ext cx="2163726" cy="740920"/>
            <a:chOff x="1237837" y="479568"/>
            <a:chExt cx="2144287" cy="669621"/>
          </a:xfrm>
        </p:grpSpPr>
        <p:sp>
          <p:nvSpPr>
            <p:cNvPr id="401" name="Google Shape;401;p65"/>
            <p:cNvSpPr/>
            <p:nvPr/>
          </p:nvSpPr>
          <p:spPr>
            <a:xfrm>
              <a:off x="1757878" y="605707"/>
              <a:ext cx="1624246" cy="492172"/>
            </a:xfrm>
            <a:prstGeom prst="flowChartAlternateProcess">
              <a:avLst/>
            </a:prstGeom>
            <a:solidFill>
              <a:schemeClr val="accent1"/>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800" b="1" i="0" u="none" strike="noStrike" cap="none">
                  <a:solidFill>
                    <a:schemeClr val="lt1"/>
                  </a:solidFill>
                  <a:latin typeface="Arial"/>
                  <a:ea typeface="Arial"/>
                  <a:cs typeface="Arial"/>
                  <a:sym typeface="Arial"/>
                </a:rPr>
                <a:t>Tính:</a:t>
              </a:r>
              <a:endParaRPr/>
            </a:p>
          </p:txBody>
        </p:sp>
        <p:sp>
          <p:nvSpPr>
            <p:cNvPr id="402" name="Google Shape;402;p65"/>
            <p:cNvSpPr/>
            <p:nvPr/>
          </p:nvSpPr>
          <p:spPr>
            <a:xfrm>
              <a:off x="1237837" y="479568"/>
              <a:ext cx="727622" cy="669621"/>
            </a:xfrm>
            <a:prstGeom prst="ellipse">
              <a:avLst/>
            </a:prstGeom>
            <a:gradFill>
              <a:gsLst>
                <a:gs pos="0">
                  <a:srgbClr val="FF7714"/>
                </a:gs>
                <a:gs pos="100000">
                  <a:srgbClr val="FFA773"/>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3200" b="1" i="0" u="none" strike="noStrike" cap="none">
                  <a:solidFill>
                    <a:schemeClr val="lt1"/>
                  </a:solidFill>
                  <a:latin typeface="Arial"/>
                  <a:ea typeface="Arial"/>
                  <a:cs typeface="Arial"/>
                  <a:sym typeface="Arial"/>
                </a:rPr>
                <a:t>2</a:t>
              </a:r>
              <a:endParaRPr/>
            </a:p>
          </p:txBody>
        </p:sp>
      </p:grpSp>
      <p:sp>
        <p:nvSpPr>
          <p:cNvPr id="403" name="Google Shape;403;p65"/>
          <p:cNvSpPr/>
          <p:nvPr/>
        </p:nvSpPr>
        <p:spPr>
          <a:xfrm>
            <a:off x="714368" y="1645104"/>
            <a:ext cx="338996" cy="340675"/>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4" name="Google Shape;404;p65"/>
          <p:cNvSpPr txBox="1"/>
          <p:nvPr/>
        </p:nvSpPr>
        <p:spPr>
          <a:xfrm>
            <a:off x="1553808" y="2942745"/>
            <a:ext cx="2405484"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002060"/>
                </a:solidFill>
                <a:latin typeface="Arial"/>
                <a:ea typeface="Arial"/>
                <a:cs typeface="Arial"/>
                <a:sym typeface="Arial"/>
              </a:rPr>
              <a:t>11 – 3 =</a:t>
            </a:r>
            <a:endParaRPr sz="3600" b="1" i="0" u="none" strike="noStrike" cap="none">
              <a:solidFill>
                <a:srgbClr val="002060"/>
              </a:solidFill>
              <a:latin typeface="Arial"/>
              <a:ea typeface="Arial"/>
              <a:cs typeface="Arial"/>
              <a:sym typeface="Arial"/>
            </a:endParaRPr>
          </a:p>
        </p:txBody>
      </p:sp>
      <p:sp>
        <p:nvSpPr>
          <p:cNvPr id="405" name="Google Shape;405;p65"/>
          <p:cNvSpPr/>
          <p:nvPr/>
        </p:nvSpPr>
        <p:spPr>
          <a:xfrm>
            <a:off x="1166960" y="1645104"/>
            <a:ext cx="338996" cy="340675"/>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6" name="Google Shape;406;p65"/>
          <p:cNvSpPr/>
          <p:nvPr/>
        </p:nvSpPr>
        <p:spPr>
          <a:xfrm>
            <a:off x="1587025" y="1645104"/>
            <a:ext cx="338996" cy="340675"/>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7" name="Google Shape;407;p65"/>
          <p:cNvSpPr/>
          <p:nvPr/>
        </p:nvSpPr>
        <p:spPr>
          <a:xfrm>
            <a:off x="2008565" y="1645104"/>
            <a:ext cx="338996" cy="340675"/>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8" name="Google Shape;408;p65"/>
          <p:cNvSpPr/>
          <p:nvPr/>
        </p:nvSpPr>
        <p:spPr>
          <a:xfrm>
            <a:off x="2423999" y="1645104"/>
            <a:ext cx="338996" cy="340675"/>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9" name="Google Shape;409;p65"/>
          <p:cNvSpPr/>
          <p:nvPr/>
        </p:nvSpPr>
        <p:spPr>
          <a:xfrm>
            <a:off x="2870453" y="1645104"/>
            <a:ext cx="338996" cy="340675"/>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0" name="Google Shape;410;p65"/>
          <p:cNvSpPr/>
          <p:nvPr/>
        </p:nvSpPr>
        <p:spPr>
          <a:xfrm>
            <a:off x="3318749" y="1645104"/>
            <a:ext cx="338996" cy="340675"/>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1" name="Google Shape;411;p65"/>
          <p:cNvSpPr/>
          <p:nvPr/>
        </p:nvSpPr>
        <p:spPr>
          <a:xfrm>
            <a:off x="3742884" y="1645104"/>
            <a:ext cx="338996" cy="340675"/>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2" name="Google Shape;412;p65"/>
          <p:cNvSpPr/>
          <p:nvPr/>
        </p:nvSpPr>
        <p:spPr>
          <a:xfrm>
            <a:off x="4642376" y="1645104"/>
            <a:ext cx="338996" cy="340675"/>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B050"/>
              </a:solidFill>
              <a:latin typeface="Arial"/>
              <a:ea typeface="Arial"/>
              <a:cs typeface="Arial"/>
              <a:sym typeface="Arial"/>
            </a:endParaRPr>
          </a:p>
        </p:txBody>
      </p:sp>
      <p:sp>
        <p:nvSpPr>
          <p:cNvPr id="413" name="Google Shape;413;p65"/>
          <p:cNvSpPr/>
          <p:nvPr/>
        </p:nvSpPr>
        <p:spPr>
          <a:xfrm>
            <a:off x="5083118" y="1645104"/>
            <a:ext cx="338996" cy="340675"/>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B050"/>
              </a:solidFill>
              <a:latin typeface="Arial"/>
              <a:ea typeface="Arial"/>
              <a:cs typeface="Arial"/>
              <a:sym typeface="Arial"/>
            </a:endParaRPr>
          </a:p>
        </p:txBody>
      </p:sp>
      <p:sp>
        <p:nvSpPr>
          <p:cNvPr id="414" name="Google Shape;414;p65"/>
          <p:cNvSpPr/>
          <p:nvPr/>
        </p:nvSpPr>
        <p:spPr>
          <a:xfrm>
            <a:off x="4186222" y="1645104"/>
            <a:ext cx="338996" cy="340675"/>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5" name="Google Shape;415;p65"/>
          <p:cNvSpPr txBox="1"/>
          <p:nvPr/>
        </p:nvSpPr>
        <p:spPr>
          <a:xfrm>
            <a:off x="6636316" y="2910374"/>
            <a:ext cx="2405484"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002060"/>
                </a:solidFill>
                <a:latin typeface="Arial"/>
                <a:ea typeface="Arial"/>
                <a:cs typeface="Arial"/>
                <a:sym typeface="Arial"/>
              </a:rPr>
              <a:t>12 – 4 =</a:t>
            </a:r>
            <a:endParaRPr sz="3600" b="1" i="0" u="none" strike="noStrike" cap="none">
              <a:solidFill>
                <a:srgbClr val="002060"/>
              </a:solidFill>
              <a:latin typeface="Arial"/>
              <a:ea typeface="Arial"/>
              <a:cs typeface="Arial"/>
              <a:sym typeface="Arial"/>
            </a:endParaRPr>
          </a:p>
        </p:txBody>
      </p:sp>
      <p:sp>
        <p:nvSpPr>
          <p:cNvPr id="416" name="Google Shape;416;p65"/>
          <p:cNvSpPr txBox="1"/>
          <p:nvPr/>
        </p:nvSpPr>
        <p:spPr>
          <a:xfrm>
            <a:off x="1713747" y="5381669"/>
            <a:ext cx="2405484"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002060"/>
                </a:solidFill>
                <a:latin typeface="Arial"/>
                <a:ea typeface="Arial"/>
                <a:cs typeface="Arial"/>
                <a:sym typeface="Arial"/>
              </a:rPr>
              <a:t>13 – 5 =</a:t>
            </a:r>
            <a:endParaRPr sz="3600" b="1" i="0" u="none" strike="noStrike" cap="none">
              <a:solidFill>
                <a:srgbClr val="002060"/>
              </a:solidFill>
              <a:latin typeface="Arial"/>
              <a:ea typeface="Arial"/>
              <a:cs typeface="Arial"/>
              <a:sym typeface="Arial"/>
            </a:endParaRPr>
          </a:p>
        </p:txBody>
      </p:sp>
      <p:sp>
        <p:nvSpPr>
          <p:cNvPr id="417" name="Google Shape;417;p65"/>
          <p:cNvSpPr txBox="1"/>
          <p:nvPr/>
        </p:nvSpPr>
        <p:spPr>
          <a:xfrm>
            <a:off x="6627057" y="5347116"/>
            <a:ext cx="2405484"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002060"/>
                </a:solidFill>
                <a:latin typeface="Arial"/>
                <a:ea typeface="Arial"/>
                <a:cs typeface="Arial"/>
                <a:sym typeface="Arial"/>
              </a:rPr>
              <a:t>14 – 7 =</a:t>
            </a:r>
            <a:endParaRPr sz="3600" b="1" i="0" u="none" strike="noStrike" cap="none">
              <a:solidFill>
                <a:srgbClr val="002060"/>
              </a:solidFill>
              <a:latin typeface="Arial"/>
              <a:ea typeface="Arial"/>
              <a:cs typeface="Arial"/>
              <a:sym typeface="Arial"/>
            </a:endParaRPr>
          </a:p>
        </p:txBody>
      </p:sp>
      <p:sp>
        <p:nvSpPr>
          <p:cNvPr id="418" name="Google Shape;418;p65"/>
          <p:cNvSpPr txBox="1"/>
          <p:nvPr/>
        </p:nvSpPr>
        <p:spPr>
          <a:xfrm>
            <a:off x="5078725" y="2121485"/>
            <a:ext cx="52506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rgbClr val="FF0000"/>
                </a:solidFill>
                <a:latin typeface="Arial"/>
                <a:ea typeface="Arial"/>
                <a:cs typeface="Arial"/>
                <a:sym typeface="Arial"/>
              </a:rPr>
              <a:t>11</a:t>
            </a:r>
            <a:endParaRPr/>
          </a:p>
        </p:txBody>
      </p:sp>
      <p:cxnSp>
        <p:nvCxnSpPr>
          <p:cNvPr id="419" name="Google Shape;419;p65"/>
          <p:cNvCxnSpPr/>
          <p:nvPr/>
        </p:nvCxnSpPr>
        <p:spPr>
          <a:xfrm>
            <a:off x="5111954" y="1538765"/>
            <a:ext cx="313745" cy="446894"/>
          </a:xfrm>
          <a:prstGeom prst="straightConnector1">
            <a:avLst/>
          </a:prstGeom>
          <a:noFill/>
          <a:ln w="38100" cap="flat" cmpd="sng">
            <a:solidFill>
              <a:srgbClr val="FF0000"/>
            </a:solidFill>
            <a:prstDash val="solid"/>
            <a:round/>
            <a:headEnd type="none" w="sm" len="sm"/>
            <a:tailEnd type="none" w="sm" len="sm"/>
          </a:ln>
        </p:spPr>
      </p:cxnSp>
      <p:pic>
        <p:nvPicPr>
          <p:cNvPr id="420" name="Google Shape;420;p65"/>
          <p:cNvPicPr preferRelativeResize="0"/>
          <p:nvPr/>
        </p:nvPicPr>
        <p:blipFill rotWithShape="1">
          <a:blip r:embed="rId5">
            <a:alphaModFix/>
          </a:blip>
          <a:srcRect/>
          <a:stretch/>
        </p:blipFill>
        <p:spPr>
          <a:xfrm rot="-9802466">
            <a:off x="5198045" y="1461449"/>
            <a:ext cx="538953" cy="697536"/>
          </a:xfrm>
          <a:prstGeom prst="rect">
            <a:avLst/>
          </a:prstGeom>
          <a:noFill/>
          <a:ln>
            <a:noFill/>
          </a:ln>
        </p:spPr>
      </p:pic>
      <p:sp>
        <p:nvSpPr>
          <p:cNvPr id="421" name="Google Shape;421;p65"/>
          <p:cNvSpPr/>
          <p:nvPr/>
        </p:nvSpPr>
        <p:spPr>
          <a:xfrm rot="10800000">
            <a:off x="4782489" y="1382213"/>
            <a:ext cx="525060" cy="215312"/>
          </a:xfrm>
          <a:prstGeom prst="curvedUpArrow">
            <a:avLst>
              <a:gd name="adj1" fmla="val 25000"/>
              <a:gd name="adj2" fmla="val 50000"/>
              <a:gd name="adj3" fmla="val 25000"/>
            </a:avLst>
          </a:prstGeom>
          <a:solidFill>
            <a:srgbClr val="002060"/>
          </a:solidFill>
          <a:ln w="25400" cap="flat" cmpd="sng">
            <a:solidFill>
              <a:srgbClr val="00CC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22" name="Google Shape;422;p65"/>
          <p:cNvSpPr txBox="1"/>
          <p:nvPr/>
        </p:nvSpPr>
        <p:spPr>
          <a:xfrm>
            <a:off x="4586894" y="2119794"/>
            <a:ext cx="57749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rgbClr val="0000FF"/>
                </a:solidFill>
                <a:latin typeface="Arial"/>
                <a:ea typeface="Arial"/>
                <a:cs typeface="Arial"/>
                <a:sym typeface="Arial"/>
              </a:rPr>
              <a:t>10</a:t>
            </a:r>
            <a:endParaRPr/>
          </a:p>
        </p:txBody>
      </p:sp>
      <p:cxnSp>
        <p:nvCxnSpPr>
          <p:cNvPr id="423" name="Google Shape;423;p65"/>
          <p:cNvCxnSpPr/>
          <p:nvPr/>
        </p:nvCxnSpPr>
        <p:spPr>
          <a:xfrm>
            <a:off x="4674310" y="1543924"/>
            <a:ext cx="337599" cy="495237"/>
          </a:xfrm>
          <a:prstGeom prst="straightConnector1">
            <a:avLst/>
          </a:prstGeom>
          <a:noFill/>
          <a:ln w="38100" cap="flat" cmpd="sng">
            <a:solidFill>
              <a:srgbClr val="FF0000"/>
            </a:solidFill>
            <a:prstDash val="solid"/>
            <a:round/>
            <a:headEnd type="none" w="sm" len="sm"/>
            <a:tailEnd type="none" w="sm" len="sm"/>
          </a:ln>
        </p:spPr>
      </p:cxnSp>
      <p:pic>
        <p:nvPicPr>
          <p:cNvPr id="424" name="Google Shape;424;p65"/>
          <p:cNvPicPr preferRelativeResize="0"/>
          <p:nvPr/>
        </p:nvPicPr>
        <p:blipFill rotWithShape="1">
          <a:blip r:embed="rId5">
            <a:alphaModFix/>
          </a:blip>
          <a:srcRect/>
          <a:stretch/>
        </p:blipFill>
        <p:spPr>
          <a:xfrm rot="-9802466">
            <a:off x="4782902" y="1511246"/>
            <a:ext cx="538953" cy="697536"/>
          </a:xfrm>
          <a:prstGeom prst="rect">
            <a:avLst/>
          </a:prstGeom>
          <a:noFill/>
          <a:ln>
            <a:noFill/>
          </a:ln>
        </p:spPr>
      </p:pic>
      <p:sp>
        <p:nvSpPr>
          <p:cNvPr id="425" name="Google Shape;425;p65"/>
          <p:cNvSpPr/>
          <p:nvPr/>
        </p:nvSpPr>
        <p:spPr>
          <a:xfrm rot="10800000">
            <a:off x="4265373" y="1371289"/>
            <a:ext cx="525060" cy="215312"/>
          </a:xfrm>
          <a:prstGeom prst="curvedUpArrow">
            <a:avLst>
              <a:gd name="adj1" fmla="val 25000"/>
              <a:gd name="adj2" fmla="val 50000"/>
              <a:gd name="adj3" fmla="val 25000"/>
            </a:avLst>
          </a:prstGeom>
          <a:solidFill>
            <a:srgbClr val="002060"/>
          </a:solidFill>
          <a:ln w="25400" cap="flat" cmpd="sng">
            <a:solidFill>
              <a:srgbClr val="00CC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26" name="Google Shape;426;p65"/>
          <p:cNvSpPr txBox="1"/>
          <p:nvPr/>
        </p:nvSpPr>
        <p:spPr>
          <a:xfrm>
            <a:off x="4212638" y="2098002"/>
            <a:ext cx="49685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rgbClr val="0000FF"/>
                </a:solidFill>
                <a:latin typeface="Arial"/>
                <a:ea typeface="Arial"/>
                <a:cs typeface="Arial"/>
                <a:sym typeface="Arial"/>
              </a:rPr>
              <a:t>9</a:t>
            </a:r>
            <a:endParaRPr/>
          </a:p>
        </p:txBody>
      </p:sp>
      <p:cxnSp>
        <p:nvCxnSpPr>
          <p:cNvPr id="427" name="Google Shape;427;p65"/>
          <p:cNvCxnSpPr/>
          <p:nvPr/>
        </p:nvCxnSpPr>
        <p:spPr>
          <a:xfrm>
            <a:off x="4160061" y="1598876"/>
            <a:ext cx="337599" cy="495237"/>
          </a:xfrm>
          <a:prstGeom prst="straightConnector1">
            <a:avLst/>
          </a:prstGeom>
          <a:noFill/>
          <a:ln w="38100" cap="flat" cmpd="sng">
            <a:solidFill>
              <a:srgbClr val="FF0000"/>
            </a:solidFill>
            <a:prstDash val="solid"/>
            <a:round/>
            <a:headEnd type="none" w="sm" len="sm"/>
            <a:tailEnd type="none" w="sm" len="sm"/>
          </a:ln>
        </p:spPr>
      </p:cxnSp>
      <p:pic>
        <p:nvPicPr>
          <p:cNvPr id="428" name="Google Shape;428;p65"/>
          <p:cNvPicPr preferRelativeResize="0"/>
          <p:nvPr/>
        </p:nvPicPr>
        <p:blipFill rotWithShape="1">
          <a:blip r:embed="rId5">
            <a:alphaModFix/>
          </a:blip>
          <a:srcRect/>
          <a:stretch/>
        </p:blipFill>
        <p:spPr>
          <a:xfrm rot="-9802466">
            <a:off x="4251270" y="1535776"/>
            <a:ext cx="538953" cy="697536"/>
          </a:xfrm>
          <a:prstGeom prst="rect">
            <a:avLst/>
          </a:prstGeom>
          <a:noFill/>
          <a:ln>
            <a:noFill/>
          </a:ln>
        </p:spPr>
      </p:pic>
      <p:sp>
        <p:nvSpPr>
          <p:cNvPr id="429" name="Google Shape;429;p65"/>
          <p:cNvSpPr txBox="1"/>
          <p:nvPr/>
        </p:nvSpPr>
        <p:spPr>
          <a:xfrm>
            <a:off x="3807857" y="2094113"/>
            <a:ext cx="40966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rgbClr val="0000FF"/>
                </a:solidFill>
                <a:latin typeface="Arial"/>
                <a:ea typeface="Arial"/>
                <a:cs typeface="Arial"/>
                <a:sym typeface="Arial"/>
              </a:rPr>
              <a:t>8</a:t>
            </a:r>
            <a:endParaRPr/>
          </a:p>
        </p:txBody>
      </p:sp>
      <p:sp>
        <p:nvSpPr>
          <p:cNvPr id="430" name="Google Shape;430;p65"/>
          <p:cNvSpPr/>
          <p:nvPr/>
        </p:nvSpPr>
        <p:spPr>
          <a:xfrm rot="10800000">
            <a:off x="3786171" y="1383859"/>
            <a:ext cx="496851" cy="198510"/>
          </a:xfrm>
          <a:prstGeom prst="curvedUpArrow">
            <a:avLst>
              <a:gd name="adj1" fmla="val 25000"/>
              <a:gd name="adj2" fmla="val 50000"/>
              <a:gd name="adj3" fmla="val 25000"/>
            </a:avLst>
          </a:prstGeom>
          <a:solidFill>
            <a:srgbClr val="002060"/>
          </a:solidFill>
          <a:ln w="25400" cap="flat" cmpd="sng">
            <a:solidFill>
              <a:srgbClr val="00CC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a:solidFill>
                <a:schemeClr val="dk1"/>
              </a:solidFill>
              <a:latin typeface="Arial"/>
              <a:ea typeface="Arial"/>
              <a:cs typeface="Arial"/>
              <a:sym typeface="Arial"/>
            </a:endParaRPr>
          </a:p>
        </p:txBody>
      </p:sp>
      <p:sp>
        <p:nvSpPr>
          <p:cNvPr id="431" name="Google Shape;431;p65"/>
          <p:cNvSpPr/>
          <p:nvPr/>
        </p:nvSpPr>
        <p:spPr>
          <a:xfrm>
            <a:off x="6222962" y="1537291"/>
            <a:ext cx="5272612" cy="646290"/>
          </a:xfrm>
          <a:prstGeom prst="roundRect">
            <a:avLst>
              <a:gd name="adj" fmla="val 16667"/>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32" name="Google Shape;432;p65"/>
          <p:cNvSpPr/>
          <p:nvPr/>
        </p:nvSpPr>
        <p:spPr>
          <a:xfrm>
            <a:off x="6330420" y="1681559"/>
            <a:ext cx="338996" cy="340675"/>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33" name="Google Shape;433;p65"/>
          <p:cNvSpPr/>
          <p:nvPr/>
        </p:nvSpPr>
        <p:spPr>
          <a:xfrm>
            <a:off x="7107070" y="1690099"/>
            <a:ext cx="338996" cy="340675"/>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34" name="Google Shape;434;p65"/>
          <p:cNvSpPr/>
          <p:nvPr/>
        </p:nvSpPr>
        <p:spPr>
          <a:xfrm>
            <a:off x="7527135" y="1690099"/>
            <a:ext cx="338996" cy="340675"/>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35" name="Google Shape;435;p65"/>
          <p:cNvSpPr/>
          <p:nvPr/>
        </p:nvSpPr>
        <p:spPr>
          <a:xfrm>
            <a:off x="7948675" y="1690099"/>
            <a:ext cx="338996" cy="340675"/>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36" name="Google Shape;436;p65"/>
          <p:cNvSpPr/>
          <p:nvPr/>
        </p:nvSpPr>
        <p:spPr>
          <a:xfrm>
            <a:off x="8364109" y="1690099"/>
            <a:ext cx="338996" cy="340675"/>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37" name="Google Shape;437;p65"/>
          <p:cNvSpPr/>
          <p:nvPr/>
        </p:nvSpPr>
        <p:spPr>
          <a:xfrm>
            <a:off x="8810563" y="1690099"/>
            <a:ext cx="338996" cy="340675"/>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38" name="Google Shape;438;p65"/>
          <p:cNvSpPr/>
          <p:nvPr/>
        </p:nvSpPr>
        <p:spPr>
          <a:xfrm>
            <a:off x="9258859" y="1690099"/>
            <a:ext cx="338996" cy="340675"/>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39" name="Google Shape;439;p65"/>
          <p:cNvSpPr/>
          <p:nvPr/>
        </p:nvSpPr>
        <p:spPr>
          <a:xfrm>
            <a:off x="9682994" y="1690099"/>
            <a:ext cx="338996" cy="340675"/>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40" name="Google Shape;440;p65"/>
          <p:cNvSpPr/>
          <p:nvPr/>
        </p:nvSpPr>
        <p:spPr>
          <a:xfrm>
            <a:off x="10582486" y="1690099"/>
            <a:ext cx="338996" cy="340675"/>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B050"/>
              </a:solidFill>
              <a:latin typeface="Arial"/>
              <a:ea typeface="Arial"/>
              <a:cs typeface="Arial"/>
              <a:sym typeface="Arial"/>
            </a:endParaRPr>
          </a:p>
        </p:txBody>
      </p:sp>
      <p:sp>
        <p:nvSpPr>
          <p:cNvPr id="441" name="Google Shape;441;p65"/>
          <p:cNvSpPr/>
          <p:nvPr/>
        </p:nvSpPr>
        <p:spPr>
          <a:xfrm>
            <a:off x="11023228" y="1690099"/>
            <a:ext cx="338996" cy="340675"/>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B050"/>
              </a:solidFill>
              <a:latin typeface="Arial"/>
              <a:ea typeface="Arial"/>
              <a:cs typeface="Arial"/>
              <a:sym typeface="Arial"/>
            </a:endParaRPr>
          </a:p>
        </p:txBody>
      </p:sp>
      <p:sp>
        <p:nvSpPr>
          <p:cNvPr id="442" name="Google Shape;442;p65"/>
          <p:cNvSpPr/>
          <p:nvPr/>
        </p:nvSpPr>
        <p:spPr>
          <a:xfrm>
            <a:off x="10126332" y="1690099"/>
            <a:ext cx="338996" cy="340675"/>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43" name="Google Shape;443;p65"/>
          <p:cNvSpPr txBox="1"/>
          <p:nvPr/>
        </p:nvSpPr>
        <p:spPr>
          <a:xfrm>
            <a:off x="11020946" y="2157478"/>
            <a:ext cx="52506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rgbClr val="FF0000"/>
                </a:solidFill>
                <a:latin typeface="Arial"/>
                <a:ea typeface="Arial"/>
                <a:cs typeface="Arial"/>
                <a:sym typeface="Arial"/>
              </a:rPr>
              <a:t>12</a:t>
            </a:r>
            <a:endParaRPr/>
          </a:p>
        </p:txBody>
      </p:sp>
      <p:cxnSp>
        <p:nvCxnSpPr>
          <p:cNvPr id="444" name="Google Shape;444;p65"/>
          <p:cNvCxnSpPr/>
          <p:nvPr/>
        </p:nvCxnSpPr>
        <p:spPr>
          <a:xfrm>
            <a:off x="11052064" y="1583760"/>
            <a:ext cx="313745" cy="446894"/>
          </a:xfrm>
          <a:prstGeom prst="straightConnector1">
            <a:avLst/>
          </a:prstGeom>
          <a:noFill/>
          <a:ln w="38100" cap="flat" cmpd="sng">
            <a:solidFill>
              <a:srgbClr val="FF0000"/>
            </a:solidFill>
            <a:prstDash val="solid"/>
            <a:round/>
            <a:headEnd type="none" w="sm" len="sm"/>
            <a:tailEnd type="none" w="sm" len="sm"/>
          </a:ln>
        </p:spPr>
      </p:cxnSp>
      <p:pic>
        <p:nvPicPr>
          <p:cNvPr id="445" name="Google Shape;445;p65"/>
          <p:cNvPicPr preferRelativeResize="0"/>
          <p:nvPr/>
        </p:nvPicPr>
        <p:blipFill rotWithShape="1">
          <a:blip r:embed="rId5">
            <a:alphaModFix/>
          </a:blip>
          <a:srcRect/>
          <a:stretch/>
        </p:blipFill>
        <p:spPr>
          <a:xfrm rot="-9802466">
            <a:off x="11137058" y="1483358"/>
            <a:ext cx="538953" cy="697536"/>
          </a:xfrm>
          <a:prstGeom prst="rect">
            <a:avLst/>
          </a:prstGeom>
          <a:noFill/>
          <a:ln>
            <a:noFill/>
          </a:ln>
        </p:spPr>
      </p:pic>
      <p:sp>
        <p:nvSpPr>
          <p:cNvPr id="446" name="Google Shape;446;p65"/>
          <p:cNvSpPr/>
          <p:nvPr/>
        </p:nvSpPr>
        <p:spPr>
          <a:xfrm rot="10800000">
            <a:off x="10702068" y="1441268"/>
            <a:ext cx="525060" cy="215312"/>
          </a:xfrm>
          <a:prstGeom prst="curvedUpArrow">
            <a:avLst>
              <a:gd name="adj1" fmla="val 25000"/>
              <a:gd name="adj2" fmla="val 50000"/>
              <a:gd name="adj3" fmla="val 25000"/>
            </a:avLst>
          </a:prstGeom>
          <a:solidFill>
            <a:srgbClr val="002060"/>
          </a:solidFill>
          <a:ln w="25400" cap="flat" cmpd="sng">
            <a:solidFill>
              <a:srgbClr val="00CC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47" name="Google Shape;447;p65"/>
          <p:cNvSpPr txBox="1"/>
          <p:nvPr/>
        </p:nvSpPr>
        <p:spPr>
          <a:xfrm>
            <a:off x="10554435" y="2155645"/>
            <a:ext cx="59227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rgbClr val="0000FF"/>
                </a:solidFill>
                <a:latin typeface="Arial"/>
                <a:ea typeface="Arial"/>
                <a:cs typeface="Arial"/>
                <a:sym typeface="Arial"/>
              </a:rPr>
              <a:t>11</a:t>
            </a:r>
            <a:endParaRPr/>
          </a:p>
        </p:txBody>
      </p:sp>
      <p:cxnSp>
        <p:nvCxnSpPr>
          <p:cNvPr id="448" name="Google Shape;448;p65"/>
          <p:cNvCxnSpPr/>
          <p:nvPr/>
        </p:nvCxnSpPr>
        <p:spPr>
          <a:xfrm>
            <a:off x="10614420" y="1588919"/>
            <a:ext cx="337599" cy="495237"/>
          </a:xfrm>
          <a:prstGeom prst="straightConnector1">
            <a:avLst/>
          </a:prstGeom>
          <a:noFill/>
          <a:ln w="38100" cap="flat" cmpd="sng">
            <a:solidFill>
              <a:srgbClr val="FF0000"/>
            </a:solidFill>
            <a:prstDash val="solid"/>
            <a:round/>
            <a:headEnd type="none" w="sm" len="sm"/>
            <a:tailEnd type="none" w="sm" len="sm"/>
          </a:ln>
        </p:spPr>
      </p:cxnSp>
      <p:pic>
        <p:nvPicPr>
          <p:cNvPr id="449" name="Google Shape;449;p65"/>
          <p:cNvPicPr preferRelativeResize="0"/>
          <p:nvPr/>
        </p:nvPicPr>
        <p:blipFill rotWithShape="1">
          <a:blip r:embed="rId5">
            <a:alphaModFix/>
          </a:blip>
          <a:srcRect/>
          <a:stretch/>
        </p:blipFill>
        <p:spPr>
          <a:xfrm rot="-9802466">
            <a:off x="10732969" y="1547098"/>
            <a:ext cx="538953" cy="697536"/>
          </a:xfrm>
          <a:prstGeom prst="rect">
            <a:avLst/>
          </a:prstGeom>
          <a:noFill/>
          <a:ln>
            <a:noFill/>
          </a:ln>
        </p:spPr>
      </p:pic>
      <p:sp>
        <p:nvSpPr>
          <p:cNvPr id="450" name="Google Shape;450;p65"/>
          <p:cNvSpPr/>
          <p:nvPr/>
        </p:nvSpPr>
        <p:spPr>
          <a:xfrm rot="10800000">
            <a:off x="10184952" y="1430344"/>
            <a:ext cx="525060" cy="215312"/>
          </a:xfrm>
          <a:prstGeom prst="curvedUpArrow">
            <a:avLst>
              <a:gd name="adj1" fmla="val 25000"/>
              <a:gd name="adj2" fmla="val 50000"/>
              <a:gd name="adj3" fmla="val 25000"/>
            </a:avLst>
          </a:prstGeom>
          <a:solidFill>
            <a:srgbClr val="002060"/>
          </a:solidFill>
          <a:ln w="25400" cap="flat" cmpd="sng">
            <a:solidFill>
              <a:srgbClr val="00CC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51" name="Google Shape;451;p65"/>
          <p:cNvSpPr txBox="1"/>
          <p:nvPr/>
        </p:nvSpPr>
        <p:spPr>
          <a:xfrm>
            <a:off x="10093276" y="2152448"/>
            <a:ext cx="54608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rgbClr val="0000FF"/>
                </a:solidFill>
                <a:latin typeface="Arial"/>
                <a:ea typeface="Arial"/>
                <a:cs typeface="Arial"/>
                <a:sym typeface="Arial"/>
              </a:rPr>
              <a:t>10</a:t>
            </a:r>
            <a:endParaRPr/>
          </a:p>
        </p:txBody>
      </p:sp>
      <p:cxnSp>
        <p:nvCxnSpPr>
          <p:cNvPr id="452" name="Google Shape;452;p65"/>
          <p:cNvCxnSpPr/>
          <p:nvPr/>
        </p:nvCxnSpPr>
        <p:spPr>
          <a:xfrm>
            <a:off x="10100171" y="1643871"/>
            <a:ext cx="337599" cy="495237"/>
          </a:xfrm>
          <a:prstGeom prst="straightConnector1">
            <a:avLst/>
          </a:prstGeom>
          <a:noFill/>
          <a:ln w="38100" cap="flat" cmpd="sng">
            <a:solidFill>
              <a:srgbClr val="FF0000"/>
            </a:solidFill>
            <a:prstDash val="solid"/>
            <a:round/>
            <a:headEnd type="none" w="sm" len="sm"/>
            <a:tailEnd type="none" w="sm" len="sm"/>
          </a:ln>
        </p:spPr>
      </p:cxnSp>
      <p:pic>
        <p:nvPicPr>
          <p:cNvPr id="453" name="Google Shape;453;p65"/>
          <p:cNvPicPr preferRelativeResize="0"/>
          <p:nvPr/>
        </p:nvPicPr>
        <p:blipFill rotWithShape="1">
          <a:blip r:embed="rId5">
            <a:alphaModFix/>
          </a:blip>
          <a:srcRect/>
          <a:stretch/>
        </p:blipFill>
        <p:spPr>
          <a:xfrm rot="-9802466">
            <a:off x="10193143" y="1578806"/>
            <a:ext cx="538953" cy="697536"/>
          </a:xfrm>
          <a:prstGeom prst="rect">
            <a:avLst/>
          </a:prstGeom>
          <a:noFill/>
          <a:ln>
            <a:noFill/>
          </a:ln>
        </p:spPr>
      </p:pic>
      <p:sp>
        <p:nvSpPr>
          <p:cNvPr id="454" name="Google Shape;454;p65"/>
          <p:cNvSpPr txBox="1"/>
          <p:nvPr/>
        </p:nvSpPr>
        <p:spPr>
          <a:xfrm>
            <a:off x="9286129" y="2162056"/>
            <a:ext cx="772943"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rgbClr val="0000FF"/>
                </a:solidFill>
                <a:latin typeface="Arial"/>
                <a:ea typeface="Arial"/>
                <a:cs typeface="Arial"/>
                <a:sym typeface="Arial"/>
              </a:rPr>
              <a:t>8</a:t>
            </a:r>
            <a:endParaRPr/>
          </a:p>
        </p:txBody>
      </p:sp>
      <p:sp>
        <p:nvSpPr>
          <p:cNvPr id="455" name="Google Shape;455;p65"/>
          <p:cNvSpPr/>
          <p:nvPr/>
        </p:nvSpPr>
        <p:spPr>
          <a:xfrm rot="10800000">
            <a:off x="9282064" y="1437531"/>
            <a:ext cx="496851" cy="198510"/>
          </a:xfrm>
          <a:prstGeom prst="curvedUpArrow">
            <a:avLst>
              <a:gd name="adj1" fmla="val 25000"/>
              <a:gd name="adj2" fmla="val 50000"/>
              <a:gd name="adj3" fmla="val 25000"/>
            </a:avLst>
          </a:prstGeom>
          <a:solidFill>
            <a:srgbClr val="002060"/>
          </a:solidFill>
          <a:ln w="25400" cap="flat" cmpd="sng">
            <a:solidFill>
              <a:srgbClr val="00CC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a:solidFill>
                <a:schemeClr val="dk1"/>
              </a:solidFill>
              <a:latin typeface="Arial"/>
              <a:ea typeface="Arial"/>
              <a:cs typeface="Arial"/>
              <a:sym typeface="Arial"/>
            </a:endParaRPr>
          </a:p>
        </p:txBody>
      </p:sp>
      <p:sp>
        <p:nvSpPr>
          <p:cNvPr id="456" name="Google Shape;456;p65"/>
          <p:cNvSpPr/>
          <p:nvPr/>
        </p:nvSpPr>
        <p:spPr>
          <a:xfrm>
            <a:off x="6740767" y="1681559"/>
            <a:ext cx="338996" cy="340675"/>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57" name="Google Shape;457;p65"/>
          <p:cNvSpPr/>
          <p:nvPr/>
        </p:nvSpPr>
        <p:spPr>
          <a:xfrm rot="10800000">
            <a:off x="9745553" y="1425318"/>
            <a:ext cx="525060" cy="215312"/>
          </a:xfrm>
          <a:prstGeom prst="curvedUpArrow">
            <a:avLst>
              <a:gd name="adj1" fmla="val 25000"/>
              <a:gd name="adj2" fmla="val 50000"/>
              <a:gd name="adj3" fmla="val 25000"/>
            </a:avLst>
          </a:prstGeom>
          <a:solidFill>
            <a:srgbClr val="002060"/>
          </a:solidFill>
          <a:ln w="25400" cap="flat" cmpd="sng">
            <a:solidFill>
              <a:srgbClr val="00CC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58" name="Google Shape;458;p65"/>
          <p:cNvSpPr txBox="1"/>
          <p:nvPr/>
        </p:nvSpPr>
        <p:spPr>
          <a:xfrm>
            <a:off x="9721091" y="2157295"/>
            <a:ext cx="49685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rgbClr val="0000FF"/>
                </a:solidFill>
                <a:latin typeface="Arial"/>
                <a:ea typeface="Arial"/>
                <a:cs typeface="Arial"/>
                <a:sym typeface="Arial"/>
              </a:rPr>
              <a:t>9</a:t>
            </a:r>
            <a:endParaRPr/>
          </a:p>
        </p:txBody>
      </p:sp>
      <p:cxnSp>
        <p:nvCxnSpPr>
          <p:cNvPr id="459" name="Google Shape;459;p65"/>
          <p:cNvCxnSpPr/>
          <p:nvPr/>
        </p:nvCxnSpPr>
        <p:spPr>
          <a:xfrm>
            <a:off x="9693046" y="1638845"/>
            <a:ext cx="337599" cy="495237"/>
          </a:xfrm>
          <a:prstGeom prst="straightConnector1">
            <a:avLst/>
          </a:prstGeom>
          <a:noFill/>
          <a:ln w="38100" cap="flat" cmpd="sng">
            <a:solidFill>
              <a:srgbClr val="FF0000"/>
            </a:solidFill>
            <a:prstDash val="solid"/>
            <a:round/>
            <a:headEnd type="none" w="sm" len="sm"/>
            <a:tailEnd type="none" w="sm" len="sm"/>
          </a:ln>
        </p:spPr>
      </p:cxnSp>
      <p:pic>
        <p:nvPicPr>
          <p:cNvPr id="460" name="Google Shape;460;p65"/>
          <p:cNvPicPr preferRelativeResize="0"/>
          <p:nvPr/>
        </p:nvPicPr>
        <p:blipFill rotWithShape="1">
          <a:blip r:embed="rId5">
            <a:alphaModFix/>
          </a:blip>
          <a:srcRect/>
          <a:stretch/>
        </p:blipFill>
        <p:spPr>
          <a:xfrm rot="-9802466">
            <a:off x="9798156" y="1602385"/>
            <a:ext cx="538953" cy="697536"/>
          </a:xfrm>
          <a:prstGeom prst="rect">
            <a:avLst/>
          </a:prstGeom>
          <a:noFill/>
          <a:ln>
            <a:noFill/>
          </a:ln>
        </p:spPr>
      </p:pic>
      <p:sp>
        <p:nvSpPr>
          <p:cNvPr id="461" name="Google Shape;461;p65"/>
          <p:cNvSpPr/>
          <p:nvPr/>
        </p:nvSpPr>
        <p:spPr>
          <a:xfrm>
            <a:off x="674104" y="4136102"/>
            <a:ext cx="4856578" cy="509349"/>
          </a:xfrm>
          <a:prstGeom prst="roundRect">
            <a:avLst>
              <a:gd name="adj" fmla="val 16667"/>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62" name="Google Shape;462;p65"/>
          <p:cNvSpPr/>
          <p:nvPr/>
        </p:nvSpPr>
        <p:spPr>
          <a:xfrm>
            <a:off x="812271" y="4276625"/>
            <a:ext cx="278502" cy="279881"/>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63" name="Google Shape;463;p65"/>
          <p:cNvSpPr/>
          <p:nvPr/>
        </p:nvSpPr>
        <p:spPr>
          <a:xfrm>
            <a:off x="1464771" y="4285165"/>
            <a:ext cx="278502" cy="279881"/>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64" name="Google Shape;464;p65"/>
          <p:cNvSpPr/>
          <p:nvPr/>
        </p:nvSpPr>
        <p:spPr>
          <a:xfrm>
            <a:off x="1796442" y="4285165"/>
            <a:ext cx="278502" cy="279881"/>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65" name="Google Shape;465;p65"/>
          <p:cNvSpPr/>
          <p:nvPr/>
        </p:nvSpPr>
        <p:spPr>
          <a:xfrm>
            <a:off x="2158148" y="4276257"/>
            <a:ext cx="278502" cy="279881"/>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66" name="Google Shape;466;p65"/>
          <p:cNvSpPr/>
          <p:nvPr/>
        </p:nvSpPr>
        <p:spPr>
          <a:xfrm>
            <a:off x="2499266" y="4285165"/>
            <a:ext cx="278502" cy="279881"/>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67" name="Google Shape;467;p65"/>
          <p:cNvSpPr/>
          <p:nvPr/>
        </p:nvSpPr>
        <p:spPr>
          <a:xfrm>
            <a:off x="2858140" y="4285165"/>
            <a:ext cx="278502" cy="279881"/>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68" name="Google Shape;468;p65"/>
          <p:cNvSpPr/>
          <p:nvPr/>
        </p:nvSpPr>
        <p:spPr>
          <a:xfrm>
            <a:off x="3225523" y="4285165"/>
            <a:ext cx="278502" cy="279881"/>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69" name="Google Shape;469;p65"/>
          <p:cNvSpPr/>
          <p:nvPr/>
        </p:nvSpPr>
        <p:spPr>
          <a:xfrm>
            <a:off x="3574308" y="4285165"/>
            <a:ext cx="278502" cy="279881"/>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0" name="Google Shape;470;p65"/>
          <p:cNvSpPr/>
          <p:nvPr/>
        </p:nvSpPr>
        <p:spPr>
          <a:xfrm>
            <a:off x="4291269" y="4297518"/>
            <a:ext cx="278502" cy="279881"/>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B050"/>
              </a:solidFill>
              <a:latin typeface="Arial"/>
              <a:ea typeface="Arial"/>
              <a:cs typeface="Arial"/>
              <a:sym typeface="Arial"/>
            </a:endParaRPr>
          </a:p>
        </p:txBody>
      </p:sp>
      <p:sp>
        <p:nvSpPr>
          <p:cNvPr id="471" name="Google Shape;471;p65"/>
          <p:cNvSpPr/>
          <p:nvPr/>
        </p:nvSpPr>
        <p:spPr>
          <a:xfrm>
            <a:off x="4670225" y="4297517"/>
            <a:ext cx="278502" cy="279881"/>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B050"/>
              </a:solidFill>
              <a:latin typeface="Arial"/>
              <a:ea typeface="Arial"/>
              <a:cs typeface="Arial"/>
              <a:sym typeface="Arial"/>
            </a:endParaRPr>
          </a:p>
        </p:txBody>
      </p:sp>
      <p:sp>
        <p:nvSpPr>
          <p:cNvPr id="472" name="Google Shape;472;p65"/>
          <p:cNvSpPr/>
          <p:nvPr/>
        </p:nvSpPr>
        <p:spPr>
          <a:xfrm>
            <a:off x="3945251" y="4285165"/>
            <a:ext cx="278502" cy="279881"/>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3" name="Google Shape;473;p65"/>
          <p:cNvSpPr/>
          <p:nvPr/>
        </p:nvSpPr>
        <p:spPr>
          <a:xfrm>
            <a:off x="1128396" y="4285165"/>
            <a:ext cx="278502" cy="279881"/>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4" name="Google Shape;474;p65"/>
          <p:cNvSpPr/>
          <p:nvPr/>
        </p:nvSpPr>
        <p:spPr>
          <a:xfrm>
            <a:off x="5042519" y="4297517"/>
            <a:ext cx="278502" cy="279881"/>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B050"/>
              </a:solidFill>
              <a:latin typeface="Arial"/>
              <a:ea typeface="Arial"/>
              <a:cs typeface="Arial"/>
              <a:sym typeface="Arial"/>
            </a:endParaRPr>
          </a:p>
        </p:txBody>
      </p:sp>
      <p:sp>
        <p:nvSpPr>
          <p:cNvPr id="475" name="Google Shape;475;p65"/>
          <p:cNvSpPr txBox="1"/>
          <p:nvPr/>
        </p:nvSpPr>
        <p:spPr>
          <a:xfrm>
            <a:off x="5014781" y="4662203"/>
            <a:ext cx="49211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FF0000"/>
                </a:solidFill>
                <a:latin typeface="Arial"/>
                <a:ea typeface="Arial"/>
                <a:cs typeface="Arial"/>
                <a:sym typeface="Arial"/>
              </a:rPr>
              <a:t>13</a:t>
            </a:r>
            <a:endParaRPr/>
          </a:p>
        </p:txBody>
      </p:sp>
      <p:cxnSp>
        <p:nvCxnSpPr>
          <p:cNvPr id="476" name="Google Shape;476;p65"/>
          <p:cNvCxnSpPr/>
          <p:nvPr/>
        </p:nvCxnSpPr>
        <p:spPr>
          <a:xfrm>
            <a:off x="5072400" y="4256824"/>
            <a:ext cx="237125" cy="363159"/>
          </a:xfrm>
          <a:prstGeom prst="straightConnector1">
            <a:avLst/>
          </a:prstGeom>
          <a:noFill/>
          <a:ln w="38100" cap="flat" cmpd="sng">
            <a:solidFill>
              <a:srgbClr val="FF0000"/>
            </a:solidFill>
            <a:prstDash val="solid"/>
            <a:round/>
            <a:headEnd type="none" w="sm" len="sm"/>
            <a:tailEnd type="none" w="sm" len="sm"/>
          </a:ln>
        </p:spPr>
      </p:cxnSp>
      <p:pic>
        <p:nvPicPr>
          <p:cNvPr id="477" name="Google Shape;477;p65"/>
          <p:cNvPicPr preferRelativeResize="0"/>
          <p:nvPr/>
        </p:nvPicPr>
        <p:blipFill rotWithShape="1">
          <a:blip r:embed="rId5">
            <a:alphaModFix/>
          </a:blip>
          <a:srcRect/>
          <a:stretch/>
        </p:blipFill>
        <p:spPr>
          <a:xfrm rot="-9802466">
            <a:off x="5072543" y="4076445"/>
            <a:ext cx="512448" cy="663232"/>
          </a:xfrm>
          <a:prstGeom prst="rect">
            <a:avLst/>
          </a:prstGeom>
          <a:noFill/>
          <a:ln>
            <a:noFill/>
          </a:ln>
        </p:spPr>
      </p:pic>
      <p:sp>
        <p:nvSpPr>
          <p:cNvPr id="478" name="Google Shape;478;p65"/>
          <p:cNvSpPr/>
          <p:nvPr/>
        </p:nvSpPr>
        <p:spPr>
          <a:xfrm rot="10800000">
            <a:off x="4837539" y="4080835"/>
            <a:ext cx="417896" cy="182811"/>
          </a:xfrm>
          <a:prstGeom prst="curvedUpArrow">
            <a:avLst>
              <a:gd name="adj1" fmla="val 25000"/>
              <a:gd name="adj2" fmla="val 50000"/>
              <a:gd name="adj3" fmla="val 25000"/>
            </a:avLst>
          </a:prstGeom>
          <a:solidFill>
            <a:srgbClr val="002060"/>
          </a:solidFill>
          <a:ln w="25400" cap="flat" cmpd="sng">
            <a:solidFill>
              <a:srgbClr val="00CC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79" name="Google Shape;479;p65"/>
          <p:cNvSpPr txBox="1"/>
          <p:nvPr/>
        </p:nvSpPr>
        <p:spPr>
          <a:xfrm>
            <a:off x="4638338" y="4669846"/>
            <a:ext cx="49685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0000FF"/>
                </a:solidFill>
                <a:latin typeface="Arial"/>
                <a:ea typeface="Arial"/>
                <a:cs typeface="Arial"/>
                <a:sym typeface="Arial"/>
              </a:rPr>
              <a:t>12</a:t>
            </a:r>
            <a:endParaRPr/>
          </a:p>
        </p:txBody>
      </p:sp>
      <p:cxnSp>
        <p:nvCxnSpPr>
          <p:cNvPr id="480" name="Google Shape;480;p65"/>
          <p:cNvCxnSpPr/>
          <p:nvPr/>
        </p:nvCxnSpPr>
        <p:spPr>
          <a:xfrm>
            <a:off x="4700391" y="4250681"/>
            <a:ext cx="205107" cy="341893"/>
          </a:xfrm>
          <a:prstGeom prst="straightConnector1">
            <a:avLst/>
          </a:prstGeom>
          <a:noFill/>
          <a:ln w="38100" cap="flat" cmpd="sng">
            <a:solidFill>
              <a:srgbClr val="FF0000"/>
            </a:solidFill>
            <a:prstDash val="solid"/>
            <a:round/>
            <a:headEnd type="none" w="sm" len="sm"/>
            <a:tailEnd type="none" w="sm" len="sm"/>
          </a:ln>
        </p:spPr>
      </p:cxnSp>
      <p:pic>
        <p:nvPicPr>
          <p:cNvPr id="481" name="Google Shape;481;p65"/>
          <p:cNvPicPr preferRelativeResize="0"/>
          <p:nvPr/>
        </p:nvPicPr>
        <p:blipFill rotWithShape="1">
          <a:blip r:embed="rId5">
            <a:alphaModFix/>
          </a:blip>
          <a:srcRect/>
          <a:stretch/>
        </p:blipFill>
        <p:spPr>
          <a:xfrm rot="-9802466">
            <a:off x="4682230" y="4100156"/>
            <a:ext cx="488379" cy="632080"/>
          </a:xfrm>
          <a:prstGeom prst="rect">
            <a:avLst/>
          </a:prstGeom>
          <a:noFill/>
          <a:ln>
            <a:noFill/>
          </a:ln>
        </p:spPr>
      </p:pic>
      <p:sp>
        <p:nvSpPr>
          <p:cNvPr id="482" name="Google Shape;482;p65"/>
          <p:cNvSpPr/>
          <p:nvPr/>
        </p:nvSpPr>
        <p:spPr>
          <a:xfrm rot="10800000">
            <a:off x="4409448" y="4072536"/>
            <a:ext cx="428091" cy="184362"/>
          </a:xfrm>
          <a:prstGeom prst="curvedUpArrow">
            <a:avLst>
              <a:gd name="adj1" fmla="val 25000"/>
              <a:gd name="adj2" fmla="val 50000"/>
              <a:gd name="adj3" fmla="val 25000"/>
            </a:avLst>
          </a:prstGeom>
          <a:solidFill>
            <a:srgbClr val="002060"/>
          </a:solidFill>
          <a:ln w="25400" cap="flat" cmpd="sng">
            <a:solidFill>
              <a:srgbClr val="00CC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83" name="Google Shape;483;p65"/>
          <p:cNvSpPr txBox="1"/>
          <p:nvPr/>
        </p:nvSpPr>
        <p:spPr>
          <a:xfrm>
            <a:off x="4256955" y="4664878"/>
            <a:ext cx="49211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0000FF"/>
                </a:solidFill>
                <a:latin typeface="Arial"/>
                <a:ea typeface="Arial"/>
                <a:cs typeface="Arial"/>
                <a:sym typeface="Arial"/>
              </a:rPr>
              <a:t>11</a:t>
            </a:r>
            <a:endParaRPr/>
          </a:p>
        </p:txBody>
      </p:sp>
      <p:cxnSp>
        <p:nvCxnSpPr>
          <p:cNvPr id="484" name="Google Shape;484;p65"/>
          <p:cNvCxnSpPr/>
          <p:nvPr/>
        </p:nvCxnSpPr>
        <p:spPr>
          <a:xfrm>
            <a:off x="4327582" y="4236001"/>
            <a:ext cx="210149" cy="383982"/>
          </a:xfrm>
          <a:prstGeom prst="straightConnector1">
            <a:avLst/>
          </a:prstGeom>
          <a:noFill/>
          <a:ln w="38100" cap="flat" cmpd="sng">
            <a:solidFill>
              <a:srgbClr val="FF0000"/>
            </a:solidFill>
            <a:prstDash val="solid"/>
            <a:round/>
            <a:headEnd type="none" w="sm" len="sm"/>
            <a:tailEnd type="none" w="sm" len="sm"/>
          </a:ln>
        </p:spPr>
      </p:cxnSp>
      <p:pic>
        <p:nvPicPr>
          <p:cNvPr id="485" name="Google Shape;485;p65"/>
          <p:cNvPicPr preferRelativeResize="0"/>
          <p:nvPr/>
        </p:nvPicPr>
        <p:blipFill rotWithShape="1">
          <a:blip r:embed="rId5">
            <a:alphaModFix/>
          </a:blip>
          <a:srcRect/>
          <a:stretch/>
        </p:blipFill>
        <p:spPr>
          <a:xfrm rot="-9802466">
            <a:off x="4303325" y="4115075"/>
            <a:ext cx="498179" cy="644765"/>
          </a:xfrm>
          <a:prstGeom prst="rect">
            <a:avLst/>
          </a:prstGeom>
          <a:noFill/>
          <a:ln>
            <a:noFill/>
          </a:ln>
        </p:spPr>
      </p:pic>
      <p:sp>
        <p:nvSpPr>
          <p:cNvPr id="486" name="Google Shape;486;p65"/>
          <p:cNvSpPr/>
          <p:nvPr/>
        </p:nvSpPr>
        <p:spPr>
          <a:xfrm rot="10800000">
            <a:off x="4064611" y="4081559"/>
            <a:ext cx="384091" cy="161785"/>
          </a:xfrm>
          <a:prstGeom prst="curvedUpArrow">
            <a:avLst>
              <a:gd name="adj1" fmla="val 25000"/>
              <a:gd name="adj2" fmla="val 50000"/>
              <a:gd name="adj3" fmla="val 25000"/>
            </a:avLst>
          </a:prstGeom>
          <a:solidFill>
            <a:srgbClr val="002060"/>
          </a:solidFill>
          <a:ln w="25400" cap="flat" cmpd="sng">
            <a:solidFill>
              <a:srgbClr val="00CC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87" name="Google Shape;487;p65"/>
          <p:cNvSpPr txBox="1"/>
          <p:nvPr/>
        </p:nvSpPr>
        <p:spPr>
          <a:xfrm>
            <a:off x="3862420" y="4667646"/>
            <a:ext cx="51779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0000FF"/>
                </a:solidFill>
                <a:latin typeface="Arial"/>
                <a:ea typeface="Arial"/>
                <a:cs typeface="Arial"/>
                <a:sym typeface="Arial"/>
              </a:rPr>
              <a:t>10</a:t>
            </a:r>
            <a:endParaRPr/>
          </a:p>
        </p:txBody>
      </p:sp>
      <p:cxnSp>
        <p:nvCxnSpPr>
          <p:cNvPr id="488" name="Google Shape;488;p65"/>
          <p:cNvCxnSpPr/>
          <p:nvPr/>
        </p:nvCxnSpPr>
        <p:spPr>
          <a:xfrm>
            <a:off x="3982600" y="4221725"/>
            <a:ext cx="236132" cy="383389"/>
          </a:xfrm>
          <a:prstGeom prst="straightConnector1">
            <a:avLst/>
          </a:prstGeom>
          <a:noFill/>
          <a:ln w="38100" cap="flat" cmpd="sng">
            <a:solidFill>
              <a:srgbClr val="FF0000"/>
            </a:solidFill>
            <a:prstDash val="solid"/>
            <a:round/>
            <a:headEnd type="none" w="sm" len="sm"/>
            <a:tailEnd type="none" w="sm" len="sm"/>
          </a:ln>
        </p:spPr>
      </p:cxnSp>
      <p:pic>
        <p:nvPicPr>
          <p:cNvPr id="489" name="Google Shape;489;p65"/>
          <p:cNvPicPr preferRelativeResize="0"/>
          <p:nvPr/>
        </p:nvPicPr>
        <p:blipFill rotWithShape="1">
          <a:blip r:embed="rId5">
            <a:alphaModFix/>
          </a:blip>
          <a:srcRect/>
          <a:stretch/>
        </p:blipFill>
        <p:spPr>
          <a:xfrm rot="-9802466">
            <a:off x="3969594" y="4083907"/>
            <a:ext cx="516519" cy="668501"/>
          </a:xfrm>
          <a:prstGeom prst="rect">
            <a:avLst/>
          </a:prstGeom>
          <a:noFill/>
          <a:ln>
            <a:noFill/>
          </a:ln>
        </p:spPr>
      </p:pic>
      <p:sp>
        <p:nvSpPr>
          <p:cNvPr id="490" name="Google Shape;490;p65"/>
          <p:cNvSpPr/>
          <p:nvPr/>
        </p:nvSpPr>
        <p:spPr>
          <a:xfrm rot="10800000">
            <a:off x="3674343" y="4087094"/>
            <a:ext cx="407207" cy="161785"/>
          </a:xfrm>
          <a:prstGeom prst="curvedUpArrow">
            <a:avLst>
              <a:gd name="adj1" fmla="val 25000"/>
              <a:gd name="adj2" fmla="val 50000"/>
              <a:gd name="adj3" fmla="val 25000"/>
            </a:avLst>
          </a:prstGeom>
          <a:solidFill>
            <a:srgbClr val="002060"/>
          </a:solidFill>
          <a:ln w="25400" cap="flat" cmpd="sng">
            <a:solidFill>
              <a:srgbClr val="00CC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91" name="Google Shape;491;p65"/>
          <p:cNvSpPr txBox="1"/>
          <p:nvPr/>
        </p:nvSpPr>
        <p:spPr>
          <a:xfrm>
            <a:off x="3578549" y="4673299"/>
            <a:ext cx="30569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0000FF"/>
                </a:solidFill>
                <a:latin typeface="Arial"/>
                <a:ea typeface="Arial"/>
                <a:cs typeface="Arial"/>
                <a:sym typeface="Arial"/>
              </a:rPr>
              <a:t>9</a:t>
            </a:r>
            <a:endParaRPr/>
          </a:p>
        </p:txBody>
      </p:sp>
      <p:cxnSp>
        <p:nvCxnSpPr>
          <p:cNvPr id="492" name="Google Shape;492;p65"/>
          <p:cNvCxnSpPr/>
          <p:nvPr/>
        </p:nvCxnSpPr>
        <p:spPr>
          <a:xfrm>
            <a:off x="3620894" y="4209185"/>
            <a:ext cx="236132" cy="383389"/>
          </a:xfrm>
          <a:prstGeom prst="straightConnector1">
            <a:avLst/>
          </a:prstGeom>
          <a:noFill/>
          <a:ln w="38100" cap="flat" cmpd="sng">
            <a:solidFill>
              <a:srgbClr val="FF0000"/>
            </a:solidFill>
            <a:prstDash val="solid"/>
            <a:round/>
            <a:headEnd type="none" w="sm" len="sm"/>
            <a:tailEnd type="none" w="sm" len="sm"/>
          </a:ln>
        </p:spPr>
      </p:cxnSp>
      <p:pic>
        <p:nvPicPr>
          <p:cNvPr id="493" name="Google Shape;493;p65"/>
          <p:cNvPicPr preferRelativeResize="0"/>
          <p:nvPr/>
        </p:nvPicPr>
        <p:blipFill rotWithShape="1">
          <a:blip r:embed="rId5">
            <a:alphaModFix/>
          </a:blip>
          <a:srcRect/>
          <a:stretch/>
        </p:blipFill>
        <p:spPr>
          <a:xfrm rot="-9802466">
            <a:off x="3636774" y="4094625"/>
            <a:ext cx="491942" cy="636692"/>
          </a:xfrm>
          <a:prstGeom prst="rect">
            <a:avLst/>
          </a:prstGeom>
          <a:noFill/>
          <a:ln>
            <a:noFill/>
          </a:ln>
        </p:spPr>
      </p:pic>
      <p:sp>
        <p:nvSpPr>
          <p:cNvPr id="494" name="Google Shape;494;p65"/>
          <p:cNvSpPr txBox="1"/>
          <p:nvPr/>
        </p:nvSpPr>
        <p:spPr>
          <a:xfrm>
            <a:off x="3239832" y="4673299"/>
            <a:ext cx="19150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0000FF"/>
                </a:solidFill>
                <a:latin typeface="Arial"/>
                <a:ea typeface="Arial"/>
                <a:cs typeface="Arial"/>
                <a:sym typeface="Arial"/>
              </a:rPr>
              <a:t>8</a:t>
            </a:r>
            <a:endParaRPr/>
          </a:p>
        </p:txBody>
      </p:sp>
      <p:sp>
        <p:nvSpPr>
          <p:cNvPr id="495" name="Google Shape;495;p65"/>
          <p:cNvSpPr/>
          <p:nvPr/>
        </p:nvSpPr>
        <p:spPr>
          <a:xfrm rot="10800000">
            <a:off x="3311236" y="4095112"/>
            <a:ext cx="363105" cy="161786"/>
          </a:xfrm>
          <a:prstGeom prst="curvedUpArrow">
            <a:avLst>
              <a:gd name="adj1" fmla="val 25000"/>
              <a:gd name="adj2" fmla="val 50000"/>
              <a:gd name="adj3" fmla="val 25000"/>
            </a:avLst>
          </a:prstGeom>
          <a:solidFill>
            <a:srgbClr val="002060"/>
          </a:solidFill>
          <a:ln w="25400" cap="flat" cmpd="sng">
            <a:solidFill>
              <a:srgbClr val="00CC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a:solidFill>
                <a:schemeClr val="dk1"/>
              </a:solidFill>
              <a:latin typeface="Arial"/>
              <a:ea typeface="Arial"/>
              <a:cs typeface="Arial"/>
              <a:sym typeface="Arial"/>
            </a:endParaRPr>
          </a:p>
        </p:txBody>
      </p:sp>
      <p:sp>
        <p:nvSpPr>
          <p:cNvPr id="496" name="Google Shape;496;p65"/>
          <p:cNvSpPr/>
          <p:nvPr/>
        </p:nvSpPr>
        <p:spPr>
          <a:xfrm>
            <a:off x="6171538" y="4091075"/>
            <a:ext cx="5225909" cy="509349"/>
          </a:xfrm>
          <a:prstGeom prst="roundRect">
            <a:avLst>
              <a:gd name="adj" fmla="val 16667"/>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97" name="Google Shape;497;p65"/>
          <p:cNvSpPr/>
          <p:nvPr/>
        </p:nvSpPr>
        <p:spPr>
          <a:xfrm>
            <a:off x="6279816" y="4231230"/>
            <a:ext cx="278502" cy="279881"/>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98" name="Google Shape;498;p65"/>
          <p:cNvSpPr/>
          <p:nvPr/>
        </p:nvSpPr>
        <p:spPr>
          <a:xfrm>
            <a:off x="7331536" y="4240138"/>
            <a:ext cx="278502" cy="279881"/>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99" name="Google Shape;499;p65"/>
          <p:cNvSpPr/>
          <p:nvPr/>
        </p:nvSpPr>
        <p:spPr>
          <a:xfrm>
            <a:off x="7663207" y="4240138"/>
            <a:ext cx="278502" cy="279881"/>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00" name="Google Shape;500;p65"/>
          <p:cNvSpPr/>
          <p:nvPr/>
        </p:nvSpPr>
        <p:spPr>
          <a:xfrm>
            <a:off x="8024913" y="4231230"/>
            <a:ext cx="278502" cy="279881"/>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01" name="Google Shape;501;p65"/>
          <p:cNvSpPr/>
          <p:nvPr/>
        </p:nvSpPr>
        <p:spPr>
          <a:xfrm>
            <a:off x="8366031" y="4240138"/>
            <a:ext cx="278502" cy="279881"/>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02" name="Google Shape;502;p65"/>
          <p:cNvSpPr/>
          <p:nvPr/>
        </p:nvSpPr>
        <p:spPr>
          <a:xfrm>
            <a:off x="8724905" y="4240138"/>
            <a:ext cx="278502" cy="279881"/>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03" name="Google Shape;503;p65"/>
          <p:cNvSpPr/>
          <p:nvPr/>
        </p:nvSpPr>
        <p:spPr>
          <a:xfrm>
            <a:off x="9092288" y="4240138"/>
            <a:ext cx="278502" cy="279881"/>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04" name="Google Shape;504;p65"/>
          <p:cNvSpPr/>
          <p:nvPr/>
        </p:nvSpPr>
        <p:spPr>
          <a:xfrm>
            <a:off x="9441073" y="4240138"/>
            <a:ext cx="278502" cy="279881"/>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05" name="Google Shape;505;p65"/>
          <p:cNvSpPr/>
          <p:nvPr/>
        </p:nvSpPr>
        <p:spPr>
          <a:xfrm>
            <a:off x="10158034" y="4252491"/>
            <a:ext cx="278502" cy="279881"/>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B050"/>
              </a:solidFill>
              <a:latin typeface="Arial"/>
              <a:ea typeface="Arial"/>
              <a:cs typeface="Arial"/>
              <a:sym typeface="Arial"/>
            </a:endParaRPr>
          </a:p>
        </p:txBody>
      </p:sp>
      <p:sp>
        <p:nvSpPr>
          <p:cNvPr id="506" name="Google Shape;506;p65"/>
          <p:cNvSpPr/>
          <p:nvPr/>
        </p:nvSpPr>
        <p:spPr>
          <a:xfrm>
            <a:off x="10536990" y="4252490"/>
            <a:ext cx="278502" cy="279881"/>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B050"/>
              </a:solidFill>
              <a:latin typeface="Arial"/>
              <a:ea typeface="Arial"/>
              <a:cs typeface="Arial"/>
              <a:sym typeface="Arial"/>
            </a:endParaRPr>
          </a:p>
        </p:txBody>
      </p:sp>
      <p:sp>
        <p:nvSpPr>
          <p:cNvPr id="507" name="Google Shape;507;p65"/>
          <p:cNvSpPr/>
          <p:nvPr/>
        </p:nvSpPr>
        <p:spPr>
          <a:xfrm>
            <a:off x="9812016" y="4240138"/>
            <a:ext cx="278502" cy="279881"/>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08" name="Google Shape;508;p65"/>
          <p:cNvSpPr/>
          <p:nvPr/>
        </p:nvSpPr>
        <p:spPr>
          <a:xfrm>
            <a:off x="6995161" y="4240138"/>
            <a:ext cx="278502" cy="279881"/>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09" name="Google Shape;509;p65"/>
          <p:cNvSpPr/>
          <p:nvPr/>
        </p:nvSpPr>
        <p:spPr>
          <a:xfrm>
            <a:off x="10909284" y="4252490"/>
            <a:ext cx="278502" cy="279881"/>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B050"/>
              </a:solidFill>
              <a:latin typeface="Arial"/>
              <a:ea typeface="Arial"/>
              <a:cs typeface="Arial"/>
              <a:sym typeface="Arial"/>
            </a:endParaRPr>
          </a:p>
        </p:txBody>
      </p:sp>
      <p:sp>
        <p:nvSpPr>
          <p:cNvPr id="510" name="Google Shape;510;p65"/>
          <p:cNvSpPr txBox="1"/>
          <p:nvPr/>
        </p:nvSpPr>
        <p:spPr>
          <a:xfrm>
            <a:off x="10904943" y="4606062"/>
            <a:ext cx="49211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FF0000"/>
                </a:solidFill>
                <a:latin typeface="Arial"/>
                <a:ea typeface="Arial"/>
                <a:cs typeface="Arial"/>
                <a:sym typeface="Arial"/>
              </a:rPr>
              <a:t>14</a:t>
            </a:r>
            <a:endParaRPr/>
          </a:p>
        </p:txBody>
      </p:sp>
      <p:cxnSp>
        <p:nvCxnSpPr>
          <p:cNvPr id="511" name="Google Shape;511;p65"/>
          <p:cNvCxnSpPr/>
          <p:nvPr/>
        </p:nvCxnSpPr>
        <p:spPr>
          <a:xfrm>
            <a:off x="10939165" y="4211797"/>
            <a:ext cx="237125" cy="363159"/>
          </a:xfrm>
          <a:prstGeom prst="straightConnector1">
            <a:avLst/>
          </a:prstGeom>
          <a:noFill/>
          <a:ln w="38100" cap="flat" cmpd="sng">
            <a:solidFill>
              <a:srgbClr val="FF0000"/>
            </a:solidFill>
            <a:prstDash val="solid"/>
            <a:round/>
            <a:headEnd type="none" w="sm" len="sm"/>
            <a:tailEnd type="none" w="sm" len="sm"/>
          </a:ln>
        </p:spPr>
      </p:cxnSp>
      <p:pic>
        <p:nvPicPr>
          <p:cNvPr id="512" name="Google Shape;512;p65"/>
          <p:cNvPicPr preferRelativeResize="0"/>
          <p:nvPr/>
        </p:nvPicPr>
        <p:blipFill rotWithShape="1">
          <a:blip r:embed="rId5">
            <a:alphaModFix/>
          </a:blip>
          <a:srcRect/>
          <a:stretch/>
        </p:blipFill>
        <p:spPr>
          <a:xfrm rot="-9802466">
            <a:off x="10980219" y="4081619"/>
            <a:ext cx="482744" cy="624788"/>
          </a:xfrm>
          <a:prstGeom prst="rect">
            <a:avLst/>
          </a:prstGeom>
          <a:noFill/>
          <a:ln>
            <a:noFill/>
          </a:ln>
        </p:spPr>
      </p:pic>
      <p:sp>
        <p:nvSpPr>
          <p:cNvPr id="513" name="Google Shape;513;p65"/>
          <p:cNvSpPr/>
          <p:nvPr/>
        </p:nvSpPr>
        <p:spPr>
          <a:xfrm rot="10800000">
            <a:off x="10682190" y="4092220"/>
            <a:ext cx="343078" cy="143455"/>
          </a:xfrm>
          <a:prstGeom prst="curvedUpArrow">
            <a:avLst>
              <a:gd name="adj1" fmla="val 25000"/>
              <a:gd name="adj2" fmla="val 50000"/>
              <a:gd name="adj3" fmla="val 25000"/>
            </a:avLst>
          </a:prstGeom>
          <a:solidFill>
            <a:srgbClr val="002060"/>
          </a:solidFill>
          <a:ln w="25400" cap="flat" cmpd="sng">
            <a:solidFill>
              <a:srgbClr val="00CC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14" name="Google Shape;514;p65"/>
          <p:cNvSpPr txBox="1"/>
          <p:nvPr/>
        </p:nvSpPr>
        <p:spPr>
          <a:xfrm>
            <a:off x="10506164" y="4606062"/>
            <a:ext cx="49685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0000FF"/>
                </a:solidFill>
                <a:latin typeface="Arial"/>
                <a:ea typeface="Arial"/>
                <a:cs typeface="Arial"/>
                <a:sym typeface="Arial"/>
              </a:rPr>
              <a:t>13</a:t>
            </a:r>
            <a:endParaRPr/>
          </a:p>
        </p:txBody>
      </p:sp>
      <p:cxnSp>
        <p:nvCxnSpPr>
          <p:cNvPr id="515" name="Google Shape;515;p65"/>
          <p:cNvCxnSpPr/>
          <p:nvPr/>
        </p:nvCxnSpPr>
        <p:spPr>
          <a:xfrm>
            <a:off x="10567156" y="4205654"/>
            <a:ext cx="205107" cy="341893"/>
          </a:xfrm>
          <a:prstGeom prst="straightConnector1">
            <a:avLst/>
          </a:prstGeom>
          <a:noFill/>
          <a:ln w="38100" cap="flat" cmpd="sng">
            <a:solidFill>
              <a:srgbClr val="FF0000"/>
            </a:solidFill>
            <a:prstDash val="solid"/>
            <a:round/>
            <a:headEnd type="none" w="sm" len="sm"/>
            <a:tailEnd type="none" w="sm" len="sm"/>
          </a:ln>
        </p:spPr>
      </p:cxnSp>
      <p:pic>
        <p:nvPicPr>
          <p:cNvPr id="516" name="Google Shape;516;p65"/>
          <p:cNvPicPr preferRelativeResize="0"/>
          <p:nvPr/>
        </p:nvPicPr>
        <p:blipFill rotWithShape="1">
          <a:blip r:embed="rId5">
            <a:alphaModFix/>
          </a:blip>
          <a:srcRect/>
          <a:stretch/>
        </p:blipFill>
        <p:spPr>
          <a:xfrm rot="-9802466">
            <a:off x="10564974" y="4072572"/>
            <a:ext cx="469816" cy="608056"/>
          </a:xfrm>
          <a:prstGeom prst="rect">
            <a:avLst/>
          </a:prstGeom>
          <a:noFill/>
          <a:ln>
            <a:noFill/>
          </a:ln>
        </p:spPr>
      </p:pic>
      <p:sp>
        <p:nvSpPr>
          <p:cNvPr id="517" name="Google Shape;517;p65"/>
          <p:cNvSpPr/>
          <p:nvPr/>
        </p:nvSpPr>
        <p:spPr>
          <a:xfrm rot="10800000">
            <a:off x="10310597" y="4087701"/>
            <a:ext cx="343078" cy="143453"/>
          </a:xfrm>
          <a:prstGeom prst="curvedUpArrow">
            <a:avLst>
              <a:gd name="adj1" fmla="val 25000"/>
              <a:gd name="adj2" fmla="val 50000"/>
              <a:gd name="adj3" fmla="val 25000"/>
            </a:avLst>
          </a:prstGeom>
          <a:solidFill>
            <a:srgbClr val="002060"/>
          </a:solidFill>
          <a:ln w="25400" cap="flat" cmpd="sng">
            <a:solidFill>
              <a:srgbClr val="00CC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18" name="Google Shape;518;p65"/>
          <p:cNvSpPr txBox="1"/>
          <p:nvPr/>
        </p:nvSpPr>
        <p:spPr>
          <a:xfrm>
            <a:off x="10106286" y="4618993"/>
            <a:ext cx="49211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0000FF"/>
                </a:solidFill>
                <a:latin typeface="Arial"/>
                <a:ea typeface="Arial"/>
                <a:cs typeface="Arial"/>
                <a:sym typeface="Arial"/>
              </a:rPr>
              <a:t>12</a:t>
            </a:r>
            <a:endParaRPr/>
          </a:p>
        </p:txBody>
      </p:sp>
      <p:cxnSp>
        <p:nvCxnSpPr>
          <p:cNvPr id="519" name="Google Shape;519;p65"/>
          <p:cNvCxnSpPr/>
          <p:nvPr/>
        </p:nvCxnSpPr>
        <p:spPr>
          <a:xfrm>
            <a:off x="10194347" y="4190974"/>
            <a:ext cx="210149" cy="383982"/>
          </a:xfrm>
          <a:prstGeom prst="straightConnector1">
            <a:avLst/>
          </a:prstGeom>
          <a:noFill/>
          <a:ln w="38100" cap="flat" cmpd="sng">
            <a:solidFill>
              <a:srgbClr val="FF0000"/>
            </a:solidFill>
            <a:prstDash val="solid"/>
            <a:round/>
            <a:headEnd type="none" w="sm" len="sm"/>
            <a:tailEnd type="none" w="sm" len="sm"/>
          </a:ln>
        </p:spPr>
      </p:cxnSp>
      <p:pic>
        <p:nvPicPr>
          <p:cNvPr id="520" name="Google Shape;520;p65"/>
          <p:cNvPicPr preferRelativeResize="0"/>
          <p:nvPr/>
        </p:nvPicPr>
        <p:blipFill rotWithShape="1">
          <a:blip r:embed="rId5">
            <a:alphaModFix/>
          </a:blip>
          <a:srcRect/>
          <a:stretch/>
        </p:blipFill>
        <p:spPr>
          <a:xfrm rot="-9802466">
            <a:off x="10189367" y="4085357"/>
            <a:ext cx="464973" cy="601788"/>
          </a:xfrm>
          <a:prstGeom prst="rect">
            <a:avLst/>
          </a:prstGeom>
          <a:noFill/>
          <a:ln>
            <a:noFill/>
          </a:ln>
        </p:spPr>
      </p:pic>
      <p:sp>
        <p:nvSpPr>
          <p:cNvPr id="521" name="Google Shape;521;p65"/>
          <p:cNvSpPr/>
          <p:nvPr/>
        </p:nvSpPr>
        <p:spPr>
          <a:xfrm rot="10800000">
            <a:off x="9926490" y="4082400"/>
            <a:ext cx="343079" cy="147969"/>
          </a:xfrm>
          <a:prstGeom prst="curvedUpArrow">
            <a:avLst>
              <a:gd name="adj1" fmla="val 25000"/>
              <a:gd name="adj2" fmla="val 50000"/>
              <a:gd name="adj3" fmla="val 25000"/>
            </a:avLst>
          </a:prstGeom>
          <a:solidFill>
            <a:srgbClr val="002060"/>
          </a:solidFill>
          <a:ln w="25400" cap="flat" cmpd="sng">
            <a:solidFill>
              <a:srgbClr val="00CC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22" name="Google Shape;522;p65"/>
          <p:cNvSpPr txBox="1"/>
          <p:nvPr/>
        </p:nvSpPr>
        <p:spPr>
          <a:xfrm>
            <a:off x="9751291" y="4618993"/>
            <a:ext cx="60099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0000FF"/>
                </a:solidFill>
                <a:latin typeface="Arial"/>
                <a:ea typeface="Arial"/>
                <a:cs typeface="Arial"/>
                <a:sym typeface="Arial"/>
              </a:rPr>
              <a:t>11</a:t>
            </a:r>
            <a:endParaRPr/>
          </a:p>
        </p:txBody>
      </p:sp>
      <p:cxnSp>
        <p:nvCxnSpPr>
          <p:cNvPr id="523" name="Google Shape;523;p65"/>
          <p:cNvCxnSpPr/>
          <p:nvPr/>
        </p:nvCxnSpPr>
        <p:spPr>
          <a:xfrm>
            <a:off x="9849365" y="4176698"/>
            <a:ext cx="236132" cy="383389"/>
          </a:xfrm>
          <a:prstGeom prst="straightConnector1">
            <a:avLst/>
          </a:prstGeom>
          <a:noFill/>
          <a:ln w="38100" cap="flat" cmpd="sng">
            <a:solidFill>
              <a:srgbClr val="FF0000"/>
            </a:solidFill>
            <a:prstDash val="solid"/>
            <a:round/>
            <a:headEnd type="none" w="sm" len="sm"/>
            <a:tailEnd type="none" w="sm" len="sm"/>
          </a:ln>
        </p:spPr>
      </p:cxnSp>
      <p:pic>
        <p:nvPicPr>
          <p:cNvPr id="524" name="Google Shape;524;p65"/>
          <p:cNvPicPr preferRelativeResize="0"/>
          <p:nvPr/>
        </p:nvPicPr>
        <p:blipFill rotWithShape="1">
          <a:blip r:embed="rId5">
            <a:alphaModFix/>
          </a:blip>
          <a:srcRect/>
          <a:stretch/>
        </p:blipFill>
        <p:spPr>
          <a:xfrm rot="-9802466">
            <a:off x="9859241" y="4076622"/>
            <a:ext cx="464415" cy="601066"/>
          </a:xfrm>
          <a:prstGeom prst="rect">
            <a:avLst/>
          </a:prstGeom>
          <a:noFill/>
          <a:ln>
            <a:noFill/>
          </a:ln>
        </p:spPr>
      </p:pic>
      <p:sp>
        <p:nvSpPr>
          <p:cNvPr id="525" name="Google Shape;525;p65"/>
          <p:cNvSpPr/>
          <p:nvPr/>
        </p:nvSpPr>
        <p:spPr>
          <a:xfrm rot="10800000">
            <a:off x="9560248" y="4079351"/>
            <a:ext cx="343079" cy="150813"/>
          </a:xfrm>
          <a:prstGeom prst="curvedUpArrow">
            <a:avLst>
              <a:gd name="adj1" fmla="val 25000"/>
              <a:gd name="adj2" fmla="val 50000"/>
              <a:gd name="adj3" fmla="val 25000"/>
            </a:avLst>
          </a:prstGeom>
          <a:solidFill>
            <a:srgbClr val="002060"/>
          </a:solidFill>
          <a:ln w="25400" cap="flat" cmpd="sng">
            <a:solidFill>
              <a:srgbClr val="00CC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26" name="Google Shape;526;p65"/>
          <p:cNvSpPr txBox="1"/>
          <p:nvPr/>
        </p:nvSpPr>
        <p:spPr>
          <a:xfrm>
            <a:off x="9357770" y="4616728"/>
            <a:ext cx="53136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0000FF"/>
                </a:solidFill>
                <a:latin typeface="Arial"/>
                <a:ea typeface="Arial"/>
                <a:cs typeface="Arial"/>
                <a:sym typeface="Arial"/>
              </a:rPr>
              <a:t>10</a:t>
            </a:r>
            <a:endParaRPr/>
          </a:p>
        </p:txBody>
      </p:sp>
      <p:cxnSp>
        <p:nvCxnSpPr>
          <p:cNvPr id="527" name="Google Shape;527;p65"/>
          <p:cNvCxnSpPr/>
          <p:nvPr/>
        </p:nvCxnSpPr>
        <p:spPr>
          <a:xfrm>
            <a:off x="9487659" y="4164158"/>
            <a:ext cx="236132" cy="383389"/>
          </a:xfrm>
          <a:prstGeom prst="straightConnector1">
            <a:avLst/>
          </a:prstGeom>
          <a:noFill/>
          <a:ln w="38100" cap="flat" cmpd="sng">
            <a:solidFill>
              <a:srgbClr val="FF0000"/>
            </a:solidFill>
            <a:prstDash val="solid"/>
            <a:round/>
            <a:headEnd type="none" w="sm" len="sm"/>
            <a:tailEnd type="none" w="sm" len="sm"/>
          </a:ln>
        </p:spPr>
      </p:cxnSp>
      <p:pic>
        <p:nvPicPr>
          <p:cNvPr id="528" name="Google Shape;528;p65"/>
          <p:cNvPicPr preferRelativeResize="0"/>
          <p:nvPr/>
        </p:nvPicPr>
        <p:blipFill rotWithShape="1">
          <a:blip r:embed="rId5">
            <a:alphaModFix/>
          </a:blip>
          <a:srcRect/>
          <a:stretch/>
        </p:blipFill>
        <p:spPr>
          <a:xfrm rot="-9802466">
            <a:off x="9516863" y="4080833"/>
            <a:ext cx="451526" cy="584384"/>
          </a:xfrm>
          <a:prstGeom prst="rect">
            <a:avLst/>
          </a:prstGeom>
          <a:noFill/>
          <a:ln>
            <a:noFill/>
          </a:ln>
        </p:spPr>
      </p:pic>
      <p:sp>
        <p:nvSpPr>
          <p:cNvPr id="529" name="Google Shape;529;p65"/>
          <p:cNvSpPr/>
          <p:nvPr/>
        </p:nvSpPr>
        <p:spPr>
          <a:xfrm>
            <a:off x="6620765" y="4231230"/>
            <a:ext cx="278502" cy="279881"/>
          </a:xfrm>
          <a:prstGeom prst="ellipse">
            <a:avLst/>
          </a:prstGeom>
          <a:solidFill>
            <a:srgbClr val="00B05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30" name="Google Shape;530;p65"/>
          <p:cNvSpPr txBox="1"/>
          <p:nvPr/>
        </p:nvSpPr>
        <p:spPr>
          <a:xfrm>
            <a:off x="9084940" y="4617231"/>
            <a:ext cx="30569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0000FF"/>
                </a:solidFill>
                <a:latin typeface="Arial"/>
                <a:ea typeface="Arial"/>
                <a:cs typeface="Arial"/>
                <a:sym typeface="Arial"/>
              </a:rPr>
              <a:t>9</a:t>
            </a:r>
            <a:endParaRPr/>
          </a:p>
        </p:txBody>
      </p:sp>
      <p:cxnSp>
        <p:nvCxnSpPr>
          <p:cNvPr id="531" name="Google Shape;531;p65"/>
          <p:cNvCxnSpPr/>
          <p:nvPr/>
        </p:nvCxnSpPr>
        <p:spPr>
          <a:xfrm>
            <a:off x="9116305" y="4176697"/>
            <a:ext cx="236132" cy="383389"/>
          </a:xfrm>
          <a:prstGeom prst="straightConnector1">
            <a:avLst/>
          </a:prstGeom>
          <a:noFill/>
          <a:ln w="38100" cap="flat" cmpd="sng">
            <a:solidFill>
              <a:srgbClr val="FF0000"/>
            </a:solidFill>
            <a:prstDash val="solid"/>
            <a:round/>
            <a:headEnd type="none" w="sm" len="sm"/>
            <a:tailEnd type="none" w="sm" len="sm"/>
          </a:ln>
        </p:spPr>
      </p:cxnSp>
      <p:pic>
        <p:nvPicPr>
          <p:cNvPr id="532" name="Google Shape;532;p65"/>
          <p:cNvPicPr preferRelativeResize="0"/>
          <p:nvPr/>
        </p:nvPicPr>
        <p:blipFill rotWithShape="1">
          <a:blip r:embed="rId5">
            <a:alphaModFix/>
          </a:blip>
          <a:srcRect/>
          <a:stretch/>
        </p:blipFill>
        <p:spPr>
          <a:xfrm rot="-9802466">
            <a:off x="9122828" y="4059080"/>
            <a:ext cx="470392" cy="608801"/>
          </a:xfrm>
          <a:prstGeom prst="rect">
            <a:avLst/>
          </a:prstGeom>
          <a:noFill/>
          <a:ln>
            <a:noFill/>
          </a:ln>
        </p:spPr>
      </p:pic>
      <p:sp>
        <p:nvSpPr>
          <p:cNvPr id="533" name="Google Shape;533;p65"/>
          <p:cNvSpPr/>
          <p:nvPr/>
        </p:nvSpPr>
        <p:spPr>
          <a:xfrm rot="10800000">
            <a:off x="9199790" y="4078438"/>
            <a:ext cx="343081" cy="150809"/>
          </a:xfrm>
          <a:prstGeom prst="curvedUpArrow">
            <a:avLst>
              <a:gd name="adj1" fmla="val 25000"/>
              <a:gd name="adj2" fmla="val 50000"/>
              <a:gd name="adj3" fmla="val 25000"/>
            </a:avLst>
          </a:prstGeom>
          <a:solidFill>
            <a:srgbClr val="002060"/>
          </a:solidFill>
          <a:ln w="25400" cap="flat" cmpd="sng">
            <a:solidFill>
              <a:srgbClr val="00CC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a:solidFill>
                <a:schemeClr val="dk1"/>
              </a:solidFill>
              <a:latin typeface="Arial"/>
              <a:ea typeface="Arial"/>
              <a:cs typeface="Arial"/>
              <a:sym typeface="Arial"/>
            </a:endParaRPr>
          </a:p>
        </p:txBody>
      </p:sp>
      <p:sp>
        <p:nvSpPr>
          <p:cNvPr id="534" name="Google Shape;534;p65"/>
          <p:cNvSpPr txBox="1"/>
          <p:nvPr/>
        </p:nvSpPr>
        <p:spPr>
          <a:xfrm>
            <a:off x="8714909" y="4627661"/>
            <a:ext cx="30569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0000FF"/>
                </a:solidFill>
                <a:latin typeface="Arial"/>
                <a:ea typeface="Arial"/>
                <a:cs typeface="Arial"/>
                <a:sym typeface="Arial"/>
              </a:rPr>
              <a:t>8</a:t>
            </a:r>
            <a:endParaRPr/>
          </a:p>
        </p:txBody>
      </p:sp>
      <p:cxnSp>
        <p:nvCxnSpPr>
          <p:cNvPr id="535" name="Google Shape;535;p65"/>
          <p:cNvCxnSpPr/>
          <p:nvPr/>
        </p:nvCxnSpPr>
        <p:spPr>
          <a:xfrm>
            <a:off x="8728451" y="4189675"/>
            <a:ext cx="236132" cy="383389"/>
          </a:xfrm>
          <a:prstGeom prst="straightConnector1">
            <a:avLst/>
          </a:prstGeom>
          <a:noFill/>
          <a:ln w="38100" cap="flat" cmpd="sng">
            <a:solidFill>
              <a:srgbClr val="FF0000"/>
            </a:solidFill>
            <a:prstDash val="solid"/>
            <a:round/>
            <a:headEnd type="none" w="sm" len="sm"/>
            <a:tailEnd type="none" w="sm" len="sm"/>
          </a:ln>
        </p:spPr>
      </p:cxnSp>
      <p:pic>
        <p:nvPicPr>
          <p:cNvPr id="536" name="Google Shape;536;p65"/>
          <p:cNvPicPr preferRelativeResize="0"/>
          <p:nvPr/>
        </p:nvPicPr>
        <p:blipFill rotWithShape="1">
          <a:blip r:embed="rId5">
            <a:alphaModFix/>
          </a:blip>
          <a:srcRect/>
          <a:stretch/>
        </p:blipFill>
        <p:spPr>
          <a:xfrm rot="-9802466">
            <a:off x="8757323" y="4064194"/>
            <a:ext cx="479170" cy="620162"/>
          </a:xfrm>
          <a:prstGeom prst="rect">
            <a:avLst/>
          </a:prstGeom>
          <a:noFill/>
          <a:ln>
            <a:noFill/>
          </a:ln>
        </p:spPr>
      </p:pic>
      <p:sp>
        <p:nvSpPr>
          <p:cNvPr id="537" name="Google Shape;537;p65"/>
          <p:cNvSpPr/>
          <p:nvPr/>
        </p:nvSpPr>
        <p:spPr>
          <a:xfrm rot="10800000">
            <a:off x="8854501" y="4083655"/>
            <a:ext cx="343081" cy="146208"/>
          </a:xfrm>
          <a:prstGeom prst="curvedUpArrow">
            <a:avLst>
              <a:gd name="adj1" fmla="val 25000"/>
              <a:gd name="adj2" fmla="val 50000"/>
              <a:gd name="adj3" fmla="val 25000"/>
            </a:avLst>
          </a:prstGeom>
          <a:solidFill>
            <a:srgbClr val="002060"/>
          </a:solidFill>
          <a:ln w="25400" cap="flat" cmpd="sng">
            <a:solidFill>
              <a:srgbClr val="00CC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a:solidFill>
                <a:schemeClr val="dk1"/>
              </a:solidFill>
              <a:latin typeface="Arial"/>
              <a:ea typeface="Arial"/>
              <a:cs typeface="Arial"/>
              <a:sym typeface="Arial"/>
            </a:endParaRPr>
          </a:p>
        </p:txBody>
      </p:sp>
      <p:sp>
        <p:nvSpPr>
          <p:cNvPr id="538" name="Google Shape;538;p65"/>
          <p:cNvSpPr txBox="1"/>
          <p:nvPr/>
        </p:nvSpPr>
        <p:spPr>
          <a:xfrm>
            <a:off x="8355402" y="4628879"/>
            <a:ext cx="19150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0000FF"/>
                </a:solidFill>
                <a:latin typeface="Arial"/>
                <a:ea typeface="Arial"/>
                <a:cs typeface="Arial"/>
                <a:sym typeface="Arial"/>
              </a:rPr>
              <a:t>7</a:t>
            </a:r>
            <a:endParaRPr/>
          </a:p>
        </p:txBody>
      </p:sp>
      <p:sp>
        <p:nvSpPr>
          <p:cNvPr id="539" name="Google Shape;539;p65"/>
          <p:cNvSpPr/>
          <p:nvPr/>
        </p:nvSpPr>
        <p:spPr>
          <a:xfrm rot="10800000">
            <a:off x="8495970" y="4086567"/>
            <a:ext cx="310828" cy="149861"/>
          </a:xfrm>
          <a:prstGeom prst="curvedUpArrow">
            <a:avLst>
              <a:gd name="adj1" fmla="val 25000"/>
              <a:gd name="adj2" fmla="val 50000"/>
              <a:gd name="adj3" fmla="val 25000"/>
            </a:avLst>
          </a:prstGeom>
          <a:solidFill>
            <a:srgbClr val="002060"/>
          </a:solidFill>
          <a:ln w="25400" cap="flat" cmpd="sng">
            <a:solidFill>
              <a:srgbClr val="00CC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000" b="0" i="0" u="none" strike="noStrike" cap="none">
              <a:solidFill>
                <a:schemeClr val="dk1"/>
              </a:solidFill>
              <a:latin typeface="Arial"/>
              <a:ea typeface="Arial"/>
              <a:cs typeface="Arial"/>
              <a:sym typeface="Arial"/>
            </a:endParaRPr>
          </a:p>
        </p:txBody>
      </p:sp>
      <p:sp>
        <p:nvSpPr>
          <p:cNvPr id="2" name="Nổ: 14 Điểm 1">
            <a:extLst>
              <a:ext uri="{FF2B5EF4-FFF2-40B4-BE49-F238E27FC236}">
                <a16:creationId xmlns:a16="http://schemas.microsoft.com/office/drawing/2014/main" id="{E5BA071F-7CFD-0FA2-DF3F-9EA741BD8F28}"/>
              </a:ext>
            </a:extLst>
          </p:cNvPr>
          <p:cNvSpPr/>
          <p:nvPr/>
        </p:nvSpPr>
        <p:spPr>
          <a:xfrm>
            <a:off x="0" y="6429676"/>
            <a:ext cx="1380744" cy="510620"/>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9"/>
                                        </p:tgtEl>
                                        <p:attrNameLst>
                                          <p:attrName>style.visibility</p:attrName>
                                        </p:attrNameLst>
                                      </p:cBhvr>
                                      <p:to>
                                        <p:strVal val="visible"/>
                                      </p:to>
                                    </p:set>
                                    <p:animEffect transition="in" filter="fade">
                                      <p:cBhvr>
                                        <p:cTn id="7" dur="500"/>
                                        <p:tgtEl>
                                          <p:spTgt spid="39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03"/>
                                        </p:tgtEl>
                                        <p:attrNameLst>
                                          <p:attrName>style.visibility</p:attrName>
                                        </p:attrNameLst>
                                      </p:cBhvr>
                                      <p:to>
                                        <p:strVal val="visible"/>
                                      </p:to>
                                    </p:set>
                                    <p:animEffect transition="in" filter="fade">
                                      <p:cBhvr>
                                        <p:cTn id="11" dur="1000"/>
                                        <p:tgtEl>
                                          <p:spTgt spid="403"/>
                                        </p:tgtEl>
                                      </p:cBhvr>
                                    </p:animEffect>
                                  </p:childTnLst>
                                </p:cTn>
                              </p:par>
                              <p:par>
                                <p:cTn id="12" presetID="10" presetClass="entr" presetSubtype="0" fill="hold" nodeType="withEffect">
                                  <p:stCondLst>
                                    <p:cond delay="0"/>
                                  </p:stCondLst>
                                  <p:childTnLst>
                                    <p:set>
                                      <p:cBhvr>
                                        <p:cTn id="13" dur="1" fill="hold">
                                          <p:stCondLst>
                                            <p:cond delay="0"/>
                                          </p:stCondLst>
                                        </p:cTn>
                                        <p:tgtEl>
                                          <p:spTgt spid="405"/>
                                        </p:tgtEl>
                                        <p:attrNameLst>
                                          <p:attrName>style.visibility</p:attrName>
                                        </p:attrNameLst>
                                      </p:cBhvr>
                                      <p:to>
                                        <p:strVal val="visible"/>
                                      </p:to>
                                    </p:set>
                                    <p:animEffect transition="in" filter="fade">
                                      <p:cBhvr>
                                        <p:cTn id="14" dur="1000"/>
                                        <p:tgtEl>
                                          <p:spTgt spid="405"/>
                                        </p:tgtEl>
                                      </p:cBhvr>
                                    </p:animEffect>
                                  </p:childTnLst>
                                </p:cTn>
                              </p:par>
                              <p:par>
                                <p:cTn id="15" presetID="10" presetClass="entr" presetSubtype="0" fill="hold" nodeType="withEffect">
                                  <p:stCondLst>
                                    <p:cond delay="0"/>
                                  </p:stCondLst>
                                  <p:childTnLst>
                                    <p:set>
                                      <p:cBhvr>
                                        <p:cTn id="16" dur="1" fill="hold">
                                          <p:stCondLst>
                                            <p:cond delay="0"/>
                                          </p:stCondLst>
                                        </p:cTn>
                                        <p:tgtEl>
                                          <p:spTgt spid="406"/>
                                        </p:tgtEl>
                                        <p:attrNameLst>
                                          <p:attrName>style.visibility</p:attrName>
                                        </p:attrNameLst>
                                      </p:cBhvr>
                                      <p:to>
                                        <p:strVal val="visible"/>
                                      </p:to>
                                    </p:set>
                                    <p:animEffect transition="in" filter="fade">
                                      <p:cBhvr>
                                        <p:cTn id="17" dur="1000"/>
                                        <p:tgtEl>
                                          <p:spTgt spid="406"/>
                                        </p:tgtEl>
                                      </p:cBhvr>
                                    </p:animEffect>
                                  </p:childTnLst>
                                </p:cTn>
                              </p:par>
                              <p:par>
                                <p:cTn id="18" presetID="10" presetClass="entr" presetSubtype="0" fill="hold" nodeType="withEffect">
                                  <p:stCondLst>
                                    <p:cond delay="0"/>
                                  </p:stCondLst>
                                  <p:childTnLst>
                                    <p:set>
                                      <p:cBhvr>
                                        <p:cTn id="19" dur="1" fill="hold">
                                          <p:stCondLst>
                                            <p:cond delay="0"/>
                                          </p:stCondLst>
                                        </p:cTn>
                                        <p:tgtEl>
                                          <p:spTgt spid="407"/>
                                        </p:tgtEl>
                                        <p:attrNameLst>
                                          <p:attrName>style.visibility</p:attrName>
                                        </p:attrNameLst>
                                      </p:cBhvr>
                                      <p:to>
                                        <p:strVal val="visible"/>
                                      </p:to>
                                    </p:set>
                                    <p:animEffect transition="in" filter="fade">
                                      <p:cBhvr>
                                        <p:cTn id="20" dur="1000"/>
                                        <p:tgtEl>
                                          <p:spTgt spid="407"/>
                                        </p:tgtEl>
                                      </p:cBhvr>
                                    </p:animEffect>
                                  </p:childTnLst>
                                </p:cTn>
                              </p:par>
                              <p:par>
                                <p:cTn id="21" presetID="10" presetClass="entr" presetSubtype="0" fill="hold" nodeType="withEffect">
                                  <p:stCondLst>
                                    <p:cond delay="0"/>
                                  </p:stCondLst>
                                  <p:childTnLst>
                                    <p:set>
                                      <p:cBhvr>
                                        <p:cTn id="22" dur="1" fill="hold">
                                          <p:stCondLst>
                                            <p:cond delay="0"/>
                                          </p:stCondLst>
                                        </p:cTn>
                                        <p:tgtEl>
                                          <p:spTgt spid="408"/>
                                        </p:tgtEl>
                                        <p:attrNameLst>
                                          <p:attrName>style.visibility</p:attrName>
                                        </p:attrNameLst>
                                      </p:cBhvr>
                                      <p:to>
                                        <p:strVal val="visible"/>
                                      </p:to>
                                    </p:set>
                                    <p:animEffect transition="in" filter="fade">
                                      <p:cBhvr>
                                        <p:cTn id="23" dur="1000"/>
                                        <p:tgtEl>
                                          <p:spTgt spid="408"/>
                                        </p:tgtEl>
                                      </p:cBhvr>
                                    </p:animEffect>
                                  </p:childTnLst>
                                </p:cTn>
                              </p:par>
                              <p:par>
                                <p:cTn id="24" presetID="10" presetClass="entr" presetSubtype="0" fill="hold" nodeType="withEffect">
                                  <p:stCondLst>
                                    <p:cond delay="0"/>
                                  </p:stCondLst>
                                  <p:childTnLst>
                                    <p:set>
                                      <p:cBhvr>
                                        <p:cTn id="25" dur="1" fill="hold">
                                          <p:stCondLst>
                                            <p:cond delay="0"/>
                                          </p:stCondLst>
                                        </p:cTn>
                                        <p:tgtEl>
                                          <p:spTgt spid="409"/>
                                        </p:tgtEl>
                                        <p:attrNameLst>
                                          <p:attrName>style.visibility</p:attrName>
                                        </p:attrNameLst>
                                      </p:cBhvr>
                                      <p:to>
                                        <p:strVal val="visible"/>
                                      </p:to>
                                    </p:set>
                                    <p:animEffect transition="in" filter="fade">
                                      <p:cBhvr>
                                        <p:cTn id="26" dur="1000"/>
                                        <p:tgtEl>
                                          <p:spTgt spid="409"/>
                                        </p:tgtEl>
                                      </p:cBhvr>
                                    </p:animEffect>
                                  </p:childTnLst>
                                </p:cTn>
                              </p:par>
                              <p:par>
                                <p:cTn id="27" presetID="10" presetClass="entr" presetSubtype="0" fill="hold" nodeType="withEffect">
                                  <p:stCondLst>
                                    <p:cond delay="0"/>
                                  </p:stCondLst>
                                  <p:childTnLst>
                                    <p:set>
                                      <p:cBhvr>
                                        <p:cTn id="28" dur="1" fill="hold">
                                          <p:stCondLst>
                                            <p:cond delay="0"/>
                                          </p:stCondLst>
                                        </p:cTn>
                                        <p:tgtEl>
                                          <p:spTgt spid="410"/>
                                        </p:tgtEl>
                                        <p:attrNameLst>
                                          <p:attrName>style.visibility</p:attrName>
                                        </p:attrNameLst>
                                      </p:cBhvr>
                                      <p:to>
                                        <p:strVal val="visible"/>
                                      </p:to>
                                    </p:set>
                                    <p:animEffect transition="in" filter="fade">
                                      <p:cBhvr>
                                        <p:cTn id="29" dur="1000"/>
                                        <p:tgtEl>
                                          <p:spTgt spid="410"/>
                                        </p:tgtEl>
                                      </p:cBhvr>
                                    </p:animEffect>
                                  </p:childTnLst>
                                </p:cTn>
                              </p:par>
                              <p:par>
                                <p:cTn id="30" presetID="10" presetClass="entr" presetSubtype="0" fill="hold" nodeType="withEffect">
                                  <p:stCondLst>
                                    <p:cond delay="0"/>
                                  </p:stCondLst>
                                  <p:childTnLst>
                                    <p:set>
                                      <p:cBhvr>
                                        <p:cTn id="31" dur="1" fill="hold">
                                          <p:stCondLst>
                                            <p:cond delay="0"/>
                                          </p:stCondLst>
                                        </p:cTn>
                                        <p:tgtEl>
                                          <p:spTgt spid="411"/>
                                        </p:tgtEl>
                                        <p:attrNameLst>
                                          <p:attrName>style.visibility</p:attrName>
                                        </p:attrNameLst>
                                      </p:cBhvr>
                                      <p:to>
                                        <p:strVal val="visible"/>
                                      </p:to>
                                    </p:set>
                                    <p:animEffect transition="in" filter="fade">
                                      <p:cBhvr>
                                        <p:cTn id="32" dur="1000"/>
                                        <p:tgtEl>
                                          <p:spTgt spid="411"/>
                                        </p:tgtEl>
                                      </p:cBhvr>
                                    </p:animEffect>
                                  </p:childTnLst>
                                </p:cTn>
                              </p:par>
                              <p:par>
                                <p:cTn id="33" presetID="10" presetClass="entr" presetSubtype="0" fill="hold" nodeType="withEffect">
                                  <p:stCondLst>
                                    <p:cond delay="0"/>
                                  </p:stCondLst>
                                  <p:childTnLst>
                                    <p:set>
                                      <p:cBhvr>
                                        <p:cTn id="34" dur="1" fill="hold">
                                          <p:stCondLst>
                                            <p:cond delay="0"/>
                                          </p:stCondLst>
                                        </p:cTn>
                                        <p:tgtEl>
                                          <p:spTgt spid="414"/>
                                        </p:tgtEl>
                                        <p:attrNameLst>
                                          <p:attrName>style.visibility</p:attrName>
                                        </p:attrNameLst>
                                      </p:cBhvr>
                                      <p:to>
                                        <p:strVal val="visible"/>
                                      </p:to>
                                    </p:set>
                                    <p:animEffect transition="in" filter="fade">
                                      <p:cBhvr>
                                        <p:cTn id="35" dur="1000"/>
                                        <p:tgtEl>
                                          <p:spTgt spid="414"/>
                                        </p:tgtEl>
                                      </p:cBhvr>
                                    </p:animEffect>
                                  </p:childTnLst>
                                </p:cTn>
                              </p:par>
                              <p:par>
                                <p:cTn id="36" presetID="10" presetClass="entr" presetSubtype="0" fill="hold" nodeType="withEffect">
                                  <p:stCondLst>
                                    <p:cond delay="0"/>
                                  </p:stCondLst>
                                  <p:childTnLst>
                                    <p:set>
                                      <p:cBhvr>
                                        <p:cTn id="37" dur="1" fill="hold">
                                          <p:stCondLst>
                                            <p:cond delay="0"/>
                                          </p:stCondLst>
                                        </p:cTn>
                                        <p:tgtEl>
                                          <p:spTgt spid="412"/>
                                        </p:tgtEl>
                                        <p:attrNameLst>
                                          <p:attrName>style.visibility</p:attrName>
                                        </p:attrNameLst>
                                      </p:cBhvr>
                                      <p:to>
                                        <p:strVal val="visible"/>
                                      </p:to>
                                    </p:set>
                                    <p:animEffect transition="in" filter="fade">
                                      <p:cBhvr>
                                        <p:cTn id="38" dur="1000"/>
                                        <p:tgtEl>
                                          <p:spTgt spid="412"/>
                                        </p:tgtEl>
                                      </p:cBhvr>
                                    </p:animEffect>
                                  </p:childTnLst>
                                </p:cTn>
                              </p:par>
                              <p:par>
                                <p:cTn id="39" presetID="10" presetClass="entr" presetSubtype="0" fill="hold" nodeType="withEffect">
                                  <p:stCondLst>
                                    <p:cond delay="0"/>
                                  </p:stCondLst>
                                  <p:childTnLst>
                                    <p:set>
                                      <p:cBhvr>
                                        <p:cTn id="40" dur="1" fill="hold">
                                          <p:stCondLst>
                                            <p:cond delay="0"/>
                                          </p:stCondLst>
                                        </p:cTn>
                                        <p:tgtEl>
                                          <p:spTgt spid="413"/>
                                        </p:tgtEl>
                                        <p:attrNameLst>
                                          <p:attrName>style.visibility</p:attrName>
                                        </p:attrNameLst>
                                      </p:cBhvr>
                                      <p:to>
                                        <p:strVal val="visible"/>
                                      </p:to>
                                    </p:set>
                                    <p:animEffect transition="in" filter="fade">
                                      <p:cBhvr>
                                        <p:cTn id="41" dur="1000"/>
                                        <p:tgtEl>
                                          <p:spTgt spid="4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18"/>
                                        </p:tgtEl>
                                        <p:attrNameLst>
                                          <p:attrName>style.visibility</p:attrName>
                                        </p:attrNameLst>
                                      </p:cBhvr>
                                      <p:to>
                                        <p:strVal val="visible"/>
                                      </p:to>
                                    </p:set>
                                    <p:animEffect transition="in" filter="fade">
                                      <p:cBhvr>
                                        <p:cTn id="46" dur="500"/>
                                        <p:tgtEl>
                                          <p:spTgt spid="41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20"/>
                                        </p:tgtEl>
                                        <p:attrNameLst>
                                          <p:attrName>style.visibility</p:attrName>
                                        </p:attrNameLst>
                                      </p:cBhvr>
                                      <p:to>
                                        <p:strVal val="visible"/>
                                      </p:to>
                                    </p:set>
                                    <p:animEffect transition="in" filter="fade">
                                      <p:cBhvr>
                                        <p:cTn id="51" dur="500"/>
                                        <p:tgtEl>
                                          <p:spTgt spid="420"/>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419"/>
                                        </p:tgtEl>
                                        <p:attrNameLst>
                                          <p:attrName>style.visibility</p:attrName>
                                        </p:attrNameLst>
                                      </p:cBhvr>
                                      <p:to>
                                        <p:strVal val="visible"/>
                                      </p:to>
                                    </p:set>
                                    <p:animEffect transition="in" filter="fade">
                                      <p:cBhvr>
                                        <p:cTn id="55" dur="500"/>
                                        <p:tgtEl>
                                          <p:spTgt spid="419"/>
                                        </p:tgtEl>
                                      </p:cBhvr>
                                    </p:animEffect>
                                  </p:childTnLst>
                                </p:cTn>
                              </p:par>
                            </p:childTnLst>
                          </p:cTn>
                        </p:par>
                        <p:par>
                          <p:cTn id="56" fill="hold">
                            <p:stCondLst>
                              <p:cond delay="1000"/>
                            </p:stCondLst>
                            <p:childTnLst>
                              <p:par>
                                <p:cTn id="57" presetID="10" presetClass="exit" presetSubtype="0" fill="hold" nodeType="afterEffect">
                                  <p:stCondLst>
                                    <p:cond delay="0"/>
                                  </p:stCondLst>
                                  <p:childTnLst>
                                    <p:animEffect transition="out" filter="fade">
                                      <p:cBhvr>
                                        <p:cTn id="58" dur="500"/>
                                        <p:tgtEl>
                                          <p:spTgt spid="420"/>
                                        </p:tgtEl>
                                      </p:cBhvr>
                                    </p:animEffect>
                                    <p:set>
                                      <p:cBhvr>
                                        <p:cTn id="59" dur="1" fill="hold">
                                          <p:stCondLst>
                                            <p:cond delay="500"/>
                                          </p:stCondLst>
                                        </p:cTn>
                                        <p:tgtEl>
                                          <p:spTgt spid="420"/>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418"/>
                                        </p:tgtEl>
                                      </p:cBhvr>
                                    </p:animEffect>
                                    <p:set>
                                      <p:cBhvr>
                                        <p:cTn id="62" dur="1" fill="hold">
                                          <p:stCondLst>
                                            <p:cond delay="500"/>
                                          </p:stCondLst>
                                        </p:cTn>
                                        <p:tgtEl>
                                          <p:spTgt spid="418"/>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422"/>
                                        </p:tgtEl>
                                        <p:attrNameLst>
                                          <p:attrName>style.visibility</p:attrName>
                                        </p:attrNameLst>
                                      </p:cBhvr>
                                      <p:to>
                                        <p:strVal val="visible"/>
                                      </p:to>
                                    </p:set>
                                    <p:animEffect transition="in" filter="fade">
                                      <p:cBhvr>
                                        <p:cTn id="65" dur="500"/>
                                        <p:tgtEl>
                                          <p:spTgt spid="422"/>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421"/>
                                        </p:tgtEl>
                                        <p:attrNameLst>
                                          <p:attrName>style.visibility</p:attrName>
                                        </p:attrNameLst>
                                      </p:cBhvr>
                                      <p:to>
                                        <p:strVal val="visible"/>
                                      </p:to>
                                    </p:set>
                                    <p:animEffect transition="in" filter="fade">
                                      <p:cBhvr>
                                        <p:cTn id="70" dur="500"/>
                                        <p:tgtEl>
                                          <p:spTgt spid="421"/>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424"/>
                                        </p:tgtEl>
                                        <p:attrNameLst>
                                          <p:attrName>style.visibility</p:attrName>
                                        </p:attrNameLst>
                                      </p:cBhvr>
                                      <p:to>
                                        <p:strVal val="visible"/>
                                      </p:to>
                                    </p:set>
                                    <p:animEffect transition="in" filter="fade">
                                      <p:cBhvr>
                                        <p:cTn id="75" dur="500"/>
                                        <p:tgtEl>
                                          <p:spTgt spid="424"/>
                                        </p:tgtEl>
                                      </p:cBhvr>
                                    </p:animEffect>
                                  </p:childTnLst>
                                </p:cTn>
                              </p:par>
                            </p:childTnLst>
                          </p:cTn>
                        </p:par>
                        <p:par>
                          <p:cTn id="76" fill="hold">
                            <p:stCondLst>
                              <p:cond delay="500"/>
                            </p:stCondLst>
                            <p:childTnLst>
                              <p:par>
                                <p:cTn id="77" presetID="10" presetClass="entr" presetSubtype="0" fill="hold" nodeType="afterEffect">
                                  <p:stCondLst>
                                    <p:cond delay="0"/>
                                  </p:stCondLst>
                                  <p:childTnLst>
                                    <p:set>
                                      <p:cBhvr>
                                        <p:cTn id="78" dur="1" fill="hold">
                                          <p:stCondLst>
                                            <p:cond delay="0"/>
                                          </p:stCondLst>
                                        </p:cTn>
                                        <p:tgtEl>
                                          <p:spTgt spid="423"/>
                                        </p:tgtEl>
                                        <p:attrNameLst>
                                          <p:attrName>style.visibility</p:attrName>
                                        </p:attrNameLst>
                                      </p:cBhvr>
                                      <p:to>
                                        <p:strVal val="visible"/>
                                      </p:to>
                                    </p:set>
                                    <p:animEffect transition="in" filter="fade">
                                      <p:cBhvr>
                                        <p:cTn id="79" dur="500"/>
                                        <p:tgtEl>
                                          <p:spTgt spid="423"/>
                                        </p:tgtEl>
                                      </p:cBhvr>
                                    </p:animEffect>
                                  </p:childTnLst>
                                </p:cTn>
                              </p:par>
                            </p:childTnLst>
                          </p:cTn>
                        </p:par>
                        <p:par>
                          <p:cTn id="80" fill="hold">
                            <p:stCondLst>
                              <p:cond delay="1000"/>
                            </p:stCondLst>
                            <p:childTnLst>
                              <p:par>
                                <p:cTn id="81" presetID="10" presetClass="exit" presetSubtype="0" fill="hold" nodeType="afterEffect">
                                  <p:stCondLst>
                                    <p:cond delay="0"/>
                                  </p:stCondLst>
                                  <p:childTnLst>
                                    <p:animEffect transition="out" filter="fade">
                                      <p:cBhvr>
                                        <p:cTn id="82" dur="500"/>
                                        <p:tgtEl>
                                          <p:spTgt spid="424"/>
                                        </p:tgtEl>
                                      </p:cBhvr>
                                    </p:animEffect>
                                    <p:set>
                                      <p:cBhvr>
                                        <p:cTn id="83" dur="1" fill="hold">
                                          <p:stCondLst>
                                            <p:cond delay="500"/>
                                          </p:stCondLst>
                                        </p:cTn>
                                        <p:tgtEl>
                                          <p:spTgt spid="424"/>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22"/>
                                        </p:tgtEl>
                                      </p:cBhvr>
                                    </p:animEffect>
                                    <p:set>
                                      <p:cBhvr>
                                        <p:cTn id="86" dur="1" fill="hold">
                                          <p:stCondLst>
                                            <p:cond delay="500"/>
                                          </p:stCondLst>
                                        </p:cTn>
                                        <p:tgtEl>
                                          <p:spTgt spid="422"/>
                                        </p:tgtEl>
                                        <p:attrNameLst>
                                          <p:attrName>style.visibility</p:attrName>
                                        </p:attrNameLst>
                                      </p:cBhvr>
                                      <p:to>
                                        <p:strVal val="hidden"/>
                                      </p:to>
                                    </p:set>
                                  </p:childTnLst>
                                </p:cTn>
                              </p:par>
                              <p:par>
                                <p:cTn id="87" presetID="10" presetClass="entr" presetSubtype="0" fill="hold" nodeType="withEffect">
                                  <p:stCondLst>
                                    <p:cond delay="0"/>
                                  </p:stCondLst>
                                  <p:childTnLst>
                                    <p:set>
                                      <p:cBhvr>
                                        <p:cTn id="88" dur="1" fill="hold">
                                          <p:stCondLst>
                                            <p:cond delay="0"/>
                                          </p:stCondLst>
                                        </p:cTn>
                                        <p:tgtEl>
                                          <p:spTgt spid="426"/>
                                        </p:tgtEl>
                                        <p:attrNameLst>
                                          <p:attrName>style.visibility</p:attrName>
                                        </p:attrNameLst>
                                      </p:cBhvr>
                                      <p:to>
                                        <p:strVal val="visible"/>
                                      </p:to>
                                    </p:set>
                                    <p:animEffect transition="in" filter="fade">
                                      <p:cBhvr>
                                        <p:cTn id="89" dur="500"/>
                                        <p:tgtEl>
                                          <p:spTgt spid="426"/>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425"/>
                                        </p:tgtEl>
                                        <p:attrNameLst>
                                          <p:attrName>style.visibility</p:attrName>
                                        </p:attrNameLst>
                                      </p:cBhvr>
                                      <p:to>
                                        <p:strVal val="visible"/>
                                      </p:to>
                                    </p:set>
                                    <p:animEffect transition="in" filter="fade">
                                      <p:cBhvr>
                                        <p:cTn id="94" dur="500"/>
                                        <p:tgtEl>
                                          <p:spTgt spid="425"/>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428"/>
                                        </p:tgtEl>
                                        <p:attrNameLst>
                                          <p:attrName>style.visibility</p:attrName>
                                        </p:attrNameLst>
                                      </p:cBhvr>
                                      <p:to>
                                        <p:strVal val="visible"/>
                                      </p:to>
                                    </p:set>
                                    <p:animEffect transition="in" filter="fade">
                                      <p:cBhvr>
                                        <p:cTn id="99" dur="500"/>
                                        <p:tgtEl>
                                          <p:spTgt spid="428"/>
                                        </p:tgtEl>
                                      </p:cBhvr>
                                    </p:animEffect>
                                  </p:childTnLst>
                                </p:cTn>
                              </p:par>
                            </p:childTnLst>
                          </p:cTn>
                        </p:par>
                        <p:par>
                          <p:cTn id="100" fill="hold">
                            <p:stCondLst>
                              <p:cond delay="500"/>
                            </p:stCondLst>
                            <p:childTnLst>
                              <p:par>
                                <p:cTn id="101" presetID="10" presetClass="entr" presetSubtype="0" fill="hold" nodeType="afterEffect">
                                  <p:stCondLst>
                                    <p:cond delay="0"/>
                                  </p:stCondLst>
                                  <p:childTnLst>
                                    <p:set>
                                      <p:cBhvr>
                                        <p:cTn id="102" dur="1" fill="hold">
                                          <p:stCondLst>
                                            <p:cond delay="0"/>
                                          </p:stCondLst>
                                        </p:cTn>
                                        <p:tgtEl>
                                          <p:spTgt spid="427"/>
                                        </p:tgtEl>
                                        <p:attrNameLst>
                                          <p:attrName>style.visibility</p:attrName>
                                        </p:attrNameLst>
                                      </p:cBhvr>
                                      <p:to>
                                        <p:strVal val="visible"/>
                                      </p:to>
                                    </p:set>
                                    <p:animEffect transition="in" filter="fade">
                                      <p:cBhvr>
                                        <p:cTn id="103" dur="500"/>
                                        <p:tgtEl>
                                          <p:spTgt spid="427"/>
                                        </p:tgtEl>
                                      </p:cBhvr>
                                    </p:animEffect>
                                  </p:childTnLst>
                                </p:cTn>
                              </p:par>
                            </p:childTnLst>
                          </p:cTn>
                        </p:par>
                        <p:par>
                          <p:cTn id="104" fill="hold">
                            <p:stCondLst>
                              <p:cond delay="1000"/>
                            </p:stCondLst>
                            <p:childTnLst>
                              <p:par>
                                <p:cTn id="105" presetID="10" presetClass="exit" presetSubtype="0" fill="hold" nodeType="afterEffect">
                                  <p:stCondLst>
                                    <p:cond delay="0"/>
                                  </p:stCondLst>
                                  <p:childTnLst>
                                    <p:animEffect transition="out" filter="fade">
                                      <p:cBhvr>
                                        <p:cTn id="106" dur="500"/>
                                        <p:tgtEl>
                                          <p:spTgt spid="428"/>
                                        </p:tgtEl>
                                      </p:cBhvr>
                                    </p:animEffect>
                                    <p:set>
                                      <p:cBhvr>
                                        <p:cTn id="107" dur="1" fill="hold">
                                          <p:stCondLst>
                                            <p:cond delay="500"/>
                                          </p:stCondLst>
                                        </p:cTn>
                                        <p:tgtEl>
                                          <p:spTgt spid="428"/>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426"/>
                                        </p:tgtEl>
                                      </p:cBhvr>
                                    </p:animEffect>
                                    <p:set>
                                      <p:cBhvr>
                                        <p:cTn id="110" dur="1" fill="hold">
                                          <p:stCondLst>
                                            <p:cond delay="500"/>
                                          </p:stCondLst>
                                        </p:cTn>
                                        <p:tgtEl>
                                          <p:spTgt spid="426"/>
                                        </p:tgtEl>
                                        <p:attrNameLst>
                                          <p:attrName>style.visibility</p:attrName>
                                        </p:attrNameLst>
                                      </p:cBhvr>
                                      <p:to>
                                        <p:strVal val="hidden"/>
                                      </p:to>
                                    </p:set>
                                  </p:childTnLst>
                                </p:cTn>
                              </p:par>
                              <p:par>
                                <p:cTn id="111" presetID="10" presetClass="entr" presetSubtype="0" fill="hold" nodeType="withEffect">
                                  <p:stCondLst>
                                    <p:cond delay="0"/>
                                  </p:stCondLst>
                                  <p:childTnLst>
                                    <p:set>
                                      <p:cBhvr>
                                        <p:cTn id="112" dur="1" fill="hold">
                                          <p:stCondLst>
                                            <p:cond delay="0"/>
                                          </p:stCondLst>
                                        </p:cTn>
                                        <p:tgtEl>
                                          <p:spTgt spid="429"/>
                                        </p:tgtEl>
                                        <p:attrNameLst>
                                          <p:attrName>style.visibility</p:attrName>
                                        </p:attrNameLst>
                                      </p:cBhvr>
                                      <p:to>
                                        <p:strVal val="visible"/>
                                      </p:to>
                                    </p:set>
                                    <p:animEffect transition="in" filter="fade">
                                      <p:cBhvr>
                                        <p:cTn id="113" dur="500"/>
                                        <p:tgtEl>
                                          <p:spTgt spid="429"/>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nodeType="clickEffect">
                                  <p:stCondLst>
                                    <p:cond delay="0"/>
                                  </p:stCondLst>
                                  <p:childTnLst>
                                    <p:set>
                                      <p:cBhvr>
                                        <p:cTn id="117" dur="1" fill="hold">
                                          <p:stCondLst>
                                            <p:cond delay="0"/>
                                          </p:stCondLst>
                                        </p:cTn>
                                        <p:tgtEl>
                                          <p:spTgt spid="430"/>
                                        </p:tgtEl>
                                        <p:attrNameLst>
                                          <p:attrName>style.visibility</p:attrName>
                                        </p:attrNameLst>
                                      </p:cBhvr>
                                      <p:to>
                                        <p:strVal val="visible"/>
                                      </p:to>
                                    </p:set>
                                    <p:animEffect transition="in" filter="fade">
                                      <p:cBhvr>
                                        <p:cTn id="118" dur="500"/>
                                        <p:tgtEl>
                                          <p:spTgt spid="430"/>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431"/>
                                        </p:tgtEl>
                                        <p:attrNameLst>
                                          <p:attrName>style.visibility</p:attrName>
                                        </p:attrNameLst>
                                      </p:cBhvr>
                                      <p:to>
                                        <p:strVal val="visible"/>
                                      </p:to>
                                    </p:set>
                                    <p:animEffect transition="in" filter="fade">
                                      <p:cBhvr>
                                        <p:cTn id="123" dur="500"/>
                                        <p:tgtEl>
                                          <p:spTgt spid="431"/>
                                        </p:tgtEl>
                                      </p:cBhvr>
                                    </p:animEffect>
                                  </p:childTnLst>
                                </p:cTn>
                              </p:par>
                            </p:childTnLst>
                          </p:cTn>
                        </p:par>
                        <p:par>
                          <p:cTn id="124" fill="hold">
                            <p:stCondLst>
                              <p:cond delay="500"/>
                            </p:stCondLst>
                            <p:childTnLst>
                              <p:par>
                                <p:cTn id="125" presetID="10" presetClass="entr" presetSubtype="0" fill="hold" nodeType="afterEffect">
                                  <p:stCondLst>
                                    <p:cond delay="0"/>
                                  </p:stCondLst>
                                  <p:childTnLst>
                                    <p:set>
                                      <p:cBhvr>
                                        <p:cTn id="126" dur="1" fill="hold">
                                          <p:stCondLst>
                                            <p:cond delay="0"/>
                                          </p:stCondLst>
                                        </p:cTn>
                                        <p:tgtEl>
                                          <p:spTgt spid="432"/>
                                        </p:tgtEl>
                                        <p:attrNameLst>
                                          <p:attrName>style.visibility</p:attrName>
                                        </p:attrNameLst>
                                      </p:cBhvr>
                                      <p:to>
                                        <p:strVal val="visible"/>
                                      </p:to>
                                    </p:set>
                                    <p:animEffect transition="in" filter="fade">
                                      <p:cBhvr>
                                        <p:cTn id="127" dur="1000"/>
                                        <p:tgtEl>
                                          <p:spTgt spid="432"/>
                                        </p:tgtEl>
                                      </p:cBhvr>
                                    </p:animEffect>
                                  </p:childTnLst>
                                </p:cTn>
                              </p:par>
                              <p:par>
                                <p:cTn id="128" presetID="10" presetClass="entr" presetSubtype="0" fill="hold" nodeType="withEffect">
                                  <p:stCondLst>
                                    <p:cond delay="0"/>
                                  </p:stCondLst>
                                  <p:childTnLst>
                                    <p:set>
                                      <p:cBhvr>
                                        <p:cTn id="129" dur="1" fill="hold">
                                          <p:stCondLst>
                                            <p:cond delay="0"/>
                                          </p:stCondLst>
                                        </p:cTn>
                                        <p:tgtEl>
                                          <p:spTgt spid="433"/>
                                        </p:tgtEl>
                                        <p:attrNameLst>
                                          <p:attrName>style.visibility</p:attrName>
                                        </p:attrNameLst>
                                      </p:cBhvr>
                                      <p:to>
                                        <p:strVal val="visible"/>
                                      </p:to>
                                    </p:set>
                                    <p:animEffect transition="in" filter="fade">
                                      <p:cBhvr>
                                        <p:cTn id="130" dur="1000"/>
                                        <p:tgtEl>
                                          <p:spTgt spid="433"/>
                                        </p:tgtEl>
                                      </p:cBhvr>
                                    </p:animEffect>
                                  </p:childTnLst>
                                </p:cTn>
                              </p:par>
                              <p:par>
                                <p:cTn id="131" presetID="10" presetClass="entr" presetSubtype="0" fill="hold" nodeType="withEffect">
                                  <p:stCondLst>
                                    <p:cond delay="0"/>
                                  </p:stCondLst>
                                  <p:childTnLst>
                                    <p:set>
                                      <p:cBhvr>
                                        <p:cTn id="132" dur="1" fill="hold">
                                          <p:stCondLst>
                                            <p:cond delay="0"/>
                                          </p:stCondLst>
                                        </p:cTn>
                                        <p:tgtEl>
                                          <p:spTgt spid="434"/>
                                        </p:tgtEl>
                                        <p:attrNameLst>
                                          <p:attrName>style.visibility</p:attrName>
                                        </p:attrNameLst>
                                      </p:cBhvr>
                                      <p:to>
                                        <p:strVal val="visible"/>
                                      </p:to>
                                    </p:set>
                                    <p:animEffect transition="in" filter="fade">
                                      <p:cBhvr>
                                        <p:cTn id="133" dur="1000"/>
                                        <p:tgtEl>
                                          <p:spTgt spid="434"/>
                                        </p:tgtEl>
                                      </p:cBhvr>
                                    </p:animEffect>
                                  </p:childTnLst>
                                </p:cTn>
                              </p:par>
                              <p:par>
                                <p:cTn id="134" presetID="10" presetClass="entr" presetSubtype="0" fill="hold" nodeType="withEffect">
                                  <p:stCondLst>
                                    <p:cond delay="0"/>
                                  </p:stCondLst>
                                  <p:childTnLst>
                                    <p:set>
                                      <p:cBhvr>
                                        <p:cTn id="135" dur="1" fill="hold">
                                          <p:stCondLst>
                                            <p:cond delay="0"/>
                                          </p:stCondLst>
                                        </p:cTn>
                                        <p:tgtEl>
                                          <p:spTgt spid="435"/>
                                        </p:tgtEl>
                                        <p:attrNameLst>
                                          <p:attrName>style.visibility</p:attrName>
                                        </p:attrNameLst>
                                      </p:cBhvr>
                                      <p:to>
                                        <p:strVal val="visible"/>
                                      </p:to>
                                    </p:set>
                                    <p:animEffect transition="in" filter="fade">
                                      <p:cBhvr>
                                        <p:cTn id="136" dur="1000"/>
                                        <p:tgtEl>
                                          <p:spTgt spid="435"/>
                                        </p:tgtEl>
                                      </p:cBhvr>
                                    </p:animEffect>
                                  </p:childTnLst>
                                </p:cTn>
                              </p:par>
                              <p:par>
                                <p:cTn id="137" presetID="10" presetClass="entr" presetSubtype="0" fill="hold" nodeType="withEffect">
                                  <p:stCondLst>
                                    <p:cond delay="0"/>
                                  </p:stCondLst>
                                  <p:childTnLst>
                                    <p:set>
                                      <p:cBhvr>
                                        <p:cTn id="138" dur="1" fill="hold">
                                          <p:stCondLst>
                                            <p:cond delay="0"/>
                                          </p:stCondLst>
                                        </p:cTn>
                                        <p:tgtEl>
                                          <p:spTgt spid="436"/>
                                        </p:tgtEl>
                                        <p:attrNameLst>
                                          <p:attrName>style.visibility</p:attrName>
                                        </p:attrNameLst>
                                      </p:cBhvr>
                                      <p:to>
                                        <p:strVal val="visible"/>
                                      </p:to>
                                    </p:set>
                                    <p:animEffect transition="in" filter="fade">
                                      <p:cBhvr>
                                        <p:cTn id="139" dur="1000"/>
                                        <p:tgtEl>
                                          <p:spTgt spid="436"/>
                                        </p:tgtEl>
                                      </p:cBhvr>
                                    </p:animEffect>
                                  </p:childTnLst>
                                </p:cTn>
                              </p:par>
                              <p:par>
                                <p:cTn id="140" presetID="10" presetClass="entr" presetSubtype="0" fill="hold" nodeType="withEffect">
                                  <p:stCondLst>
                                    <p:cond delay="0"/>
                                  </p:stCondLst>
                                  <p:childTnLst>
                                    <p:set>
                                      <p:cBhvr>
                                        <p:cTn id="141" dur="1" fill="hold">
                                          <p:stCondLst>
                                            <p:cond delay="0"/>
                                          </p:stCondLst>
                                        </p:cTn>
                                        <p:tgtEl>
                                          <p:spTgt spid="437"/>
                                        </p:tgtEl>
                                        <p:attrNameLst>
                                          <p:attrName>style.visibility</p:attrName>
                                        </p:attrNameLst>
                                      </p:cBhvr>
                                      <p:to>
                                        <p:strVal val="visible"/>
                                      </p:to>
                                    </p:set>
                                    <p:animEffect transition="in" filter="fade">
                                      <p:cBhvr>
                                        <p:cTn id="142" dur="1000"/>
                                        <p:tgtEl>
                                          <p:spTgt spid="437"/>
                                        </p:tgtEl>
                                      </p:cBhvr>
                                    </p:animEffect>
                                  </p:childTnLst>
                                </p:cTn>
                              </p:par>
                              <p:par>
                                <p:cTn id="143" presetID="10" presetClass="entr" presetSubtype="0" fill="hold" nodeType="withEffect">
                                  <p:stCondLst>
                                    <p:cond delay="0"/>
                                  </p:stCondLst>
                                  <p:childTnLst>
                                    <p:set>
                                      <p:cBhvr>
                                        <p:cTn id="144" dur="1" fill="hold">
                                          <p:stCondLst>
                                            <p:cond delay="0"/>
                                          </p:stCondLst>
                                        </p:cTn>
                                        <p:tgtEl>
                                          <p:spTgt spid="438"/>
                                        </p:tgtEl>
                                        <p:attrNameLst>
                                          <p:attrName>style.visibility</p:attrName>
                                        </p:attrNameLst>
                                      </p:cBhvr>
                                      <p:to>
                                        <p:strVal val="visible"/>
                                      </p:to>
                                    </p:set>
                                    <p:animEffect transition="in" filter="fade">
                                      <p:cBhvr>
                                        <p:cTn id="145" dur="1000"/>
                                        <p:tgtEl>
                                          <p:spTgt spid="438"/>
                                        </p:tgtEl>
                                      </p:cBhvr>
                                    </p:animEffect>
                                  </p:childTnLst>
                                </p:cTn>
                              </p:par>
                              <p:par>
                                <p:cTn id="146" presetID="10" presetClass="entr" presetSubtype="0" fill="hold" nodeType="withEffect">
                                  <p:stCondLst>
                                    <p:cond delay="0"/>
                                  </p:stCondLst>
                                  <p:childTnLst>
                                    <p:set>
                                      <p:cBhvr>
                                        <p:cTn id="147" dur="1" fill="hold">
                                          <p:stCondLst>
                                            <p:cond delay="0"/>
                                          </p:stCondLst>
                                        </p:cTn>
                                        <p:tgtEl>
                                          <p:spTgt spid="439"/>
                                        </p:tgtEl>
                                        <p:attrNameLst>
                                          <p:attrName>style.visibility</p:attrName>
                                        </p:attrNameLst>
                                      </p:cBhvr>
                                      <p:to>
                                        <p:strVal val="visible"/>
                                      </p:to>
                                    </p:set>
                                    <p:animEffect transition="in" filter="fade">
                                      <p:cBhvr>
                                        <p:cTn id="148" dur="1000"/>
                                        <p:tgtEl>
                                          <p:spTgt spid="439"/>
                                        </p:tgtEl>
                                      </p:cBhvr>
                                    </p:animEffect>
                                  </p:childTnLst>
                                </p:cTn>
                              </p:par>
                              <p:par>
                                <p:cTn id="149" presetID="10" presetClass="entr" presetSubtype="0" fill="hold" nodeType="withEffect">
                                  <p:stCondLst>
                                    <p:cond delay="0"/>
                                  </p:stCondLst>
                                  <p:childTnLst>
                                    <p:set>
                                      <p:cBhvr>
                                        <p:cTn id="150" dur="1" fill="hold">
                                          <p:stCondLst>
                                            <p:cond delay="0"/>
                                          </p:stCondLst>
                                        </p:cTn>
                                        <p:tgtEl>
                                          <p:spTgt spid="442"/>
                                        </p:tgtEl>
                                        <p:attrNameLst>
                                          <p:attrName>style.visibility</p:attrName>
                                        </p:attrNameLst>
                                      </p:cBhvr>
                                      <p:to>
                                        <p:strVal val="visible"/>
                                      </p:to>
                                    </p:set>
                                    <p:animEffect transition="in" filter="fade">
                                      <p:cBhvr>
                                        <p:cTn id="151" dur="1000"/>
                                        <p:tgtEl>
                                          <p:spTgt spid="442"/>
                                        </p:tgtEl>
                                      </p:cBhvr>
                                    </p:animEffect>
                                  </p:childTnLst>
                                </p:cTn>
                              </p:par>
                              <p:par>
                                <p:cTn id="152" presetID="10" presetClass="entr" presetSubtype="0" fill="hold" nodeType="withEffect">
                                  <p:stCondLst>
                                    <p:cond delay="0"/>
                                  </p:stCondLst>
                                  <p:childTnLst>
                                    <p:set>
                                      <p:cBhvr>
                                        <p:cTn id="153" dur="1" fill="hold">
                                          <p:stCondLst>
                                            <p:cond delay="0"/>
                                          </p:stCondLst>
                                        </p:cTn>
                                        <p:tgtEl>
                                          <p:spTgt spid="440"/>
                                        </p:tgtEl>
                                        <p:attrNameLst>
                                          <p:attrName>style.visibility</p:attrName>
                                        </p:attrNameLst>
                                      </p:cBhvr>
                                      <p:to>
                                        <p:strVal val="visible"/>
                                      </p:to>
                                    </p:set>
                                    <p:animEffect transition="in" filter="fade">
                                      <p:cBhvr>
                                        <p:cTn id="154" dur="1000"/>
                                        <p:tgtEl>
                                          <p:spTgt spid="440"/>
                                        </p:tgtEl>
                                      </p:cBhvr>
                                    </p:animEffect>
                                  </p:childTnLst>
                                </p:cTn>
                              </p:par>
                              <p:par>
                                <p:cTn id="155" presetID="10" presetClass="entr" presetSubtype="0" fill="hold" nodeType="withEffect">
                                  <p:stCondLst>
                                    <p:cond delay="0"/>
                                  </p:stCondLst>
                                  <p:childTnLst>
                                    <p:set>
                                      <p:cBhvr>
                                        <p:cTn id="156" dur="1" fill="hold">
                                          <p:stCondLst>
                                            <p:cond delay="0"/>
                                          </p:stCondLst>
                                        </p:cTn>
                                        <p:tgtEl>
                                          <p:spTgt spid="441"/>
                                        </p:tgtEl>
                                        <p:attrNameLst>
                                          <p:attrName>style.visibility</p:attrName>
                                        </p:attrNameLst>
                                      </p:cBhvr>
                                      <p:to>
                                        <p:strVal val="visible"/>
                                      </p:to>
                                    </p:set>
                                    <p:animEffect transition="in" filter="fade">
                                      <p:cBhvr>
                                        <p:cTn id="157" dur="1000"/>
                                        <p:tgtEl>
                                          <p:spTgt spid="441"/>
                                        </p:tgtEl>
                                      </p:cBhvr>
                                    </p:animEffect>
                                  </p:childTnLst>
                                </p:cTn>
                              </p:par>
                              <p:par>
                                <p:cTn id="158" presetID="10" presetClass="entr" presetSubtype="0" fill="hold" nodeType="withEffect">
                                  <p:stCondLst>
                                    <p:cond delay="0"/>
                                  </p:stCondLst>
                                  <p:childTnLst>
                                    <p:set>
                                      <p:cBhvr>
                                        <p:cTn id="159" dur="1" fill="hold">
                                          <p:stCondLst>
                                            <p:cond delay="0"/>
                                          </p:stCondLst>
                                        </p:cTn>
                                        <p:tgtEl>
                                          <p:spTgt spid="456"/>
                                        </p:tgtEl>
                                        <p:attrNameLst>
                                          <p:attrName>style.visibility</p:attrName>
                                        </p:attrNameLst>
                                      </p:cBhvr>
                                      <p:to>
                                        <p:strVal val="visible"/>
                                      </p:to>
                                    </p:set>
                                    <p:animEffect transition="in" filter="fade">
                                      <p:cBhvr>
                                        <p:cTn id="160" dur="1000"/>
                                        <p:tgtEl>
                                          <p:spTgt spid="456"/>
                                        </p:tgtEl>
                                      </p:cBhvr>
                                    </p:animEffect>
                                  </p:childTnLst>
                                </p:cTn>
                              </p:par>
                            </p:childTnLst>
                          </p:cTn>
                        </p:par>
                      </p:childTnLst>
                    </p:cTn>
                  </p:par>
                  <p:par>
                    <p:cTn id="161" fill="hold">
                      <p:stCondLst>
                        <p:cond delay="indefinite"/>
                      </p:stCondLst>
                      <p:childTnLst>
                        <p:par>
                          <p:cTn id="162" fill="hold">
                            <p:stCondLst>
                              <p:cond delay="0"/>
                            </p:stCondLst>
                            <p:childTnLst>
                              <p:par>
                                <p:cTn id="163" presetID="10" presetClass="entr" presetSubtype="0" fill="hold" nodeType="clickEffect">
                                  <p:stCondLst>
                                    <p:cond delay="0"/>
                                  </p:stCondLst>
                                  <p:childTnLst>
                                    <p:set>
                                      <p:cBhvr>
                                        <p:cTn id="164" dur="1" fill="hold">
                                          <p:stCondLst>
                                            <p:cond delay="0"/>
                                          </p:stCondLst>
                                        </p:cTn>
                                        <p:tgtEl>
                                          <p:spTgt spid="443"/>
                                        </p:tgtEl>
                                        <p:attrNameLst>
                                          <p:attrName>style.visibility</p:attrName>
                                        </p:attrNameLst>
                                      </p:cBhvr>
                                      <p:to>
                                        <p:strVal val="visible"/>
                                      </p:to>
                                    </p:set>
                                    <p:animEffect transition="in" filter="fade">
                                      <p:cBhvr>
                                        <p:cTn id="165" dur="500"/>
                                        <p:tgtEl>
                                          <p:spTgt spid="443"/>
                                        </p:tgtEl>
                                      </p:cBhvr>
                                    </p:animEffect>
                                  </p:childTnLst>
                                </p:cTn>
                              </p:par>
                            </p:childTnLst>
                          </p:cTn>
                        </p:par>
                      </p:childTnLst>
                    </p:cTn>
                  </p:par>
                  <p:par>
                    <p:cTn id="166" fill="hold">
                      <p:stCondLst>
                        <p:cond delay="indefinite"/>
                      </p:stCondLst>
                      <p:childTnLst>
                        <p:par>
                          <p:cTn id="167" fill="hold">
                            <p:stCondLst>
                              <p:cond delay="0"/>
                            </p:stCondLst>
                            <p:childTnLst>
                              <p:par>
                                <p:cTn id="168" presetID="10" presetClass="entr" presetSubtype="0" fill="hold" nodeType="clickEffect">
                                  <p:stCondLst>
                                    <p:cond delay="0"/>
                                  </p:stCondLst>
                                  <p:childTnLst>
                                    <p:set>
                                      <p:cBhvr>
                                        <p:cTn id="169" dur="1" fill="hold">
                                          <p:stCondLst>
                                            <p:cond delay="0"/>
                                          </p:stCondLst>
                                        </p:cTn>
                                        <p:tgtEl>
                                          <p:spTgt spid="445"/>
                                        </p:tgtEl>
                                        <p:attrNameLst>
                                          <p:attrName>style.visibility</p:attrName>
                                        </p:attrNameLst>
                                      </p:cBhvr>
                                      <p:to>
                                        <p:strVal val="visible"/>
                                      </p:to>
                                    </p:set>
                                    <p:animEffect transition="in" filter="fade">
                                      <p:cBhvr>
                                        <p:cTn id="170" dur="500"/>
                                        <p:tgtEl>
                                          <p:spTgt spid="445"/>
                                        </p:tgtEl>
                                      </p:cBhvr>
                                    </p:animEffect>
                                  </p:childTnLst>
                                </p:cTn>
                              </p:par>
                            </p:childTnLst>
                          </p:cTn>
                        </p:par>
                        <p:par>
                          <p:cTn id="171" fill="hold">
                            <p:stCondLst>
                              <p:cond delay="500"/>
                            </p:stCondLst>
                            <p:childTnLst>
                              <p:par>
                                <p:cTn id="172" presetID="10" presetClass="entr" presetSubtype="0" fill="hold" nodeType="afterEffect">
                                  <p:stCondLst>
                                    <p:cond delay="0"/>
                                  </p:stCondLst>
                                  <p:childTnLst>
                                    <p:set>
                                      <p:cBhvr>
                                        <p:cTn id="173" dur="1" fill="hold">
                                          <p:stCondLst>
                                            <p:cond delay="0"/>
                                          </p:stCondLst>
                                        </p:cTn>
                                        <p:tgtEl>
                                          <p:spTgt spid="444"/>
                                        </p:tgtEl>
                                        <p:attrNameLst>
                                          <p:attrName>style.visibility</p:attrName>
                                        </p:attrNameLst>
                                      </p:cBhvr>
                                      <p:to>
                                        <p:strVal val="visible"/>
                                      </p:to>
                                    </p:set>
                                    <p:animEffect transition="in" filter="fade">
                                      <p:cBhvr>
                                        <p:cTn id="174" dur="500"/>
                                        <p:tgtEl>
                                          <p:spTgt spid="444"/>
                                        </p:tgtEl>
                                      </p:cBhvr>
                                    </p:animEffect>
                                  </p:childTnLst>
                                </p:cTn>
                              </p:par>
                            </p:childTnLst>
                          </p:cTn>
                        </p:par>
                        <p:par>
                          <p:cTn id="175" fill="hold">
                            <p:stCondLst>
                              <p:cond delay="1000"/>
                            </p:stCondLst>
                            <p:childTnLst>
                              <p:par>
                                <p:cTn id="176" presetID="10" presetClass="exit" presetSubtype="0" fill="hold" nodeType="afterEffect">
                                  <p:stCondLst>
                                    <p:cond delay="0"/>
                                  </p:stCondLst>
                                  <p:childTnLst>
                                    <p:animEffect transition="out" filter="fade">
                                      <p:cBhvr>
                                        <p:cTn id="177" dur="500"/>
                                        <p:tgtEl>
                                          <p:spTgt spid="445"/>
                                        </p:tgtEl>
                                      </p:cBhvr>
                                    </p:animEffect>
                                    <p:set>
                                      <p:cBhvr>
                                        <p:cTn id="178" dur="1" fill="hold">
                                          <p:stCondLst>
                                            <p:cond delay="500"/>
                                          </p:stCondLst>
                                        </p:cTn>
                                        <p:tgtEl>
                                          <p:spTgt spid="445"/>
                                        </p:tgtEl>
                                        <p:attrNameLst>
                                          <p:attrName>style.visibility</p:attrName>
                                        </p:attrNameLst>
                                      </p:cBhvr>
                                      <p:to>
                                        <p:strVal val="hidden"/>
                                      </p:to>
                                    </p:set>
                                  </p:childTnLst>
                                </p:cTn>
                              </p:par>
                              <p:par>
                                <p:cTn id="179" presetID="10" presetClass="exit" presetSubtype="0" fill="hold" nodeType="withEffect">
                                  <p:stCondLst>
                                    <p:cond delay="0"/>
                                  </p:stCondLst>
                                  <p:childTnLst>
                                    <p:animEffect transition="out" filter="fade">
                                      <p:cBhvr>
                                        <p:cTn id="180" dur="500"/>
                                        <p:tgtEl>
                                          <p:spTgt spid="443"/>
                                        </p:tgtEl>
                                      </p:cBhvr>
                                    </p:animEffect>
                                    <p:set>
                                      <p:cBhvr>
                                        <p:cTn id="181" dur="1" fill="hold">
                                          <p:stCondLst>
                                            <p:cond delay="500"/>
                                          </p:stCondLst>
                                        </p:cTn>
                                        <p:tgtEl>
                                          <p:spTgt spid="443"/>
                                        </p:tgtEl>
                                        <p:attrNameLst>
                                          <p:attrName>style.visibility</p:attrName>
                                        </p:attrNameLst>
                                      </p:cBhvr>
                                      <p:to>
                                        <p:strVal val="hidden"/>
                                      </p:to>
                                    </p:set>
                                  </p:childTnLst>
                                </p:cTn>
                              </p:par>
                              <p:par>
                                <p:cTn id="182" presetID="10" presetClass="entr" presetSubtype="0" fill="hold" nodeType="withEffect">
                                  <p:stCondLst>
                                    <p:cond delay="0"/>
                                  </p:stCondLst>
                                  <p:childTnLst>
                                    <p:set>
                                      <p:cBhvr>
                                        <p:cTn id="183" dur="1" fill="hold">
                                          <p:stCondLst>
                                            <p:cond delay="0"/>
                                          </p:stCondLst>
                                        </p:cTn>
                                        <p:tgtEl>
                                          <p:spTgt spid="447"/>
                                        </p:tgtEl>
                                        <p:attrNameLst>
                                          <p:attrName>style.visibility</p:attrName>
                                        </p:attrNameLst>
                                      </p:cBhvr>
                                      <p:to>
                                        <p:strVal val="visible"/>
                                      </p:to>
                                    </p:set>
                                    <p:animEffect transition="in" filter="fade">
                                      <p:cBhvr>
                                        <p:cTn id="184" dur="500"/>
                                        <p:tgtEl>
                                          <p:spTgt spid="447"/>
                                        </p:tgtEl>
                                      </p:cBhvr>
                                    </p:animEffect>
                                  </p:childTnLst>
                                </p:cTn>
                              </p:par>
                            </p:childTnLst>
                          </p:cTn>
                        </p:par>
                      </p:childTnLst>
                    </p:cTn>
                  </p:par>
                  <p:par>
                    <p:cTn id="185" fill="hold">
                      <p:stCondLst>
                        <p:cond delay="indefinite"/>
                      </p:stCondLst>
                      <p:childTnLst>
                        <p:par>
                          <p:cTn id="186" fill="hold">
                            <p:stCondLst>
                              <p:cond delay="0"/>
                            </p:stCondLst>
                            <p:childTnLst>
                              <p:par>
                                <p:cTn id="187" presetID="10" presetClass="entr" presetSubtype="0" fill="hold" nodeType="clickEffect">
                                  <p:stCondLst>
                                    <p:cond delay="0"/>
                                  </p:stCondLst>
                                  <p:childTnLst>
                                    <p:set>
                                      <p:cBhvr>
                                        <p:cTn id="188" dur="1" fill="hold">
                                          <p:stCondLst>
                                            <p:cond delay="0"/>
                                          </p:stCondLst>
                                        </p:cTn>
                                        <p:tgtEl>
                                          <p:spTgt spid="446"/>
                                        </p:tgtEl>
                                        <p:attrNameLst>
                                          <p:attrName>style.visibility</p:attrName>
                                        </p:attrNameLst>
                                      </p:cBhvr>
                                      <p:to>
                                        <p:strVal val="visible"/>
                                      </p:to>
                                    </p:set>
                                    <p:animEffect transition="in" filter="fade">
                                      <p:cBhvr>
                                        <p:cTn id="189" dur="500"/>
                                        <p:tgtEl>
                                          <p:spTgt spid="446"/>
                                        </p:tgtEl>
                                      </p:cBhvr>
                                    </p:animEffect>
                                  </p:childTnLst>
                                </p:cTn>
                              </p:par>
                            </p:childTnLst>
                          </p:cTn>
                        </p:par>
                      </p:childTnLst>
                    </p:cTn>
                  </p:par>
                  <p:par>
                    <p:cTn id="190" fill="hold">
                      <p:stCondLst>
                        <p:cond delay="indefinite"/>
                      </p:stCondLst>
                      <p:childTnLst>
                        <p:par>
                          <p:cTn id="191" fill="hold">
                            <p:stCondLst>
                              <p:cond delay="0"/>
                            </p:stCondLst>
                            <p:childTnLst>
                              <p:par>
                                <p:cTn id="192" presetID="10" presetClass="entr" presetSubtype="0" fill="hold" nodeType="clickEffect">
                                  <p:stCondLst>
                                    <p:cond delay="0"/>
                                  </p:stCondLst>
                                  <p:childTnLst>
                                    <p:set>
                                      <p:cBhvr>
                                        <p:cTn id="193" dur="1" fill="hold">
                                          <p:stCondLst>
                                            <p:cond delay="0"/>
                                          </p:stCondLst>
                                        </p:cTn>
                                        <p:tgtEl>
                                          <p:spTgt spid="449"/>
                                        </p:tgtEl>
                                        <p:attrNameLst>
                                          <p:attrName>style.visibility</p:attrName>
                                        </p:attrNameLst>
                                      </p:cBhvr>
                                      <p:to>
                                        <p:strVal val="visible"/>
                                      </p:to>
                                    </p:set>
                                    <p:animEffect transition="in" filter="fade">
                                      <p:cBhvr>
                                        <p:cTn id="194" dur="500"/>
                                        <p:tgtEl>
                                          <p:spTgt spid="449"/>
                                        </p:tgtEl>
                                      </p:cBhvr>
                                    </p:animEffect>
                                  </p:childTnLst>
                                </p:cTn>
                              </p:par>
                            </p:childTnLst>
                          </p:cTn>
                        </p:par>
                        <p:par>
                          <p:cTn id="195" fill="hold">
                            <p:stCondLst>
                              <p:cond delay="500"/>
                            </p:stCondLst>
                            <p:childTnLst>
                              <p:par>
                                <p:cTn id="196" presetID="10" presetClass="entr" presetSubtype="0" fill="hold" nodeType="afterEffect">
                                  <p:stCondLst>
                                    <p:cond delay="0"/>
                                  </p:stCondLst>
                                  <p:childTnLst>
                                    <p:set>
                                      <p:cBhvr>
                                        <p:cTn id="197" dur="1" fill="hold">
                                          <p:stCondLst>
                                            <p:cond delay="0"/>
                                          </p:stCondLst>
                                        </p:cTn>
                                        <p:tgtEl>
                                          <p:spTgt spid="448"/>
                                        </p:tgtEl>
                                        <p:attrNameLst>
                                          <p:attrName>style.visibility</p:attrName>
                                        </p:attrNameLst>
                                      </p:cBhvr>
                                      <p:to>
                                        <p:strVal val="visible"/>
                                      </p:to>
                                    </p:set>
                                    <p:animEffect transition="in" filter="fade">
                                      <p:cBhvr>
                                        <p:cTn id="198" dur="500"/>
                                        <p:tgtEl>
                                          <p:spTgt spid="448"/>
                                        </p:tgtEl>
                                      </p:cBhvr>
                                    </p:animEffect>
                                  </p:childTnLst>
                                </p:cTn>
                              </p:par>
                            </p:childTnLst>
                          </p:cTn>
                        </p:par>
                        <p:par>
                          <p:cTn id="199" fill="hold">
                            <p:stCondLst>
                              <p:cond delay="1000"/>
                            </p:stCondLst>
                            <p:childTnLst>
                              <p:par>
                                <p:cTn id="200" presetID="10" presetClass="exit" presetSubtype="0" fill="hold" nodeType="afterEffect">
                                  <p:stCondLst>
                                    <p:cond delay="0"/>
                                  </p:stCondLst>
                                  <p:childTnLst>
                                    <p:animEffect transition="out" filter="fade">
                                      <p:cBhvr>
                                        <p:cTn id="201" dur="500"/>
                                        <p:tgtEl>
                                          <p:spTgt spid="449"/>
                                        </p:tgtEl>
                                      </p:cBhvr>
                                    </p:animEffect>
                                    <p:set>
                                      <p:cBhvr>
                                        <p:cTn id="202" dur="1" fill="hold">
                                          <p:stCondLst>
                                            <p:cond delay="500"/>
                                          </p:stCondLst>
                                        </p:cTn>
                                        <p:tgtEl>
                                          <p:spTgt spid="449"/>
                                        </p:tgtEl>
                                        <p:attrNameLst>
                                          <p:attrName>style.visibility</p:attrName>
                                        </p:attrNameLst>
                                      </p:cBhvr>
                                      <p:to>
                                        <p:strVal val="hidden"/>
                                      </p:to>
                                    </p:set>
                                  </p:childTnLst>
                                </p:cTn>
                              </p:par>
                              <p:par>
                                <p:cTn id="203" presetID="10" presetClass="exit" presetSubtype="0" fill="hold" nodeType="withEffect">
                                  <p:stCondLst>
                                    <p:cond delay="0"/>
                                  </p:stCondLst>
                                  <p:childTnLst>
                                    <p:animEffect transition="out" filter="fade">
                                      <p:cBhvr>
                                        <p:cTn id="204" dur="500"/>
                                        <p:tgtEl>
                                          <p:spTgt spid="447"/>
                                        </p:tgtEl>
                                      </p:cBhvr>
                                    </p:animEffect>
                                    <p:set>
                                      <p:cBhvr>
                                        <p:cTn id="205" dur="1" fill="hold">
                                          <p:stCondLst>
                                            <p:cond delay="500"/>
                                          </p:stCondLst>
                                        </p:cTn>
                                        <p:tgtEl>
                                          <p:spTgt spid="447"/>
                                        </p:tgtEl>
                                        <p:attrNameLst>
                                          <p:attrName>style.visibility</p:attrName>
                                        </p:attrNameLst>
                                      </p:cBhvr>
                                      <p:to>
                                        <p:strVal val="hidden"/>
                                      </p:to>
                                    </p:set>
                                  </p:childTnLst>
                                </p:cTn>
                              </p:par>
                              <p:par>
                                <p:cTn id="206" presetID="10" presetClass="entr" presetSubtype="0" fill="hold" nodeType="withEffect">
                                  <p:stCondLst>
                                    <p:cond delay="0"/>
                                  </p:stCondLst>
                                  <p:childTnLst>
                                    <p:set>
                                      <p:cBhvr>
                                        <p:cTn id="207" dur="1" fill="hold">
                                          <p:stCondLst>
                                            <p:cond delay="0"/>
                                          </p:stCondLst>
                                        </p:cTn>
                                        <p:tgtEl>
                                          <p:spTgt spid="451"/>
                                        </p:tgtEl>
                                        <p:attrNameLst>
                                          <p:attrName>style.visibility</p:attrName>
                                        </p:attrNameLst>
                                      </p:cBhvr>
                                      <p:to>
                                        <p:strVal val="visible"/>
                                      </p:to>
                                    </p:set>
                                    <p:animEffect transition="in" filter="fade">
                                      <p:cBhvr>
                                        <p:cTn id="208" dur="500"/>
                                        <p:tgtEl>
                                          <p:spTgt spid="451"/>
                                        </p:tgtEl>
                                      </p:cBhvr>
                                    </p:animEffect>
                                  </p:childTnLst>
                                </p:cTn>
                              </p:par>
                            </p:childTnLst>
                          </p:cTn>
                        </p:par>
                      </p:childTnLst>
                    </p:cTn>
                  </p:par>
                  <p:par>
                    <p:cTn id="209" fill="hold">
                      <p:stCondLst>
                        <p:cond delay="indefinite"/>
                      </p:stCondLst>
                      <p:childTnLst>
                        <p:par>
                          <p:cTn id="210" fill="hold">
                            <p:stCondLst>
                              <p:cond delay="0"/>
                            </p:stCondLst>
                            <p:childTnLst>
                              <p:par>
                                <p:cTn id="211" presetID="10" presetClass="entr" presetSubtype="0" fill="hold" nodeType="clickEffect">
                                  <p:stCondLst>
                                    <p:cond delay="0"/>
                                  </p:stCondLst>
                                  <p:childTnLst>
                                    <p:set>
                                      <p:cBhvr>
                                        <p:cTn id="212" dur="1" fill="hold">
                                          <p:stCondLst>
                                            <p:cond delay="0"/>
                                          </p:stCondLst>
                                        </p:cTn>
                                        <p:tgtEl>
                                          <p:spTgt spid="450"/>
                                        </p:tgtEl>
                                        <p:attrNameLst>
                                          <p:attrName>style.visibility</p:attrName>
                                        </p:attrNameLst>
                                      </p:cBhvr>
                                      <p:to>
                                        <p:strVal val="visible"/>
                                      </p:to>
                                    </p:set>
                                    <p:animEffect transition="in" filter="fade">
                                      <p:cBhvr>
                                        <p:cTn id="213" dur="500"/>
                                        <p:tgtEl>
                                          <p:spTgt spid="450"/>
                                        </p:tgtEl>
                                      </p:cBhvr>
                                    </p:animEffect>
                                  </p:childTnLst>
                                </p:cTn>
                              </p:par>
                            </p:childTnLst>
                          </p:cTn>
                        </p:par>
                      </p:childTnLst>
                    </p:cTn>
                  </p:par>
                  <p:par>
                    <p:cTn id="214" fill="hold">
                      <p:stCondLst>
                        <p:cond delay="indefinite"/>
                      </p:stCondLst>
                      <p:childTnLst>
                        <p:par>
                          <p:cTn id="215" fill="hold">
                            <p:stCondLst>
                              <p:cond delay="0"/>
                            </p:stCondLst>
                            <p:childTnLst>
                              <p:par>
                                <p:cTn id="216" presetID="10" presetClass="entr" presetSubtype="0" fill="hold" nodeType="clickEffect">
                                  <p:stCondLst>
                                    <p:cond delay="0"/>
                                  </p:stCondLst>
                                  <p:childTnLst>
                                    <p:set>
                                      <p:cBhvr>
                                        <p:cTn id="217" dur="1" fill="hold">
                                          <p:stCondLst>
                                            <p:cond delay="0"/>
                                          </p:stCondLst>
                                        </p:cTn>
                                        <p:tgtEl>
                                          <p:spTgt spid="453"/>
                                        </p:tgtEl>
                                        <p:attrNameLst>
                                          <p:attrName>style.visibility</p:attrName>
                                        </p:attrNameLst>
                                      </p:cBhvr>
                                      <p:to>
                                        <p:strVal val="visible"/>
                                      </p:to>
                                    </p:set>
                                    <p:animEffect transition="in" filter="fade">
                                      <p:cBhvr>
                                        <p:cTn id="218" dur="500"/>
                                        <p:tgtEl>
                                          <p:spTgt spid="453"/>
                                        </p:tgtEl>
                                      </p:cBhvr>
                                    </p:animEffect>
                                  </p:childTnLst>
                                </p:cTn>
                              </p:par>
                            </p:childTnLst>
                          </p:cTn>
                        </p:par>
                        <p:par>
                          <p:cTn id="219" fill="hold">
                            <p:stCondLst>
                              <p:cond delay="500"/>
                            </p:stCondLst>
                            <p:childTnLst>
                              <p:par>
                                <p:cTn id="220" presetID="10" presetClass="entr" presetSubtype="0" fill="hold" nodeType="afterEffect">
                                  <p:stCondLst>
                                    <p:cond delay="0"/>
                                  </p:stCondLst>
                                  <p:childTnLst>
                                    <p:set>
                                      <p:cBhvr>
                                        <p:cTn id="221" dur="1" fill="hold">
                                          <p:stCondLst>
                                            <p:cond delay="0"/>
                                          </p:stCondLst>
                                        </p:cTn>
                                        <p:tgtEl>
                                          <p:spTgt spid="452"/>
                                        </p:tgtEl>
                                        <p:attrNameLst>
                                          <p:attrName>style.visibility</p:attrName>
                                        </p:attrNameLst>
                                      </p:cBhvr>
                                      <p:to>
                                        <p:strVal val="visible"/>
                                      </p:to>
                                    </p:set>
                                    <p:animEffect transition="in" filter="fade">
                                      <p:cBhvr>
                                        <p:cTn id="222" dur="500"/>
                                        <p:tgtEl>
                                          <p:spTgt spid="452"/>
                                        </p:tgtEl>
                                      </p:cBhvr>
                                    </p:animEffect>
                                  </p:childTnLst>
                                </p:cTn>
                              </p:par>
                            </p:childTnLst>
                          </p:cTn>
                        </p:par>
                        <p:par>
                          <p:cTn id="223" fill="hold">
                            <p:stCondLst>
                              <p:cond delay="1000"/>
                            </p:stCondLst>
                            <p:childTnLst>
                              <p:par>
                                <p:cTn id="224" presetID="10" presetClass="exit" presetSubtype="0" fill="hold" nodeType="afterEffect">
                                  <p:stCondLst>
                                    <p:cond delay="0"/>
                                  </p:stCondLst>
                                  <p:childTnLst>
                                    <p:animEffect transition="out" filter="fade">
                                      <p:cBhvr>
                                        <p:cTn id="225" dur="500"/>
                                        <p:tgtEl>
                                          <p:spTgt spid="453"/>
                                        </p:tgtEl>
                                      </p:cBhvr>
                                    </p:animEffect>
                                    <p:set>
                                      <p:cBhvr>
                                        <p:cTn id="226" dur="1" fill="hold">
                                          <p:stCondLst>
                                            <p:cond delay="500"/>
                                          </p:stCondLst>
                                        </p:cTn>
                                        <p:tgtEl>
                                          <p:spTgt spid="453"/>
                                        </p:tgtEl>
                                        <p:attrNameLst>
                                          <p:attrName>style.visibility</p:attrName>
                                        </p:attrNameLst>
                                      </p:cBhvr>
                                      <p:to>
                                        <p:strVal val="hidden"/>
                                      </p:to>
                                    </p:set>
                                  </p:childTnLst>
                                </p:cTn>
                              </p:par>
                              <p:par>
                                <p:cTn id="227" presetID="10" presetClass="exit" presetSubtype="0" fill="hold" nodeType="withEffect">
                                  <p:stCondLst>
                                    <p:cond delay="0"/>
                                  </p:stCondLst>
                                  <p:childTnLst>
                                    <p:animEffect transition="out" filter="fade">
                                      <p:cBhvr>
                                        <p:cTn id="228" dur="500"/>
                                        <p:tgtEl>
                                          <p:spTgt spid="451"/>
                                        </p:tgtEl>
                                      </p:cBhvr>
                                    </p:animEffect>
                                    <p:set>
                                      <p:cBhvr>
                                        <p:cTn id="229" dur="1" fill="hold">
                                          <p:stCondLst>
                                            <p:cond delay="500"/>
                                          </p:stCondLst>
                                        </p:cTn>
                                        <p:tgtEl>
                                          <p:spTgt spid="451"/>
                                        </p:tgtEl>
                                        <p:attrNameLst>
                                          <p:attrName>style.visibility</p:attrName>
                                        </p:attrNameLst>
                                      </p:cBhvr>
                                      <p:to>
                                        <p:strVal val="hidden"/>
                                      </p:to>
                                    </p:set>
                                  </p:childTnLst>
                                </p:cTn>
                              </p:par>
                              <p:par>
                                <p:cTn id="230" presetID="10" presetClass="entr" presetSubtype="0" fill="hold" nodeType="withEffect">
                                  <p:stCondLst>
                                    <p:cond delay="0"/>
                                  </p:stCondLst>
                                  <p:childTnLst>
                                    <p:set>
                                      <p:cBhvr>
                                        <p:cTn id="231" dur="1" fill="hold">
                                          <p:stCondLst>
                                            <p:cond delay="0"/>
                                          </p:stCondLst>
                                        </p:cTn>
                                        <p:tgtEl>
                                          <p:spTgt spid="458"/>
                                        </p:tgtEl>
                                        <p:attrNameLst>
                                          <p:attrName>style.visibility</p:attrName>
                                        </p:attrNameLst>
                                      </p:cBhvr>
                                      <p:to>
                                        <p:strVal val="visible"/>
                                      </p:to>
                                    </p:set>
                                    <p:animEffect transition="in" filter="fade">
                                      <p:cBhvr>
                                        <p:cTn id="232" dur="500"/>
                                        <p:tgtEl>
                                          <p:spTgt spid="458"/>
                                        </p:tgtEl>
                                      </p:cBhvr>
                                    </p:animEffect>
                                  </p:childTnLst>
                                </p:cTn>
                              </p:par>
                            </p:childTnLst>
                          </p:cTn>
                        </p:par>
                      </p:childTnLst>
                    </p:cTn>
                  </p:par>
                  <p:par>
                    <p:cTn id="233" fill="hold">
                      <p:stCondLst>
                        <p:cond delay="indefinite"/>
                      </p:stCondLst>
                      <p:childTnLst>
                        <p:par>
                          <p:cTn id="234" fill="hold">
                            <p:stCondLst>
                              <p:cond delay="0"/>
                            </p:stCondLst>
                            <p:childTnLst>
                              <p:par>
                                <p:cTn id="235" presetID="10" presetClass="entr" presetSubtype="0" fill="hold" nodeType="clickEffect">
                                  <p:stCondLst>
                                    <p:cond delay="0"/>
                                  </p:stCondLst>
                                  <p:childTnLst>
                                    <p:set>
                                      <p:cBhvr>
                                        <p:cTn id="236" dur="1" fill="hold">
                                          <p:stCondLst>
                                            <p:cond delay="0"/>
                                          </p:stCondLst>
                                        </p:cTn>
                                        <p:tgtEl>
                                          <p:spTgt spid="457"/>
                                        </p:tgtEl>
                                        <p:attrNameLst>
                                          <p:attrName>style.visibility</p:attrName>
                                        </p:attrNameLst>
                                      </p:cBhvr>
                                      <p:to>
                                        <p:strVal val="visible"/>
                                      </p:to>
                                    </p:set>
                                    <p:animEffect transition="in" filter="fade">
                                      <p:cBhvr>
                                        <p:cTn id="237" dur="500"/>
                                        <p:tgtEl>
                                          <p:spTgt spid="457"/>
                                        </p:tgtEl>
                                      </p:cBhvr>
                                    </p:animEffect>
                                  </p:childTnLst>
                                </p:cTn>
                              </p:par>
                            </p:childTnLst>
                          </p:cTn>
                        </p:par>
                      </p:childTnLst>
                    </p:cTn>
                  </p:par>
                  <p:par>
                    <p:cTn id="238" fill="hold">
                      <p:stCondLst>
                        <p:cond delay="indefinite"/>
                      </p:stCondLst>
                      <p:childTnLst>
                        <p:par>
                          <p:cTn id="239" fill="hold">
                            <p:stCondLst>
                              <p:cond delay="0"/>
                            </p:stCondLst>
                            <p:childTnLst>
                              <p:par>
                                <p:cTn id="240" presetID="10" presetClass="entr" presetSubtype="0" fill="hold" nodeType="clickEffect">
                                  <p:stCondLst>
                                    <p:cond delay="0"/>
                                  </p:stCondLst>
                                  <p:childTnLst>
                                    <p:set>
                                      <p:cBhvr>
                                        <p:cTn id="241" dur="1" fill="hold">
                                          <p:stCondLst>
                                            <p:cond delay="0"/>
                                          </p:stCondLst>
                                        </p:cTn>
                                        <p:tgtEl>
                                          <p:spTgt spid="460"/>
                                        </p:tgtEl>
                                        <p:attrNameLst>
                                          <p:attrName>style.visibility</p:attrName>
                                        </p:attrNameLst>
                                      </p:cBhvr>
                                      <p:to>
                                        <p:strVal val="visible"/>
                                      </p:to>
                                    </p:set>
                                    <p:animEffect transition="in" filter="fade">
                                      <p:cBhvr>
                                        <p:cTn id="242" dur="500"/>
                                        <p:tgtEl>
                                          <p:spTgt spid="460"/>
                                        </p:tgtEl>
                                      </p:cBhvr>
                                    </p:animEffect>
                                  </p:childTnLst>
                                </p:cTn>
                              </p:par>
                            </p:childTnLst>
                          </p:cTn>
                        </p:par>
                        <p:par>
                          <p:cTn id="243" fill="hold">
                            <p:stCondLst>
                              <p:cond delay="500"/>
                            </p:stCondLst>
                            <p:childTnLst>
                              <p:par>
                                <p:cTn id="244" presetID="10" presetClass="entr" presetSubtype="0" fill="hold" nodeType="afterEffect">
                                  <p:stCondLst>
                                    <p:cond delay="0"/>
                                  </p:stCondLst>
                                  <p:childTnLst>
                                    <p:set>
                                      <p:cBhvr>
                                        <p:cTn id="245" dur="1" fill="hold">
                                          <p:stCondLst>
                                            <p:cond delay="0"/>
                                          </p:stCondLst>
                                        </p:cTn>
                                        <p:tgtEl>
                                          <p:spTgt spid="459"/>
                                        </p:tgtEl>
                                        <p:attrNameLst>
                                          <p:attrName>style.visibility</p:attrName>
                                        </p:attrNameLst>
                                      </p:cBhvr>
                                      <p:to>
                                        <p:strVal val="visible"/>
                                      </p:to>
                                    </p:set>
                                    <p:animEffect transition="in" filter="fade">
                                      <p:cBhvr>
                                        <p:cTn id="246" dur="500"/>
                                        <p:tgtEl>
                                          <p:spTgt spid="459"/>
                                        </p:tgtEl>
                                      </p:cBhvr>
                                    </p:animEffect>
                                  </p:childTnLst>
                                </p:cTn>
                              </p:par>
                            </p:childTnLst>
                          </p:cTn>
                        </p:par>
                        <p:par>
                          <p:cTn id="247" fill="hold">
                            <p:stCondLst>
                              <p:cond delay="1000"/>
                            </p:stCondLst>
                            <p:childTnLst>
                              <p:par>
                                <p:cTn id="248" presetID="10" presetClass="exit" presetSubtype="0" fill="hold" nodeType="afterEffect">
                                  <p:stCondLst>
                                    <p:cond delay="0"/>
                                  </p:stCondLst>
                                  <p:childTnLst>
                                    <p:animEffect transition="out" filter="fade">
                                      <p:cBhvr>
                                        <p:cTn id="249" dur="500"/>
                                        <p:tgtEl>
                                          <p:spTgt spid="460"/>
                                        </p:tgtEl>
                                      </p:cBhvr>
                                    </p:animEffect>
                                    <p:set>
                                      <p:cBhvr>
                                        <p:cTn id="250" dur="1" fill="hold">
                                          <p:stCondLst>
                                            <p:cond delay="500"/>
                                          </p:stCondLst>
                                        </p:cTn>
                                        <p:tgtEl>
                                          <p:spTgt spid="460"/>
                                        </p:tgtEl>
                                        <p:attrNameLst>
                                          <p:attrName>style.visibility</p:attrName>
                                        </p:attrNameLst>
                                      </p:cBhvr>
                                      <p:to>
                                        <p:strVal val="hidden"/>
                                      </p:to>
                                    </p:set>
                                  </p:childTnLst>
                                </p:cTn>
                              </p:par>
                              <p:par>
                                <p:cTn id="251" presetID="10" presetClass="entr" presetSubtype="0" fill="hold" nodeType="withEffect">
                                  <p:stCondLst>
                                    <p:cond delay="0"/>
                                  </p:stCondLst>
                                  <p:childTnLst>
                                    <p:set>
                                      <p:cBhvr>
                                        <p:cTn id="252" dur="1" fill="hold">
                                          <p:stCondLst>
                                            <p:cond delay="0"/>
                                          </p:stCondLst>
                                        </p:cTn>
                                        <p:tgtEl>
                                          <p:spTgt spid="454"/>
                                        </p:tgtEl>
                                        <p:attrNameLst>
                                          <p:attrName>style.visibility</p:attrName>
                                        </p:attrNameLst>
                                      </p:cBhvr>
                                      <p:to>
                                        <p:strVal val="visible"/>
                                      </p:to>
                                    </p:set>
                                    <p:animEffect transition="in" filter="fade">
                                      <p:cBhvr>
                                        <p:cTn id="253" dur="500"/>
                                        <p:tgtEl>
                                          <p:spTgt spid="454"/>
                                        </p:tgtEl>
                                      </p:cBhvr>
                                    </p:animEffect>
                                  </p:childTnLst>
                                </p:cTn>
                              </p:par>
                              <p:par>
                                <p:cTn id="254" presetID="10" presetClass="exit" presetSubtype="0" fill="hold" nodeType="withEffect">
                                  <p:stCondLst>
                                    <p:cond delay="0"/>
                                  </p:stCondLst>
                                  <p:childTnLst>
                                    <p:animEffect transition="out" filter="fade">
                                      <p:cBhvr>
                                        <p:cTn id="255" dur="500"/>
                                        <p:tgtEl>
                                          <p:spTgt spid="458"/>
                                        </p:tgtEl>
                                      </p:cBhvr>
                                    </p:animEffect>
                                    <p:set>
                                      <p:cBhvr>
                                        <p:cTn id="256" dur="1" fill="hold">
                                          <p:stCondLst>
                                            <p:cond delay="500"/>
                                          </p:stCondLst>
                                        </p:cTn>
                                        <p:tgtEl>
                                          <p:spTgt spid="458"/>
                                        </p:tgtEl>
                                        <p:attrNameLst>
                                          <p:attrName>style.visibility</p:attrName>
                                        </p:attrNameLst>
                                      </p:cBhvr>
                                      <p:to>
                                        <p:strVal val="hidden"/>
                                      </p:to>
                                    </p:set>
                                  </p:childTnLst>
                                </p:cTn>
                              </p:par>
                            </p:childTnLst>
                          </p:cTn>
                        </p:par>
                      </p:childTnLst>
                    </p:cTn>
                  </p:par>
                  <p:par>
                    <p:cTn id="257" fill="hold">
                      <p:stCondLst>
                        <p:cond delay="indefinite"/>
                      </p:stCondLst>
                      <p:childTnLst>
                        <p:par>
                          <p:cTn id="258" fill="hold">
                            <p:stCondLst>
                              <p:cond delay="0"/>
                            </p:stCondLst>
                            <p:childTnLst>
                              <p:par>
                                <p:cTn id="259" presetID="10" presetClass="entr" presetSubtype="0" fill="hold" nodeType="clickEffect">
                                  <p:stCondLst>
                                    <p:cond delay="0"/>
                                  </p:stCondLst>
                                  <p:childTnLst>
                                    <p:set>
                                      <p:cBhvr>
                                        <p:cTn id="260" dur="1" fill="hold">
                                          <p:stCondLst>
                                            <p:cond delay="0"/>
                                          </p:stCondLst>
                                        </p:cTn>
                                        <p:tgtEl>
                                          <p:spTgt spid="455"/>
                                        </p:tgtEl>
                                        <p:attrNameLst>
                                          <p:attrName>style.visibility</p:attrName>
                                        </p:attrNameLst>
                                      </p:cBhvr>
                                      <p:to>
                                        <p:strVal val="visible"/>
                                      </p:to>
                                    </p:set>
                                    <p:animEffect transition="in" filter="fade">
                                      <p:cBhvr>
                                        <p:cTn id="261" dur="500"/>
                                        <p:tgtEl>
                                          <p:spTgt spid="455"/>
                                        </p:tgtEl>
                                      </p:cBhvr>
                                    </p:animEffect>
                                  </p:childTnLst>
                                </p:cTn>
                              </p:par>
                            </p:childTnLst>
                          </p:cTn>
                        </p:par>
                      </p:childTnLst>
                    </p:cTn>
                  </p:par>
                  <p:par>
                    <p:cTn id="262" fill="hold">
                      <p:stCondLst>
                        <p:cond delay="indefinite"/>
                      </p:stCondLst>
                      <p:childTnLst>
                        <p:par>
                          <p:cTn id="263" fill="hold">
                            <p:stCondLst>
                              <p:cond delay="0"/>
                            </p:stCondLst>
                            <p:childTnLst>
                              <p:par>
                                <p:cTn id="264" presetID="10" presetClass="entr" presetSubtype="0" fill="hold" nodeType="clickEffect">
                                  <p:stCondLst>
                                    <p:cond delay="0"/>
                                  </p:stCondLst>
                                  <p:childTnLst>
                                    <p:set>
                                      <p:cBhvr>
                                        <p:cTn id="265" dur="1" fill="hold">
                                          <p:stCondLst>
                                            <p:cond delay="0"/>
                                          </p:stCondLst>
                                        </p:cTn>
                                        <p:tgtEl>
                                          <p:spTgt spid="461"/>
                                        </p:tgtEl>
                                        <p:attrNameLst>
                                          <p:attrName>style.visibility</p:attrName>
                                        </p:attrNameLst>
                                      </p:cBhvr>
                                      <p:to>
                                        <p:strVal val="visible"/>
                                      </p:to>
                                    </p:set>
                                    <p:animEffect transition="in" filter="fade">
                                      <p:cBhvr>
                                        <p:cTn id="266" dur="500"/>
                                        <p:tgtEl>
                                          <p:spTgt spid="461"/>
                                        </p:tgtEl>
                                      </p:cBhvr>
                                    </p:animEffect>
                                  </p:childTnLst>
                                </p:cTn>
                              </p:par>
                            </p:childTnLst>
                          </p:cTn>
                        </p:par>
                        <p:par>
                          <p:cTn id="267" fill="hold">
                            <p:stCondLst>
                              <p:cond delay="500"/>
                            </p:stCondLst>
                            <p:childTnLst>
                              <p:par>
                                <p:cTn id="268" presetID="10" presetClass="entr" presetSubtype="0" fill="hold" nodeType="afterEffect">
                                  <p:stCondLst>
                                    <p:cond delay="0"/>
                                  </p:stCondLst>
                                  <p:childTnLst>
                                    <p:set>
                                      <p:cBhvr>
                                        <p:cTn id="269" dur="1" fill="hold">
                                          <p:stCondLst>
                                            <p:cond delay="0"/>
                                          </p:stCondLst>
                                        </p:cTn>
                                        <p:tgtEl>
                                          <p:spTgt spid="462"/>
                                        </p:tgtEl>
                                        <p:attrNameLst>
                                          <p:attrName>style.visibility</p:attrName>
                                        </p:attrNameLst>
                                      </p:cBhvr>
                                      <p:to>
                                        <p:strVal val="visible"/>
                                      </p:to>
                                    </p:set>
                                    <p:animEffect transition="in" filter="fade">
                                      <p:cBhvr>
                                        <p:cTn id="270" dur="1000"/>
                                        <p:tgtEl>
                                          <p:spTgt spid="462"/>
                                        </p:tgtEl>
                                      </p:cBhvr>
                                    </p:animEffect>
                                  </p:childTnLst>
                                </p:cTn>
                              </p:par>
                              <p:par>
                                <p:cTn id="271" presetID="10" presetClass="entr" presetSubtype="0" fill="hold" nodeType="withEffect">
                                  <p:stCondLst>
                                    <p:cond delay="0"/>
                                  </p:stCondLst>
                                  <p:childTnLst>
                                    <p:set>
                                      <p:cBhvr>
                                        <p:cTn id="272" dur="1" fill="hold">
                                          <p:stCondLst>
                                            <p:cond delay="0"/>
                                          </p:stCondLst>
                                        </p:cTn>
                                        <p:tgtEl>
                                          <p:spTgt spid="463"/>
                                        </p:tgtEl>
                                        <p:attrNameLst>
                                          <p:attrName>style.visibility</p:attrName>
                                        </p:attrNameLst>
                                      </p:cBhvr>
                                      <p:to>
                                        <p:strVal val="visible"/>
                                      </p:to>
                                    </p:set>
                                    <p:animEffect transition="in" filter="fade">
                                      <p:cBhvr>
                                        <p:cTn id="273" dur="1000"/>
                                        <p:tgtEl>
                                          <p:spTgt spid="463"/>
                                        </p:tgtEl>
                                      </p:cBhvr>
                                    </p:animEffect>
                                  </p:childTnLst>
                                </p:cTn>
                              </p:par>
                              <p:par>
                                <p:cTn id="274" presetID="10" presetClass="entr" presetSubtype="0" fill="hold" nodeType="withEffect">
                                  <p:stCondLst>
                                    <p:cond delay="0"/>
                                  </p:stCondLst>
                                  <p:childTnLst>
                                    <p:set>
                                      <p:cBhvr>
                                        <p:cTn id="275" dur="1" fill="hold">
                                          <p:stCondLst>
                                            <p:cond delay="0"/>
                                          </p:stCondLst>
                                        </p:cTn>
                                        <p:tgtEl>
                                          <p:spTgt spid="464"/>
                                        </p:tgtEl>
                                        <p:attrNameLst>
                                          <p:attrName>style.visibility</p:attrName>
                                        </p:attrNameLst>
                                      </p:cBhvr>
                                      <p:to>
                                        <p:strVal val="visible"/>
                                      </p:to>
                                    </p:set>
                                    <p:animEffect transition="in" filter="fade">
                                      <p:cBhvr>
                                        <p:cTn id="276" dur="1000"/>
                                        <p:tgtEl>
                                          <p:spTgt spid="464"/>
                                        </p:tgtEl>
                                      </p:cBhvr>
                                    </p:animEffect>
                                  </p:childTnLst>
                                </p:cTn>
                              </p:par>
                              <p:par>
                                <p:cTn id="277" presetID="10" presetClass="entr" presetSubtype="0" fill="hold" nodeType="withEffect">
                                  <p:stCondLst>
                                    <p:cond delay="0"/>
                                  </p:stCondLst>
                                  <p:childTnLst>
                                    <p:set>
                                      <p:cBhvr>
                                        <p:cTn id="278" dur="1" fill="hold">
                                          <p:stCondLst>
                                            <p:cond delay="0"/>
                                          </p:stCondLst>
                                        </p:cTn>
                                        <p:tgtEl>
                                          <p:spTgt spid="465"/>
                                        </p:tgtEl>
                                        <p:attrNameLst>
                                          <p:attrName>style.visibility</p:attrName>
                                        </p:attrNameLst>
                                      </p:cBhvr>
                                      <p:to>
                                        <p:strVal val="visible"/>
                                      </p:to>
                                    </p:set>
                                    <p:animEffect transition="in" filter="fade">
                                      <p:cBhvr>
                                        <p:cTn id="279" dur="1000"/>
                                        <p:tgtEl>
                                          <p:spTgt spid="465"/>
                                        </p:tgtEl>
                                      </p:cBhvr>
                                    </p:animEffect>
                                  </p:childTnLst>
                                </p:cTn>
                              </p:par>
                              <p:par>
                                <p:cTn id="280" presetID="10" presetClass="entr" presetSubtype="0" fill="hold" nodeType="withEffect">
                                  <p:stCondLst>
                                    <p:cond delay="0"/>
                                  </p:stCondLst>
                                  <p:childTnLst>
                                    <p:set>
                                      <p:cBhvr>
                                        <p:cTn id="281" dur="1" fill="hold">
                                          <p:stCondLst>
                                            <p:cond delay="0"/>
                                          </p:stCondLst>
                                        </p:cTn>
                                        <p:tgtEl>
                                          <p:spTgt spid="466"/>
                                        </p:tgtEl>
                                        <p:attrNameLst>
                                          <p:attrName>style.visibility</p:attrName>
                                        </p:attrNameLst>
                                      </p:cBhvr>
                                      <p:to>
                                        <p:strVal val="visible"/>
                                      </p:to>
                                    </p:set>
                                    <p:animEffect transition="in" filter="fade">
                                      <p:cBhvr>
                                        <p:cTn id="282" dur="1000"/>
                                        <p:tgtEl>
                                          <p:spTgt spid="466"/>
                                        </p:tgtEl>
                                      </p:cBhvr>
                                    </p:animEffect>
                                  </p:childTnLst>
                                </p:cTn>
                              </p:par>
                              <p:par>
                                <p:cTn id="283" presetID="10" presetClass="entr" presetSubtype="0" fill="hold" nodeType="withEffect">
                                  <p:stCondLst>
                                    <p:cond delay="0"/>
                                  </p:stCondLst>
                                  <p:childTnLst>
                                    <p:set>
                                      <p:cBhvr>
                                        <p:cTn id="284" dur="1" fill="hold">
                                          <p:stCondLst>
                                            <p:cond delay="0"/>
                                          </p:stCondLst>
                                        </p:cTn>
                                        <p:tgtEl>
                                          <p:spTgt spid="467"/>
                                        </p:tgtEl>
                                        <p:attrNameLst>
                                          <p:attrName>style.visibility</p:attrName>
                                        </p:attrNameLst>
                                      </p:cBhvr>
                                      <p:to>
                                        <p:strVal val="visible"/>
                                      </p:to>
                                    </p:set>
                                    <p:animEffect transition="in" filter="fade">
                                      <p:cBhvr>
                                        <p:cTn id="285" dur="1000"/>
                                        <p:tgtEl>
                                          <p:spTgt spid="467"/>
                                        </p:tgtEl>
                                      </p:cBhvr>
                                    </p:animEffect>
                                  </p:childTnLst>
                                </p:cTn>
                              </p:par>
                              <p:par>
                                <p:cTn id="286" presetID="10" presetClass="entr" presetSubtype="0" fill="hold" nodeType="withEffect">
                                  <p:stCondLst>
                                    <p:cond delay="0"/>
                                  </p:stCondLst>
                                  <p:childTnLst>
                                    <p:set>
                                      <p:cBhvr>
                                        <p:cTn id="287" dur="1" fill="hold">
                                          <p:stCondLst>
                                            <p:cond delay="0"/>
                                          </p:stCondLst>
                                        </p:cTn>
                                        <p:tgtEl>
                                          <p:spTgt spid="468"/>
                                        </p:tgtEl>
                                        <p:attrNameLst>
                                          <p:attrName>style.visibility</p:attrName>
                                        </p:attrNameLst>
                                      </p:cBhvr>
                                      <p:to>
                                        <p:strVal val="visible"/>
                                      </p:to>
                                    </p:set>
                                    <p:animEffect transition="in" filter="fade">
                                      <p:cBhvr>
                                        <p:cTn id="288" dur="1000"/>
                                        <p:tgtEl>
                                          <p:spTgt spid="468"/>
                                        </p:tgtEl>
                                      </p:cBhvr>
                                    </p:animEffect>
                                  </p:childTnLst>
                                </p:cTn>
                              </p:par>
                              <p:par>
                                <p:cTn id="289" presetID="10" presetClass="entr" presetSubtype="0" fill="hold" nodeType="withEffect">
                                  <p:stCondLst>
                                    <p:cond delay="0"/>
                                  </p:stCondLst>
                                  <p:childTnLst>
                                    <p:set>
                                      <p:cBhvr>
                                        <p:cTn id="290" dur="1" fill="hold">
                                          <p:stCondLst>
                                            <p:cond delay="0"/>
                                          </p:stCondLst>
                                        </p:cTn>
                                        <p:tgtEl>
                                          <p:spTgt spid="469"/>
                                        </p:tgtEl>
                                        <p:attrNameLst>
                                          <p:attrName>style.visibility</p:attrName>
                                        </p:attrNameLst>
                                      </p:cBhvr>
                                      <p:to>
                                        <p:strVal val="visible"/>
                                      </p:to>
                                    </p:set>
                                    <p:animEffect transition="in" filter="fade">
                                      <p:cBhvr>
                                        <p:cTn id="291" dur="1000"/>
                                        <p:tgtEl>
                                          <p:spTgt spid="469"/>
                                        </p:tgtEl>
                                      </p:cBhvr>
                                    </p:animEffect>
                                  </p:childTnLst>
                                </p:cTn>
                              </p:par>
                              <p:par>
                                <p:cTn id="292" presetID="10" presetClass="entr" presetSubtype="0" fill="hold" nodeType="withEffect">
                                  <p:stCondLst>
                                    <p:cond delay="0"/>
                                  </p:stCondLst>
                                  <p:childTnLst>
                                    <p:set>
                                      <p:cBhvr>
                                        <p:cTn id="293" dur="1" fill="hold">
                                          <p:stCondLst>
                                            <p:cond delay="0"/>
                                          </p:stCondLst>
                                        </p:cTn>
                                        <p:tgtEl>
                                          <p:spTgt spid="472"/>
                                        </p:tgtEl>
                                        <p:attrNameLst>
                                          <p:attrName>style.visibility</p:attrName>
                                        </p:attrNameLst>
                                      </p:cBhvr>
                                      <p:to>
                                        <p:strVal val="visible"/>
                                      </p:to>
                                    </p:set>
                                    <p:animEffect transition="in" filter="fade">
                                      <p:cBhvr>
                                        <p:cTn id="294" dur="1000"/>
                                        <p:tgtEl>
                                          <p:spTgt spid="472"/>
                                        </p:tgtEl>
                                      </p:cBhvr>
                                    </p:animEffect>
                                  </p:childTnLst>
                                </p:cTn>
                              </p:par>
                              <p:par>
                                <p:cTn id="295" presetID="10" presetClass="entr" presetSubtype="0" fill="hold" nodeType="withEffect">
                                  <p:stCondLst>
                                    <p:cond delay="0"/>
                                  </p:stCondLst>
                                  <p:childTnLst>
                                    <p:set>
                                      <p:cBhvr>
                                        <p:cTn id="296" dur="1" fill="hold">
                                          <p:stCondLst>
                                            <p:cond delay="0"/>
                                          </p:stCondLst>
                                        </p:cTn>
                                        <p:tgtEl>
                                          <p:spTgt spid="470"/>
                                        </p:tgtEl>
                                        <p:attrNameLst>
                                          <p:attrName>style.visibility</p:attrName>
                                        </p:attrNameLst>
                                      </p:cBhvr>
                                      <p:to>
                                        <p:strVal val="visible"/>
                                      </p:to>
                                    </p:set>
                                    <p:animEffect transition="in" filter="fade">
                                      <p:cBhvr>
                                        <p:cTn id="297" dur="1000"/>
                                        <p:tgtEl>
                                          <p:spTgt spid="470"/>
                                        </p:tgtEl>
                                      </p:cBhvr>
                                    </p:animEffect>
                                  </p:childTnLst>
                                </p:cTn>
                              </p:par>
                              <p:par>
                                <p:cTn id="298" presetID="10" presetClass="entr" presetSubtype="0" fill="hold" nodeType="withEffect">
                                  <p:stCondLst>
                                    <p:cond delay="0"/>
                                  </p:stCondLst>
                                  <p:childTnLst>
                                    <p:set>
                                      <p:cBhvr>
                                        <p:cTn id="299" dur="1" fill="hold">
                                          <p:stCondLst>
                                            <p:cond delay="0"/>
                                          </p:stCondLst>
                                        </p:cTn>
                                        <p:tgtEl>
                                          <p:spTgt spid="471"/>
                                        </p:tgtEl>
                                        <p:attrNameLst>
                                          <p:attrName>style.visibility</p:attrName>
                                        </p:attrNameLst>
                                      </p:cBhvr>
                                      <p:to>
                                        <p:strVal val="visible"/>
                                      </p:to>
                                    </p:set>
                                    <p:animEffect transition="in" filter="fade">
                                      <p:cBhvr>
                                        <p:cTn id="300" dur="1000"/>
                                        <p:tgtEl>
                                          <p:spTgt spid="471"/>
                                        </p:tgtEl>
                                      </p:cBhvr>
                                    </p:animEffect>
                                  </p:childTnLst>
                                </p:cTn>
                              </p:par>
                              <p:par>
                                <p:cTn id="301" presetID="10" presetClass="entr" presetSubtype="0" fill="hold" nodeType="withEffect">
                                  <p:stCondLst>
                                    <p:cond delay="0"/>
                                  </p:stCondLst>
                                  <p:childTnLst>
                                    <p:set>
                                      <p:cBhvr>
                                        <p:cTn id="302" dur="1" fill="hold">
                                          <p:stCondLst>
                                            <p:cond delay="0"/>
                                          </p:stCondLst>
                                        </p:cTn>
                                        <p:tgtEl>
                                          <p:spTgt spid="473"/>
                                        </p:tgtEl>
                                        <p:attrNameLst>
                                          <p:attrName>style.visibility</p:attrName>
                                        </p:attrNameLst>
                                      </p:cBhvr>
                                      <p:to>
                                        <p:strVal val="visible"/>
                                      </p:to>
                                    </p:set>
                                    <p:animEffect transition="in" filter="fade">
                                      <p:cBhvr>
                                        <p:cTn id="303" dur="1000"/>
                                        <p:tgtEl>
                                          <p:spTgt spid="473"/>
                                        </p:tgtEl>
                                      </p:cBhvr>
                                    </p:animEffect>
                                  </p:childTnLst>
                                </p:cTn>
                              </p:par>
                              <p:par>
                                <p:cTn id="304" presetID="10" presetClass="entr" presetSubtype="0" fill="hold" nodeType="withEffect">
                                  <p:stCondLst>
                                    <p:cond delay="0"/>
                                  </p:stCondLst>
                                  <p:childTnLst>
                                    <p:set>
                                      <p:cBhvr>
                                        <p:cTn id="305" dur="1" fill="hold">
                                          <p:stCondLst>
                                            <p:cond delay="0"/>
                                          </p:stCondLst>
                                        </p:cTn>
                                        <p:tgtEl>
                                          <p:spTgt spid="474"/>
                                        </p:tgtEl>
                                        <p:attrNameLst>
                                          <p:attrName>style.visibility</p:attrName>
                                        </p:attrNameLst>
                                      </p:cBhvr>
                                      <p:to>
                                        <p:strVal val="visible"/>
                                      </p:to>
                                    </p:set>
                                    <p:animEffect transition="in" filter="fade">
                                      <p:cBhvr>
                                        <p:cTn id="306" dur="1000"/>
                                        <p:tgtEl>
                                          <p:spTgt spid="474"/>
                                        </p:tgtEl>
                                      </p:cBhvr>
                                    </p:animEffect>
                                  </p:childTnLst>
                                </p:cTn>
                              </p:par>
                            </p:childTnLst>
                          </p:cTn>
                        </p:par>
                      </p:childTnLst>
                    </p:cTn>
                  </p:par>
                  <p:par>
                    <p:cTn id="307" fill="hold">
                      <p:stCondLst>
                        <p:cond delay="indefinite"/>
                      </p:stCondLst>
                      <p:childTnLst>
                        <p:par>
                          <p:cTn id="308" fill="hold">
                            <p:stCondLst>
                              <p:cond delay="0"/>
                            </p:stCondLst>
                            <p:childTnLst>
                              <p:par>
                                <p:cTn id="309" presetID="10" presetClass="entr" presetSubtype="0" fill="hold" nodeType="clickEffect">
                                  <p:stCondLst>
                                    <p:cond delay="0"/>
                                  </p:stCondLst>
                                  <p:childTnLst>
                                    <p:set>
                                      <p:cBhvr>
                                        <p:cTn id="310" dur="1" fill="hold">
                                          <p:stCondLst>
                                            <p:cond delay="0"/>
                                          </p:stCondLst>
                                        </p:cTn>
                                        <p:tgtEl>
                                          <p:spTgt spid="475"/>
                                        </p:tgtEl>
                                        <p:attrNameLst>
                                          <p:attrName>style.visibility</p:attrName>
                                        </p:attrNameLst>
                                      </p:cBhvr>
                                      <p:to>
                                        <p:strVal val="visible"/>
                                      </p:to>
                                    </p:set>
                                    <p:animEffect transition="in" filter="fade">
                                      <p:cBhvr>
                                        <p:cTn id="311" dur="500"/>
                                        <p:tgtEl>
                                          <p:spTgt spid="475"/>
                                        </p:tgtEl>
                                      </p:cBhvr>
                                    </p:animEffect>
                                  </p:childTnLst>
                                </p:cTn>
                              </p:par>
                            </p:childTnLst>
                          </p:cTn>
                        </p:par>
                      </p:childTnLst>
                    </p:cTn>
                  </p:par>
                  <p:par>
                    <p:cTn id="312" fill="hold">
                      <p:stCondLst>
                        <p:cond delay="indefinite"/>
                      </p:stCondLst>
                      <p:childTnLst>
                        <p:par>
                          <p:cTn id="313" fill="hold">
                            <p:stCondLst>
                              <p:cond delay="0"/>
                            </p:stCondLst>
                            <p:childTnLst>
                              <p:par>
                                <p:cTn id="314" presetID="10" presetClass="entr" presetSubtype="0" fill="hold" nodeType="clickEffect">
                                  <p:stCondLst>
                                    <p:cond delay="0"/>
                                  </p:stCondLst>
                                  <p:childTnLst>
                                    <p:set>
                                      <p:cBhvr>
                                        <p:cTn id="315" dur="1" fill="hold">
                                          <p:stCondLst>
                                            <p:cond delay="0"/>
                                          </p:stCondLst>
                                        </p:cTn>
                                        <p:tgtEl>
                                          <p:spTgt spid="477"/>
                                        </p:tgtEl>
                                        <p:attrNameLst>
                                          <p:attrName>style.visibility</p:attrName>
                                        </p:attrNameLst>
                                      </p:cBhvr>
                                      <p:to>
                                        <p:strVal val="visible"/>
                                      </p:to>
                                    </p:set>
                                    <p:animEffect transition="in" filter="fade">
                                      <p:cBhvr>
                                        <p:cTn id="316" dur="500"/>
                                        <p:tgtEl>
                                          <p:spTgt spid="477"/>
                                        </p:tgtEl>
                                      </p:cBhvr>
                                    </p:animEffect>
                                  </p:childTnLst>
                                </p:cTn>
                              </p:par>
                            </p:childTnLst>
                          </p:cTn>
                        </p:par>
                        <p:par>
                          <p:cTn id="317" fill="hold">
                            <p:stCondLst>
                              <p:cond delay="500"/>
                            </p:stCondLst>
                            <p:childTnLst>
                              <p:par>
                                <p:cTn id="318" presetID="10" presetClass="entr" presetSubtype="0" fill="hold" nodeType="afterEffect">
                                  <p:stCondLst>
                                    <p:cond delay="0"/>
                                  </p:stCondLst>
                                  <p:childTnLst>
                                    <p:set>
                                      <p:cBhvr>
                                        <p:cTn id="319" dur="1" fill="hold">
                                          <p:stCondLst>
                                            <p:cond delay="0"/>
                                          </p:stCondLst>
                                        </p:cTn>
                                        <p:tgtEl>
                                          <p:spTgt spid="476"/>
                                        </p:tgtEl>
                                        <p:attrNameLst>
                                          <p:attrName>style.visibility</p:attrName>
                                        </p:attrNameLst>
                                      </p:cBhvr>
                                      <p:to>
                                        <p:strVal val="visible"/>
                                      </p:to>
                                    </p:set>
                                    <p:animEffect transition="in" filter="fade">
                                      <p:cBhvr>
                                        <p:cTn id="320" dur="500"/>
                                        <p:tgtEl>
                                          <p:spTgt spid="476"/>
                                        </p:tgtEl>
                                      </p:cBhvr>
                                    </p:animEffect>
                                  </p:childTnLst>
                                </p:cTn>
                              </p:par>
                            </p:childTnLst>
                          </p:cTn>
                        </p:par>
                        <p:par>
                          <p:cTn id="321" fill="hold">
                            <p:stCondLst>
                              <p:cond delay="1000"/>
                            </p:stCondLst>
                            <p:childTnLst>
                              <p:par>
                                <p:cTn id="322" presetID="10" presetClass="exit" presetSubtype="0" fill="hold" nodeType="afterEffect">
                                  <p:stCondLst>
                                    <p:cond delay="0"/>
                                  </p:stCondLst>
                                  <p:childTnLst>
                                    <p:animEffect transition="out" filter="fade">
                                      <p:cBhvr>
                                        <p:cTn id="323" dur="500"/>
                                        <p:tgtEl>
                                          <p:spTgt spid="477"/>
                                        </p:tgtEl>
                                      </p:cBhvr>
                                    </p:animEffect>
                                    <p:set>
                                      <p:cBhvr>
                                        <p:cTn id="324" dur="1" fill="hold">
                                          <p:stCondLst>
                                            <p:cond delay="500"/>
                                          </p:stCondLst>
                                        </p:cTn>
                                        <p:tgtEl>
                                          <p:spTgt spid="477"/>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475"/>
                                        </p:tgtEl>
                                      </p:cBhvr>
                                    </p:animEffect>
                                    <p:set>
                                      <p:cBhvr>
                                        <p:cTn id="327" dur="1" fill="hold">
                                          <p:stCondLst>
                                            <p:cond delay="500"/>
                                          </p:stCondLst>
                                        </p:cTn>
                                        <p:tgtEl>
                                          <p:spTgt spid="475"/>
                                        </p:tgtEl>
                                        <p:attrNameLst>
                                          <p:attrName>style.visibility</p:attrName>
                                        </p:attrNameLst>
                                      </p:cBhvr>
                                      <p:to>
                                        <p:strVal val="hidden"/>
                                      </p:to>
                                    </p:set>
                                  </p:childTnLst>
                                </p:cTn>
                              </p:par>
                              <p:par>
                                <p:cTn id="328" presetID="10" presetClass="entr" presetSubtype="0" fill="hold" nodeType="withEffect">
                                  <p:stCondLst>
                                    <p:cond delay="0"/>
                                  </p:stCondLst>
                                  <p:childTnLst>
                                    <p:set>
                                      <p:cBhvr>
                                        <p:cTn id="329" dur="1" fill="hold">
                                          <p:stCondLst>
                                            <p:cond delay="0"/>
                                          </p:stCondLst>
                                        </p:cTn>
                                        <p:tgtEl>
                                          <p:spTgt spid="479"/>
                                        </p:tgtEl>
                                        <p:attrNameLst>
                                          <p:attrName>style.visibility</p:attrName>
                                        </p:attrNameLst>
                                      </p:cBhvr>
                                      <p:to>
                                        <p:strVal val="visible"/>
                                      </p:to>
                                    </p:set>
                                    <p:animEffect transition="in" filter="fade">
                                      <p:cBhvr>
                                        <p:cTn id="330" dur="500"/>
                                        <p:tgtEl>
                                          <p:spTgt spid="479"/>
                                        </p:tgtEl>
                                      </p:cBhvr>
                                    </p:animEffect>
                                  </p:childTnLst>
                                </p:cTn>
                              </p:par>
                            </p:childTnLst>
                          </p:cTn>
                        </p:par>
                      </p:childTnLst>
                    </p:cTn>
                  </p:par>
                  <p:par>
                    <p:cTn id="331" fill="hold">
                      <p:stCondLst>
                        <p:cond delay="indefinite"/>
                      </p:stCondLst>
                      <p:childTnLst>
                        <p:par>
                          <p:cTn id="332" fill="hold">
                            <p:stCondLst>
                              <p:cond delay="0"/>
                            </p:stCondLst>
                            <p:childTnLst>
                              <p:par>
                                <p:cTn id="333" presetID="10" presetClass="entr" presetSubtype="0" fill="hold" nodeType="clickEffect">
                                  <p:stCondLst>
                                    <p:cond delay="0"/>
                                  </p:stCondLst>
                                  <p:childTnLst>
                                    <p:set>
                                      <p:cBhvr>
                                        <p:cTn id="334" dur="1" fill="hold">
                                          <p:stCondLst>
                                            <p:cond delay="0"/>
                                          </p:stCondLst>
                                        </p:cTn>
                                        <p:tgtEl>
                                          <p:spTgt spid="478"/>
                                        </p:tgtEl>
                                        <p:attrNameLst>
                                          <p:attrName>style.visibility</p:attrName>
                                        </p:attrNameLst>
                                      </p:cBhvr>
                                      <p:to>
                                        <p:strVal val="visible"/>
                                      </p:to>
                                    </p:set>
                                    <p:animEffect transition="in" filter="fade">
                                      <p:cBhvr>
                                        <p:cTn id="335" dur="500"/>
                                        <p:tgtEl>
                                          <p:spTgt spid="478"/>
                                        </p:tgtEl>
                                      </p:cBhvr>
                                    </p:animEffect>
                                  </p:childTnLst>
                                </p:cTn>
                              </p:par>
                            </p:childTnLst>
                          </p:cTn>
                        </p:par>
                      </p:childTnLst>
                    </p:cTn>
                  </p:par>
                  <p:par>
                    <p:cTn id="336" fill="hold">
                      <p:stCondLst>
                        <p:cond delay="indefinite"/>
                      </p:stCondLst>
                      <p:childTnLst>
                        <p:par>
                          <p:cTn id="337" fill="hold">
                            <p:stCondLst>
                              <p:cond delay="0"/>
                            </p:stCondLst>
                            <p:childTnLst>
                              <p:par>
                                <p:cTn id="338" presetID="10" presetClass="entr" presetSubtype="0" fill="hold" nodeType="clickEffect">
                                  <p:stCondLst>
                                    <p:cond delay="0"/>
                                  </p:stCondLst>
                                  <p:childTnLst>
                                    <p:set>
                                      <p:cBhvr>
                                        <p:cTn id="339" dur="1" fill="hold">
                                          <p:stCondLst>
                                            <p:cond delay="0"/>
                                          </p:stCondLst>
                                        </p:cTn>
                                        <p:tgtEl>
                                          <p:spTgt spid="481"/>
                                        </p:tgtEl>
                                        <p:attrNameLst>
                                          <p:attrName>style.visibility</p:attrName>
                                        </p:attrNameLst>
                                      </p:cBhvr>
                                      <p:to>
                                        <p:strVal val="visible"/>
                                      </p:to>
                                    </p:set>
                                    <p:animEffect transition="in" filter="fade">
                                      <p:cBhvr>
                                        <p:cTn id="340" dur="500"/>
                                        <p:tgtEl>
                                          <p:spTgt spid="481"/>
                                        </p:tgtEl>
                                      </p:cBhvr>
                                    </p:animEffect>
                                  </p:childTnLst>
                                </p:cTn>
                              </p:par>
                            </p:childTnLst>
                          </p:cTn>
                        </p:par>
                        <p:par>
                          <p:cTn id="341" fill="hold">
                            <p:stCondLst>
                              <p:cond delay="500"/>
                            </p:stCondLst>
                            <p:childTnLst>
                              <p:par>
                                <p:cTn id="342" presetID="10" presetClass="entr" presetSubtype="0" fill="hold" nodeType="afterEffect">
                                  <p:stCondLst>
                                    <p:cond delay="0"/>
                                  </p:stCondLst>
                                  <p:childTnLst>
                                    <p:set>
                                      <p:cBhvr>
                                        <p:cTn id="343" dur="1" fill="hold">
                                          <p:stCondLst>
                                            <p:cond delay="0"/>
                                          </p:stCondLst>
                                        </p:cTn>
                                        <p:tgtEl>
                                          <p:spTgt spid="480"/>
                                        </p:tgtEl>
                                        <p:attrNameLst>
                                          <p:attrName>style.visibility</p:attrName>
                                        </p:attrNameLst>
                                      </p:cBhvr>
                                      <p:to>
                                        <p:strVal val="visible"/>
                                      </p:to>
                                    </p:set>
                                    <p:animEffect transition="in" filter="fade">
                                      <p:cBhvr>
                                        <p:cTn id="344" dur="500"/>
                                        <p:tgtEl>
                                          <p:spTgt spid="480"/>
                                        </p:tgtEl>
                                      </p:cBhvr>
                                    </p:animEffect>
                                  </p:childTnLst>
                                </p:cTn>
                              </p:par>
                            </p:childTnLst>
                          </p:cTn>
                        </p:par>
                        <p:par>
                          <p:cTn id="345" fill="hold">
                            <p:stCondLst>
                              <p:cond delay="1000"/>
                            </p:stCondLst>
                            <p:childTnLst>
                              <p:par>
                                <p:cTn id="346" presetID="10" presetClass="exit" presetSubtype="0" fill="hold" nodeType="afterEffect">
                                  <p:stCondLst>
                                    <p:cond delay="0"/>
                                  </p:stCondLst>
                                  <p:childTnLst>
                                    <p:animEffect transition="out" filter="fade">
                                      <p:cBhvr>
                                        <p:cTn id="347" dur="500"/>
                                        <p:tgtEl>
                                          <p:spTgt spid="481"/>
                                        </p:tgtEl>
                                      </p:cBhvr>
                                    </p:animEffect>
                                    <p:set>
                                      <p:cBhvr>
                                        <p:cTn id="348" dur="1" fill="hold">
                                          <p:stCondLst>
                                            <p:cond delay="500"/>
                                          </p:stCondLst>
                                        </p:cTn>
                                        <p:tgtEl>
                                          <p:spTgt spid="481"/>
                                        </p:tgtEl>
                                        <p:attrNameLst>
                                          <p:attrName>style.visibility</p:attrName>
                                        </p:attrNameLst>
                                      </p:cBhvr>
                                      <p:to>
                                        <p:strVal val="hidden"/>
                                      </p:to>
                                    </p:set>
                                  </p:childTnLst>
                                </p:cTn>
                              </p:par>
                              <p:par>
                                <p:cTn id="349" presetID="10" presetClass="exit" presetSubtype="0" fill="hold" nodeType="withEffect">
                                  <p:stCondLst>
                                    <p:cond delay="0"/>
                                  </p:stCondLst>
                                  <p:childTnLst>
                                    <p:animEffect transition="out" filter="fade">
                                      <p:cBhvr>
                                        <p:cTn id="350" dur="500"/>
                                        <p:tgtEl>
                                          <p:spTgt spid="479"/>
                                        </p:tgtEl>
                                      </p:cBhvr>
                                    </p:animEffect>
                                    <p:set>
                                      <p:cBhvr>
                                        <p:cTn id="351" dur="1" fill="hold">
                                          <p:stCondLst>
                                            <p:cond delay="500"/>
                                          </p:stCondLst>
                                        </p:cTn>
                                        <p:tgtEl>
                                          <p:spTgt spid="479"/>
                                        </p:tgtEl>
                                        <p:attrNameLst>
                                          <p:attrName>style.visibility</p:attrName>
                                        </p:attrNameLst>
                                      </p:cBhvr>
                                      <p:to>
                                        <p:strVal val="hidden"/>
                                      </p:to>
                                    </p:set>
                                  </p:childTnLst>
                                </p:cTn>
                              </p:par>
                              <p:par>
                                <p:cTn id="352" presetID="10" presetClass="entr" presetSubtype="0" fill="hold" nodeType="withEffect">
                                  <p:stCondLst>
                                    <p:cond delay="0"/>
                                  </p:stCondLst>
                                  <p:childTnLst>
                                    <p:set>
                                      <p:cBhvr>
                                        <p:cTn id="353" dur="1" fill="hold">
                                          <p:stCondLst>
                                            <p:cond delay="0"/>
                                          </p:stCondLst>
                                        </p:cTn>
                                        <p:tgtEl>
                                          <p:spTgt spid="483"/>
                                        </p:tgtEl>
                                        <p:attrNameLst>
                                          <p:attrName>style.visibility</p:attrName>
                                        </p:attrNameLst>
                                      </p:cBhvr>
                                      <p:to>
                                        <p:strVal val="visible"/>
                                      </p:to>
                                    </p:set>
                                    <p:animEffect transition="in" filter="fade">
                                      <p:cBhvr>
                                        <p:cTn id="354" dur="500"/>
                                        <p:tgtEl>
                                          <p:spTgt spid="483"/>
                                        </p:tgtEl>
                                      </p:cBhvr>
                                    </p:animEffect>
                                  </p:childTnLst>
                                </p:cTn>
                              </p:par>
                            </p:childTnLst>
                          </p:cTn>
                        </p:par>
                      </p:childTnLst>
                    </p:cTn>
                  </p:par>
                  <p:par>
                    <p:cTn id="355" fill="hold">
                      <p:stCondLst>
                        <p:cond delay="indefinite"/>
                      </p:stCondLst>
                      <p:childTnLst>
                        <p:par>
                          <p:cTn id="356" fill="hold">
                            <p:stCondLst>
                              <p:cond delay="0"/>
                            </p:stCondLst>
                            <p:childTnLst>
                              <p:par>
                                <p:cTn id="357" presetID="10" presetClass="entr" presetSubtype="0" fill="hold" nodeType="clickEffect">
                                  <p:stCondLst>
                                    <p:cond delay="0"/>
                                  </p:stCondLst>
                                  <p:childTnLst>
                                    <p:set>
                                      <p:cBhvr>
                                        <p:cTn id="358" dur="1" fill="hold">
                                          <p:stCondLst>
                                            <p:cond delay="0"/>
                                          </p:stCondLst>
                                        </p:cTn>
                                        <p:tgtEl>
                                          <p:spTgt spid="482"/>
                                        </p:tgtEl>
                                        <p:attrNameLst>
                                          <p:attrName>style.visibility</p:attrName>
                                        </p:attrNameLst>
                                      </p:cBhvr>
                                      <p:to>
                                        <p:strVal val="visible"/>
                                      </p:to>
                                    </p:set>
                                    <p:animEffect transition="in" filter="fade">
                                      <p:cBhvr>
                                        <p:cTn id="359" dur="500"/>
                                        <p:tgtEl>
                                          <p:spTgt spid="482"/>
                                        </p:tgtEl>
                                      </p:cBhvr>
                                    </p:animEffect>
                                  </p:childTnLst>
                                </p:cTn>
                              </p:par>
                            </p:childTnLst>
                          </p:cTn>
                        </p:par>
                      </p:childTnLst>
                    </p:cTn>
                  </p:par>
                  <p:par>
                    <p:cTn id="360" fill="hold">
                      <p:stCondLst>
                        <p:cond delay="indefinite"/>
                      </p:stCondLst>
                      <p:childTnLst>
                        <p:par>
                          <p:cTn id="361" fill="hold">
                            <p:stCondLst>
                              <p:cond delay="0"/>
                            </p:stCondLst>
                            <p:childTnLst>
                              <p:par>
                                <p:cTn id="362" presetID="10" presetClass="entr" presetSubtype="0" fill="hold" nodeType="clickEffect">
                                  <p:stCondLst>
                                    <p:cond delay="0"/>
                                  </p:stCondLst>
                                  <p:childTnLst>
                                    <p:set>
                                      <p:cBhvr>
                                        <p:cTn id="363" dur="1" fill="hold">
                                          <p:stCondLst>
                                            <p:cond delay="0"/>
                                          </p:stCondLst>
                                        </p:cTn>
                                        <p:tgtEl>
                                          <p:spTgt spid="485"/>
                                        </p:tgtEl>
                                        <p:attrNameLst>
                                          <p:attrName>style.visibility</p:attrName>
                                        </p:attrNameLst>
                                      </p:cBhvr>
                                      <p:to>
                                        <p:strVal val="visible"/>
                                      </p:to>
                                    </p:set>
                                    <p:animEffect transition="in" filter="fade">
                                      <p:cBhvr>
                                        <p:cTn id="364" dur="500"/>
                                        <p:tgtEl>
                                          <p:spTgt spid="485"/>
                                        </p:tgtEl>
                                      </p:cBhvr>
                                    </p:animEffect>
                                  </p:childTnLst>
                                </p:cTn>
                              </p:par>
                            </p:childTnLst>
                          </p:cTn>
                        </p:par>
                        <p:par>
                          <p:cTn id="365" fill="hold">
                            <p:stCondLst>
                              <p:cond delay="500"/>
                            </p:stCondLst>
                            <p:childTnLst>
                              <p:par>
                                <p:cTn id="366" presetID="10" presetClass="entr" presetSubtype="0" fill="hold" nodeType="afterEffect">
                                  <p:stCondLst>
                                    <p:cond delay="0"/>
                                  </p:stCondLst>
                                  <p:childTnLst>
                                    <p:set>
                                      <p:cBhvr>
                                        <p:cTn id="367" dur="1" fill="hold">
                                          <p:stCondLst>
                                            <p:cond delay="0"/>
                                          </p:stCondLst>
                                        </p:cTn>
                                        <p:tgtEl>
                                          <p:spTgt spid="484"/>
                                        </p:tgtEl>
                                        <p:attrNameLst>
                                          <p:attrName>style.visibility</p:attrName>
                                        </p:attrNameLst>
                                      </p:cBhvr>
                                      <p:to>
                                        <p:strVal val="visible"/>
                                      </p:to>
                                    </p:set>
                                    <p:animEffect transition="in" filter="fade">
                                      <p:cBhvr>
                                        <p:cTn id="368" dur="500"/>
                                        <p:tgtEl>
                                          <p:spTgt spid="484"/>
                                        </p:tgtEl>
                                      </p:cBhvr>
                                    </p:animEffect>
                                  </p:childTnLst>
                                </p:cTn>
                              </p:par>
                            </p:childTnLst>
                          </p:cTn>
                        </p:par>
                        <p:par>
                          <p:cTn id="369" fill="hold">
                            <p:stCondLst>
                              <p:cond delay="1000"/>
                            </p:stCondLst>
                            <p:childTnLst>
                              <p:par>
                                <p:cTn id="370" presetID="10" presetClass="exit" presetSubtype="0" fill="hold" nodeType="afterEffect">
                                  <p:stCondLst>
                                    <p:cond delay="0"/>
                                  </p:stCondLst>
                                  <p:childTnLst>
                                    <p:animEffect transition="out" filter="fade">
                                      <p:cBhvr>
                                        <p:cTn id="371" dur="500"/>
                                        <p:tgtEl>
                                          <p:spTgt spid="485"/>
                                        </p:tgtEl>
                                      </p:cBhvr>
                                    </p:animEffect>
                                    <p:set>
                                      <p:cBhvr>
                                        <p:cTn id="372" dur="1" fill="hold">
                                          <p:stCondLst>
                                            <p:cond delay="500"/>
                                          </p:stCondLst>
                                        </p:cTn>
                                        <p:tgtEl>
                                          <p:spTgt spid="485"/>
                                        </p:tgtEl>
                                        <p:attrNameLst>
                                          <p:attrName>style.visibility</p:attrName>
                                        </p:attrNameLst>
                                      </p:cBhvr>
                                      <p:to>
                                        <p:strVal val="hidden"/>
                                      </p:to>
                                    </p:set>
                                  </p:childTnLst>
                                </p:cTn>
                              </p:par>
                              <p:par>
                                <p:cTn id="373" presetID="10" presetClass="entr" presetSubtype="0" fill="hold" nodeType="withEffect">
                                  <p:stCondLst>
                                    <p:cond delay="0"/>
                                  </p:stCondLst>
                                  <p:childTnLst>
                                    <p:set>
                                      <p:cBhvr>
                                        <p:cTn id="374" dur="1" fill="hold">
                                          <p:stCondLst>
                                            <p:cond delay="0"/>
                                          </p:stCondLst>
                                        </p:cTn>
                                        <p:tgtEl>
                                          <p:spTgt spid="487"/>
                                        </p:tgtEl>
                                        <p:attrNameLst>
                                          <p:attrName>style.visibility</p:attrName>
                                        </p:attrNameLst>
                                      </p:cBhvr>
                                      <p:to>
                                        <p:strVal val="visible"/>
                                      </p:to>
                                    </p:set>
                                    <p:animEffect transition="in" filter="fade">
                                      <p:cBhvr>
                                        <p:cTn id="375" dur="500"/>
                                        <p:tgtEl>
                                          <p:spTgt spid="487"/>
                                        </p:tgtEl>
                                      </p:cBhvr>
                                    </p:animEffect>
                                  </p:childTnLst>
                                </p:cTn>
                              </p:par>
                              <p:par>
                                <p:cTn id="376" presetID="10" presetClass="exit" presetSubtype="0" fill="hold" nodeType="withEffect">
                                  <p:stCondLst>
                                    <p:cond delay="0"/>
                                  </p:stCondLst>
                                  <p:childTnLst>
                                    <p:animEffect transition="out" filter="fade">
                                      <p:cBhvr>
                                        <p:cTn id="377" dur="500"/>
                                        <p:tgtEl>
                                          <p:spTgt spid="483"/>
                                        </p:tgtEl>
                                      </p:cBhvr>
                                    </p:animEffect>
                                    <p:set>
                                      <p:cBhvr>
                                        <p:cTn id="378" dur="1" fill="hold">
                                          <p:stCondLst>
                                            <p:cond delay="500"/>
                                          </p:stCondLst>
                                        </p:cTn>
                                        <p:tgtEl>
                                          <p:spTgt spid="483"/>
                                        </p:tgtEl>
                                        <p:attrNameLst>
                                          <p:attrName>style.visibility</p:attrName>
                                        </p:attrNameLst>
                                      </p:cBhvr>
                                      <p:to>
                                        <p:strVal val="hidden"/>
                                      </p:to>
                                    </p:set>
                                  </p:childTnLst>
                                </p:cTn>
                              </p:par>
                            </p:childTnLst>
                          </p:cTn>
                        </p:par>
                      </p:childTnLst>
                    </p:cTn>
                  </p:par>
                  <p:par>
                    <p:cTn id="379" fill="hold">
                      <p:stCondLst>
                        <p:cond delay="indefinite"/>
                      </p:stCondLst>
                      <p:childTnLst>
                        <p:par>
                          <p:cTn id="380" fill="hold">
                            <p:stCondLst>
                              <p:cond delay="0"/>
                            </p:stCondLst>
                            <p:childTnLst>
                              <p:par>
                                <p:cTn id="381" presetID="10" presetClass="entr" presetSubtype="0" fill="hold" nodeType="clickEffect">
                                  <p:stCondLst>
                                    <p:cond delay="0"/>
                                  </p:stCondLst>
                                  <p:childTnLst>
                                    <p:set>
                                      <p:cBhvr>
                                        <p:cTn id="382" dur="1" fill="hold">
                                          <p:stCondLst>
                                            <p:cond delay="0"/>
                                          </p:stCondLst>
                                        </p:cTn>
                                        <p:tgtEl>
                                          <p:spTgt spid="486"/>
                                        </p:tgtEl>
                                        <p:attrNameLst>
                                          <p:attrName>style.visibility</p:attrName>
                                        </p:attrNameLst>
                                      </p:cBhvr>
                                      <p:to>
                                        <p:strVal val="visible"/>
                                      </p:to>
                                    </p:set>
                                    <p:animEffect transition="in" filter="fade">
                                      <p:cBhvr>
                                        <p:cTn id="383" dur="500"/>
                                        <p:tgtEl>
                                          <p:spTgt spid="486"/>
                                        </p:tgtEl>
                                      </p:cBhvr>
                                    </p:animEffect>
                                  </p:childTnLst>
                                </p:cTn>
                              </p:par>
                            </p:childTnLst>
                          </p:cTn>
                        </p:par>
                      </p:childTnLst>
                    </p:cTn>
                  </p:par>
                  <p:par>
                    <p:cTn id="384" fill="hold">
                      <p:stCondLst>
                        <p:cond delay="indefinite"/>
                      </p:stCondLst>
                      <p:childTnLst>
                        <p:par>
                          <p:cTn id="385" fill="hold">
                            <p:stCondLst>
                              <p:cond delay="0"/>
                            </p:stCondLst>
                            <p:childTnLst>
                              <p:par>
                                <p:cTn id="386" presetID="10" presetClass="entr" presetSubtype="0" fill="hold" nodeType="clickEffect">
                                  <p:stCondLst>
                                    <p:cond delay="0"/>
                                  </p:stCondLst>
                                  <p:childTnLst>
                                    <p:set>
                                      <p:cBhvr>
                                        <p:cTn id="387" dur="1" fill="hold">
                                          <p:stCondLst>
                                            <p:cond delay="0"/>
                                          </p:stCondLst>
                                        </p:cTn>
                                        <p:tgtEl>
                                          <p:spTgt spid="489"/>
                                        </p:tgtEl>
                                        <p:attrNameLst>
                                          <p:attrName>style.visibility</p:attrName>
                                        </p:attrNameLst>
                                      </p:cBhvr>
                                      <p:to>
                                        <p:strVal val="visible"/>
                                      </p:to>
                                    </p:set>
                                    <p:animEffect transition="in" filter="fade">
                                      <p:cBhvr>
                                        <p:cTn id="388" dur="500"/>
                                        <p:tgtEl>
                                          <p:spTgt spid="489"/>
                                        </p:tgtEl>
                                      </p:cBhvr>
                                    </p:animEffect>
                                  </p:childTnLst>
                                </p:cTn>
                              </p:par>
                            </p:childTnLst>
                          </p:cTn>
                        </p:par>
                        <p:par>
                          <p:cTn id="389" fill="hold">
                            <p:stCondLst>
                              <p:cond delay="500"/>
                            </p:stCondLst>
                            <p:childTnLst>
                              <p:par>
                                <p:cTn id="390" presetID="10" presetClass="entr" presetSubtype="0" fill="hold" nodeType="afterEffect">
                                  <p:stCondLst>
                                    <p:cond delay="0"/>
                                  </p:stCondLst>
                                  <p:childTnLst>
                                    <p:set>
                                      <p:cBhvr>
                                        <p:cTn id="391" dur="1" fill="hold">
                                          <p:stCondLst>
                                            <p:cond delay="0"/>
                                          </p:stCondLst>
                                        </p:cTn>
                                        <p:tgtEl>
                                          <p:spTgt spid="488"/>
                                        </p:tgtEl>
                                        <p:attrNameLst>
                                          <p:attrName>style.visibility</p:attrName>
                                        </p:attrNameLst>
                                      </p:cBhvr>
                                      <p:to>
                                        <p:strVal val="visible"/>
                                      </p:to>
                                    </p:set>
                                    <p:animEffect transition="in" filter="fade">
                                      <p:cBhvr>
                                        <p:cTn id="392" dur="500"/>
                                        <p:tgtEl>
                                          <p:spTgt spid="488"/>
                                        </p:tgtEl>
                                      </p:cBhvr>
                                    </p:animEffect>
                                  </p:childTnLst>
                                </p:cTn>
                              </p:par>
                            </p:childTnLst>
                          </p:cTn>
                        </p:par>
                        <p:par>
                          <p:cTn id="393" fill="hold">
                            <p:stCondLst>
                              <p:cond delay="1000"/>
                            </p:stCondLst>
                            <p:childTnLst>
                              <p:par>
                                <p:cTn id="394" presetID="10" presetClass="exit" presetSubtype="0" fill="hold" nodeType="afterEffect">
                                  <p:stCondLst>
                                    <p:cond delay="0"/>
                                  </p:stCondLst>
                                  <p:childTnLst>
                                    <p:animEffect transition="out" filter="fade">
                                      <p:cBhvr>
                                        <p:cTn id="395" dur="500"/>
                                        <p:tgtEl>
                                          <p:spTgt spid="489"/>
                                        </p:tgtEl>
                                      </p:cBhvr>
                                    </p:animEffect>
                                    <p:set>
                                      <p:cBhvr>
                                        <p:cTn id="396" dur="1" fill="hold">
                                          <p:stCondLst>
                                            <p:cond delay="500"/>
                                          </p:stCondLst>
                                        </p:cTn>
                                        <p:tgtEl>
                                          <p:spTgt spid="489"/>
                                        </p:tgtEl>
                                        <p:attrNameLst>
                                          <p:attrName>style.visibility</p:attrName>
                                        </p:attrNameLst>
                                      </p:cBhvr>
                                      <p:to>
                                        <p:strVal val="hidden"/>
                                      </p:to>
                                    </p:set>
                                  </p:childTnLst>
                                </p:cTn>
                              </p:par>
                              <p:par>
                                <p:cTn id="397" presetID="10" presetClass="exit" presetSubtype="0" fill="hold" nodeType="withEffect">
                                  <p:stCondLst>
                                    <p:cond delay="0"/>
                                  </p:stCondLst>
                                  <p:childTnLst>
                                    <p:animEffect transition="out" filter="fade">
                                      <p:cBhvr>
                                        <p:cTn id="398" dur="500"/>
                                        <p:tgtEl>
                                          <p:spTgt spid="487"/>
                                        </p:tgtEl>
                                      </p:cBhvr>
                                    </p:animEffect>
                                    <p:set>
                                      <p:cBhvr>
                                        <p:cTn id="399" dur="1" fill="hold">
                                          <p:stCondLst>
                                            <p:cond delay="500"/>
                                          </p:stCondLst>
                                        </p:cTn>
                                        <p:tgtEl>
                                          <p:spTgt spid="487"/>
                                        </p:tgtEl>
                                        <p:attrNameLst>
                                          <p:attrName>style.visibility</p:attrName>
                                        </p:attrNameLst>
                                      </p:cBhvr>
                                      <p:to>
                                        <p:strVal val="hidden"/>
                                      </p:to>
                                    </p:set>
                                  </p:childTnLst>
                                </p:cTn>
                              </p:par>
                              <p:par>
                                <p:cTn id="400" presetID="10" presetClass="entr" presetSubtype="0" fill="hold" nodeType="withEffect">
                                  <p:stCondLst>
                                    <p:cond delay="0"/>
                                  </p:stCondLst>
                                  <p:childTnLst>
                                    <p:set>
                                      <p:cBhvr>
                                        <p:cTn id="401" dur="1" fill="hold">
                                          <p:stCondLst>
                                            <p:cond delay="0"/>
                                          </p:stCondLst>
                                        </p:cTn>
                                        <p:tgtEl>
                                          <p:spTgt spid="491"/>
                                        </p:tgtEl>
                                        <p:attrNameLst>
                                          <p:attrName>style.visibility</p:attrName>
                                        </p:attrNameLst>
                                      </p:cBhvr>
                                      <p:to>
                                        <p:strVal val="visible"/>
                                      </p:to>
                                    </p:set>
                                    <p:animEffect transition="in" filter="fade">
                                      <p:cBhvr>
                                        <p:cTn id="402" dur="500"/>
                                        <p:tgtEl>
                                          <p:spTgt spid="491"/>
                                        </p:tgtEl>
                                      </p:cBhvr>
                                    </p:animEffect>
                                  </p:childTnLst>
                                </p:cTn>
                              </p:par>
                            </p:childTnLst>
                          </p:cTn>
                        </p:par>
                      </p:childTnLst>
                    </p:cTn>
                  </p:par>
                  <p:par>
                    <p:cTn id="403" fill="hold">
                      <p:stCondLst>
                        <p:cond delay="indefinite"/>
                      </p:stCondLst>
                      <p:childTnLst>
                        <p:par>
                          <p:cTn id="404" fill="hold">
                            <p:stCondLst>
                              <p:cond delay="0"/>
                            </p:stCondLst>
                            <p:childTnLst>
                              <p:par>
                                <p:cTn id="405" presetID="10" presetClass="entr" presetSubtype="0" fill="hold" nodeType="clickEffect">
                                  <p:stCondLst>
                                    <p:cond delay="0"/>
                                  </p:stCondLst>
                                  <p:childTnLst>
                                    <p:set>
                                      <p:cBhvr>
                                        <p:cTn id="406" dur="1" fill="hold">
                                          <p:stCondLst>
                                            <p:cond delay="0"/>
                                          </p:stCondLst>
                                        </p:cTn>
                                        <p:tgtEl>
                                          <p:spTgt spid="490"/>
                                        </p:tgtEl>
                                        <p:attrNameLst>
                                          <p:attrName>style.visibility</p:attrName>
                                        </p:attrNameLst>
                                      </p:cBhvr>
                                      <p:to>
                                        <p:strVal val="visible"/>
                                      </p:to>
                                    </p:set>
                                    <p:animEffect transition="in" filter="fade">
                                      <p:cBhvr>
                                        <p:cTn id="407" dur="500"/>
                                        <p:tgtEl>
                                          <p:spTgt spid="490"/>
                                        </p:tgtEl>
                                      </p:cBhvr>
                                    </p:animEffect>
                                  </p:childTnLst>
                                </p:cTn>
                              </p:par>
                            </p:childTnLst>
                          </p:cTn>
                        </p:par>
                      </p:childTnLst>
                    </p:cTn>
                  </p:par>
                  <p:par>
                    <p:cTn id="408" fill="hold">
                      <p:stCondLst>
                        <p:cond delay="indefinite"/>
                      </p:stCondLst>
                      <p:childTnLst>
                        <p:par>
                          <p:cTn id="409" fill="hold">
                            <p:stCondLst>
                              <p:cond delay="0"/>
                            </p:stCondLst>
                            <p:childTnLst>
                              <p:par>
                                <p:cTn id="410" presetID="10" presetClass="entr" presetSubtype="0" fill="hold" nodeType="clickEffect">
                                  <p:stCondLst>
                                    <p:cond delay="0"/>
                                  </p:stCondLst>
                                  <p:childTnLst>
                                    <p:set>
                                      <p:cBhvr>
                                        <p:cTn id="411" dur="1" fill="hold">
                                          <p:stCondLst>
                                            <p:cond delay="0"/>
                                          </p:stCondLst>
                                        </p:cTn>
                                        <p:tgtEl>
                                          <p:spTgt spid="493"/>
                                        </p:tgtEl>
                                        <p:attrNameLst>
                                          <p:attrName>style.visibility</p:attrName>
                                        </p:attrNameLst>
                                      </p:cBhvr>
                                      <p:to>
                                        <p:strVal val="visible"/>
                                      </p:to>
                                    </p:set>
                                    <p:animEffect transition="in" filter="fade">
                                      <p:cBhvr>
                                        <p:cTn id="412" dur="500"/>
                                        <p:tgtEl>
                                          <p:spTgt spid="493"/>
                                        </p:tgtEl>
                                      </p:cBhvr>
                                    </p:animEffect>
                                  </p:childTnLst>
                                </p:cTn>
                              </p:par>
                            </p:childTnLst>
                          </p:cTn>
                        </p:par>
                        <p:par>
                          <p:cTn id="413" fill="hold">
                            <p:stCondLst>
                              <p:cond delay="500"/>
                            </p:stCondLst>
                            <p:childTnLst>
                              <p:par>
                                <p:cTn id="414" presetID="10" presetClass="entr" presetSubtype="0" fill="hold" nodeType="afterEffect">
                                  <p:stCondLst>
                                    <p:cond delay="0"/>
                                  </p:stCondLst>
                                  <p:childTnLst>
                                    <p:set>
                                      <p:cBhvr>
                                        <p:cTn id="415" dur="1" fill="hold">
                                          <p:stCondLst>
                                            <p:cond delay="0"/>
                                          </p:stCondLst>
                                        </p:cTn>
                                        <p:tgtEl>
                                          <p:spTgt spid="492"/>
                                        </p:tgtEl>
                                        <p:attrNameLst>
                                          <p:attrName>style.visibility</p:attrName>
                                        </p:attrNameLst>
                                      </p:cBhvr>
                                      <p:to>
                                        <p:strVal val="visible"/>
                                      </p:to>
                                    </p:set>
                                    <p:animEffect transition="in" filter="fade">
                                      <p:cBhvr>
                                        <p:cTn id="416" dur="500"/>
                                        <p:tgtEl>
                                          <p:spTgt spid="492"/>
                                        </p:tgtEl>
                                      </p:cBhvr>
                                    </p:animEffect>
                                  </p:childTnLst>
                                </p:cTn>
                              </p:par>
                            </p:childTnLst>
                          </p:cTn>
                        </p:par>
                        <p:par>
                          <p:cTn id="417" fill="hold">
                            <p:stCondLst>
                              <p:cond delay="1000"/>
                            </p:stCondLst>
                            <p:childTnLst>
                              <p:par>
                                <p:cTn id="418" presetID="10" presetClass="exit" presetSubtype="0" fill="hold" nodeType="afterEffect">
                                  <p:stCondLst>
                                    <p:cond delay="0"/>
                                  </p:stCondLst>
                                  <p:childTnLst>
                                    <p:animEffect transition="out" filter="fade">
                                      <p:cBhvr>
                                        <p:cTn id="419" dur="500"/>
                                        <p:tgtEl>
                                          <p:spTgt spid="493"/>
                                        </p:tgtEl>
                                      </p:cBhvr>
                                    </p:animEffect>
                                    <p:set>
                                      <p:cBhvr>
                                        <p:cTn id="420" dur="1" fill="hold">
                                          <p:stCondLst>
                                            <p:cond delay="500"/>
                                          </p:stCondLst>
                                        </p:cTn>
                                        <p:tgtEl>
                                          <p:spTgt spid="493"/>
                                        </p:tgtEl>
                                        <p:attrNameLst>
                                          <p:attrName>style.visibility</p:attrName>
                                        </p:attrNameLst>
                                      </p:cBhvr>
                                      <p:to>
                                        <p:strVal val="hidden"/>
                                      </p:to>
                                    </p:set>
                                  </p:childTnLst>
                                </p:cTn>
                              </p:par>
                              <p:par>
                                <p:cTn id="421" presetID="10" presetClass="entr" presetSubtype="0" fill="hold" nodeType="withEffect">
                                  <p:stCondLst>
                                    <p:cond delay="0"/>
                                  </p:stCondLst>
                                  <p:childTnLst>
                                    <p:set>
                                      <p:cBhvr>
                                        <p:cTn id="422" dur="1" fill="hold">
                                          <p:stCondLst>
                                            <p:cond delay="0"/>
                                          </p:stCondLst>
                                        </p:cTn>
                                        <p:tgtEl>
                                          <p:spTgt spid="494"/>
                                        </p:tgtEl>
                                        <p:attrNameLst>
                                          <p:attrName>style.visibility</p:attrName>
                                        </p:attrNameLst>
                                      </p:cBhvr>
                                      <p:to>
                                        <p:strVal val="visible"/>
                                      </p:to>
                                    </p:set>
                                    <p:animEffect transition="in" filter="fade">
                                      <p:cBhvr>
                                        <p:cTn id="423" dur="500"/>
                                        <p:tgtEl>
                                          <p:spTgt spid="494"/>
                                        </p:tgtEl>
                                      </p:cBhvr>
                                    </p:animEffect>
                                  </p:childTnLst>
                                </p:cTn>
                              </p:par>
                              <p:par>
                                <p:cTn id="424" presetID="10" presetClass="exit" presetSubtype="0" fill="hold" nodeType="withEffect">
                                  <p:stCondLst>
                                    <p:cond delay="0"/>
                                  </p:stCondLst>
                                  <p:childTnLst>
                                    <p:animEffect transition="out" filter="fade">
                                      <p:cBhvr>
                                        <p:cTn id="425" dur="500"/>
                                        <p:tgtEl>
                                          <p:spTgt spid="491"/>
                                        </p:tgtEl>
                                      </p:cBhvr>
                                    </p:animEffect>
                                    <p:set>
                                      <p:cBhvr>
                                        <p:cTn id="426" dur="1" fill="hold">
                                          <p:stCondLst>
                                            <p:cond delay="500"/>
                                          </p:stCondLst>
                                        </p:cTn>
                                        <p:tgtEl>
                                          <p:spTgt spid="491"/>
                                        </p:tgtEl>
                                        <p:attrNameLst>
                                          <p:attrName>style.visibility</p:attrName>
                                        </p:attrNameLst>
                                      </p:cBhvr>
                                      <p:to>
                                        <p:strVal val="hidden"/>
                                      </p:to>
                                    </p:set>
                                  </p:childTnLst>
                                </p:cTn>
                              </p:par>
                            </p:childTnLst>
                          </p:cTn>
                        </p:par>
                      </p:childTnLst>
                    </p:cTn>
                  </p:par>
                  <p:par>
                    <p:cTn id="427" fill="hold">
                      <p:stCondLst>
                        <p:cond delay="indefinite"/>
                      </p:stCondLst>
                      <p:childTnLst>
                        <p:par>
                          <p:cTn id="428" fill="hold">
                            <p:stCondLst>
                              <p:cond delay="0"/>
                            </p:stCondLst>
                            <p:childTnLst>
                              <p:par>
                                <p:cTn id="429" presetID="10" presetClass="entr" presetSubtype="0" fill="hold" nodeType="clickEffect">
                                  <p:stCondLst>
                                    <p:cond delay="0"/>
                                  </p:stCondLst>
                                  <p:childTnLst>
                                    <p:set>
                                      <p:cBhvr>
                                        <p:cTn id="430" dur="1" fill="hold">
                                          <p:stCondLst>
                                            <p:cond delay="0"/>
                                          </p:stCondLst>
                                        </p:cTn>
                                        <p:tgtEl>
                                          <p:spTgt spid="495"/>
                                        </p:tgtEl>
                                        <p:attrNameLst>
                                          <p:attrName>style.visibility</p:attrName>
                                        </p:attrNameLst>
                                      </p:cBhvr>
                                      <p:to>
                                        <p:strVal val="visible"/>
                                      </p:to>
                                    </p:set>
                                    <p:animEffect transition="in" filter="fade">
                                      <p:cBhvr>
                                        <p:cTn id="431" dur="500"/>
                                        <p:tgtEl>
                                          <p:spTgt spid="495"/>
                                        </p:tgtEl>
                                      </p:cBhvr>
                                    </p:animEffect>
                                  </p:childTnLst>
                                </p:cTn>
                              </p:par>
                            </p:childTnLst>
                          </p:cTn>
                        </p:par>
                      </p:childTnLst>
                    </p:cTn>
                  </p:par>
                  <p:par>
                    <p:cTn id="432" fill="hold">
                      <p:stCondLst>
                        <p:cond delay="indefinite"/>
                      </p:stCondLst>
                      <p:childTnLst>
                        <p:par>
                          <p:cTn id="433" fill="hold">
                            <p:stCondLst>
                              <p:cond delay="0"/>
                            </p:stCondLst>
                            <p:childTnLst>
                              <p:par>
                                <p:cTn id="434" presetID="10" presetClass="entr" presetSubtype="0" fill="hold" nodeType="clickEffect">
                                  <p:stCondLst>
                                    <p:cond delay="0"/>
                                  </p:stCondLst>
                                  <p:childTnLst>
                                    <p:set>
                                      <p:cBhvr>
                                        <p:cTn id="435" dur="1" fill="hold">
                                          <p:stCondLst>
                                            <p:cond delay="0"/>
                                          </p:stCondLst>
                                        </p:cTn>
                                        <p:tgtEl>
                                          <p:spTgt spid="496"/>
                                        </p:tgtEl>
                                        <p:attrNameLst>
                                          <p:attrName>style.visibility</p:attrName>
                                        </p:attrNameLst>
                                      </p:cBhvr>
                                      <p:to>
                                        <p:strVal val="visible"/>
                                      </p:to>
                                    </p:set>
                                    <p:animEffect transition="in" filter="fade">
                                      <p:cBhvr>
                                        <p:cTn id="436" dur="500"/>
                                        <p:tgtEl>
                                          <p:spTgt spid="496"/>
                                        </p:tgtEl>
                                      </p:cBhvr>
                                    </p:animEffect>
                                  </p:childTnLst>
                                </p:cTn>
                              </p:par>
                            </p:childTnLst>
                          </p:cTn>
                        </p:par>
                        <p:par>
                          <p:cTn id="437" fill="hold">
                            <p:stCondLst>
                              <p:cond delay="500"/>
                            </p:stCondLst>
                            <p:childTnLst>
                              <p:par>
                                <p:cTn id="438" presetID="10" presetClass="entr" presetSubtype="0" fill="hold" nodeType="afterEffect">
                                  <p:stCondLst>
                                    <p:cond delay="0"/>
                                  </p:stCondLst>
                                  <p:childTnLst>
                                    <p:set>
                                      <p:cBhvr>
                                        <p:cTn id="439" dur="1" fill="hold">
                                          <p:stCondLst>
                                            <p:cond delay="0"/>
                                          </p:stCondLst>
                                        </p:cTn>
                                        <p:tgtEl>
                                          <p:spTgt spid="497"/>
                                        </p:tgtEl>
                                        <p:attrNameLst>
                                          <p:attrName>style.visibility</p:attrName>
                                        </p:attrNameLst>
                                      </p:cBhvr>
                                      <p:to>
                                        <p:strVal val="visible"/>
                                      </p:to>
                                    </p:set>
                                    <p:animEffect transition="in" filter="fade">
                                      <p:cBhvr>
                                        <p:cTn id="440" dur="1000"/>
                                        <p:tgtEl>
                                          <p:spTgt spid="497"/>
                                        </p:tgtEl>
                                      </p:cBhvr>
                                    </p:animEffect>
                                  </p:childTnLst>
                                </p:cTn>
                              </p:par>
                              <p:par>
                                <p:cTn id="441" presetID="10" presetClass="entr" presetSubtype="0" fill="hold" nodeType="withEffect">
                                  <p:stCondLst>
                                    <p:cond delay="0"/>
                                  </p:stCondLst>
                                  <p:childTnLst>
                                    <p:set>
                                      <p:cBhvr>
                                        <p:cTn id="442" dur="1" fill="hold">
                                          <p:stCondLst>
                                            <p:cond delay="0"/>
                                          </p:stCondLst>
                                        </p:cTn>
                                        <p:tgtEl>
                                          <p:spTgt spid="529"/>
                                        </p:tgtEl>
                                        <p:attrNameLst>
                                          <p:attrName>style.visibility</p:attrName>
                                        </p:attrNameLst>
                                      </p:cBhvr>
                                      <p:to>
                                        <p:strVal val="visible"/>
                                      </p:to>
                                    </p:set>
                                    <p:animEffect transition="in" filter="fade">
                                      <p:cBhvr>
                                        <p:cTn id="443" dur="1000"/>
                                        <p:tgtEl>
                                          <p:spTgt spid="529"/>
                                        </p:tgtEl>
                                      </p:cBhvr>
                                    </p:animEffect>
                                  </p:childTnLst>
                                </p:cTn>
                              </p:par>
                              <p:par>
                                <p:cTn id="444" presetID="10" presetClass="entr" presetSubtype="0" fill="hold" nodeType="withEffect">
                                  <p:stCondLst>
                                    <p:cond delay="0"/>
                                  </p:stCondLst>
                                  <p:childTnLst>
                                    <p:set>
                                      <p:cBhvr>
                                        <p:cTn id="445" dur="1" fill="hold">
                                          <p:stCondLst>
                                            <p:cond delay="0"/>
                                          </p:stCondLst>
                                        </p:cTn>
                                        <p:tgtEl>
                                          <p:spTgt spid="498"/>
                                        </p:tgtEl>
                                        <p:attrNameLst>
                                          <p:attrName>style.visibility</p:attrName>
                                        </p:attrNameLst>
                                      </p:cBhvr>
                                      <p:to>
                                        <p:strVal val="visible"/>
                                      </p:to>
                                    </p:set>
                                    <p:animEffect transition="in" filter="fade">
                                      <p:cBhvr>
                                        <p:cTn id="446" dur="1000"/>
                                        <p:tgtEl>
                                          <p:spTgt spid="498"/>
                                        </p:tgtEl>
                                      </p:cBhvr>
                                    </p:animEffect>
                                  </p:childTnLst>
                                </p:cTn>
                              </p:par>
                              <p:par>
                                <p:cTn id="447" presetID="10" presetClass="entr" presetSubtype="0" fill="hold" nodeType="withEffect">
                                  <p:stCondLst>
                                    <p:cond delay="0"/>
                                  </p:stCondLst>
                                  <p:childTnLst>
                                    <p:set>
                                      <p:cBhvr>
                                        <p:cTn id="448" dur="1" fill="hold">
                                          <p:stCondLst>
                                            <p:cond delay="0"/>
                                          </p:stCondLst>
                                        </p:cTn>
                                        <p:tgtEl>
                                          <p:spTgt spid="499"/>
                                        </p:tgtEl>
                                        <p:attrNameLst>
                                          <p:attrName>style.visibility</p:attrName>
                                        </p:attrNameLst>
                                      </p:cBhvr>
                                      <p:to>
                                        <p:strVal val="visible"/>
                                      </p:to>
                                    </p:set>
                                    <p:animEffect transition="in" filter="fade">
                                      <p:cBhvr>
                                        <p:cTn id="449" dur="1000"/>
                                        <p:tgtEl>
                                          <p:spTgt spid="499"/>
                                        </p:tgtEl>
                                      </p:cBhvr>
                                    </p:animEffect>
                                  </p:childTnLst>
                                </p:cTn>
                              </p:par>
                              <p:par>
                                <p:cTn id="450" presetID="10" presetClass="entr" presetSubtype="0" fill="hold" nodeType="withEffect">
                                  <p:stCondLst>
                                    <p:cond delay="0"/>
                                  </p:stCondLst>
                                  <p:childTnLst>
                                    <p:set>
                                      <p:cBhvr>
                                        <p:cTn id="451" dur="1" fill="hold">
                                          <p:stCondLst>
                                            <p:cond delay="0"/>
                                          </p:stCondLst>
                                        </p:cTn>
                                        <p:tgtEl>
                                          <p:spTgt spid="500"/>
                                        </p:tgtEl>
                                        <p:attrNameLst>
                                          <p:attrName>style.visibility</p:attrName>
                                        </p:attrNameLst>
                                      </p:cBhvr>
                                      <p:to>
                                        <p:strVal val="visible"/>
                                      </p:to>
                                    </p:set>
                                    <p:animEffect transition="in" filter="fade">
                                      <p:cBhvr>
                                        <p:cTn id="452" dur="1000"/>
                                        <p:tgtEl>
                                          <p:spTgt spid="500"/>
                                        </p:tgtEl>
                                      </p:cBhvr>
                                    </p:animEffect>
                                  </p:childTnLst>
                                </p:cTn>
                              </p:par>
                              <p:par>
                                <p:cTn id="453" presetID="10" presetClass="entr" presetSubtype="0" fill="hold" nodeType="withEffect">
                                  <p:stCondLst>
                                    <p:cond delay="0"/>
                                  </p:stCondLst>
                                  <p:childTnLst>
                                    <p:set>
                                      <p:cBhvr>
                                        <p:cTn id="454" dur="1" fill="hold">
                                          <p:stCondLst>
                                            <p:cond delay="0"/>
                                          </p:stCondLst>
                                        </p:cTn>
                                        <p:tgtEl>
                                          <p:spTgt spid="501"/>
                                        </p:tgtEl>
                                        <p:attrNameLst>
                                          <p:attrName>style.visibility</p:attrName>
                                        </p:attrNameLst>
                                      </p:cBhvr>
                                      <p:to>
                                        <p:strVal val="visible"/>
                                      </p:to>
                                    </p:set>
                                    <p:animEffect transition="in" filter="fade">
                                      <p:cBhvr>
                                        <p:cTn id="455" dur="1000"/>
                                        <p:tgtEl>
                                          <p:spTgt spid="501"/>
                                        </p:tgtEl>
                                      </p:cBhvr>
                                    </p:animEffect>
                                  </p:childTnLst>
                                </p:cTn>
                              </p:par>
                              <p:par>
                                <p:cTn id="456" presetID="10" presetClass="entr" presetSubtype="0" fill="hold" nodeType="withEffect">
                                  <p:stCondLst>
                                    <p:cond delay="0"/>
                                  </p:stCondLst>
                                  <p:childTnLst>
                                    <p:set>
                                      <p:cBhvr>
                                        <p:cTn id="457" dur="1" fill="hold">
                                          <p:stCondLst>
                                            <p:cond delay="0"/>
                                          </p:stCondLst>
                                        </p:cTn>
                                        <p:tgtEl>
                                          <p:spTgt spid="502"/>
                                        </p:tgtEl>
                                        <p:attrNameLst>
                                          <p:attrName>style.visibility</p:attrName>
                                        </p:attrNameLst>
                                      </p:cBhvr>
                                      <p:to>
                                        <p:strVal val="visible"/>
                                      </p:to>
                                    </p:set>
                                    <p:animEffect transition="in" filter="fade">
                                      <p:cBhvr>
                                        <p:cTn id="458" dur="1000"/>
                                        <p:tgtEl>
                                          <p:spTgt spid="502"/>
                                        </p:tgtEl>
                                      </p:cBhvr>
                                    </p:animEffect>
                                  </p:childTnLst>
                                </p:cTn>
                              </p:par>
                              <p:par>
                                <p:cTn id="459" presetID="10" presetClass="entr" presetSubtype="0" fill="hold" nodeType="withEffect">
                                  <p:stCondLst>
                                    <p:cond delay="0"/>
                                  </p:stCondLst>
                                  <p:childTnLst>
                                    <p:set>
                                      <p:cBhvr>
                                        <p:cTn id="460" dur="1" fill="hold">
                                          <p:stCondLst>
                                            <p:cond delay="0"/>
                                          </p:stCondLst>
                                        </p:cTn>
                                        <p:tgtEl>
                                          <p:spTgt spid="503"/>
                                        </p:tgtEl>
                                        <p:attrNameLst>
                                          <p:attrName>style.visibility</p:attrName>
                                        </p:attrNameLst>
                                      </p:cBhvr>
                                      <p:to>
                                        <p:strVal val="visible"/>
                                      </p:to>
                                    </p:set>
                                    <p:animEffect transition="in" filter="fade">
                                      <p:cBhvr>
                                        <p:cTn id="461" dur="1000"/>
                                        <p:tgtEl>
                                          <p:spTgt spid="503"/>
                                        </p:tgtEl>
                                      </p:cBhvr>
                                    </p:animEffect>
                                  </p:childTnLst>
                                </p:cTn>
                              </p:par>
                              <p:par>
                                <p:cTn id="462" presetID="10" presetClass="entr" presetSubtype="0" fill="hold" nodeType="withEffect">
                                  <p:stCondLst>
                                    <p:cond delay="0"/>
                                  </p:stCondLst>
                                  <p:childTnLst>
                                    <p:set>
                                      <p:cBhvr>
                                        <p:cTn id="463" dur="1" fill="hold">
                                          <p:stCondLst>
                                            <p:cond delay="0"/>
                                          </p:stCondLst>
                                        </p:cTn>
                                        <p:tgtEl>
                                          <p:spTgt spid="504"/>
                                        </p:tgtEl>
                                        <p:attrNameLst>
                                          <p:attrName>style.visibility</p:attrName>
                                        </p:attrNameLst>
                                      </p:cBhvr>
                                      <p:to>
                                        <p:strVal val="visible"/>
                                      </p:to>
                                    </p:set>
                                    <p:animEffect transition="in" filter="fade">
                                      <p:cBhvr>
                                        <p:cTn id="464" dur="1000"/>
                                        <p:tgtEl>
                                          <p:spTgt spid="504"/>
                                        </p:tgtEl>
                                      </p:cBhvr>
                                    </p:animEffect>
                                  </p:childTnLst>
                                </p:cTn>
                              </p:par>
                              <p:par>
                                <p:cTn id="465" presetID="10" presetClass="entr" presetSubtype="0" fill="hold" nodeType="withEffect">
                                  <p:stCondLst>
                                    <p:cond delay="0"/>
                                  </p:stCondLst>
                                  <p:childTnLst>
                                    <p:set>
                                      <p:cBhvr>
                                        <p:cTn id="466" dur="1" fill="hold">
                                          <p:stCondLst>
                                            <p:cond delay="0"/>
                                          </p:stCondLst>
                                        </p:cTn>
                                        <p:tgtEl>
                                          <p:spTgt spid="507"/>
                                        </p:tgtEl>
                                        <p:attrNameLst>
                                          <p:attrName>style.visibility</p:attrName>
                                        </p:attrNameLst>
                                      </p:cBhvr>
                                      <p:to>
                                        <p:strVal val="visible"/>
                                      </p:to>
                                    </p:set>
                                    <p:animEffect transition="in" filter="fade">
                                      <p:cBhvr>
                                        <p:cTn id="467" dur="1000"/>
                                        <p:tgtEl>
                                          <p:spTgt spid="507"/>
                                        </p:tgtEl>
                                      </p:cBhvr>
                                    </p:animEffect>
                                  </p:childTnLst>
                                </p:cTn>
                              </p:par>
                              <p:par>
                                <p:cTn id="468" presetID="10" presetClass="entr" presetSubtype="0" fill="hold" nodeType="withEffect">
                                  <p:stCondLst>
                                    <p:cond delay="0"/>
                                  </p:stCondLst>
                                  <p:childTnLst>
                                    <p:set>
                                      <p:cBhvr>
                                        <p:cTn id="469" dur="1" fill="hold">
                                          <p:stCondLst>
                                            <p:cond delay="0"/>
                                          </p:stCondLst>
                                        </p:cTn>
                                        <p:tgtEl>
                                          <p:spTgt spid="505"/>
                                        </p:tgtEl>
                                        <p:attrNameLst>
                                          <p:attrName>style.visibility</p:attrName>
                                        </p:attrNameLst>
                                      </p:cBhvr>
                                      <p:to>
                                        <p:strVal val="visible"/>
                                      </p:to>
                                    </p:set>
                                    <p:animEffect transition="in" filter="fade">
                                      <p:cBhvr>
                                        <p:cTn id="470" dur="1000"/>
                                        <p:tgtEl>
                                          <p:spTgt spid="505"/>
                                        </p:tgtEl>
                                      </p:cBhvr>
                                    </p:animEffect>
                                  </p:childTnLst>
                                </p:cTn>
                              </p:par>
                              <p:par>
                                <p:cTn id="471" presetID="10" presetClass="entr" presetSubtype="0" fill="hold" nodeType="withEffect">
                                  <p:stCondLst>
                                    <p:cond delay="0"/>
                                  </p:stCondLst>
                                  <p:childTnLst>
                                    <p:set>
                                      <p:cBhvr>
                                        <p:cTn id="472" dur="1" fill="hold">
                                          <p:stCondLst>
                                            <p:cond delay="0"/>
                                          </p:stCondLst>
                                        </p:cTn>
                                        <p:tgtEl>
                                          <p:spTgt spid="506"/>
                                        </p:tgtEl>
                                        <p:attrNameLst>
                                          <p:attrName>style.visibility</p:attrName>
                                        </p:attrNameLst>
                                      </p:cBhvr>
                                      <p:to>
                                        <p:strVal val="visible"/>
                                      </p:to>
                                    </p:set>
                                    <p:animEffect transition="in" filter="fade">
                                      <p:cBhvr>
                                        <p:cTn id="473" dur="1000"/>
                                        <p:tgtEl>
                                          <p:spTgt spid="506"/>
                                        </p:tgtEl>
                                      </p:cBhvr>
                                    </p:animEffect>
                                  </p:childTnLst>
                                </p:cTn>
                              </p:par>
                              <p:par>
                                <p:cTn id="474" presetID="10" presetClass="entr" presetSubtype="0" fill="hold" nodeType="withEffect">
                                  <p:stCondLst>
                                    <p:cond delay="0"/>
                                  </p:stCondLst>
                                  <p:childTnLst>
                                    <p:set>
                                      <p:cBhvr>
                                        <p:cTn id="475" dur="1" fill="hold">
                                          <p:stCondLst>
                                            <p:cond delay="0"/>
                                          </p:stCondLst>
                                        </p:cTn>
                                        <p:tgtEl>
                                          <p:spTgt spid="508"/>
                                        </p:tgtEl>
                                        <p:attrNameLst>
                                          <p:attrName>style.visibility</p:attrName>
                                        </p:attrNameLst>
                                      </p:cBhvr>
                                      <p:to>
                                        <p:strVal val="visible"/>
                                      </p:to>
                                    </p:set>
                                    <p:animEffect transition="in" filter="fade">
                                      <p:cBhvr>
                                        <p:cTn id="476" dur="1000"/>
                                        <p:tgtEl>
                                          <p:spTgt spid="508"/>
                                        </p:tgtEl>
                                      </p:cBhvr>
                                    </p:animEffect>
                                  </p:childTnLst>
                                </p:cTn>
                              </p:par>
                              <p:par>
                                <p:cTn id="477" presetID="10" presetClass="entr" presetSubtype="0" fill="hold" nodeType="withEffect">
                                  <p:stCondLst>
                                    <p:cond delay="0"/>
                                  </p:stCondLst>
                                  <p:childTnLst>
                                    <p:set>
                                      <p:cBhvr>
                                        <p:cTn id="478" dur="1" fill="hold">
                                          <p:stCondLst>
                                            <p:cond delay="0"/>
                                          </p:stCondLst>
                                        </p:cTn>
                                        <p:tgtEl>
                                          <p:spTgt spid="509"/>
                                        </p:tgtEl>
                                        <p:attrNameLst>
                                          <p:attrName>style.visibility</p:attrName>
                                        </p:attrNameLst>
                                      </p:cBhvr>
                                      <p:to>
                                        <p:strVal val="visible"/>
                                      </p:to>
                                    </p:set>
                                    <p:animEffect transition="in" filter="fade">
                                      <p:cBhvr>
                                        <p:cTn id="479" dur="1000"/>
                                        <p:tgtEl>
                                          <p:spTgt spid="509"/>
                                        </p:tgtEl>
                                      </p:cBhvr>
                                    </p:animEffect>
                                  </p:childTnLst>
                                </p:cTn>
                              </p:par>
                            </p:childTnLst>
                          </p:cTn>
                        </p:par>
                      </p:childTnLst>
                    </p:cTn>
                  </p:par>
                  <p:par>
                    <p:cTn id="480" fill="hold">
                      <p:stCondLst>
                        <p:cond delay="indefinite"/>
                      </p:stCondLst>
                      <p:childTnLst>
                        <p:par>
                          <p:cTn id="481" fill="hold">
                            <p:stCondLst>
                              <p:cond delay="0"/>
                            </p:stCondLst>
                            <p:childTnLst>
                              <p:par>
                                <p:cTn id="482" presetID="10" presetClass="entr" presetSubtype="0" fill="hold" nodeType="clickEffect">
                                  <p:stCondLst>
                                    <p:cond delay="0"/>
                                  </p:stCondLst>
                                  <p:childTnLst>
                                    <p:set>
                                      <p:cBhvr>
                                        <p:cTn id="483" dur="1" fill="hold">
                                          <p:stCondLst>
                                            <p:cond delay="0"/>
                                          </p:stCondLst>
                                        </p:cTn>
                                        <p:tgtEl>
                                          <p:spTgt spid="510"/>
                                        </p:tgtEl>
                                        <p:attrNameLst>
                                          <p:attrName>style.visibility</p:attrName>
                                        </p:attrNameLst>
                                      </p:cBhvr>
                                      <p:to>
                                        <p:strVal val="visible"/>
                                      </p:to>
                                    </p:set>
                                    <p:animEffect transition="in" filter="fade">
                                      <p:cBhvr>
                                        <p:cTn id="484" dur="500"/>
                                        <p:tgtEl>
                                          <p:spTgt spid="510"/>
                                        </p:tgtEl>
                                      </p:cBhvr>
                                    </p:animEffect>
                                  </p:childTnLst>
                                </p:cTn>
                              </p:par>
                            </p:childTnLst>
                          </p:cTn>
                        </p:par>
                      </p:childTnLst>
                    </p:cTn>
                  </p:par>
                  <p:par>
                    <p:cTn id="485" fill="hold">
                      <p:stCondLst>
                        <p:cond delay="indefinite"/>
                      </p:stCondLst>
                      <p:childTnLst>
                        <p:par>
                          <p:cTn id="486" fill="hold">
                            <p:stCondLst>
                              <p:cond delay="0"/>
                            </p:stCondLst>
                            <p:childTnLst>
                              <p:par>
                                <p:cTn id="487" presetID="10" presetClass="entr" presetSubtype="0" fill="hold" nodeType="clickEffect">
                                  <p:stCondLst>
                                    <p:cond delay="0"/>
                                  </p:stCondLst>
                                  <p:childTnLst>
                                    <p:set>
                                      <p:cBhvr>
                                        <p:cTn id="488" dur="1" fill="hold">
                                          <p:stCondLst>
                                            <p:cond delay="0"/>
                                          </p:stCondLst>
                                        </p:cTn>
                                        <p:tgtEl>
                                          <p:spTgt spid="512"/>
                                        </p:tgtEl>
                                        <p:attrNameLst>
                                          <p:attrName>style.visibility</p:attrName>
                                        </p:attrNameLst>
                                      </p:cBhvr>
                                      <p:to>
                                        <p:strVal val="visible"/>
                                      </p:to>
                                    </p:set>
                                    <p:animEffect transition="in" filter="fade">
                                      <p:cBhvr>
                                        <p:cTn id="489" dur="500"/>
                                        <p:tgtEl>
                                          <p:spTgt spid="512"/>
                                        </p:tgtEl>
                                      </p:cBhvr>
                                    </p:animEffect>
                                  </p:childTnLst>
                                </p:cTn>
                              </p:par>
                            </p:childTnLst>
                          </p:cTn>
                        </p:par>
                        <p:par>
                          <p:cTn id="490" fill="hold">
                            <p:stCondLst>
                              <p:cond delay="500"/>
                            </p:stCondLst>
                            <p:childTnLst>
                              <p:par>
                                <p:cTn id="491" presetID="10" presetClass="entr" presetSubtype="0" fill="hold" nodeType="afterEffect">
                                  <p:stCondLst>
                                    <p:cond delay="0"/>
                                  </p:stCondLst>
                                  <p:childTnLst>
                                    <p:set>
                                      <p:cBhvr>
                                        <p:cTn id="492" dur="1" fill="hold">
                                          <p:stCondLst>
                                            <p:cond delay="0"/>
                                          </p:stCondLst>
                                        </p:cTn>
                                        <p:tgtEl>
                                          <p:spTgt spid="511"/>
                                        </p:tgtEl>
                                        <p:attrNameLst>
                                          <p:attrName>style.visibility</p:attrName>
                                        </p:attrNameLst>
                                      </p:cBhvr>
                                      <p:to>
                                        <p:strVal val="visible"/>
                                      </p:to>
                                    </p:set>
                                    <p:animEffect transition="in" filter="fade">
                                      <p:cBhvr>
                                        <p:cTn id="493" dur="500"/>
                                        <p:tgtEl>
                                          <p:spTgt spid="511"/>
                                        </p:tgtEl>
                                      </p:cBhvr>
                                    </p:animEffect>
                                  </p:childTnLst>
                                </p:cTn>
                              </p:par>
                            </p:childTnLst>
                          </p:cTn>
                        </p:par>
                        <p:par>
                          <p:cTn id="494" fill="hold">
                            <p:stCondLst>
                              <p:cond delay="1000"/>
                            </p:stCondLst>
                            <p:childTnLst>
                              <p:par>
                                <p:cTn id="495" presetID="10" presetClass="exit" presetSubtype="0" fill="hold" nodeType="afterEffect">
                                  <p:stCondLst>
                                    <p:cond delay="0"/>
                                  </p:stCondLst>
                                  <p:childTnLst>
                                    <p:animEffect transition="out" filter="fade">
                                      <p:cBhvr>
                                        <p:cTn id="496" dur="500"/>
                                        <p:tgtEl>
                                          <p:spTgt spid="512"/>
                                        </p:tgtEl>
                                      </p:cBhvr>
                                    </p:animEffect>
                                    <p:set>
                                      <p:cBhvr>
                                        <p:cTn id="497" dur="1" fill="hold">
                                          <p:stCondLst>
                                            <p:cond delay="500"/>
                                          </p:stCondLst>
                                        </p:cTn>
                                        <p:tgtEl>
                                          <p:spTgt spid="512"/>
                                        </p:tgtEl>
                                        <p:attrNameLst>
                                          <p:attrName>style.visibility</p:attrName>
                                        </p:attrNameLst>
                                      </p:cBhvr>
                                      <p:to>
                                        <p:strVal val="hidden"/>
                                      </p:to>
                                    </p:set>
                                  </p:childTnLst>
                                </p:cTn>
                              </p:par>
                              <p:par>
                                <p:cTn id="498" presetID="10" presetClass="exit" presetSubtype="0" fill="hold" nodeType="withEffect">
                                  <p:stCondLst>
                                    <p:cond delay="0"/>
                                  </p:stCondLst>
                                  <p:childTnLst>
                                    <p:animEffect transition="out" filter="fade">
                                      <p:cBhvr>
                                        <p:cTn id="499" dur="500"/>
                                        <p:tgtEl>
                                          <p:spTgt spid="510"/>
                                        </p:tgtEl>
                                      </p:cBhvr>
                                    </p:animEffect>
                                    <p:set>
                                      <p:cBhvr>
                                        <p:cTn id="500" dur="1" fill="hold">
                                          <p:stCondLst>
                                            <p:cond delay="500"/>
                                          </p:stCondLst>
                                        </p:cTn>
                                        <p:tgtEl>
                                          <p:spTgt spid="510"/>
                                        </p:tgtEl>
                                        <p:attrNameLst>
                                          <p:attrName>style.visibility</p:attrName>
                                        </p:attrNameLst>
                                      </p:cBhvr>
                                      <p:to>
                                        <p:strVal val="hidden"/>
                                      </p:to>
                                    </p:set>
                                  </p:childTnLst>
                                </p:cTn>
                              </p:par>
                              <p:par>
                                <p:cTn id="501" presetID="10" presetClass="entr" presetSubtype="0" fill="hold" nodeType="withEffect">
                                  <p:stCondLst>
                                    <p:cond delay="0"/>
                                  </p:stCondLst>
                                  <p:childTnLst>
                                    <p:set>
                                      <p:cBhvr>
                                        <p:cTn id="502" dur="1" fill="hold">
                                          <p:stCondLst>
                                            <p:cond delay="0"/>
                                          </p:stCondLst>
                                        </p:cTn>
                                        <p:tgtEl>
                                          <p:spTgt spid="514"/>
                                        </p:tgtEl>
                                        <p:attrNameLst>
                                          <p:attrName>style.visibility</p:attrName>
                                        </p:attrNameLst>
                                      </p:cBhvr>
                                      <p:to>
                                        <p:strVal val="visible"/>
                                      </p:to>
                                    </p:set>
                                    <p:animEffect transition="in" filter="fade">
                                      <p:cBhvr>
                                        <p:cTn id="503" dur="500"/>
                                        <p:tgtEl>
                                          <p:spTgt spid="514"/>
                                        </p:tgtEl>
                                      </p:cBhvr>
                                    </p:animEffect>
                                  </p:childTnLst>
                                </p:cTn>
                              </p:par>
                            </p:childTnLst>
                          </p:cTn>
                        </p:par>
                      </p:childTnLst>
                    </p:cTn>
                  </p:par>
                  <p:par>
                    <p:cTn id="504" fill="hold">
                      <p:stCondLst>
                        <p:cond delay="indefinite"/>
                      </p:stCondLst>
                      <p:childTnLst>
                        <p:par>
                          <p:cTn id="505" fill="hold">
                            <p:stCondLst>
                              <p:cond delay="0"/>
                            </p:stCondLst>
                            <p:childTnLst>
                              <p:par>
                                <p:cTn id="506" presetID="10" presetClass="entr" presetSubtype="0" fill="hold" nodeType="clickEffect">
                                  <p:stCondLst>
                                    <p:cond delay="0"/>
                                  </p:stCondLst>
                                  <p:childTnLst>
                                    <p:set>
                                      <p:cBhvr>
                                        <p:cTn id="507" dur="1" fill="hold">
                                          <p:stCondLst>
                                            <p:cond delay="0"/>
                                          </p:stCondLst>
                                        </p:cTn>
                                        <p:tgtEl>
                                          <p:spTgt spid="513"/>
                                        </p:tgtEl>
                                        <p:attrNameLst>
                                          <p:attrName>style.visibility</p:attrName>
                                        </p:attrNameLst>
                                      </p:cBhvr>
                                      <p:to>
                                        <p:strVal val="visible"/>
                                      </p:to>
                                    </p:set>
                                    <p:animEffect transition="in" filter="fade">
                                      <p:cBhvr>
                                        <p:cTn id="508" dur="500"/>
                                        <p:tgtEl>
                                          <p:spTgt spid="513"/>
                                        </p:tgtEl>
                                      </p:cBhvr>
                                    </p:animEffect>
                                  </p:childTnLst>
                                </p:cTn>
                              </p:par>
                            </p:childTnLst>
                          </p:cTn>
                        </p:par>
                      </p:childTnLst>
                    </p:cTn>
                  </p:par>
                  <p:par>
                    <p:cTn id="509" fill="hold">
                      <p:stCondLst>
                        <p:cond delay="indefinite"/>
                      </p:stCondLst>
                      <p:childTnLst>
                        <p:par>
                          <p:cTn id="510" fill="hold">
                            <p:stCondLst>
                              <p:cond delay="0"/>
                            </p:stCondLst>
                            <p:childTnLst>
                              <p:par>
                                <p:cTn id="511" presetID="10" presetClass="entr" presetSubtype="0" fill="hold" nodeType="clickEffect">
                                  <p:stCondLst>
                                    <p:cond delay="0"/>
                                  </p:stCondLst>
                                  <p:childTnLst>
                                    <p:set>
                                      <p:cBhvr>
                                        <p:cTn id="512" dur="1" fill="hold">
                                          <p:stCondLst>
                                            <p:cond delay="0"/>
                                          </p:stCondLst>
                                        </p:cTn>
                                        <p:tgtEl>
                                          <p:spTgt spid="516"/>
                                        </p:tgtEl>
                                        <p:attrNameLst>
                                          <p:attrName>style.visibility</p:attrName>
                                        </p:attrNameLst>
                                      </p:cBhvr>
                                      <p:to>
                                        <p:strVal val="visible"/>
                                      </p:to>
                                    </p:set>
                                    <p:animEffect transition="in" filter="fade">
                                      <p:cBhvr>
                                        <p:cTn id="513" dur="500"/>
                                        <p:tgtEl>
                                          <p:spTgt spid="516"/>
                                        </p:tgtEl>
                                      </p:cBhvr>
                                    </p:animEffect>
                                  </p:childTnLst>
                                </p:cTn>
                              </p:par>
                            </p:childTnLst>
                          </p:cTn>
                        </p:par>
                        <p:par>
                          <p:cTn id="514" fill="hold">
                            <p:stCondLst>
                              <p:cond delay="500"/>
                            </p:stCondLst>
                            <p:childTnLst>
                              <p:par>
                                <p:cTn id="515" presetID="10" presetClass="entr" presetSubtype="0" fill="hold" nodeType="afterEffect">
                                  <p:stCondLst>
                                    <p:cond delay="0"/>
                                  </p:stCondLst>
                                  <p:childTnLst>
                                    <p:set>
                                      <p:cBhvr>
                                        <p:cTn id="516" dur="1" fill="hold">
                                          <p:stCondLst>
                                            <p:cond delay="0"/>
                                          </p:stCondLst>
                                        </p:cTn>
                                        <p:tgtEl>
                                          <p:spTgt spid="515"/>
                                        </p:tgtEl>
                                        <p:attrNameLst>
                                          <p:attrName>style.visibility</p:attrName>
                                        </p:attrNameLst>
                                      </p:cBhvr>
                                      <p:to>
                                        <p:strVal val="visible"/>
                                      </p:to>
                                    </p:set>
                                    <p:animEffect transition="in" filter="fade">
                                      <p:cBhvr>
                                        <p:cTn id="517" dur="500"/>
                                        <p:tgtEl>
                                          <p:spTgt spid="515"/>
                                        </p:tgtEl>
                                      </p:cBhvr>
                                    </p:animEffect>
                                  </p:childTnLst>
                                </p:cTn>
                              </p:par>
                            </p:childTnLst>
                          </p:cTn>
                        </p:par>
                        <p:par>
                          <p:cTn id="518" fill="hold">
                            <p:stCondLst>
                              <p:cond delay="1000"/>
                            </p:stCondLst>
                            <p:childTnLst>
                              <p:par>
                                <p:cTn id="519" presetID="10" presetClass="exit" presetSubtype="0" fill="hold" nodeType="afterEffect">
                                  <p:stCondLst>
                                    <p:cond delay="0"/>
                                  </p:stCondLst>
                                  <p:childTnLst>
                                    <p:animEffect transition="out" filter="fade">
                                      <p:cBhvr>
                                        <p:cTn id="520" dur="500"/>
                                        <p:tgtEl>
                                          <p:spTgt spid="516"/>
                                        </p:tgtEl>
                                      </p:cBhvr>
                                    </p:animEffect>
                                    <p:set>
                                      <p:cBhvr>
                                        <p:cTn id="521" dur="1" fill="hold">
                                          <p:stCondLst>
                                            <p:cond delay="500"/>
                                          </p:stCondLst>
                                        </p:cTn>
                                        <p:tgtEl>
                                          <p:spTgt spid="516"/>
                                        </p:tgtEl>
                                        <p:attrNameLst>
                                          <p:attrName>style.visibility</p:attrName>
                                        </p:attrNameLst>
                                      </p:cBhvr>
                                      <p:to>
                                        <p:strVal val="hidden"/>
                                      </p:to>
                                    </p:set>
                                  </p:childTnLst>
                                </p:cTn>
                              </p:par>
                              <p:par>
                                <p:cTn id="522" presetID="10" presetClass="exit" presetSubtype="0" fill="hold" nodeType="withEffect">
                                  <p:stCondLst>
                                    <p:cond delay="0"/>
                                  </p:stCondLst>
                                  <p:childTnLst>
                                    <p:animEffect transition="out" filter="fade">
                                      <p:cBhvr>
                                        <p:cTn id="523" dur="500"/>
                                        <p:tgtEl>
                                          <p:spTgt spid="514"/>
                                        </p:tgtEl>
                                      </p:cBhvr>
                                    </p:animEffect>
                                    <p:set>
                                      <p:cBhvr>
                                        <p:cTn id="524" dur="1" fill="hold">
                                          <p:stCondLst>
                                            <p:cond delay="500"/>
                                          </p:stCondLst>
                                        </p:cTn>
                                        <p:tgtEl>
                                          <p:spTgt spid="514"/>
                                        </p:tgtEl>
                                        <p:attrNameLst>
                                          <p:attrName>style.visibility</p:attrName>
                                        </p:attrNameLst>
                                      </p:cBhvr>
                                      <p:to>
                                        <p:strVal val="hidden"/>
                                      </p:to>
                                    </p:set>
                                  </p:childTnLst>
                                </p:cTn>
                              </p:par>
                              <p:par>
                                <p:cTn id="525" presetID="10" presetClass="entr" presetSubtype="0" fill="hold" nodeType="withEffect">
                                  <p:stCondLst>
                                    <p:cond delay="0"/>
                                  </p:stCondLst>
                                  <p:childTnLst>
                                    <p:set>
                                      <p:cBhvr>
                                        <p:cTn id="526" dur="1" fill="hold">
                                          <p:stCondLst>
                                            <p:cond delay="0"/>
                                          </p:stCondLst>
                                        </p:cTn>
                                        <p:tgtEl>
                                          <p:spTgt spid="518"/>
                                        </p:tgtEl>
                                        <p:attrNameLst>
                                          <p:attrName>style.visibility</p:attrName>
                                        </p:attrNameLst>
                                      </p:cBhvr>
                                      <p:to>
                                        <p:strVal val="visible"/>
                                      </p:to>
                                    </p:set>
                                    <p:animEffect transition="in" filter="fade">
                                      <p:cBhvr>
                                        <p:cTn id="527" dur="500"/>
                                        <p:tgtEl>
                                          <p:spTgt spid="518"/>
                                        </p:tgtEl>
                                      </p:cBhvr>
                                    </p:animEffect>
                                  </p:childTnLst>
                                </p:cTn>
                              </p:par>
                            </p:childTnLst>
                          </p:cTn>
                        </p:par>
                      </p:childTnLst>
                    </p:cTn>
                  </p:par>
                  <p:par>
                    <p:cTn id="528" fill="hold">
                      <p:stCondLst>
                        <p:cond delay="indefinite"/>
                      </p:stCondLst>
                      <p:childTnLst>
                        <p:par>
                          <p:cTn id="529" fill="hold">
                            <p:stCondLst>
                              <p:cond delay="0"/>
                            </p:stCondLst>
                            <p:childTnLst>
                              <p:par>
                                <p:cTn id="530" presetID="10" presetClass="entr" presetSubtype="0" fill="hold" nodeType="clickEffect">
                                  <p:stCondLst>
                                    <p:cond delay="0"/>
                                  </p:stCondLst>
                                  <p:childTnLst>
                                    <p:set>
                                      <p:cBhvr>
                                        <p:cTn id="531" dur="1" fill="hold">
                                          <p:stCondLst>
                                            <p:cond delay="0"/>
                                          </p:stCondLst>
                                        </p:cTn>
                                        <p:tgtEl>
                                          <p:spTgt spid="517"/>
                                        </p:tgtEl>
                                        <p:attrNameLst>
                                          <p:attrName>style.visibility</p:attrName>
                                        </p:attrNameLst>
                                      </p:cBhvr>
                                      <p:to>
                                        <p:strVal val="visible"/>
                                      </p:to>
                                    </p:set>
                                    <p:animEffect transition="in" filter="fade">
                                      <p:cBhvr>
                                        <p:cTn id="532" dur="500"/>
                                        <p:tgtEl>
                                          <p:spTgt spid="517"/>
                                        </p:tgtEl>
                                      </p:cBhvr>
                                    </p:animEffect>
                                  </p:childTnLst>
                                </p:cTn>
                              </p:par>
                            </p:childTnLst>
                          </p:cTn>
                        </p:par>
                      </p:childTnLst>
                    </p:cTn>
                  </p:par>
                  <p:par>
                    <p:cTn id="533" fill="hold">
                      <p:stCondLst>
                        <p:cond delay="indefinite"/>
                      </p:stCondLst>
                      <p:childTnLst>
                        <p:par>
                          <p:cTn id="534" fill="hold">
                            <p:stCondLst>
                              <p:cond delay="0"/>
                            </p:stCondLst>
                            <p:childTnLst>
                              <p:par>
                                <p:cTn id="535" presetID="10" presetClass="entr" presetSubtype="0" fill="hold" nodeType="clickEffect">
                                  <p:stCondLst>
                                    <p:cond delay="0"/>
                                  </p:stCondLst>
                                  <p:childTnLst>
                                    <p:set>
                                      <p:cBhvr>
                                        <p:cTn id="536" dur="1" fill="hold">
                                          <p:stCondLst>
                                            <p:cond delay="0"/>
                                          </p:stCondLst>
                                        </p:cTn>
                                        <p:tgtEl>
                                          <p:spTgt spid="520"/>
                                        </p:tgtEl>
                                        <p:attrNameLst>
                                          <p:attrName>style.visibility</p:attrName>
                                        </p:attrNameLst>
                                      </p:cBhvr>
                                      <p:to>
                                        <p:strVal val="visible"/>
                                      </p:to>
                                    </p:set>
                                    <p:animEffect transition="in" filter="fade">
                                      <p:cBhvr>
                                        <p:cTn id="537" dur="500"/>
                                        <p:tgtEl>
                                          <p:spTgt spid="520"/>
                                        </p:tgtEl>
                                      </p:cBhvr>
                                    </p:animEffect>
                                  </p:childTnLst>
                                </p:cTn>
                              </p:par>
                            </p:childTnLst>
                          </p:cTn>
                        </p:par>
                        <p:par>
                          <p:cTn id="538" fill="hold">
                            <p:stCondLst>
                              <p:cond delay="500"/>
                            </p:stCondLst>
                            <p:childTnLst>
                              <p:par>
                                <p:cTn id="539" presetID="10" presetClass="entr" presetSubtype="0" fill="hold" nodeType="afterEffect">
                                  <p:stCondLst>
                                    <p:cond delay="0"/>
                                  </p:stCondLst>
                                  <p:childTnLst>
                                    <p:set>
                                      <p:cBhvr>
                                        <p:cTn id="540" dur="1" fill="hold">
                                          <p:stCondLst>
                                            <p:cond delay="0"/>
                                          </p:stCondLst>
                                        </p:cTn>
                                        <p:tgtEl>
                                          <p:spTgt spid="519"/>
                                        </p:tgtEl>
                                        <p:attrNameLst>
                                          <p:attrName>style.visibility</p:attrName>
                                        </p:attrNameLst>
                                      </p:cBhvr>
                                      <p:to>
                                        <p:strVal val="visible"/>
                                      </p:to>
                                    </p:set>
                                    <p:animEffect transition="in" filter="fade">
                                      <p:cBhvr>
                                        <p:cTn id="541" dur="500"/>
                                        <p:tgtEl>
                                          <p:spTgt spid="519"/>
                                        </p:tgtEl>
                                      </p:cBhvr>
                                    </p:animEffect>
                                  </p:childTnLst>
                                </p:cTn>
                              </p:par>
                            </p:childTnLst>
                          </p:cTn>
                        </p:par>
                        <p:par>
                          <p:cTn id="542" fill="hold">
                            <p:stCondLst>
                              <p:cond delay="1000"/>
                            </p:stCondLst>
                            <p:childTnLst>
                              <p:par>
                                <p:cTn id="543" presetID="10" presetClass="exit" presetSubtype="0" fill="hold" nodeType="afterEffect">
                                  <p:stCondLst>
                                    <p:cond delay="0"/>
                                  </p:stCondLst>
                                  <p:childTnLst>
                                    <p:animEffect transition="out" filter="fade">
                                      <p:cBhvr>
                                        <p:cTn id="544" dur="500"/>
                                        <p:tgtEl>
                                          <p:spTgt spid="520"/>
                                        </p:tgtEl>
                                      </p:cBhvr>
                                    </p:animEffect>
                                    <p:set>
                                      <p:cBhvr>
                                        <p:cTn id="545" dur="1" fill="hold">
                                          <p:stCondLst>
                                            <p:cond delay="500"/>
                                          </p:stCondLst>
                                        </p:cTn>
                                        <p:tgtEl>
                                          <p:spTgt spid="520"/>
                                        </p:tgtEl>
                                        <p:attrNameLst>
                                          <p:attrName>style.visibility</p:attrName>
                                        </p:attrNameLst>
                                      </p:cBhvr>
                                      <p:to>
                                        <p:strVal val="hidden"/>
                                      </p:to>
                                    </p:set>
                                  </p:childTnLst>
                                </p:cTn>
                              </p:par>
                              <p:par>
                                <p:cTn id="546" presetID="10" presetClass="exit" presetSubtype="0" fill="hold" nodeType="withEffect">
                                  <p:stCondLst>
                                    <p:cond delay="0"/>
                                  </p:stCondLst>
                                  <p:childTnLst>
                                    <p:animEffect transition="out" filter="fade">
                                      <p:cBhvr>
                                        <p:cTn id="547" dur="500"/>
                                        <p:tgtEl>
                                          <p:spTgt spid="518"/>
                                        </p:tgtEl>
                                      </p:cBhvr>
                                    </p:animEffect>
                                    <p:set>
                                      <p:cBhvr>
                                        <p:cTn id="548" dur="1" fill="hold">
                                          <p:stCondLst>
                                            <p:cond delay="500"/>
                                          </p:stCondLst>
                                        </p:cTn>
                                        <p:tgtEl>
                                          <p:spTgt spid="518"/>
                                        </p:tgtEl>
                                        <p:attrNameLst>
                                          <p:attrName>style.visibility</p:attrName>
                                        </p:attrNameLst>
                                      </p:cBhvr>
                                      <p:to>
                                        <p:strVal val="hidden"/>
                                      </p:to>
                                    </p:set>
                                  </p:childTnLst>
                                </p:cTn>
                              </p:par>
                              <p:par>
                                <p:cTn id="549" presetID="10" presetClass="entr" presetSubtype="0" fill="hold" nodeType="withEffect">
                                  <p:stCondLst>
                                    <p:cond delay="0"/>
                                  </p:stCondLst>
                                  <p:childTnLst>
                                    <p:set>
                                      <p:cBhvr>
                                        <p:cTn id="550" dur="1" fill="hold">
                                          <p:stCondLst>
                                            <p:cond delay="0"/>
                                          </p:stCondLst>
                                        </p:cTn>
                                        <p:tgtEl>
                                          <p:spTgt spid="522"/>
                                        </p:tgtEl>
                                        <p:attrNameLst>
                                          <p:attrName>style.visibility</p:attrName>
                                        </p:attrNameLst>
                                      </p:cBhvr>
                                      <p:to>
                                        <p:strVal val="visible"/>
                                      </p:to>
                                    </p:set>
                                    <p:animEffect transition="in" filter="fade">
                                      <p:cBhvr>
                                        <p:cTn id="551" dur="500"/>
                                        <p:tgtEl>
                                          <p:spTgt spid="522"/>
                                        </p:tgtEl>
                                      </p:cBhvr>
                                    </p:animEffect>
                                  </p:childTnLst>
                                </p:cTn>
                              </p:par>
                            </p:childTnLst>
                          </p:cTn>
                        </p:par>
                      </p:childTnLst>
                    </p:cTn>
                  </p:par>
                  <p:par>
                    <p:cTn id="552" fill="hold">
                      <p:stCondLst>
                        <p:cond delay="indefinite"/>
                      </p:stCondLst>
                      <p:childTnLst>
                        <p:par>
                          <p:cTn id="553" fill="hold">
                            <p:stCondLst>
                              <p:cond delay="0"/>
                            </p:stCondLst>
                            <p:childTnLst>
                              <p:par>
                                <p:cTn id="554" presetID="10" presetClass="entr" presetSubtype="0" fill="hold" nodeType="clickEffect">
                                  <p:stCondLst>
                                    <p:cond delay="0"/>
                                  </p:stCondLst>
                                  <p:childTnLst>
                                    <p:set>
                                      <p:cBhvr>
                                        <p:cTn id="555" dur="1" fill="hold">
                                          <p:stCondLst>
                                            <p:cond delay="0"/>
                                          </p:stCondLst>
                                        </p:cTn>
                                        <p:tgtEl>
                                          <p:spTgt spid="521"/>
                                        </p:tgtEl>
                                        <p:attrNameLst>
                                          <p:attrName>style.visibility</p:attrName>
                                        </p:attrNameLst>
                                      </p:cBhvr>
                                      <p:to>
                                        <p:strVal val="visible"/>
                                      </p:to>
                                    </p:set>
                                    <p:animEffect transition="in" filter="fade">
                                      <p:cBhvr>
                                        <p:cTn id="556" dur="500"/>
                                        <p:tgtEl>
                                          <p:spTgt spid="521"/>
                                        </p:tgtEl>
                                      </p:cBhvr>
                                    </p:animEffect>
                                  </p:childTnLst>
                                </p:cTn>
                              </p:par>
                            </p:childTnLst>
                          </p:cTn>
                        </p:par>
                      </p:childTnLst>
                    </p:cTn>
                  </p:par>
                  <p:par>
                    <p:cTn id="557" fill="hold">
                      <p:stCondLst>
                        <p:cond delay="indefinite"/>
                      </p:stCondLst>
                      <p:childTnLst>
                        <p:par>
                          <p:cTn id="558" fill="hold">
                            <p:stCondLst>
                              <p:cond delay="0"/>
                            </p:stCondLst>
                            <p:childTnLst>
                              <p:par>
                                <p:cTn id="559" presetID="10" presetClass="entr" presetSubtype="0" fill="hold" nodeType="clickEffect">
                                  <p:stCondLst>
                                    <p:cond delay="0"/>
                                  </p:stCondLst>
                                  <p:childTnLst>
                                    <p:set>
                                      <p:cBhvr>
                                        <p:cTn id="560" dur="1" fill="hold">
                                          <p:stCondLst>
                                            <p:cond delay="0"/>
                                          </p:stCondLst>
                                        </p:cTn>
                                        <p:tgtEl>
                                          <p:spTgt spid="524"/>
                                        </p:tgtEl>
                                        <p:attrNameLst>
                                          <p:attrName>style.visibility</p:attrName>
                                        </p:attrNameLst>
                                      </p:cBhvr>
                                      <p:to>
                                        <p:strVal val="visible"/>
                                      </p:to>
                                    </p:set>
                                    <p:animEffect transition="in" filter="fade">
                                      <p:cBhvr>
                                        <p:cTn id="561" dur="500"/>
                                        <p:tgtEl>
                                          <p:spTgt spid="524"/>
                                        </p:tgtEl>
                                      </p:cBhvr>
                                    </p:animEffect>
                                  </p:childTnLst>
                                </p:cTn>
                              </p:par>
                            </p:childTnLst>
                          </p:cTn>
                        </p:par>
                        <p:par>
                          <p:cTn id="562" fill="hold">
                            <p:stCondLst>
                              <p:cond delay="500"/>
                            </p:stCondLst>
                            <p:childTnLst>
                              <p:par>
                                <p:cTn id="563" presetID="10" presetClass="entr" presetSubtype="0" fill="hold" nodeType="afterEffect">
                                  <p:stCondLst>
                                    <p:cond delay="0"/>
                                  </p:stCondLst>
                                  <p:childTnLst>
                                    <p:set>
                                      <p:cBhvr>
                                        <p:cTn id="564" dur="1" fill="hold">
                                          <p:stCondLst>
                                            <p:cond delay="0"/>
                                          </p:stCondLst>
                                        </p:cTn>
                                        <p:tgtEl>
                                          <p:spTgt spid="523"/>
                                        </p:tgtEl>
                                        <p:attrNameLst>
                                          <p:attrName>style.visibility</p:attrName>
                                        </p:attrNameLst>
                                      </p:cBhvr>
                                      <p:to>
                                        <p:strVal val="visible"/>
                                      </p:to>
                                    </p:set>
                                    <p:animEffect transition="in" filter="fade">
                                      <p:cBhvr>
                                        <p:cTn id="565" dur="500"/>
                                        <p:tgtEl>
                                          <p:spTgt spid="523"/>
                                        </p:tgtEl>
                                      </p:cBhvr>
                                    </p:animEffect>
                                  </p:childTnLst>
                                </p:cTn>
                              </p:par>
                            </p:childTnLst>
                          </p:cTn>
                        </p:par>
                        <p:par>
                          <p:cTn id="566" fill="hold">
                            <p:stCondLst>
                              <p:cond delay="1000"/>
                            </p:stCondLst>
                            <p:childTnLst>
                              <p:par>
                                <p:cTn id="567" presetID="10" presetClass="exit" presetSubtype="0" fill="hold" nodeType="afterEffect">
                                  <p:stCondLst>
                                    <p:cond delay="0"/>
                                  </p:stCondLst>
                                  <p:childTnLst>
                                    <p:animEffect transition="out" filter="fade">
                                      <p:cBhvr>
                                        <p:cTn id="568" dur="500"/>
                                        <p:tgtEl>
                                          <p:spTgt spid="524"/>
                                        </p:tgtEl>
                                      </p:cBhvr>
                                    </p:animEffect>
                                    <p:set>
                                      <p:cBhvr>
                                        <p:cTn id="569" dur="1" fill="hold">
                                          <p:stCondLst>
                                            <p:cond delay="500"/>
                                          </p:stCondLst>
                                        </p:cTn>
                                        <p:tgtEl>
                                          <p:spTgt spid="524"/>
                                        </p:tgtEl>
                                        <p:attrNameLst>
                                          <p:attrName>style.visibility</p:attrName>
                                        </p:attrNameLst>
                                      </p:cBhvr>
                                      <p:to>
                                        <p:strVal val="hidden"/>
                                      </p:to>
                                    </p:set>
                                  </p:childTnLst>
                                </p:cTn>
                              </p:par>
                              <p:par>
                                <p:cTn id="570" presetID="10" presetClass="exit" presetSubtype="0" fill="hold" nodeType="withEffect">
                                  <p:stCondLst>
                                    <p:cond delay="0"/>
                                  </p:stCondLst>
                                  <p:childTnLst>
                                    <p:animEffect transition="out" filter="fade">
                                      <p:cBhvr>
                                        <p:cTn id="571" dur="500"/>
                                        <p:tgtEl>
                                          <p:spTgt spid="522"/>
                                        </p:tgtEl>
                                      </p:cBhvr>
                                    </p:animEffect>
                                    <p:set>
                                      <p:cBhvr>
                                        <p:cTn id="572" dur="1" fill="hold">
                                          <p:stCondLst>
                                            <p:cond delay="500"/>
                                          </p:stCondLst>
                                        </p:cTn>
                                        <p:tgtEl>
                                          <p:spTgt spid="522"/>
                                        </p:tgtEl>
                                        <p:attrNameLst>
                                          <p:attrName>style.visibility</p:attrName>
                                        </p:attrNameLst>
                                      </p:cBhvr>
                                      <p:to>
                                        <p:strVal val="hidden"/>
                                      </p:to>
                                    </p:set>
                                  </p:childTnLst>
                                </p:cTn>
                              </p:par>
                              <p:par>
                                <p:cTn id="573" presetID="10" presetClass="entr" presetSubtype="0" fill="hold" nodeType="withEffect">
                                  <p:stCondLst>
                                    <p:cond delay="0"/>
                                  </p:stCondLst>
                                  <p:childTnLst>
                                    <p:set>
                                      <p:cBhvr>
                                        <p:cTn id="574" dur="1" fill="hold">
                                          <p:stCondLst>
                                            <p:cond delay="0"/>
                                          </p:stCondLst>
                                        </p:cTn>
                                        <p:tgtEl>
                                          <p:spTgt spid="526"/>
                                        </p:tgtEl>
                                        <p:attrNameLst>
                                          <p:attrName>style.visibility</p:attrName>
                                        </p:attrNameLst>
                                      </p:cBhvr>
                                      <p:to>
                                        <p:strVal val="visible"/>
                                      </p:to>
                                    </p:set>
                                    <p:animEffect transition="in" filter="fade">
                                      <p:cBhvr>
                                        <p:cTn id="575" dur="500"/>
                                        <p:tgtEl>
                                          <p:spTgt spid="526"/>
                                        </p:tgtEl>
                                      </p:cBhvr>
                                    </p:animEffect>
                                  </p:childTnLst>
                                </p:cTn>
                              </p:par>
                            </p:childTnLst>
                          </p:cTn>
                        </p:par>
                      </p:childTnLst>
                    </p:cTn>
                  </p:par>
                  <p:par>
                    <p:cTn id="576" fill="hold">
                      <p:stCondLst>
                        <p:cond delay="indefinite"/>
                      </p:stCondLst>
                      <p:childTnLst>
                        <p:par>
                          <p:cTn id="577" fill="hold">
                            <p:stCondLst>
                              <p:cond delay="0"/>
                            </p:stCondLst>
                            <p:childTnLst>
                              <p:par>
                                <p:cTn id="578" presetID="10" presetClass="entr" presetSubtype="0" fill="hold" nodeType="clickEffect">
                                  <p:stCondLst>
                                    <p:cond delay="0"/>
                                  </p:stCondLst>
                                  <p:childTnLst>
                                    <p:set>
                                      <p:cBhvr>
                                        <p:cTn id="579" dur="1" fill="hold">
                                          <p:stCondLst>
                                            <p:cond delay="0"/>
                                          </p:stCondLst>
                                        </p:cTn>
                                        <p:tgtEl>
                                          <p:spTgt spid="525"/>
                                        </p:tgtEl>
                                        <p:attrNameLst>
                                          <p:attrName>style.visibility</p:attrName>
                                        </p:attrNameLst>
                                      </p:cBhvr>
                                      <p:to>
                                        <p:strVal val="visible"/>
                                      </p:to>
                                    </p:set>
                                    <p:animEffect transition="in" filter="fade">
                                      <p:cBhvr>
                                        <p:cTn id="580" dur="500"/>
                                        <p:tgtEl>
                                          <p:spTgt spid="525"/>
                                        </p:tgtEl>
                                      </p:cBhvr>
                                    </p:animEffect>
                                  </p:childTnLst>
                                </p:cTn>
                              </p:par>
                            </p:childTnLst>
                          </p:cTn>
                        </p:par>
                      </p:childTnLst>
                    </p:cTn>
                  </p:par>
                  <p:par>
                    <p:cTn id="581" fill="hold">
                      <p:stCondLst>
                        <p:cond delay="indefinite"/>
                      </p:stCondLst>
                      <p:childTnLst>
                        <p:par>
                          <p:cTn id="582" fill="hold">
                            <p:stCondLst>
                              <p:cond delay="0"/>
                            </p:stCondLst>
                            <p:childTnLst>
                              <p:par>
                                <p:cTn id="583" presetID="10" presetClass="entr" presetSubtype="0" fill="hold" nodeType="clickEffect">
                                  <p:stCondLst>
                                    <p:cond delay="0"/>
                                  </p:stCondLst>
                                  <p:childTnLst>
                                    <p:set>
                                      <p:cBhvr>
                                        <p:cTn id="584" dur="1" fill="hold">
                                          <p:stCondLst>
                                            <p:cond delay="0"/>
                                          </p:stCondLst>
                                        </p:cTn>
                                        <p:tgtEl>
                                          <p:spTgt spid="528"/>
                                        </p:tgtEl>
                                        <p:attrNameLst>
                                          <p:attrName>style.visibility</p:attrName>
                                        </p:attrNameLst>
                                      </p:cBhvr>
                                      <p:to>
                                        <p:strVal val="visible"/>
                                      </p:to>
                                    </p:set>
                                    <p:animEffect transition="in" filter="fade">
                                      <p:cBhvr>
                                        <p:cTn id="585" dur="500"/>
                                        <p:tgtEl>
                                          <p:spTgt spid="528"/>
                                        </p:tgtEl>
                                      </p:cBhvr>
                                    </p:animEffect>
                                  </p:childTnLst>
                                </p:cTn>
                              </p:par>
                            </p:childTnLst>
                          </p:cTn>
                        </p:par>
                        <p:par>
                          <p:cTn id="586" fill="hold">
                            <p:stCondLst>
                              <p:cond delay="500"/>
                            </p:stCondLst>
                            <p:childTnLst>
                              <p:par>
                                <p:cTn id="587" presetID="10" presetClass="entr" presetSubtype="0" fill="hold" nodeType="afterEffect">
                                  <p:stCondLst>
                                    <p:cond delay="0"/>
                                  </p:stCondLst>
                                  <p:childTnLst>
                                    <p:set>
                                      <p:cBhvr>
                                        <p:cTn id="588" dur="1" fill="hold">
                                          <p:stCondLst>
                                            <p:cond delay="0"/>
                                          </p:stCondLst>
                                        </p:cTn>
                                        <p:tgtEl>
                                          <p:spTgt spid="527"/>
                                        </p:tgtEl>
                                        <p:attrNameLst>
                                          <p:attrName>style.visibility</p:attrName>
                                        </p:attrNameLst>
                                      </p:cBhvr>
                                      <p:to>
                                        <p:strVal val="visible"/>
                                      </p:to>
                                    </p:set>
                                    <p:animEffect transition="in" filter="fade">
                                      <p:cBhvr>
                                        <p:cTn id="589" dur="500"/>
                                        <p:tgtEl>
                                          <p:spTgt spid="527"/>
                                        </p:tgtEl>
                                      </p:cBhvr>
                                    </p:animEffect>
                                  </p:childTnLst>
                                </p:cTn>
                              </p:par>
                            </p:childTnLst>
                          </p:cTn>
                        </p:par>
                        <p:par>
                          <p:cTn id="590" fill="hold">
                            <p:stCondLst>
                              <p:cond delay="1000"/>
                            </p:stCondLst>
                            <p:childTnLst>
                              <p:par>
                                <p:cTn id="591" presetID="10" presetClass="exit" presetSubtype="0" fill="hold" nodeType="afterEffect">
                                  <p:stCondLst>
                                    <p:cond delay="0"/>
                                  </p:stCondLst>
                                  <p:childTnLst>
                                    <p:animEffect transition="out" filter="fade">
                                      <p:cBhvr>
                                        <p:cTn id="592" dur="500"/>
                                        <p:tgtEl>
                                          <p:spTgt spid="528"/>
                                        </p:tgtEl>
                                      </p:cBhvr>
                                    </p:animEffect>
                                    <p:set>
                                      <p:cBhvr>
                                        <p:cTn id="593" dur="1" fill="hold">
                                          <p:stCondLst>
                                            <p:cond delay="500"/>
                                          </p:stCondLst>
                                        </p:cTn>
                                        <p:tgtEl>
                                          <p:spTgt spid="528"/>
                                        </p:tgtEl>
                                        <p:attrNameLst>
                                          <p:attrName>style.visibility</p:attrName>
                                        </p:attrNameLst>
                                      </p:cBhvr>
                                      <p:to>
                                        <p:strVal val="hidden"/>
                                      </p:to>
                                    </p:set>
                                  </p:childTnLst>
                                </p:cTn>
                              </p:par>
                              <p:par>
                                <p:cTn id="594" presetID="10" presetClass="exit" presetSubtype="0" fill="hold" nodeType="withEffect">
                                  <p:stCondLst>
                                    <p:cond delay="0"/>
                                  </p:stCondLst>
                                  <p:childTnLst>
                                    <p:animEffect transition="out" filter="fade">
                                      <p:cBhvr>
                                        <p:cTn id="595" dur="500"/>
                                        <p:tgtEl>
                                          <p:spTgt spid="526"/>
                                        </p:tgtEl>
                                      </p:cBhvr>
                                    </p:animEffect>
                                    <p:set>
                                      <p:cBhvr>
                                        <p:cTn id="596" dur="1" fill="hold">
                                          <p:stCondLst>
                                            <p:cond delay="500"/>
                                          </p:stCondLst>
                                        </p:cTn>
                                        <p:tgtEl>
                                          <p:spTgt spid="526"/>
                                        </p:tgtEl>
                                        <p:attrNameLst>
                                          <p:attrName>style.visibility</p:attrName>
                                        </p:attrNameLst>
                                      </p:cBhvr>
                                      <p:to>
                                        <p:strVal val="hidden"/>
                                      </p:to>
                                    </p:set>
                                  </p:childTnLst>
                                </p:cTn>
                              </p:par>
                              <p:par>
                                <p:cTn id="597" presetID="10" presetClass="entr" presetSubtype="0" fill="hold" nodeType="withEffect">
                                  <p:stCondLst>
                                    <p:cond delay="0"/>
                                  </p:stCondLst>
                                  <p:childTnLst>
                                    <p:set>
                                      <p:cBhvr>
                                        <p:cTn id="598" dur="1" fill="hold">
                                          <p:stCondLst>
                                            <p:cond delay="0"/>
                                          </p:stCondLst>
                                        </p:cTn>
                                        <p:tgtEl>
                                          <p:spTgt spid="530"/>
                                        </p:tgtEl>
                                        <p:attrNameLst>
                                          <p:attrName>style.visibility</p:attrName>
                                        </p:attrNameLst>
                                      </p:cBhvr>
                                      <p:to>
                                        <p:strVal val="visible"/>
                                      </p:to>
                                    </p:set>
                                    <p:animEffect transition="in" filter="fade">
                                      <p:cBhvr>
                                        <p:cTn id="599" dur="500"/>
                                        <p:tgtEl>
                                          <p:spTgt spid="530"/>
                                        </p:tgtEl>
                                      </p:cBhvr>
                                    </p:animEffect>
                                  </p:childTnLst>
                                </p:cTn>
                              </p:par>
                            </p:childTnLst>
                          </p:cTn>
                        </p:par>
                      </p:childTnLst>
                    </p:cTn>
                  </p:par>
                  <p:par>
                    <p:cTn id="600" fill="hold">
                      <p:stCondLst>
                        <p:cond delay="indefinite"/>
                      </p:stCondLst>
                      <p:childTnLst>
                        <p:par>
                          <p:cTn id="601" fill="hold">
                            <p:stCondLst>
                              <p:cond delay="0"/>
                            </p:stCondLst>
                            <p:childTnLst>
                              <p:par>
                                <p:cTn id="602" presetID="10" presetClass="entr" presetSubtype="0" fill="hold" nodeType="clickEffect">
                                  <p:stCondLst>
                                    <p:cond delay="0"/>
                                  </p:stCondLst>
                                  <p:childTnLst>
                                    <p:set>
                                      <p:cBhvr>
                                        <p:cTn id="603" dur="1" fill="hold">
                                          <p:stCondLst>
                                            <p:cond delay="0"/>
                                          </p:stCondLst>
                                        </p:cTn>
                                        <p:tgtEl>
                                          <p:spTgt spid="533"/>
                                        </p:tgtEl>
                                        <p:attrNameLst>
                                          <p:attrName>style.visibility</p:attrName>
                                        </p:attrNameLst>
                                      </p:cBhvr>
                                      <p:to>
                                        <p:strVal val="visible"/>
                                      </p:to>
                                    </p:set>
                                    <p:animEffect transition="in" filter="fade">
                                      <p:cBhvr>
                                        <p:cTn id="604" dur="500"/>
                                        <p:tgtEl>
                                          <p:spTgt spid="533"/>
                                        </p:tgtEl>
                                      </p:cBhvr>
                                    </p:animEffect>
                                  </p:childTnLst>
                                </p:cTn>
                              </p:par>
                            </p:childTnLst>
                          </p:cTn>
                        </p:par>
                      </p:childTnLst>
                    </p:cTn>
                  </p:par>
                  <p:par>
                    <p:cTn id="605" fill="hold">
                      <p:stCondLst>
                        <p:cond delay="indefinite"/>
                      </p:stCondLst>
                      <p:childTnLst>
                        <p:par>
                          <p:cTn id="606" fill="hold">
                            <p:stCondLst>
                              <p:cond delay="0"/>
                            </p:stCondLst>
                            <p:childTnLst>
                              <p:par>
                                <p:cTn id="607" presetID="10" presetClass="entr" presetSubtype="0" fill="hold" nodeType="clickEffect">
                                  <p:stCondLst>
                                    <p:cond delay="0"/>
                                  </p:stCondLst>
                                  <p:childTnLst>
                                    <p:set>
                                      <p:cBhvr>
                                        <p:cTn id="608" dur="1" fill="hold">
                                          <p:stCondLst>
                                            <p:cond delay="0"/>
                                          </p:stCondLst>
                                        </p:cTn>
                                        <p:tgtEl>
                                          <p:spTgt spid="532"/>
                                        </p:tgtEl>
                                        <p:attrNameLst>
                                          <p:attrName>style.visibility</p:attrName>
                                        </p:attrNameLst>
                                      </p:cBhvr>
                                      <p:to>
                                        <p:strVal val="visible"/>
                                      </p:to>
                                    </p:set>
                                    <p:animEffect transition="in" filter="fade">
                                      <p:cBhvr>
                                        <p:cTn id="609" dur="500"/>
                                        <p:tgtEl>
                                          <p:spTgt spid="532"/>
                                        </p:tgtEl>
                                      </p:cBhvr>
                                    </p:animEffect>
                                  </p:childTnLst>
                                </p:cTn>
                              </p:par>
                            </p:childTnLst>
                          </p:cTn>
                        </p:par>
                        <p:par>
                          <p:cTn id="610" fill="hold">
                            <p:stCondLst>
                              <p:cond delay="500"/>
                            </p:stCondLst>
                            <p:childTnLst>
                              <p:par>
                                <p:cTn id="611" presetID="10" presetClass="entr" presetSubtype="0" fill="hold" nodeType="afterEffect">
                                  <p:stCondLst>
                                    <p:cond delay="0"/>
                                  </p:stCondLst>
                                  <p:childTnLst>
                                    <p:set>
                                      <p:cBhvr>
                                        <p:cTn id="612" dur="1" fill="hold">
                                          <p:stCondLst>
                                            <p:cond delay="0"/>
                                          </p:stCondLst>
                                        </p:cTn>
                                        <p:tgtEl>
                                          <p:spTgt spid="531"/>
                                        </p:tgtEl>
                                        <p:attrNameLst>
                                          <p:attrName>style.visibility</p:attrName>
                                        </p:attrNameLst>
                                      </p:cBhvr>
                                      <p:to>
                                        <p:strVal val="visible"/>
                                      </p:to>
                                    </p:set>
                                    <p:animEffect transition="in" filter="fade">
                                      <p:cBhvr>
                                        <p:cTn id="613" dur="500"/>
                                        <p:tgtEl>
                                          <p:spTgt spid="531"/>
                                        </p:tgtEl>
                                      </p:cBhvr>
                                    </p:animEffect>
                                  </p:childTnLst>
                                </p:cTn>
                              </p:par>
                            </p:childTnLst>
                          </p:cTn>
                        </p:par>
                        <p:par>
                          <p:cTn id="614" fill="hold">
                            <p:stCondLst>
                              <p:cond delay="1000"/>
                            </p:stCondLst>
                            <p:childTnLst>
                              <p:par>
                                <p:cTn id="615" presetID="10" presetClass="exit" presetSubtype="0" fill="hold" nodeType="afterEffect">
                                  <p:stCondLst>
                                    <p:cond delay="0"/>
                                  </p:stCondLst>
                                  <p:childTnLst>
                                    <p:animEffect transition="out" filter="fade">
                                      <p:cBhvr>
                                        <p:cTn id="616" dur="500"/>
                                        <p:tgtEl>
                                          <p:spTgt spid="532"/>
                                        </p:tgtEl>
                                      </p:cBhvr>
                                    </p:animEffect>
                                    <p:set>
                                      <p:cBhvr>
                                        <p:cTn id="617" dur="1" fill="hold">
                                          <p:stCondLst>
                                            <p:cond delay="500"/>
                                          </p:stCondLst>
                                        </p:cTn>
                                        <p:tgtEl>
                                          <p:spTgt spid="532"/>
                                        </p:tgtEl>
                                        <p:attrNameLst>
                                          <p:attrName>style.visibility</p:attrName>
                                        </p:attrNameLst>
                                      </p:cBhvr>
                                      <p:to>
                                        <p:strVal val="hidden"/>
                                      </p:to>
                                    </p:set>
                                  </p:childTnLst>
                                </p:cTn>
                              </p:par>
                              <p:par>
                                <p:cTn id="618" presetID="10" presetClass="exit" presetSubtype="0" fill="hold" nodeType="withEffect">
                                  <p:stCondLst>
                                    <p:cond delay="0"/>
                                  </p:stCondLst>
                                  <p:childTnLst>
                                    <p:animEffect transition="out" filter="fade">
                                      <p:cBhvr>
                                        <p:cTn id="619" dur="500"/>
                                        <p:tgtEl>
                                          <p:spTgt spid="530"/>
                                        </p:tgtEl>
                                      </p:cBhvr>
                                    </p:animEffect>
                                    <p:set>
                                      <p:cBhvr>
                                        <p:cTn id="620" dur="1" fill="hold">
                                          <p:stCondLst>
                                            <p:cond delay="500"/>
                                          </p:stCondLst>
                                        </p:cTn>
                                        <p:tgtEl>
                                          <p:spTgt spid="530"/>
                                        </p:tgtEl>
                                        <p:attrNameLst>
                                          <p:attrName>style.visibility</p:attrName>
                                        </p:attrNameLst>
                                      </p:cBhvr>
                                      <p:to>
                                        <p:strVal val="hidden"/>
                                      </p:to>
                                    </p:set>
                                  </p:childTnLst>
                                </p:cTn>
                              </p:par>
                              <p:par>
                                <p:cTn id="621" presetID="10" presetClass="entr" presetSubtype="0" fill="hold" nodeType="withEffect">
                                  <p:stCondLst>
                                    <p:cond delay="0"/>
                                  </p:stCondLst>
                                  <p:childTnLst>
                                    <p:set>
                                      <p:cBhvr>
                                        <p:cTn id="622" dur="1" fill="hold">
                                          <p:stCondLst>
                                            <p:cond delay="0"/>
                                          </p:stCondLst>
                                        </p:cTn>
                                        <p:tgtEl>
                                          <p:spTgt spid="534"/>
                                        </p:tgtEl>
                                        <p:attrNameLst>
                                          <p:attrName>style.visibility</p:attrName>
                                        </p:attrNameLst>
                                      </p:cBhvr>
                                      <p:to>
                                        <p:strVal val="visible"/>
                                      </p:to>
                                    </p:set>
                                    <p:animEffect transition="in" filter="fade">
                                      <p:cBhvr>
                                        <p:cTn id="623" dur="500"/>
                                        <p:tgtEl>
                                          <p:spTgt spid="534"/>
                                        </p:tgtEl>
                                      </p:cBhvr>
                                    </p:animEffect>
                                  </p:childTnLst>
                                </p:cTn>
                              </p:par>
                            </p:childTnLst>
                          </p:cTn>
                        </p:par>
                      </p:childTnLst>
                    </p:cTn>
                  </p:par>
                  <p:par>
                    <p:cTn id="624" fill="hold">
                      <p:stCondLst>
                        <p:cond delay="indefinite"/>
                      </p:stCondLst>
                      <p:childTnLst>
                        <p:par>
                          <p:cTn id="625" fill="hold">
                            <p:stCondLst>
                              <p:cond delay="0"/>
                            </p:stCondLst>
                            <p:childTnLst>
                              <p:par>
                                <p:cTn id="626" presetID="10" presetClass="entr" presetSubtype="0" fill="hold" nodeType="clickEffect">
                                  <p:stCondLst>
                                    <p:cond delay="0"/>
                                  </p:stCondLst>
                                  <p:childTnLst>
                                    <p:set>
                                      <p:cBhvr>
                                        <p:cTn id="627" dur="1" fill="hold">
                                          <p:stCondLst>
                                            <p:cond delay="0"/>
                                          </p:stCondLst>
                                        </p:cTn>
                                        <p:tgtEl>
                                          <p:spTgt spid="537"/>
                                        </p:tgtEl>
                                        <p:attrNameLst>
                                          <p:attrName>style.visibility</p:attrName>
                                        </p:attrNameLst>
                                      </p:cBhvr>
                                      <p:to>
                                        <p:strVal val="visible"/>
                                      </p:to>
                                    </p:set>
                                    <p:animEffect transition="in" filter="fade">
                                      <p:cBhvr>
                                        <p:cTn id="628" dur="500"/>
                                        <p:tgtEl>
                                          <p:spTgt spid="537"/>
                                        </p:tgtEl>
                                      </p:cBhvr>
                                    </p:animEffect>
                                  </p:childTnLst>
                                </p:cTn>
                              </p:par>
                            </p:childTnLst>
                          </p:cTn>
                        </p:par>
                      </p:childTnLst>
                    </p:cTn>
                  </p:par>
                  <p:par>
                    <p:cTn id="629" fill="hold">
                      <p:stCondLst>
                        <p:cond delay="indefinite"/>
                      </p:stCondLst>
                      <p:childTnLst>
                        <p:par>
                          <p:cTn id="630" fill="hold">
                            <p:stCondLst>
                              <p:cond delay="0"/>
                            </p:stCondLst>
                            <p:childTnLst>
                              <p:par>
                                <p:cTn id="631" presetID="10" presetClass="entr" presetSubtype="0" fill="hold" nodeType="clickEffect">
                                  <p:stCondLst>
                                    <p:cond delay="0"/>
                                  </p:stCondLst>
                                  <p:childTnLst>
                                    <p:set>
                                      <p:cBhvr>
                                        <p:cTn id="632" dur="1" fill="hold">
                                          <p:stCondLst>
                                            <p:cond delay="0"/>
                                          </p:stCondLst>
                                        </p:cTn>
                                        <p:tgtEl>
                                          <p:spTgt spid="536"/>
                                        </p:tgtEl>
                                        <p:attrNameLst>
                                          <p:attrName>style.visibility</p:attrName>
                                        </p:attrNameLst>
                                      </p:cBhvr>
                                      <p:to>
                                        <p:strVal val="visible"/>
                                      </p:to>
                                    </p:set>
                                    <p:animEffect transition="in" filter="fade">
                                      <p:cBhvr>
                                        <p:cTn id="633" dur="500"/>
                                        <p:tgtEl>
                                          <p:spTgt spid="536"/>
                                        </p:tgtEl>
                                      </p:cBhvr>
                                    </p:animEffect>
                                  </p:childTnLst>
                                </p:cTn>
                              </p:par>
                            </p:childTnLst>
                          </p:cTn>
                        </p:par>
                        <p:par>
                          <p:cTn id="634" fill="hold">
                            <p:stCondLst>
                              <p:cond delay="500"/>
                            </p:stCondLst>
                            <p:childTnLst>
                              <p:par>
                                <p:cTn id="635" presetID="10" presetClass="entr" presetSubtype="0" fill="hold" nodeType="afterEffect">
                                  <p:stCondLst>
                                    <p:cond delay="0"/>
                                  </p:stCondLst>
                                  <p:childTnLst>
                                    <p:set>
                                      <p:cBhvr>
                                        <p:cTn id="636" dur="1" fill="hold">
                                          <p:stCondLst>
                                            <p:cond delay="0"/>
                                          </p:stCondLst>
                                        </p:cTn>
                                        <p:tgtEl>
                                          <p:spTgt spid="535"/>
                                        </p:tgtEl>
                                        <p:attrNameLst>
                                          <p:attrName>style.visibility</p:attrName>
                                        </p:attrNameLst>
                                      </p:cBhvr>
                                      <p:to>
                                        <p:strVal val="visible"/>
                                      </p:to>
                                    </p:set>
                                    <p:animEffect transition="in" filter="fade">
                                      <p:cBhvr>
                                        <p:cTn id="637" dur="500"/>
                                        <p:tgtEl>
                                          <p:spTgt spid="535"/>
                                        </p:tgtEl>
                                      </p:cBhvr>
                                    </p:animEffect>
                                  </p:childTnLst>
                                </p:cTn>
                              </p:par>
                              <p:par>
                                <p:cTn id="638" presetID="10" presetClass="exit" presetSubtype="0" fill="hold" nodeType="withEffect">
                                  <p:stCondLst>
                                    <p:cond delay="0"/>
                                  </p:stCondLst>
                                  <p:childTnLst>
                                    <p:animEffect transition="out" filter="fade">
                                      <p:cBhvr>
                                        <p:cTn id="639" dur="500"/>
                                        <p:tgtEl>
                                          <p:spTgt spid="536"/>
                                        </p:tgtEl>
                                      </p:cBhvr>
                                    </p:animEffect>
                                    <p:set>
                                      <p:cBhvr>
                                        <p:cTn id="640" dur="1" fill="hold">
                                          <p:stCondLst>
                                            <p:cond delay="500"/>
                                          </p:stCondLst>
                                        </p:cTn>
                                        <p:tgtEl>
                                          <p:spTgt spid="536"/>
                                        </p:tgtEl>
                                        <p:attrNameLst>
                                          <p:attrName>style.visibility</p:attrName>
                                        </p:attrNameLst>
                                      </p:cBhvr>
                                      <p:to>
                                        <p:strVal val="hidden"/>
                                      </p:to>
                                    </p:set>
                                  </p:childTnLst>
                                </p:cTn>
                              </p:par>
                              <p:par>
                                <p:cTn id="641" presetID="10" presetClass="exit" presetSubtype="0" fill="hold" nodeType="withEffect">
                                  <p:stCondLst>
                                    <p:cond delay="0"/>
                                  </p:stCondLst>
                                  <p:childTnLst>
                                    <p:animEffect transition="out" filter="fade">
                                      <p:cBhvr>
                                        <p:cTn id="642" dur="500"/>
                                        <p:tgtEl>
                                          <p:spTgt spid="534"/>
                                        </p:tgtEl>
                                      </p:cBhvr>
                                    </p:animEffect>
                                    <p:set>
                                      <p:cBhvr>
                                        <p:cTn id="643" dur="1" fill="hold">
                                          <p:stCondLst>
                                            <p:cond delay="500"/>
                                          </p:stCondLst>
                                        </p:cTn>
                                        <p:tgtEl>
                                          <p:spTgt spid="534"/>
                                        </p:tgtEl>
                                        <p:attrNameLst>
                                          <p:attrName>style.visibility</p:attrName>
                                        </p:attrNameLst>
                                      </p:cBhvr>
                                      <p:to>
                                        <p:strVal val="hidden"/>
                                      </p:to>
                                    </p:set>
                                  </p:childTnLst>
                                </p:cTn>
                              </p:par>
                              <p:par>
                                <p:cTn id="644" presetID="10" presetClass="entr" presetSubtype="0" fill="hold" nodeType="withEffect">
                                  <p:stCondLst>
                                    <p:cond delay="0"/>
                                  </p:stCondLst>
                                  <p:childTnLst>
                                    <p:set>
                                      <p:cBhvr>
                                        <p:cTn id="645" dur="1" fill="hold">
                                          <p:stCondLst>
                                            <p:cond delay="0"/>
                                          </p:stCondLst>
                                        </p:cTn>
                                        <p:tgtEl>
                                          <p:spTgt spid="538"/>
                                        </p:tgtEl>
                                        <p:attrNameLst>
                                          <p:attrName>style.visibility</p:attrName>
                                        </p:attrNameLst>
                                      </p:cBhvr>
                                      <p:to>
                                        <p:strVal val="visible"/>
                                      </p:to>
                                    </p:set>
                                    <p:animEffect transition="in" filter="fade">
                                      <p:cBhvr>
                                        <p:cTn id="646" dur="500"/>
                                        <p:tgtEl>
                                          <p:spTgt spid="538"/>
                                        </p:tgtEl>
                                      </p:cBhvr>
                                    </p:animEffect>
                                  </p:childTnLst>
                                </p:cTn>
                              </p:par>
                            </p:childTnLst>
                          </p:cTn>
                        </p:par>
                      </p:childTnLst>
                    </p:cTn>
                  </p:par>
                  <p:par>
                    <p:cTn id="647" fill="hold">
                      <p:stCondLst>
                        <p:cond delay="indefinite"/>
                      </p:stCondLst>
                      <p:childTnLst>
                        <p:par>
                          <p:cTn id="648" fill="hold">
                            <p:stCondLst>
                              <p:cond delay="0"/>
                            </p:stCondLst>
                            <p:childTnLst>
                              <p:par>
                                <p:cTn id="649" presetID="10" presetClass="entr" presetSubtype="0" fill="hold" nodeType="clickEffect">
                                  <p:stCondLst>
                                    <p:cond delay="0"/>
                                  </p:stCondLst>
                                  <p:childTnLst>
                                    <p:set>
                                      <p:cBhvr>
                                        <p:cTn id="650" dur="1" fill="hold">
                                          <p:stCondLst>
                                            <p:cond delay="0"/>
                                          </p:stCondLst>
                                        </p:cTn>
                                        <p:tgtEl>
                                          <p:spTgt spid="539"/>
                                        </p:tgtEl>
                                        <p:attrNameLst>
                                          <p:attrName>style.visibility</p:attrName>
                                        </p:attrNameLst>
                                      </p:cBhvr>
                                      <p:to>
                                        <p:strVal val="visible"/>
                                      </p:to>
                                    </p:set>
                                    <p:animEffect transition="in" filter="fade">
                                      <p:cBhvr>
                                        <p:cTn id="651" dur="500"/>
                                        <p:tgtEl>
                                          <p:spTgt spid="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3"/>
        <p:cNvGrpSpPr/>
        <p:nvPr/>
      </p:nvGrpSpPr>
      <p:grpSpPr>
        <a:xfrm>
          <a:off x="0" y="0"/>
          <a:ext cx="0" cy="0"/>
          <a:chOff x="0" y="0"/>
          <a:chExt cx="0" cy="0"/>
        </a:xfrm>
      </p:grpSpPr>
      <p:pic>
        <p:nvPicPr>
          <p:cNvPr id="544" name="Google Shape;544;p66"/>
          <p:cNvPicPr preferRelativeResize="0"/>
          <p:nvPr/>
        </p:nvPicPr>
        <p:blipFill rotWithShape="1">
          <a:blip r:embed="rId4">
            <a:alphaModFix/>
          </a:blip>
          <a:srcRect b="6445"/>
          <a:stretch/>
        </p:blipFill>
        <p:spPr>
          <a:xfrm>
            <a:off x="0" y="6350"/>
            <a:ext cx="12192000" cy="6404076"/>
          </a:xfrm>
          <a:prstGeom prst="rect">
            <a:avLst/>
          </a:prstGeom>
          <a:noFill/>
          <a:ln>
            <a:noFill/>
          </a:ln>
        </p:spPr>
      </p:pic>
      <p:pic>
        <p:nvPicPr>
          <p:cNvPr id="545" name="Google Shape;545;p66"/>
          <p:cNvPicPr preferRelativeResize="0"/>
          <p:nvPr/>
        </p:nvPicPr>
        <p:blipFill rotWithShape="1">
          <a:blip r:embed="rId5">
            <a:alphaModFix/>
          </a:blip>
          <a:srcRect t="35598" b="33708"/>
          <a:stretch/>
        </p:blipFill>
        <p:spPr>
          <a:xfrm>
            <a:off x="4270411" y="2237703"/>
            <a:ext cx="3648471" cy="2180510"/>
          </a:xfrm>
          <a:prstGeom prst="rect">
            <a:avLst/>
          </a:prstGeom>
          <a:noFill/>
          <a:ln>
            <a:noFill/>
          </a:ln>
        </p:spPr>
      </p:pic>
      <p:pic>
        <p:nvPicPr>
          <p:cNvPr id="546" name="Google Shape;546;p66"/>
          <p:cNvPicPr preferRelativeResize="0"/>
          <p:nvPr/>
        </p:nvPicPr>
        <p:blipFill rotWithShape="1">
          <a:blip r:embed="rId5">
            <a:alphaModFix/>
          </a:blip>
          <a:srcRect b="65647"/>
          <a:stretch/>
        </p:blipFill>
        <p:spPr>
          <a:xfrm>
            <a:off x="625184" y="2088083"/>
            <a:ext cx="3435069" cy="2366738"/>
          </a:xfrm>
          <a:prstGeom prst="rect">
            <a:avLst/>
          </a:prstGeom>
          <a:noFill/>
          <a:ln>
            <a:noFill/>
          </a:ln>
        </p:spPr>
      </p:pic>
      <p:pic>
        <p:nvPicPr>
          <p:cNvPr id="547" name="Google Shape;547;p66"/>
          <p:cNvPicPr preferRelativeResize="0"/>
          <p:nvPr/>
        </p:nvPicPr>
        <p:blipFill rotWithShape="1">
          <a:blip r:embed="rId5">
            <a:alphaModFix/>
          </a:blip>
          <a:srcRect t="67537"/>
          <a:stretch/>
        </p:blipFill>
        <p:spPr>
          <a:xfrm>
            <a:off x="8113580" y="2192783"/>
            <a:ext cx="3435069" cy="2180509"/>
          </a:xfrm>
          <a:prstGeom prst="rect">
            <a:avLst/>
          </a:prstGeom>
          <a:noFill/>
          <a:ln>
            <a:noFill/>
          </a:ln>
        </p:spPr>
      </p:pic>
      <p:grpSp>
        <p:nvGrpSpPr>
          <p:cNvPr id="548" name="Google Shape;548;p66"/>
          <p:cNvGrpSpPr/>
          <p:nvPr/>
        </p:nvGrpSpPr>
        <p:grpSpPr>
          <a:xfrm>
            <a:off x="4092649" y="666484"/>
            <a:ext cx="2190809" cy="799110"/>
            <a:chOff x="1208564" y="356727"/>
            <a:chExt cx="1066317" cy="722212"/>
          </a:xfrm>
        </p:grpSpPr>
        <p:sp>
          <p:nvSpPr>
            <p:cNvPr id="549" name="Google Shape;549;p66"/>
            <p:cNvSpPr/>
            <p:nvPr/>
          </p:nvSpPr>
          <p:spPr>
            <a:xfrm>
              <a:off x="1460361" y="439173"/>
              <a:ext cx="814520" cy="528062"/>
            </a:xfrm>
            <a:prstGeom prst="flowChartAlternateProcess">
              <a:avLst/>
            </a:prstGeom>
            <a:solidFill>
              <a:schemeClr val="accent1"/>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600" b="1" i="0" u="none" strike="noStrike" cap="none">
                  <a:solidFill>
                    <a:schemeClr val="lt1"/>
                  </a:solidFill>
                  <a:latin typeface="Arial"/>
                  <a:ea typeface="Arial"/>
                  <a:cs typeface="Arial"/>
                  <a:sym typeface="Arial"/>
                </a:rPr>
                <a:t>  Tính:</a:t>
              </a:r>
              <a:endParaRPr/>
            </a:p>
          </p:txBody>
        </p:sp>
        <p:sp>
          <p:nvSpPr>
            <p:cNvPr id="550" name="Google Shape;550;p66"/>
            <p:cNvSpPr/>
            <p:nvPr/>
          </p:nvSpPr>
          <p:spPr>
            <a:xfrm>
              <a:off x="1208564" y="356727"/>
              <a:ext cx="409186" cy="722212"/>
            </a:xfrm>
            <a:prstGeom prst="ellipse">
              <a:avLst/>
            </a:prstGeom>
            <a:gradFill>
              <a:gsLst>
                <a:gs pos="0">
                  <a:srgbClr val="FF7714"/>
                </a:gs>
                <a:gs pos="100000">
                  <a:srgbClr val="FFA773"/>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4000" b="1" i="0" u="none" strike="noStrike" cap="none">
                  <a:solidFill>
                    <a:schemeClr val="lt1"/>
                  </a:solidFill>
                  <a:latin typeface="Arial"/>
                  <a:ea typeface="Arial"/>
                  <a:cs typeface="Arial"/>
                  <a:sym typeface="Arial"/>
                </a:rPr>
                <a:t>3</a:t>
              </a:r>
              <a:endParaRPr/>
            </a:p>
          </p:txBody>
        </p:sp>
      </p:grpSp>
      <p:sp>
        <p:nvSpPr>
          <p:cNvPr id="551" name="Google Shape;551;p66"/>
          <p:cNvSpPr txBox="1"/>
          <p:nvPr/>
        </p:nvSpPr>
        <p:spPr>
          <a:xfrm>
            <a:off x="8498926" y="2625142"/>
            <a:ext cx="2600929" cy="123110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a:solidFill>
                  <a:srgbClr val="000000"/>
                </a:solidFill>
                <a:latin typeface="Arial"/>
                <a:ea typeface="Arial"/>
                <a:cs typeface="Arial"/>
                <a:sym typeface="Arial"/>
              </a:rPr>
              <a:t>  14 – 5 =</a:t>
            </a:r>
            <a:endParaRPr/>
          </a:p>
          <a:p>
            <a:pPr marL="0" marR="0" lvl="0" indent="0" algn="l" rtl="0">
              <a:lnSpc>
                <a:spcPct val="100000"/>
              </a:lnSpc>
              <a:spcBef>
                <a:spcPts val="1200"/>
              </a:spcBef>
              <a:spcAft>
                <a:spcPts val="0"/>
              </a:spcAft>
              <a:buNone/>
            </a:pPr>
            <a:r>
              <a:rPr lang="en-US" sz="3200" b="1" i="0" u="none" strike="noStrike" cap="none">
                <a:solidFill>
                  <a:srgbClr val="000000"/>
                </a:solidFill>
                <a:latin typeface="Arial"/>
                <a:ea typeface="Arial"/>
                <a:cs typeface="Arial"/>
                <a:sym typeface="Arial"/>
              </a:rPr>
              <a:t>  13 – 6 =</a:t>
            </a:r>
            <a:endParaRPr sz="3200" b="1" i="0" u="none" strike="noStrike" cap="none">
              <a:solidFill>
                <a:srgbClr val="FF0000"/>
              </a:solidFill>
              <a:latin typeface="Arial"/>
              <a:ea typeface="Arial"/>
              <a:cs typeface="Arial"/>
              <a:sym typeface="Arial"/>
            </a:endParaRPr>
          </a:p>
        </p:txBody>
      </p:sp>
      <p:sp>
        <p:nvSpPr>
          <p:cNvPr id="552" name="Google Shape;552;p66"/>
          <p:cNvSpPr txBox="1"/>
          <p:nvPr/>
        </p:nvSpPr>
        <p:spPr>
          <a:xfrm>
            <a:off x="1028137" y="2655900"/>
            <a:ext cx="2436958" cy="123110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a:solidFill>
                  <a:srgbClr val="000000"/>
                </a:solidFill>
                <a:latin typeface="Arial"/>
                <a:ea typeface="Arial"/>
                <a:cs typeface="Arial"/>
                <a:sym typeface="Arial"/>
              </a:rPr>
              <a:t>11 – 5 =</a:t>
            </a:r>
            <a:endParaRPr/>
          </a:p>
          <a:p>
            <a:pPr marL="0" marR="0" lvl="0" indent="0" algn="l" rtl="0">
              <a:lnSpc>
                <a:spcPct val="100000"/>
              </a:lnSpc>
              <a:spcBef>
                <a:spcPts val="1200"/>
              </a:spcBef>
              <a:spcAft>
                <a:spcPts val="0"/>
              </a:spcAft>
              <a:buNone/>
            </a:pPr>
            <a:r>
              <a:rPr lang="en-US" sz="3200" b="1" i="0" u="none" strike="noStrike" cap="none">
                <a:solidFill>
                  <a:srgbClr val="000000"/>
                </a:solidFill>
                <a:latin typeface="Arial"/>
                <a:ea typeface="Arial"/>
                <a:cs typeface="Arial"/>
                <a:sym typeface="Arial"/>
              </a:rPr>
              <a:t>11 – 6 =</a:t>
            </a:r>
            <a:endParaRPr sz="3200" b="1" i="0" u="none" strike="noStrike" cap="none">
              <a:solidFill>
                <a:srgbClr val="FF0000"/>
              </a:solidFill>
              <a:latin typeface="Arial"/>
              <a:ea typeface="Arial"/>
              <a:cs typeface="Arial"/>
              <a:sym typeface="Arial"/>
            </a:endParaRPr>
          </a:p>
        </p:txBody>
      </p:sp>
      <p:sp>
        <p:nvSpPr>
          <p:cNvPr id="553" name="Google Shape;553;p66"/>
          <p:cNvSpPr txBox="1"/>
          <p:nvPr/>
        </p:nvSpPr>
        <p:spPr>
          <a:xfrm>
            <a:off x="5118252" y="2602461"/>
            <a:ext cx="1895196" cy="123110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a:solidFill>
                  <a:srgbClr val="000000"/>
                </a:solidFill>
                <a:latin typeface="Arial"/>
                <a:ea typeface="Arial"/>
                <a:cs typeface="Arial"/>
                <a:sym typeface="Arial"/>
              </a:rPr>
              <a:t>12 – 5 =</a:t>
            </a:r>
            <a:endParaRPr/>
          </a:p>
          <a:p>
            <a:pPr marL="0" marR="0" lvl="0" indent="0" algn="l" rtl="0">
              <a:lnSpc>
                <a:spcPct val="100000"/>
              </a:lnSpc>
              <a:spcBef>
                <a:spcPts val="1200"/>
              </a:spcBef>
              <a:spcAft>
                <a:spcPts val="0"/>
              </a:spcAft>
              <a:buNone/>
            </a:pPr>
            <a:r>
              <a:rPr lang="en-US" sz="3200" b="1" i="0" u="none" strike="noStrike" cap="none">
                <a:solidFill>
                  <a:srgbClr val="000000"/>
                </a:solidFill>
                <a:latin typeface="Arial"/>
                <a:ea typeface="Arial"/>
                <a:cs typeface="Arial"/>
                <a:sym typeface="Arial"/>
              </a:rPr>
              <a:t>12 – 6 =</a:t>
            </a:r>
            <a:endParaRPr sz="3200" b="1" i="0" u="none" strike="noStrike" cap="none">
              <a:solidFill>
                <a:srgbClr val="FF0000"/>
              </a:solidFill>
              <a:latin typeface="Arial"/>
              <a:ea typeface="Arial"/>
              <a:cs typeface="Arial"/>
              <a:sym typeface="Arial"/>
            </a:endParaRPr>
          </a:p>
        </p:txBody>
      </p:sp>
      <p:sp>
        <p:nvSpPr>
          <p:cNvPr id="2" name="Nổ: 14 Điểm 1">
            <a:extLst>
              <a:ext uri="{FF2B5EF4-FFF2-40B4-BE49-F238E27FC236}">
                <a16:creationId xmlns:a16="http://schemas.microsoft.com/office/drawing/2014/main" id="{0A2232DD-60BF-3295-E424-E641FBAA7DBC}"/>
              </a:ext>
            </a:extLst>
          </p:cNvPr>
          <p:cNvSpPr/>
          <p:nvPr/>
        </p:nvSpPr>
        <p:spPr>
          <a:xfrm>
            <a:off x="0" y="6429676"/>
            <a:ext cx="1380744" cy="510620"/>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58"/>
        <p:cNvGrpSpPr/>
        <p:nvPr/>
      </p:nvGrpSpPr>
      <p:grpSpPr>
        <a:xfrm>
          <a:off x="0" y="0"/>
          <a:ext cx="0" cy="0"/>
          <a:chOff x="0" y="0"/>
          <a:chExt cx="0" cy="0"/>
        </a:xfrm>
      </p:grpSpPr>
      <p:pic>
        <p:nvPicPr>
          <p:cNvPr id="559" name="Google Shape;559;p67"/>
          <p:cNvPicPr preferRelativeResize="0"/>
          <p:nvPr/>
        </p:nvPicPr>
        <p:blipFill rotWithShape="1">
          <a:blip r:embed="rId4">
            <a:alphaModFix/>
          </a:blip>
          <a:srcRect/>
          <a:stretch/>
        </p:blipFill>
        <p:spPr>
          <a:xfrm>
            <a:off x="1570881" y="436529"/>
            <a:ext cx="8870289" cy="5828571"/>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560" name="Google Shape;560;p67"/>
          <p:cNvSpPr/>
          <p:nvPr/>
        </p:nvSpPr>
        <p:spPr>
          <a:xfrm>
            <a:off x="1553408" y="465188"/>
            <a:ext cx="669851" cy="638175"/>
          </a:xfrm>
          <a:prstGeom prst="ellipse">
            <a:avLst/>
          </a:prstGeom>
          <a:gradFill>
            <a:gsLst>
              <a:gs pos="0">
                <a:srgbClr val="FF7714"/>
              </a:gs>
              <a:gs pos="100000">
                <a:srgbClr val="FFA773"/>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3600" b="1" i="0" u="none" strike="noStrike" cap="none">
                <a:solidFill>
                  <a:schemeClr val="lt1"/>
                </a:solidFill>
                <a:latin typeface="Arial"/>
                <a:ea typeface="Arial"/>
                <a:cs typeface="Arial"/>
                <a:sym typeface="Arial"/>
              </a:rPr>
              <a:t>4</a:t>
            </a:r>
            <a:endParaRPr/>
          </a:p>
        </p:txBody>
      </p:sp>
      <p:pic>
        <p:nvPicPr>
          <p:cNvPr id="561" name="Google Shape;561;p67"/>
          <p:cNvPicPr preferRelativeResize="0"/>
          <p:nvPr/>
        </p:nvPicPr>
        <p:blipFill rotWithShape="1">
          <a:blip r:embed="rId5">
            <a:alphaModFix/>
          </a:blip>
          <a:srcRect/>
          <a:stretch/>
        </p:blipFill>
        <p:spPr>
          <a:xfrm>
            <a:off x="367250" y="5056491"/>
            <a:ext cx="1190625" cy="1393902"/>
          </a:xfrm>
          <a:prstGeom prst="rect">
            <a:avLst/>
          </a:prstGeom>
          <a:noFill/>
          <a:ln>
            <a:noFill/>
          </a:ln>
        </p:spPr>
      </p:pic>
      <p:pic>
        <p:nvPicPr>
          <p:cNvPr id="562" name="Google Shape;562;p67"/>
          <p:cNvPicPr preferRelativeResize="0"/>
          <p:nvPr/>
        </p:nvPicPr>
        <p:blipFill rotWithShape="1">
          <a:blip r:embed="rId5">
            <a:alphaModFix/>
          </a:blip>
          <a:srcRect/>
          <a:stretch/>
        </p:blipFill>
        <p:spPr>
          <a:xfrm rot="1353380">
            <a:off x="740160" y="5056490"/>
            <a:ext cx="1190625" cy="1393902"/>
          </a:xfrm>
          <a:prstGeom prst="rect">
            <a:avLst/>
          </a:prstGeom>
          <a:noFill/>
          <a:ln>
            <a:noFill/>
          </a:ln>
        </p:spPr>
      </p:pic>
      <p:pic>
        <p:nvPicPr>
          <p:cNvPr id="563" name="Google Shape;563;p67"/>
          <p:cNvPicPr preferRelativeResize="0"/>
          <p:nvPr/>
        </p:nvPicPr>
        <p:blipFill rotWithShape="1">
          <a:blip r:embed="rId5">
            <a:alphaModFix/>
          </a:blip>
          <a:srcRect/>
          <a:stretch/>
        </p:blipFill>
        <p:spPr>
          <a:xfrm rot="-1311409">
            <a:off x="67574" y="5064390"/>
            <a:ext cx="1190625" cy="1393902"/>
          </a:xfrm>
          <a:prstGeom prst="rect">
            <a:avLst/>
          </a:prstGeom>
          <a:noFill/>
          <a:ln>
            <a:noFill/>
          </a:ln>
        </p:spPr>
      </p:pic>
      <p:pic>
        <p:nvPicPr>
          <p:cNvPr id="564" name="Google Shape;564;p67"/>
          <p:cNvPicPr preferRelativeResize="0"/>
          <p:nvPr/>
        </p:nvPicPr>
        <p:blipFill rotWithShape="1">
          <a:blip r:embed="rId6">
            <a:alphaModFix/>
          </a:blip>
          <a:srcRect/>
          <a:stretch/>
        </p:blipFill>
        <p:spPr>
          <a:xfrm rot="-822064">
            <a:off x="9878382" y="4829120"/>
            <a:ext cx="1480016" cy="1706070"/>
          </a:xfrm>
          <a:prstGeom prst="rect">
            <a:avLst/>
          </a:prstGeom>
          <a:noFill/>
          <a:ln>
            <a:noFill/>
          </a:ln>
        </p:spPr>
      </p:pic>
      <p:pic>
        <p:nvPicPr>
          <p:cNvPr id="565" name="Google Shape;565;p67"/>
          <p:cNvPicPr preferRelativeResize="0"/>
          <p:nvPr/>
        </p:nvPicPr>
        <p:blipFill rotWithShape="1">
          <a:blip r:embed="rId6">
            <a:alphaModFix/>
          </a:blip>
          <a:srcRect/>
          <a:stretch/>
        </p:blipFill>
        <p:spPr>
          <a:xfrm rot="673234">
            <a:off x="10361074" y="4829120"/>
            <a:ext cx="1480016" cy="1706070"/>
          </a:xfrm>
          <a:prstGeom prst="rect">
            <a:avLst/>
          </a:prstGeom>
          <a:noFill/>
          <a:ln>
            <a:noFill/>
          </a:ln>
        </p:spPr>
      </p:pic>
      <p:pic>
        <p:nvPicPr>
          <p:cNvPr id="566" name="Google Shape;566;p67"/>
          <p:cNvPicPr preferRelativeResize="0"/>
          <p:nvPr/>
        </p:nvPicPr>
        <p:blipFill rotWithShape="1">
          <a:blip r:embed="rId6">
            <a:alphaModFix/>
          </a:blip>
          <a:srcRect/>
          <a:stretch/>
        </p:blipFill>
        <p:spPr>
          <a:xfrm>
            <a:off x="10019326" y="4892860"/>
            <a:ext cx="1480016" cy="1706070"/>
          </a:xfrm>
          <a:prstGeom prst="rect">
            <a:avLst/>
          </a:prstGeom>
          <a:noFill/>
          <a:ln>
            <a:noFill/>
          </a:ln>
        </p:spPr>
      </p:pic>
      <p:pic>
        <p:nvPicPr>
          <p:cNvPr id="567" name="Google Shape;567;p67"/>
          <p:cNvPicPr preferRelativeResize="0"/>
          <p:nvPr/>
        </p:nvPicPr>
        <p:blipFill rotWithShape="1">
          <a:blip r:embed="rId7">
            <a:alphaModFix/>
          </a:blip>
          <a:srcRect/>
          <a:stretch/>
        </p:blipFill>
        <p:spPr>
          <a:xfrm flipH="1">
            <a:off x="60251" y="4529032"/>
            <a:ext cx="1006935" cy="839804"/>
          </a:xfrm>
          <a:prstGeom prst="rect">
            <a:avLst/>
          </a:prstGeom>
          <a:noFill/>
          <a:ln>
            <a:noFill/>
          </a:ln>
        </p:spPr>
      </p:pic>
      <p:pic>
        <p:nvPicPr>
          <p:cNvPr id="568" name="Google Shape;568;p67"/>
          <p:cNvPicPr preferRelativeResize="0"/>
          <p:nvPr/>
        </p:nvPicPr>
        <p:blipFill rotWithShape="1">
          <a:blip r:embed="rId8">
            <a:alphaModFix/>
          </a:blip>
          <a:srcRect/>
          <a:stretch/>
        </p:blipFill>
        <p:spPr>
          <a:xfrm>
            <a:off x="10096663" y="-231779"/>
            <a:ext cx="1841996" cy="1565697"/>
          </a:xfrm>
          <a:prstGeom prst="rect">
            <a:avLst/>
          </a:prstGeom>
          <a:noFill/>
          <a:ln>
            <a:noFill/>
          </a:ln>
        </p:spPr>
      </p:pic>
      <p:sp>
        <p:nvSpPr>
          <p:cNvPr id="2" name="Nổ: 8 Điểm 1">
            <a:extLst>
              <a:ext uri="{FF2B5EF4-FFF2-40B4-BE49-F238E27FC236}">
                <a16:creationId xmlns:a16="http://schemas.microsoft.com/office/drawing/2014/main" id="{682B0115-7D0E-E4FC-046C-1D1313CE6E03}"/>
              </a:ext>
            </a:extLst>
          </p:cNvPr>
          <p:cNvSpPr/>
          <p:nvPr/>
        </p:nvSpPr>
        <p:spPr>
          <a:xfrm>
            <a:off x="56788" y="69673"/>
            <a:ext cx="1353997" cy="531223"/>
          </a:xfrm>
          <a:prstGeom prst="irregularSeal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64" name="Google Shape;64;p51"/>
          <p:cNvPicPr preferRelativeResize="0"/>
          <p:nvPr/>
        </p:nvPicPr>
        <p:blipFill rotWithShape="1">
          <a:blip r:embed="rId3">
            <a:alphaModFix/>
          </a:blip>
          <a:srcRect b="6665"/>
          <a:stretch/>
        </p:blipFill>
        <p:spPr>
          <a:xfrm>
            <a:off x="0" y="0"/>
            <a:ext cx="12192000" cy="6400800"/>
          </a:xfrm>
          <a:prstGeom prst="rect">
            <a:avLst/>
          </a:prstGeom>
          <a:noFill/>
          <a:ln>
            <a:noFill/>
          </a:ln>
        </p:spPr>
      </p:pic>
      <p:sp>
        <p:nvSpPr>
          <p:cNvPr id="65" name="Google Shape;65;p51"/>
          <p:cNvSpPr txBox="1"/>
          <p:nvPr/>
        </p:nvSpPr>
        <p:spPr>
          <a:xfrm>
            <a:off x="2746561" y="3032064"/>
            <a:ext cx="6461133" cy="1269707"/>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7200" b="1" i="0" u="none" strike="noStrike" cap="none">
                <a:solidFill>
                  <a:srgbClr val="4472C4"/>
                </a:solidFill>
                <a:latin typeface="Arial"/>
                <a:ea typeface="Arial"/>
                <a:cs typeface="Arial"/>
                <a:sym typeface="Arial"/>
              </a:rPr>
              <a:t>KHỞI ĐỘNG</a:t>
            </a:r>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2"/>
        <p:cNvGrpSpPr/>
        <p:nvPr/>
      </p:nvGrpSpPr>
      <p:grpSpPr>
        <a:xfrm>
          <a:off x="0" y="0"/>
          <a:ext cx="0" cy="0"/>
          <a:chOff x="0" y="0"/>
          <a:chExt cx="0" cy="0"/>
        </a:xfrm>
      </p:grpSpPr>
      <p:pic>
        <p:nvPicPr>
          <p:cNvPr id="573" name="Google Shape;573;p3"/>
          <p:cNvPicPr preferRelativeResize="0"/>
          <p:nvPr/>
        </p:nvPicPr>
        <p:blipFill rotWithShape="1">
          <a:blip r:embed="rId4">
            <a:alphaModFix/>
          </a:blip>
          <a:srcRect b="6665"/>
          <a:stretch/>
        </p:blipFill>
        <p:spPr>
          <a:xfrm>
            <a:off x="0" y="0"/>
            <a:ext cx="12192000" cy="6400800"/>
          </a:xfrm>
          <a:prstGeom prst="rect">
            <a:avLst/>
          </a:prstGeom>
          <a:noFill/>
          <a:ln>
            <a:noFill/>
          </a:ln>
        </p:spPr>
      </p:pic>
      <p:pic>
        <p:nvPicPr>
          <p:cNvPr id="574" name="Google Shape;574;p3"/>
          <p:cNvPicPr preferRelativeResize="0"/>
          <p:nvPr/>
        </p:nvPicPr>
        <p:blipFill rotWithShape="1">
          <a:blip r:embed="rId5">
            <a:alphaModFix/>
          </a:blip>
          <a:srcRect/>
          <a:stretch/>
        </p:blipFill>
        <p:spPr>
          <a:xfrm flipH="1">
            <a:off x="4887254" y="4304152"/>
            <a:ext cx="659150" cy="730813"/>
          </a:xfrm>
          <a:prstGeom prst="rect">
            <a:avLst/>
          </a:prstGeom>
          <a:noFill/>
          <a:ln>
            <a:noFill/>
          </a:ln>
        </p:spPr>
      </p:pic>
      <p:pic>
        <p:nvPicPr>
          <p:cNvPr id="575" name="Google Shape;575;p3"/>
          <p:cNvPicPr preferRelativeResize="0"/>
          <p:nvPr/>
        </p:nvPicPr>
        <p:blipFill rotWithShape="1">
          <a:blip r:embed="rId6">
            <a:alphaModFix/>
          </a:blip>
          <a:srcRect b="7422"/>
          <a:stretch/>
        </p:blipFill>
        <p:spPr>
          <a:xfrm flipH="1">
            <a:off x="4159036" y="3077776"/>
            <a:ext cx="2431739" cy="2118832"/>
          </a:xfrm>
          <a:prstGeom prst="rect">
            <a:avLst/>
          </a:prstGeom>
          <a:noFill/>
          <a:ln>
            <a:noFill/>
          </a:ln>
        </p:spPr>
      </p:pic>
      <p:pic>
        <p:nvPicPr>
          <p:cNvPr id="576" name="Google Shape;576;p3"/>
          <p:cNvPicPr preferRelativeResize="0"/>
          <p:nvPr/>
        </p:nvPicPr>
        <p:blipFill rotWithShape="1">
          <a:blip r:embed="rId7">
            <a:alphaModFix/>
          </a:blip>
          <a:srcRect l="49419" t="65091" r="29941"/>
          <a:stretch/>
        </p:blipFill>
        <p:spPr>
          <a:xfrm>
            <a:off x="5246489" y="4152352"/>
            <a:ext cx="659151" cy="1114869"/>
          </a:xfrm>
          <a:prstGeom prst="rect">
            <a:avLst/>
          </a:prstGeom>
          <a:noFill/>
          <a:ln>
            <a:noFill/>
          </a:ln>
        </p:spPr>
      </p:pic>
      <p:pic>
        <p:nvPicPr>
          <p:cNvPr id="577" name="Google Shape;577;p3"/>
          <p:cNvPicPr preferRelativeResize="0"/>
          <p:nvPr/>
        </p:nvPicPr>
        <p:blipFill rotWithShape="1">
          <a:blip r:embed="rId8">
            <a:alphaModFix/>
          </a:blip>
          <a:srcRect/>
          <a:stretch/>
        </p:blipFill>
        <p:spPr>
          <a:xfrm>
            <a:off x="3606725" y="4301968"/>
            <a:ext cx="936777" cy="1239201"/>
          </a:xfrm>
          <a:prstGeom prst="rect">
            <a:avLst/>
          </a:prstGeom>
          <a:noFill/>
          <a:ln>
            <a:noFill/>
          </a:ln>
        </p:spPr>
      </p:pic>
      <p:pic>
        <p:nvPicPr>
          <p:cNvPr id="578" name="Google Shape;578;p3"/>
          <p:cNvPicPr preferRelativeResize="0"/>
          <p:nvPr/>
        </p:nvPicPr>
        <p:blipFill rotWithShape="1">
          <a:blip r:embed="rId8">
            <a:alphaModFix/>
          </a:blip>
          <a:srcRect/>
          <a:stretch/>
        </p:blipFill>
        <p:spPr>
          <a:xfrm rot="-1684693">
            <a:off x="4134618" y="4294096"/>
            <a:ext cx="933090" cy="1234323"/>
          </a:xfrm>
          <a:prstGeom prst="rect">
            <a:avLst/>
          </a:prstGeom>
          <a:noFill/>
          <a:ln>
            <a:noFill/>
          </a:ln>
        </p:spPr>
      </p:pic>
      <p:pic>
        <p:nvPicPr>
          <p:cNvPr id="579" name="Google Shape;579;p3"/>
          <p:cNvPicPr preferRelativeResize="0"/>
          <p:nvPr/>
        </p:nvPicPr>
        <p:blipFill rotWithShape="1">
          <a:blip r:embed="rId8">
            <a:alphaModFix/>
          </a:blip>
          <a:srcRect/>
          <a:stretch/>
        </p:blipFill>
        <p:spPr>
          <a:xfrm rot="3003043">
            <a:off x="3081473" y="4367025"/>
            <a:ext cx="933090" cy="1234323"/>
          </a:xfrm>
          <a:prstGeom prst="rect">
            <a:avLst/>
          </a:prstGeom>
          <a:noFill/>
          <a:ln>
            <a:noFill/>
          </a:ln>
        </p:spPr>
      </p:pic>
      <p:pic>
        <p:nvPicPr>
          <p:cNvPr id="580" name="Google Shape;580;p3"/>
          <p:cNvPicPr preferRelativeResize="0"/>
          <p:nvPr/>
        </p:nvPicPr>
        <p:blipFill rotWithShape="1">
          <a:blip r:embed="rId8">
            <a:alphaModFix/>
          </a:blip>
          <a:srcRect/>
          <a:stretch/>
        </p:blipFill>
        <p:spPr>
          <a:xfrm rot="3003043">
            <a:off x="2518049" y="4387379"/>
            <a:ext cx="933090" cy="1234323"/>
          </a:xfrm>
          <a:prstGeom prst="rect">
            <a:avLst/>
          </a:prstGeom>
          <a:noFill/>
          <a:ln>
            <a:noFill/>
          </a:ln>
        </p:spPr>
      </p:pic>
      <p:pic>
        <p:nvPicPr>
          <p:cNvPr id="581" name="Google Shape;581;p3"/>
          <p:cNvPicPr preferRelativeResize="0"/>
          <p:nvPr/>
        </p:nvPicPr>
        <p:blipFill rotWithShape="1">
          <a:blip r:embed="rId9">
            <a:alphaModFix/>
          </a:blip>
          <a:srcRect/>
          <a:stretch/>
        </p:blipFill>
        <p:spPr>
          <a:xfrm>
            <a:off x="5755110" y="4007351"/>
            <a:ext cx="1605587" cy="1564337"/>
          </a:xfrm>
          <a:prstGeom prst="rect">
            <a:avLst/>
          </a:prstGeom>
          <a:noFill/>
          <a:ln>
            <a:noFill/>
          </a:ln>
        </p:spPr>
      </p:pic>
      <p:pic>
        <p:nvPicPr>
          <p:cNvPr id="582" name="Google Shape;582;p3"/>
          <p:cNvPicPr preferRelativeResize="0"/>
          <p:nvPr/>
        </p:nvPicPr>
        <p:blipFill rotWithShape="1">
          <a:blip r:embed="rId10">
            <a:alphaModFix/>
          </a:blip>
          <a:srcRect/>
          <a:stretch/>
        </p:blipFill>
        <p:spPr>
          <a:xfrm>
            <a:off x="8025973" y="395075"/>
            <a:ext cx="1309089" cy="800414"/>
          </a:xfrm>
          <a:prstGeom prst="rect">
            <a:avLst/>
          </a:prstGeom>
          <a:noFill/>
          <a:ln>
            <a:noFill/>
          </a:ln>
        </p:spPr>
      </p:pic>
      <p:pic>
        <p:nvPicPr>
          <p:cNvPr id="583" name="Google Shape;583;p3"/>
          <p:cNvPicPr preferRelativeResize="0"/>
          <p:nvPr/>
        </p:nvPicPr>
        <p:blipFill rotWithShape="1">
          <a:blip r:embed="rId10">
            <a:alphaModFix/>
          </a:blip>
          <a:srcRect/>
          <a:stretch/>
        </p:blipFill>
        <p:spPr>
          <a:xfrm>
            <a:off x="10108986" y="196103"/>
            <a:ext cx="1309089" cy="800414"/>
          </a:xfrm>
          <a:prstGeom prst="rect">
            <a:avLst/>
          </a:prstGeom>
          <a:noFill/>
          <a:ln>
            <a:noFill/>
          </a:ln>
        </p:spPr>
      </p:pic>
      <p:pic>
        <p:nvPicPr>
          <p:cNvPr id="584" name="Google Shape;584;p3"/>
          <p:cNvPicPr preferRelativeResize="0"/>
          <p:nvPr/>
        </p:nvPicPr>
        <p:blipFill rotWithShape="1">
          <a:blip r:embed="rId10">
            <a:alphaModFix/>
          </a:blip>
          <a:srcRect/>
          <a:stretch/>
        </p:blipFill>
        <p:spPr>
          <a:xfrm>
            <a:off x="547584" y="1025887"/>
            <a:ext cx="1309089" cy="800414"/>
          </a:xfrm>
          <a:prstGeom prst="rect">
            <a:avLst/>
          </a:prstGeom>
          <a:noFill/>
          <a:ln>
            <a:noFill/>
          </a:ln>
        </p:spPr>
      </p:pic>
      <p:pic>
        <p:nvPicPr>
          <p:cNvPr id="585" name="Google Shape;585;p3"/>
          <p:cNvPicPr preferRelativeResize="0"/>
          <p:nvPr/>
        </p:nvPicPr>
        <p:blipFill rotWithShape="1">
          <a:blip r:embed="rId10">
            <a:alphaModFix/>
          </a:blip>
          <a:srcRect/>
          <a:stretch/>
        </p:blipFill>
        <p:spPr>
          <a:xfrm>
            <a:off x="4345199" y="319446"/>
            <a:ext cx="1309089" cy="800414"/>
          </a:xfrm>
          <a:prstGeom prst="rect">
            <a:avLst/>
          </a:prstGeom>
          <a:noFill/>
          <a:ln>
            <a:noFill/>
          </a:ln>
        </p:spPr>
      </p:pic>
      <p:pic>
        <p:nvPicPr>
          <p:cNvPr id="586" name="Google Shape;586;p3"/>
          <p:cNvPicPr preferRelativeResize="0"/>
          <p:nvPr/>
        </p:nvPicPr>
        <p:blipFill rotWithShape="1">
          <a:blip r:embed="rId11">
            <a:alphaModFix/>
          </a:blip>
          <a:srcRect t="18803" b="47722"/>
          <a:stretch/>
        </p:blipFill>
        <p:spPr>
          <a:xfrm>
            <a:off x="2679706" y="511463"/>
            <a:ext cx="3579946" cy="1198358"/>
          </a:xfrm>
          <a:prstGeom prst="rect">
            <a:avLst/>
          </a:prstGeom>
          <a:noFill/>
          <a:ln>
            <a:noFill/>
          </a:ln>
        </p:spPr>
      </p:pic>
      <p:sp>
        <p:nvSpPr>
          <p:cNvPr id="587" name="Google Shape;587;p3"/>
          <p:cNvSpPr/>
          <p:nvPr/>
        </p:nvSpPr>
        <p:spPr>
          <a:xfrm>
            <a:off x="2717159" y="248834"/>
            <a:ext cx="6617902" cy="728342"/>
          </a:xfrm>
          <a:prstGeom prst="rect">
            <a:avLst/>
          </a:prstGeom>
        </p:spPr>
        <p:txBody>
          <a:bodyPr>
            <a:prstTxWarp prst="textPlain">
              <a:avLst/>
            </a:prstTxWarp>
          </a:bodyPr>
          <a:lstStyle/>
          <a:p>
            <a:pPr lvl="0" algn="ctr"/>
            <a:r>
              <a:rPr b="1" i="0">
                <a:ln w="12700" cap="flat" cmpd="sng">
                  <a:solidFill>
                    <a:srgbClr val="FF0000"/>
                  </a:solidFill>
                  <a:prstDash val="solid"/>
                  <a:round/>
                  <a:headEnd type="none" w="sm" len="sm"/>
                  <a:tailEnd type="none" w="sm" len="sm"/>
                </a:ln>
                <a:solidFill>
                  <a:srgbClr val="FF0000"/>
                </a:solidFill>
                <a:latin typeface="Arial"/>
              </a:rPr>
              <a:t>GIẢI CỨU CÔNG CHÚA</a:t>
            </a:r>
          </a:p>
        </p:txBody>
      </p:sp>
      <p:grpSp>
        <p:nvGrpSpPr>
          <p:cNvPr id="588" name="Google Shape;588;p3"/>
          <p:cNvGrpSpPr/>
          <p:nvPr/>
        </p:nvGrpSpPr>
        <p:grpSpPr>
          <a:xfrm>
            <a:off x="1202127" y="1025888"/>
            <a:ext cx="9518122" cy="4872790"/>
            <a:chOff x="2366498" y="407796"/>
            <a:chExt cx="7205382" cy="3914215"/>
          </a:xfrm>
        </p:grpSpPr>
        <p:pic>
          <p:nvPicPr>
            <p:cNvPr id="589" name="Google Shape;589;p3"/>
            <p:cNvPicPr preferRelativeResize="0"/>
            <p:nvPr/>
          </p:nvPicPr>
          <p:blipFill rotWithShape="1">
            <a:blip r:embed="rId12">
              <a:alphaModFix/>
            </a:blip>
            <a:srcRect/>
            <a:stretch/>
          </p:blipFill>
          <p:spPr>
            <a:xfrm rot="5400000">
              <a:off x="4012082" y="-1237788"/>
              <a:ext cx="3914215" cy="7205382"/>
            </a:xfrm>
            <a:prstGeom prst="rect">
              <a:avLst/>
            </a:prstGeom>
            <a:noFill/>
            <a:ln>
              <a:noFill/>
            </a:ln>
          </p:spPr>
        </p:pic>
        <p:sp>
          <p:nvSpPr>
            <p:cNvPr id="590" name="Google Shape;590;p3"/>
            <p:cNvSpPr txBox="1"/>
            <p:nvPr/>
          </p:nvSpPr>
          <p:spPr>
            <a:xfrm>
              <a:off x="3083672" y="1110227"/>
              <a:ext cx="5679912" cy="279370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200"/>
                <a:buFont typeface="Arial"/>
                <a:buChar char="-"/>
              </a:pPr>
              <a:r>
                <a:rPr lang="en-US" sz="2200" b="0" i="0" u="none" strike="noStrike" cap="none">
                  <a:solidFill>
                    <a:srgbClr val="000000"/>
                  </a:solidFill>
                  <a:latin typeface="Arial"/>
                  <a:ea typeface="Arial"/>
                  <a:cs typeface="Arial"/>
                  <a:sym typeface="Arial"/>
                </a:rPr>
                <a:t>Ngày xửa ngày xưa, ở một vương quốc nọ có một nàng công chúa xinh đẹp đang bị rồng lửa bắt đi.</a:t>
              </a:r>
              <a:endParaRPr/>
            </a:p>
            <a:p>
              <a:pPr marL="285750" marR="0" lvl="0" indent="-285750" algn="l" rtl="0">
                <a:lnSpc>
                  <a:spcPct val="100000"/>
                </a:lnSpc>
                <a:spcBef>
                  <a:spcPts val="0"/>
                </a:spcBef>
                <a:spcAft>
                  <a:spcPts val="0"/>
                </a:spcAft>
                <a:buClr>
                  <a:srgbClr val="000000"/>
                </a:buClr>
                <a:buSzPts val="2200"/>
                <a:buFont typeface="Arial"/>
                <a:buChar char="-"/>
              </a:pPr>
              <a:r>
                <a:rPr lang="en-US" sz="2200" b="0" i="0" u="none" strike="noStrike" cap="none">
                  <a:solidFill>
                    <a:srgbClr val="000000"/>
                  </a:solidFill>
                  <a:latin typeface="Arial"/>
                  <a:ea typeface="Arial"/>
                  <a:cs typeface="Arial"/>
                  <a:sym typeface="Arial"/>
                </a:rPr>
                <a:t>Chàng hiệp sĩ muốn giải cứu công chúa phải vượt qua rất nhiều thử thách, gặp rất nhiều quái vật, người khổng lồ hung dữ. </a:t>
              </a:r>
              <a:endParaRPr/>
            </a:p>
            <a:p>
              <a:pPr marL="285750" marR="0" lvl="0" indent="-285750" algn="l" rtl="0">
                <a:lnSpc>
                  <a:spcPct val="100000"/>
                </a:lnSpc>
                <a:spcBef>
                  <a:spcPts val="0"/>
                </a:spcBef>
                <a:spcAft>
                  <a:spcPts val="0"/>
                </a:spcAft>
                <a:buClr>
                  <a:srgbClr val="000000"/>
                </a:buClr>
                <a:buSzPts val="2200"/>
                <a:buFont typeface="Arial"/>
                <a:buChar char="-"/>
              </a:pPr>
              <a:r>
                <a:rPr lang="en-US" sz="2200" b="0" i="0" u="none" strike="noStrike" cap="none">
                  <a:solidFill>
                    <a:srgbClr val="000000"/>
                  </a:solidFill>
                  <a:latin typeface="Arial"/>
                  <a:ea typeface="Arial"/>
                  <a:cs typeface="Arial"/>
                  <a:sym typeface="Arial"/>
                </a:rPr>
                <a:t>Em hãy giúp Hiệp sĩ đánh bại quái vật, người khổng lồ và rồng lửa để giải cứu công chúa bằng cách trả lời đúng các câu hỏi nhé! </a:t>
              </a:r>
              <a:endParaRPr/>
            </a:p>
          </p:txBody>
        </p:sp>
      </p:grpSp>
      <p:pic>
        <p:nvPicPr>
          <p:cNvPr id="591" name="Google Shape;591;p3"/>
          <p:cNvPicPr preferRelativeResize="0"/>
          <p:nvPr/>
        </p:nvPicPr>
        <p:blipFill rotWithShape="1">
          <a:blip r:embed="rId13">
            <a:alphaModFix/>
          </a:blip>
          <a:srcRect/>
          <a:stretch/>
        </p:blipFill>
        <p:spPr>
          <a:xfrm>
            <a:off x="-1441986" y="1618848"/>
            <a:ext cx="4074044" cy="2056799"/>
          </a:xfrm>
          <a:prstGeom prst="rect">
            <a:avLst/>
          </a:prstGeom>
          <a:noFill/>
          <a:ln>
            <a:noFill/>
          </a:ln>
        </p:spPr>
      </p:pic>
      <p:pic>
        <p:nvPicPr>
          <p:cNvPr id="592" name="Google Shape;592;p3"/>
          <p:cNvPicPr preferRelativeResize="0"/>
          <p:nvPr/>
        </p:nvPicPr>
        <p:blipFill rotWithShape="1">
          <a:blip r:embed="rId14">
            <a:alphaModFix/>
          </a:blip>
          <a:srcRect/>
          <a:stretch/>
        </p:blipFill>
        <p:spPr>
          <a:xfrm>
            <a:off x="12336497" y="2123085"/>
            <a:ext cx="487363" cy="487363"/>
          </a:xfrm>
          <a:prstGeom prst="rect">
            <a:avLst/>
          </a:prstGeom>
          <a:noFill/>
          <a:ln>
            <a:noFill/>
          </a:ln>
        </p:spPr>
      </p:pic>
      <p:pic>
        <p:nvPicPr>
          <p:cNvPr id="593" name="Google Shape;593;p3"/>
          <p:cNvPicPr preferRelativeResize="0"/>
          <p:nvPr/>
        </p:nvPicPr>
        <p:blipFill rotWithShape="1">
          <a:blip r:embed="rId14">
            <a:alphaModFix/>
          </a:blip>
          <a:srcRect/>
          <a:stretch/>
        </p:blipFill>
        <p:spPr>
          <a:xfrm>
            <a:off x="12336497" y="2777729"/>
            <a:ext cx="487363" cy="487363"/>
          </a:xfrm>
          <a:prstGeom prst="rect">
            <a:avLst/>
          </a:prstGeom>
          <a:noFill/>
          <a:ln>
            <a:noFill/>
          </a:ln>
        </p:spPr>
      </p:pic>
      <p:pic>
        <p:nvPicPr>
          <p:cNvPr id="594" name="Google Shape;594;p3"/>
          <p:cNvPicPr preferRelativeResize="0"/>
          <p:nvPr/>
        </p:nvPicPr>
        <p:blipFill rotWithShape="1">
          <a:blip r:embed="rId14">
            <a:alphaModFix/>
          </a:blip>
          <a:srcRect/>
          <a:stretch/>
        </p:blipFill>
        <p:spPr>
          <a:xfrm>
            <a:off x="12445354" y="3265092"/>
            <a:ext cx="487363" cy="487363"/>
          </a:xfrm>
          <a:prstGeom prst="rect">
            <a:avLst/>
          </a:prstGeom>
          <a:noFill/>
          <a:ln>
            <a:noFill/>
          </a:ln>
        </p:spPr>
      </p:pic>
      <p:sp>
        <p:nvSpPr>
          <p:cNvPr id="595" name="Google Shape;595;p3"/>
          <p:cNvSpPr/>
          <p:nvPr/>
        </p:nvSpPr>
        <p:spPr>
          <a:xfrm>
            <a:off x="1130201" y="1737390"/>
            <a:ext cx="9931598" cy="2812294"/>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200" b="0" i="0" u="none" strike="noStrike" cap="none">
                <a:solidFill>
                  <a:srgbClr val="002060"/>
                </a:solidFill>
                <a:latin typeface="Arial"/>
                <a:ea typeface="Arial"/>
                <a:cs typeface="Arial"/>
                <a:sym typeface="Arial"/>
              </a:rPr>
              <a:t>HƯỚNG DẪN</a:t>
            </a:r>
            <a:endParaRPr sz="2200" b="0" i="0" u="none" strike="noStrike" cap="none">
              <a:solidFill>
                <a:srgbClr val="00206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200"/>
              <a:buFont typeface="Noto Sans Symbols"/>
              <a:buChar char="✔"/>
            </a:pPr>
            <a:r>
              <a:rPr lang="en-US" sz="2200" b="0" i="0" u="none" strike="noStrike" cap="none">
                <a:solidFill>
                  <a:srgbClr val="002060"/>
                </a:solidFill>
                <a:latin typeface="Arial"/>
                <a:ea typeface="Arial"/>
                <a:cs typeface="Arial"/>
                <a:sym typeface="Arial"/>
              </a:rPr>
              <a:t>Thầy cô kích vào màn hình để bắt đầu trò chơi.</a:t>
            </a:r>
            <a:endParaRPr/>
          </a:p>
          <a:p>
            <a:pPr marL="342900" marR="0" lvl="0" indent="-342900" algn="l" rtl="0">
              <a:lnSpc>
                <a:spcPct val="100000"/>
              </a:lnSpc>
              <a:spcBef>
                <a:spcPts val="0"/>
              </a:spcBef>
              <a:spcAft>
                <a:spcPts val="0"/>
              </a:spcAft>
              <a:buClr>
                <a:srgbClr val="000000"/>
              </a:buClr>
              <a:buSzPts val="2200"/>
              <a:buFont typeface="Noto Sans Symbols"/>
              <a:buChar char="✔"/>
            </a:pPr>
            <a:r>
              <a:rPr lang="en-US" sz="2200" b="0" i="0" u="none" strike="noStrike" cap="none">
                <a:solidFill>
                  <a:srgbClr val="002060"/>
                </a:solidFill>
                <a:latin typeface="Arial"/>
                <a:ea typeface="Arial"/>
                <a:cs typeface="Arial"/>
                <a:sym typeface="Arial"/>
              </a:rPr>
              <a:t>Kích chuột vào màn hình để hiện câu hỏi và đáp án. Kích chuột vào biểu tượng GO để chướng ngại vật biến mất.</a:t>
            </a:r>
            <a:endParaRPr/>
          </a:p>
          <a:p>
            <a:pPr marL="342900" marR="0" lvl="0" indent="-342900" algn="l" rtl="0">
              <a:lnSpc>
                <a:spcPct val="100000"/>
              </a:lnSpc>
              <a:spcBef>
                <a:spcPts val="0"/>
              </a:spcBef>
              <a:spcAft>
                <a:spcPts val="0"/>
              </a:spcAft>
              <a:buClr>
                <a:srgbClr val="000000"/>
              </a:buClr>
              <a:buSzPts val="2200"/>
              <a:buFont typeface="Noto Sans Symbols"/>
              <a:buChar char="✔"/>
            </a:pPr>
            <a:r>
              <a:rPr lang="en-US" sz="2200" b="0" i="0" u="none" strike="noStrike" cap="none">
                <a:solidFill>
                  <a:srgbClr val="002060"/>
                </a:solidFill>
                <a:latin typeface="Arial"/>
                <a:ea typeface="Arial"/>
                <a:cs typeface="Arial"/>
                <a:sym typeface="Arial"/>
              </a:rPr>
              <a:t>Kích chuột vào màn hình để chuyển tới slide tiếp theo.</a:t>
            </a:r>
            <a:endParaRPr sz="2200" b="0" i="0" u="none" strike="noStrike" cap="none">
              <a:solidFill>
                <a:srgbClr val="002060"/>
              </a:solidFill>
              <a:latin typeface="Arial"/>
              <a:ea typeface="Arial"/>
              <a:cs typeface="Arial"/>
              <a:sym typeface="Arial"/>
            </a:endParaRPr>
          </a:p>
        </p:txBody>
      </p:sp>
      <p:sp>
        <p:nvSpPr>
          <p:cNvPr id="2" name="Nổ: 14 Điểm 1">
            <a:extLst>
              <a:ext uri="{FF2B5EF4-FFF2-40B4-BE49-F238E27FC236}">
                <a16:creationId xmlns:a16="http://schemas.microsoft.com/office/drawing/2014/main" id="{BF0BC850-337C-7B34-667C-46602E12E9F1}"/>
              </a:ext>
            </a:extLst>
          </p:cNvPr>
          <p:cNvSpPr/>
          <p:nvPr/>
        </p:nvSpPr>
        <p:spPr>
          <a:xfrm>
            <a:off x="0" y="6429676"/>
            <a:ext cx="1380744" cy="510620"/>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86"/>
                                        </p:tgtEl>
                                        <p:attrNameLst>
                                          <p:attrName>style.visibility</p:attrName>
                                        </p:attrNameLst>
                                      </p:cBhvr>
                                      <p:to>
                                        <p:strVal val="visible"/>
                                      </p:to>
                                    </p:set>
                                    <p:anim calcmode="lin" valueType="num">
                                      <p:cBhvr additive="base">
                                        <p:cTn id="7" dur="5000"/>
                                        <p:tgtEl>
                                          <p:spTgt spid="586"/>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575"/>
                                        </p:tgtEl>
                                        <p:attrNameLst>
                                          <p:attrName>style.visibility</p:attrName>
                                        </p:attrNameLst>
                                      </p:cBhvr>
                                      <p:to>
                                        <p:strVal val="visible"/>
                                      </p:to>
                                    </p:set>
                                    <p:anim calcmode="lin" valueType="num">
                                      <p:cBhvr additive="base">
                                        <p:cTn id="12" dur="2000"/>
                                        <p:tgtEl>
                                          <p:spTgt spid="575"/>
                                        </p:tgtEl>
                                        <p:attrNameLst>
                                          <p:attrName>ppt_x</p:attrName>
                                        </p:attrNameLst>
                                      </p:cBhvr>
                                      <p:tavLst>
                                        <p:tav tm="0">
                                          <p:val>
                                            <p:strVal val="#ppt_x-1"/>
                                          </p:val>
                                        </p:tav>
                                        <p:tav tm="100000">
                                          <p:val>
                                            <p:strVal val="#ppt_x"/>
                                          </p:val>
                                        </p:tav>
                                      </p:tavLst>
                                    </p:anim>
                                  </p:childTnLst>
                                </p:cTn>
                              </p:par>
                              <p:par>
                                <p:cTn id="13" presetID="10" presetClass="entr" presetSubtype="0" fill="hold" nodeType="withEffect">
                                  <p:stCondLst>
                                    <p:cond delay="0"/>
                                  </p:stCondLst>
                                  <p:childTnLst>
                                    <p:set>
                                      <p:cBhvr>
                                        <p:cTn id="14" dur="1" fill="hold">
                                          <p:stCondLst>
                                            <p:cond delay="0"/>
                                          </p:stCondLst>
                                        </p:cTn>
                                        <p:tgtEl>
                                          <p:spTgt spid="593"/>
                                        </p:tgtEl>
                                        <p:attrNameLst>
                                          <p:attrName>style.visibility</p:attrName>
                                        </p:attrNameLst>
                                      </p:cBhvr>
                                      <p:to>
                                        <p:strVal val="visible"/>
                                      </p:to>
                                    </p:set>
                                    <p:animEffect transition="in" filter="fade">
                                      <p:cBhvr>
                                        <p:cTn id="15" dur="3091"/>
                                        <p:tgtEl>
                                          <p:spTgt spid="593"/>
                                        </p:tgtEl>
                                      </p:cBhvr>
                                    </p:animEffect>
                                  </p:childTnLst>
                                </p:cTn>
                              </p:par>
                            </p:childTnLst>
                          </p:cTn>
                        </p:par>
                        <p:par>
                          <p:cTn id="16" fill="hold">
                            <p:stCondLst>
                              <p:cond delay="3091"/>
                            </p:stCondLst>
                            <p:childTnLst>
                              <p:par>
                                <p:cTn id="17" presetID="10" presetClass="entr" presetSubtype="0" fill="hold" nodeType="afterEffect">
                                  <p:stCondLst>
                                    <p:cond delay="0"/>
                                  </p:stCondLst>
                                  <p:childTnLst>
                                    <p:set>
                                      <p:cBhvr>
                                        <p:cTn id="18" dur="1" fill="hold">
                                          <p:stCondLst>
                                            <p:cond delay="0"/>
                                          </p:stCondLst>
                                        </p:cTn>
                                        <p:tgtEl>
                                          <p:spTgt spid="594"/>
                                        </p:tgtEl>
                                        <p:attrNameLst>
                                          <p:attrName>style.visibility</p:attrName>
                                        </p:attrNameLst>
                                      </p:cBhvr>
                                      <p:to>
                                        <p:strVal val="visible"/>
                                      </p:to>
                                    </p:set>
                                    <p:animEffect transition="in" filter="fade">
                                      <p:cBhvr>
                                        <p:cTn id="19" dur="3091"/>
                                        <p:tgtEl>
                                          <p:spTgt spid="594"/>
                                        </p:tgtEl>
                                      </p:cBhvr>
                                    </p:animEffect>
                                  </p:childTnLst>
                                </p:cTn>
                              </p:par>
                              <p:par>
                                <p:cTn id="20" presetID="2" presetClass="entr" presetSubtype="8" fill="hold" nodeType="withEffect">
                                  <p:stCondLst>
                                    <p:cond delay="0"/>
                                  </p:stCondLst>
                                  <p:childTnLst>
                                    <p:set>
                                      <p:cBhvr>
                                        <p:cTn id="21" dur="1" fill="hold">
                                          <p:stCondLst>
                                            <p:cond delay="0"/>
                                          </p:stCondLst>
                                        </p:cTn>
                                        <p:tgtEl>
                                          <p:spTgt spid="580"/>
                                        </p:tgtEl>
                                        <p:attrNameLst>
                                          <p:attrName>style.visibility</p:attrName>
                                        </p:attrNameLst>
                                      </p:cBhvr>
                                      <p:to>
                                        <p:strVal val="visible"/>
                                      </p:to>
                                    </p:set>
                                    <p:anim calcmode="lin" valueType="num">
                                      <p:cBhvr additive="base">
                                        <p:cTn id="22" dur="3000"/>
                                        <p:tgtEl>
                                          <p:spTgt spid="580"/>
                                        </p:tgtEl>
                                        <p:attrNameLst>
                                          <p:attrName>ppt_x</p:attrName>
                                        </p:attrNameLst>
                                      </p:cBhvr>
                                      <p:tavLst>
                                        <p:tav tm="0">
                                          <p:val>
                                            <p:strVal val="#ppt_x-1"/>
                                          </p:val>
                                        </p:tav>
                                        <p:tav tm="100000">
                                          <p:val>
                                            <p:strVal val="#ppt_x"/>
                                          </p:val>
                                        </p:tav>
                                      </p:tavLst>
                                    </p:anim>
                                  </p:childTnLst>
                                </p:cTn>
                              </p:par>
                              <p:par>
                                <p:cTn id="23" presetID="2" presetClass="entr" presetSubtype="8" fill="hold" nodeType="withEffect">
                                  <p:stCondLst>
                                    <p:cond delay="0"/>
                                  </p:stCondLst>
                                  <p:childTnLst>
                                    <p:set>
                                      <p:cBhvr>
                                        <p:cTn id="24" dur="1" fill="hold">
                                          <p:stCondLst>
                                            <p:cond delay="0"/>
                                          </p:stCondLst>
                                        </p:cTn>
                                        <p:tgtEl>
                                          <p:spTgt spid="579"/>
                                        </p:tgtEl>
                                        <p:attrNameLst>
                                          <p:attrName>style.visibility</p:attrName>
                                        </p:attrNameLst>
                                      </p:cBhvr>
                                      <p:to>
                                        <p:strVal val="visible"/>
                                      </p:to>
                                    </p:set>
                                    <p:anim calcmode="lin" valueType="num">
                                      <p:cBhvr additive="base">
                                        <p:cTn id="25" dur="3000"/>
                                        <p:tgtEl>
                                          <p:spTgt spid="579"/>
                                        </p:tgtEl>
                                        <p:attrNameLst>
                                          <p:attrName>ppt_x</p:attrName>
                                        </p:attrNameLst>
                                      </p:cBhvr>
                                      <p:tavLst>
                                        <p:tav tm="0">
                                          <p:val>
                                            <p:strVal val="#ppt_x-1"/>
                                          </p:val>
                                        </p:tav>
                                        <p:tav tm="100000">
                                          <p:val>
                                            <p:strVal val="#ppt_x"/>
                                          </p:val>
                                        </p:tav>
                                      </p:tavLst>
                                    </p:anim>
                                  </p:childTnLst>
                                </p:cTn>
                              </p:par>
                              <p:par>
                                <p:cTn id="26" presetID="2" presetClass="entr" presetSubtype="8" fill="hold" nodeType="withEffect">
                                  <p:stCondLst>
                                    <p:cond delay="0"/>
                                  </p:stCondLst>
                                  <p:childTnLst>
                                    <p:set>
                                      <p:cBhvr>
                                        <p:cTn id="27" dur="1" fill="hold">
                                          <p:stCondLst>
                                            <p:cond delay="0"/>
                                          </p:stCondLst>
                                        </p:cTn>
                                        <p:tgtEl>
                                          <p:spTgt spid="577"/>
                                        </p:tgtEl>
                                        <p:attrNameLst>
                                          <p:attrName>style.visibility</p:attrName>
                                        </p:attrNameLst>
                                      </p:cBhvr>
                                      <p:to>
                                        <p:strVal val="visible"/>
                                      </p:to>
                                    </p:set>
                                    <p:anim calcmode="lin" valueType="num">
                                      <p:cBhvr additive="base">
                                        <p:cTn id="28" dur="3000"/>
                                        <p:tgtEl>
                                          <p:spTgt spid="577"/>
                                        </p:tgtEl>
                                        <p:attrNameLst>
                                          <p:attrName>ppt_x</p:attrName>
                                        </p:attrNameLst>
                                      </p:cBhvr>
                                      <p:tavLst>
                                        <p:tav tm="0">
                                          <p:val>
                                            <p:strVal val="#ppt_x-1"/>
                                          </p:val>
                                        </p:tav>
                                        <p:tav tm="100000">
                                          <p:val>
                                            <p:strVal val="#ppt_x"/>
                                          </p:val>
                                        </p:tav>
                                      </p:tavLst>
                                    </p:anim>
                                  </p:childTnLst>
                                </p:cTn>
                              </p:par>
                              <p:par>
                                <p:cTn id="29" presetID="2" presetClass="entr" presetSubtype="8" fill="hold" nodeType="withEffect">
                                  <p:stCondLst>
                                    <p:cond delay="0"/>
                                  </p:stCondLst>
                                  <p:childTnLst>
                                    <p:set>
                                      <p:cBhvr>
                                        <p:cTn id="30" dur="1" fill="hold">
                                          <p:stCondLst>
                                            <p:cond delay="0"/>
                                          </p:stCondLst>
                                        </p:cTn>
                                        <p:tgtEl>
                                          <p:spTgt spid="578"/>
                                        </p:tgtEl>
                                        <p:attrNameLst>
                                          <p:attrName>style.visibility</p:attrName>
                                        </p:attrNameLst>
                                      </p:cBhvr>
                                      <p:to>
                                        <p:strVal val="visible"/>
                                      </p:to>
                                    </p:set>
                                    <p:anim calcmode="lin" valueType="num">
                                      <p:cBhvr additive="base">
                                        <p:cTn id="31" dur="3000"/>
                                        <p:tgtEl>
                                          <p:spTgt spid="578"/>
                                        </p:tgtEl>
                                        <p:attrNameLst>
                                          <p:attrName>ppt_x</p:attrName>
                                        </p:attrNameLst>
                                      </p:cBhvr>
                                      <p:tavLst>
                                        <p:tav tm="0">
                                          <p:val>
                                            <p:strVal val="#ppt_x-1"/>
                                          </p:val>
                                        </p:tav>
                                        <p:tav tm="100000">
                                          <p:val>
                                            <p:strVal val="#ppt_x"/>
                                          </p:val>
                                        </p:tav>
                                      </p:tavLst>
                                    </p:anim>
                                  </p:childTnLst>
                                </p:cTn>
                              </p:par>
                            </p:childTnLst>
                          </p:cTn>
                        </p:par>
                        <p:par>
                          <p:cTn id="32" fill="hold">
                            <p:stCondLst>
                              <p:cond delay="6182"/>
                            </p:stCondLst>
                            <p:childTnLst>
                              <p:par>
                                <p:cTn id="33" presetID="2" presetClass="entr" presetSubtype="8" fill="hold" nodeType="afterEffect">
                                  <p:stCondLst>
                                    <p:cond delay="0"/>
                                  </p:stCondLst>
                                  <p:childTnLst>
                                    <p:set>
                                      <p:cBhvr>
                                        <p:cTn id="34" dur="1" fill="hold">
                                          <p:stCondLst>
                                            <p:cond delay="0"/>
                                          </p:stCondLst>
                                        </p:cTn>
                                        <p:tgtEl>
                                          <p:spTgt spid="581"/>
                                        </p:tgtEl>
                                        <p:attrNameLst>
                                          <p:attrName>style.visibility</p:attrName>
                                        </p:attrNameLst>
                                      </p:cBhvr>
                                      <p:to>
                                        <p:strVal val="visible"/>
                                      </p:to>
                                    </p:set>
                                    <p:anim calcmode="lin" valueType="num">
                                      <p:cBhvr additive="base">
                                        <p:cTn id="35" dur="2000"/>
                                        <p:tgtEl>
                                          <p:spTgt spid="581"/>
                                        </p:tgtEl>
                                        <p:attrNameLst>
                                          <p:attrName>ppt_x</p:attrName>
                                        </p:attrNameLst>
                                      </p:cBhvr>
                                      <p:tavLst>
                                        <p:tav tm="0">
                                          <p:val>
                                            <p:strVal val="#ppt_x-1"/>
                                          </p:val>
                                        </p:tav>
                                        <p:tav tm="100000">
                                          <p:val>
                                            <p:strVal val="#ppt_x"/>
                                          </p:val>
                                        </p:tav>
                                      </p:tavLst>
                                    </p:anim>
                                  </p:childTnLst>
                                </p:cTn>
                              </p:par>
                              <p:par>
                                <p:cTn id="36" presetID="10" presetClass="entr" presetSubtype="0" fill="hold" nodeType="withEffect">
                                  <p:stCondLst>
                                    <p:cond delay="0"/>
                                  </p:stCondLst>
                                  <p:childTnLst>
                                    <p:set>
                                      <p:cBhvr>
                                        <p:cTn id="37" dur="1" fill="hold">
                                          <p:stCondLst>
                                            <p:cond delay="0"/>
                                          </p:stCondLst>
                                        </p:cTn>
                                        <p:tgtEl>
                                          <p:spTgt spid="592"/>
                                        </p:tgtEl>
                                        <p:attrNameLst>
                                          <p:attrName>style.visibility</p:attrName>
                                        </p:attrNameLst>
                                      </p:cBhvr>
                                      <p:to>
                                        <p:strVal val="visible"/>
                                      </p:to>
                                    </p:set>
                                    <p:animEffect transition="in" filter="fade">
                                      <p:cBhvr>
                                        <p:cTn id="38" dur="2839"/>
                                        <p:tgtEl>
                                          <p:spTgt spid="592"/>
                                        </p:tgtEl>
                                      </p:cBhvr>
                                    </p:animEffect>
                                  </p:childTnLst>
                                </p:cTn>
                              </p:par>
                            </p:childTnLst>
                          </p:cTn>
                        </p:par>
                        <p:par>
                          <p:cTn id="39" fill="hold">
                            <p:stCondLst>
                              <p:cond delay="9021"/>
                            </p:stCondLst>
                            <p:childTnLst>
                              <p:par>
                                <p:cTn id="40" presetID="10" presetClass="entr" presetSubtype="0" fill="hold" nodeType="afterEffect">
                                  <p:stCondLst>
                                    <p:cond delay="0"/>
                                  </p:stCondLst>
                                  <p:childTnLst>
                                    <p:set>
                                      <p:cBhvr>
                                        <p:cTn id="41" dur="1" fill="hold">
                                          <p:stCondLst>
                                            <p:cond delay="0"/>
                                          </p:stCondLst>
                                        </p:cTn>
                                        <p:tgtEl>
                                          <p:spTgt spid="587"/>
                                        </p:tgtEl>
                                        <p:attrNameLst>
                                          <p:attrName>style.visibility</p:attrName>
                                        </p:attrNameLst>
                                      </p:cBhvr>
                                      <p:to>
                                        <p:strVal val="visible"/>
                                      </p:to>
                                    </p:set>
                                    <p:animEffect transition="in" filter="fade">
                                      <p:cBhvr>
                                        <p:cTn id="42" dur="1822"/>
                                        <p:tgtEl>
                                          <p:spTgt spid="587"/>
                                        </p:tgtEl>
                                      </p:cBhvr>
                                    </p:animEffect>
                                  </p:childTnLst>
                                </p:cTn>
                              </p:par>
                            </p:childTnLst>
                          </p:cTn>
                        </p:par>
                        <p:par>
                          <p:cTn id="43" fill="hold">
                            <p:stCondLst>
                              <p:cond delay="10843"/>
                            </p:stCondLst>
                            <p:childTnLst>
                              <p:par>
                                <p:cTn id="44" presetID="10" presetClass="entr" presetSubtype="0" fill="hold" nodeType="afterEffect">
                                  <p:stCondLst>
                                    <p:cond delay="0"/>
                                  </p:stCondLst>
                                  <p:childTnLst>
                                    <p:set>
                                      <p:cBhvr>
                                        <p:cTn id="45" dur="1" fill="hold">
                                          <p:stCondLst>
                                            <p:cond delay="0"/>
                                          </p:stCondLst>
                                        </p:cTn>
                                        <p:tgtEl>
                                          <p:spTgt spid="588"/>
                                        </p:tgtEl>
                                        <p:attrNameLst>
                                          <p:attrName>style.visibility</p:attrName>
                                        </p:attrNameLst>
                                      </p:cBhvr>
                                      <p:to>
                                        <p:strVal val="visible"/>
                                      </p:to>
                                    </p:set>
                                    <p:animEffect transition="in" filter="fade">
                                      <p:cBhvr>
                                        <p:cTn id="46" dur="500"/>
                                        <p:tgtEl>
                                          <p:spTgt spid="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0"/>
        <p:cNvGrpSpPr/>
        <p:nvPr/>
      </p:nvGrpSpPr>
      <p:grpSpPr>
        <a:xfrm>
          <a:off x="0" y="0"/>
          <a:ext cx="0" cy="0"/>
          <a:chOff x="0" y="0"/>
          <a:chExt cx="0" cy="0"/>
        </a:xfrm>
      </p:grpSpPr>
      <p:pic>
        <p:nvPicPr>
          <p:cNvPr id="601" name="Google Shape;601;p9"/>
          <p:cNvPicPr preferRelativeResize="0"/>
          <p:nvPr/>
        </p:nvPicPr>
        <p:blipFill rotWithShape="1">
          <a:blip r:embed="rId4">
            <a:alphaModFix/>
          </a:blip>
          <a:srcRect t="7769"/>
          <a:stretch/>
        </p:blipFill>
        <p:spPr>
          <a:xfrm>
            <a:off x="0" y="5826243"/>
            <a:ext cx="12192000" cy="1052623"/>
          </a:xfrm>
          <a:prstGeom prst="rect">
            <a:avLst/>
          </a:prstGeom>
          <a:noFill/>
          <a:ln>
            <a:noFill/>
          </a:ln>
        </p:spPr>
      </p:pic>
      <p:pic>
        <p:nvPicPr>
          <p:cNvPr id="602" name="Google Shape;602;p9"/>
          <p:cNvPicPr preferRelativeResize="0"/>
          <p:nvPr/>
        </p:nvPicPr>
        <p:blipFill rotWithShape="1">
          <a:blip r:embed="rId5">
            <a:alphaModFix/>
          </a:blip>
          <a:srcRect/>
          <a:stretch/>
        </p:blipFill>
        <p:spPr>
          <a:xfrm>
            <a:off x="5441455" y="395075"/>
            <a:ext cx="1309089" cy="800414"/>
          </a:xfrm>
          <a:prstGeom prst="rect">
            <a:avLst/>
          </a:prstGeom>
          <a:noFill/>
          <a:ln>
            <a:noFill/>
          </a:ln>
        </p:spPr>
      </p:pic>
      <p:pic>
        <p:nvPicPr>
          <p:cNvPr id="603" name="Google Shape;603;p9"/>
          <p:cNvPicPr preferRelativeResize="0"/>
          <p:nvPr/>
        </p:nvPicPr>
        <p:blipFill rotWithShape="1">
          <a:blip r:embed="rId5">
            <a:alphaModFix/>
          </a:blip>
          <a:srcRect/>
          <a:stretch/>
        </p:blipFill>
        <p:spPr>
          <a:xfrm>
            <a:off x="8340344" y="691397"/>
            <a:ext cx="1309089" cy="800414"/>
          </a:xfrm>
          <a:prstGeom prst="rect">
            <a:avLst/>
          </a:prstGeom>
          <a:noFill/>
          <a:ln>
            <a:noFill/>
          </a:ln>
        </p:spPr>
      </p:pic>
      <p:pic>
        <p:nvPicPr>
          <p:cNvPr id="604" name="Google Shape;604;p9"/>
          <p:cNvPicPr preferRelativeResize="0"/>
          <p:nvPr/>
        </p:nvPicPr>
        <p:blipFill rotWithShape="1">
          <a:blip r:embed="rId5">
            <a:alphaModFix/>
          </a:blip>
          <a:srcRect/>
          <a:stretch/>
        </p:blipFill>
        <p:spPr>
          <a:xfrm>
            <a:off x="547584" y="1025887"/>
            <a:ext cx="1309089" cy="800414"/>
          </a:xfrm>
          <a:prstGeom prst="rect">
            <a:avLst/>
          </a:prstGeom>
          <a:noFill/>
          <a:ln>
            <a:noFill/>
          </a:ln>
        </p:spPr>
      </p:pic>
      <p:pic>
        <p:nvPicPr>
          <p:cNvPr id="605" name="Google Shape;605;p9"/>
          <p:cNvPicPr preferRelativeResize="0"/>
          <p:nvPr/>
        </p:nvPicPr>
        <p:blipFill rotWithShape="1">
          <a:blip r:embed="rId5">
            <a:alphaModFix/>
          </a:blip>
          <a:srcRect/>
          <a:stretch/>
        </p:blipFill>
        <p:spPr>
          <a:xfrm>
            <a:off x="3002870" y="395075"/>
            <a:ext cx="1309089" cy="800414"/>
          </a:xfrm>
          <a:prstGeom prst="rect">
            <a:avLst/>
          </a:prstGeom>
          <a:noFill/>
          <a:ln>
            <a:noFill/>
          </a:ln>
        </p:spPr>
      </p:pic>
      <p:pic>
        <p:nvPicPr>
          <p:cNvPr id="606" name="Google Shape;606;p9"/>
          <p:cNvPicPr preferRelativeResize="0"/>
          <p:nvPr/>
        </p:nvPicPr>
        <p:blipFill rotWithShape="1">
          <a:blip r:embed="rId5">
            <a:alphaModFix/>
          </a:blip>
          <a:srcRect/>
          <a:stretch/>
        </p:blipFill>
        <p:spPr>
          <a:xfrm>
            <a:off x="10617597" y="152300"/>
            <a:ext cx="1309089" cy="800414"/>
          </a:xfrm>
          <a:prstGeom prst="rect">
            <a:avLst/>
          </a:prstGeom>
          <a:noFill/>
          <a:ln>
            <a:noFill/>
          </a:ln>
        </p:spPr>
      </p:pic>
      <p:pic>
        <p:nvPicPr>
          <p:cNvPr id="607" name="Google Shape;607;p9"/>
          <p:cNvPicPr preferRelativeResize="0"/>
          <p:nvPr/>
        </p:nvPicPr>
        <p:blipFill rotWithShape="1">
          <a:blip r:embed="rId6">
            <a:alphaModFix/>
          </a:blip>
          <a:srcRect/>
          <a:stretch/>
        </p:blipFill>
        <p:spPr>
          <a:xfrm>
            <a:off x="1069744" y="169896"/>
            <a:ext cx="3321796" cy="1677023"/>
          </a:xfrm>
          <a:prstGeom prst="rect">
            <a:avLst/>
          </a:prstGeom>
          <a:noFill/>
          <a:ln>
            <a:noFill/>
          </a:ln>
        </p:spPr>
      </p:pic>
      <p:pic>
        <p:nvPicPr>
          <p:cNvPr id="608" name="Google Shape;608;p9"/>
          <p:cNvPicPr preferRelativeResize="0"/>
          <p:nvPr/>
        </p:nvPicPr>
        <p:blipFill rotWithShape="1">
          <a:blip r:embed="rId6">
            <a:alphaModFix/>
          </a:blip>
          <a:srcRect/>
          <a:stretch/>
        </p:blipFill>
        <p:spPr>
          <a:xfrm>
            <a:off x="4644539" y="1528256"/>
            <a:ext cx="3321796" cy="1677023"/>
          </a:xfrm>
          <a:prstGeom prst="rect">
            <a:avLst/>
          </a:prstGeom>
          <a:noFill/>
          <a:ln>
            <a:noFill/>
          </a:ln>
        </p:spPr>
      </p:pic>
      <p:pic>
        <p:nvPicPr>
          <p:cNvPr id="609" name="Google Shape;609;p9"/>
          <p:cNvPicPr preferRelativeResize="0"/>
          <p:nvPr/>
        </p:nvPicPr>
        <p:blipFill rotWithShape="1">
          <a:blip r:embed="rId7">
            <a:alphaModFix/>
          </a:blip>
          <a:srcRect/>
          <a:stretch/>
        </p:blipFill>
        <p:spPr>
          <a:xfrm>
            <a:off x="1295819" y="2939482"/>
            <a:ext cx="1707051" cy="2417225"/>
          </a:xfrm>
          <a:prstGeom prst="rect">
            <a:avLst/>
          </a:prstGeom>
          <a:noFill/>
          <a:ln>
            <a:noFill/>
          </a:ln>
        </p:spPr>
      </p:pic>
      <p:pic>
        <p:nvPicPr>
          <p:cNvPr id="610" name="Google Shape;610;p9"/>
          <p:cNvPicPr preferRelativeResize="0"/>
          <p:nvPr/>
        </p:nvPicPr>
        <p:blipFill rotWithShape="1">
          <a:blip r:embed="rId7">
            <a:alphaModFix/>
          </a:blip>
          <a:srcRect/>
          <a:stretch/>
        </p:blipFill>
        <p:spPr>
          <a:xfrm>
            <a:off x="4482759" y="3260558"/>
            <a:ext cx="1273118" cy="1581642"/>
          </a:xfrm>
          <a:prstGeom prst="rect">
            <a:avLst/>
          </a:prstGeom>
          <a:noFill/>
          <a:ln>
            <a:noFill/>
          </a:ln>
        </p:spPr>
      </p:pic>
      <p:pic>
        <p:nvPicPr>
          <p:cNvPr id="611" name="Google Shape;611;p9"/>
          <p:cNvPicPr preferRelativeResize="0"/>
          <p:nvPr/>
        </p:nvPicPr>
        <p:blipFill rotWithShape="1">
          <a:blip r:embed="rId7">
            <a:alphaModFix/>
          </a:blip>
          <a:srcRect/>
          <a:stretch/>
        </p:blipFill>
        <p:spPr>
          <a:xfrm>
            <a:off x="7235127" y="3260558"/>
            <a:ext cx="1273118" cy="1581642"/>
          </a:xfrm>
          <a:prstGeom prst="rect">
            <a:avLst/>
          </a:prstGeom>
          <a:noFill/>
          <a:ln>
            <a:noFill/>
          </a:ln>
        </p:spPr>
      </p:pic>
      <p:pic>
        <p:nvPicPr>
          <p:cNvPr id="612" name="Google Shape;612;p9"/>
          <p:cNvPicPr preferRelativeResize="0"/>
          <p:nvPr/>
        </p:nvPicPr>
        <p:blipFill rotWithShape="1">
          <a:blip r:embed="rId8">
            <a:alphaModFix/>
          </a:blip>
          <a:srcRect/>
          <a:stretch/>
        </p:blipFill>
        <p:spPr>
          <a:xfrm>
            <a:off x="7235127" y="2129588"/>
            <a:ext cx="4037015" cy="4037015"/>
          </a:xfrm>
          <a:prstGeom prst="rect">
            <a:avLst/>
          </a:prstGeom>
          <a:noFill/>
          <a:ln>
            <a:noFill/>
          </a:ln>
        </p:spPr>
      </p:pic>
      <p:pic>
        <p:nvPicPr>
          <p:cNvPr id="613" name="Google Shape;613;p9"/>
          <p:cNvPicPr preferRelativeResize="0"/>
          <p:nvPr/>
        </p:nvPicPr>
        <p:blipFill rotWithShape="1">
          <a:blip r:embed="rId7">
            <a:alphaModFix/>
          </a:blip>
          <a:srcRect/>
          <a:stretch/>
        </p:blipFill>
        <p:spPr>
          <a:xfrm>
            <a:off x="10082463" y="2366768"/>
            <a:ext cx="2043203" cy="2893224"/>
          </a:xfrm>
          <a:prstGeom prst="rect">
            <a:avLst/>
          </a:prstGeom>
          <a:noFill/>
          <a:ln>
            <a:noFill/>
          </a:ln>
        </p:spPr>
      </p:pic>
      <p:sp>
        <p:nvSpPr>
          <p:cNvPr id="614" name="Google Shape;614;p9"/>
          <p:cNvSpPr/>
          <p:nvPr/>
        </p:nvSpPr>
        <p:spPr>
          <a:xfrm>
            <a:off x="6449480" y="1723198"/>
            <a:ext cx="3545485" cy="868222"/>
          </a:xfrm>
          <a:prstGeom prst="roundRect">
            <a:avLst>
              <a:gd name="adj" fmla="val 50000"/>
            </a:avLst>
          </a:prstGeom>
          <a:solidFill>
            <a:srgbClr val="7030A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Arial"/>
              <a:buNone/>
            </a:pPr>
            <a:r>
              <a:rPr lang="en-US" sz="3600" b="1" i="0" u="none" strike="noStrike" cap="none">
                <a:solidFill>
                  <a:srgbClr val="FFFF00"/>
                </a:solidFill>
                <a:latin typeface="Arial"/>
                <a:ea typeface="Arial"/>
                <a:cs typeface="Arial"/>
                <a:sym typeface="Arial"/>
              </a:rPr>
              <a:t>C. 6</a:t>
            </a:r>
            <a:endParaRPr/>
          </a:p>
        </p:txBody>
      </p:sp>
      <p:sp>
        <p:nvSpPr>
          <p:cNvPr id="615" name="Google Shape;615;p9"/>
          <p:cNvSpPr/>
          <p:nvPr/>
        </p:nvSpPr>
        <p:spPr>
          <a:xfrm>
            <a:off x="2057233" y="2823626"/>
            <a:ext cx="3405109" cy="835100"/>
          </a:xfrm>
          <a:prstGeom prst="roundRect">
            <a:avLst>
              <a:gd name="adj" fmla="val 50000"/>
            </a:avLst>
          </a:prstGeom>
          <a:solidFill>
            <a:srgbClr val="7030A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Arial"/>
              <a:buNone/>
            </a:pPr>
            <a:r>
              <a:rPr lang="en-US" sz="3600" b="1" i="0" u="none" strike="noStrike" cap="none">
                <a:solidFill>
                  <a:srgbClr val="FFFF00"/>
                </a:solidFill>
                <a:latin typeface="Arial"/>
                <a:ea typeface="Arial"/>
                <a:cs typeface="Arial"/>
                <a:sym typeface="Arial"/>
              </a:rPr>
              <a:t>B. 8</a:t>
            </a:r>
            <a:endParaRPr/>
          </a:p>
        </p:txBody>
      </p:sp>
      <p:sp>
        <p:nvSpPr>
          <p:cNvPr id="616" name="Google Shape;616;p9"/>
          <p:cNvSpPr/>
          <p:nvPr/>
        </p:nvSpPr>
        <p:spPr>
          <a:xfrm>
            <a:off x="1993748" y="1730842"/>
            <a:ext cx="3492929" cy="837265"/>
          </a:xfrm>
          <a:prstGeom prst="roundRect">
            <a:avLst>
              <a:gd name="adj" fmla="val 50000"/>
            </a:avLst>
          </a:prstGeom>
          <a:solidFill>
            <a:srgbClr val="7030A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Arial"/>
              <a:buNone/>
            </a:pPr>
            <a:r>
              <a:rPr lang="en-US" sz="3600" b="1" i="0" u="none" strike="noStrike" cap="none">
                <a:solidFill>
                  <a:srgbClr val="FFFF00"/>
                </a:solidFill>
                <a:latin typeface="Arial"/>
                <a:ea typeface="Arial"/>
                <a:cs typeface="Arial"/>
                <a:sym typeface="Arial"/>
              </a:rPr>
              <a:t>A. 7</a:t>
            </a:r>
            <a:endParaRPr sz="3600" b="1" i="0" u="none" strike="noStrike" cap="none">
              <a:solidFill>
                <a:srgbClr val="FFFF00"/>
              </a:solidFill>
              <a:latin typeface="Arial"/>
              <a:ea typeface="Arial"/>
              <a:cs typeface="Arial"/>
              <a:sym typeface="Arial"/>
            </a:endParaRPr>
          </a:p>
        </p:txBody>
      </p:sp>
      <p:grpSp>
        <p:nvGrpSpPr>
          <p:cNvPr id="617" name="Google Shape;617;p9"/>
          <p:cNvGrpSpPr/>
          <p:nvPr/>
        </p:nvGrpSpPr>
        <p:grpSpPr>
          <a:xfrm>
            <a:off x="3436491" y="48411"/>
            <a:ext cx="4806636" cy="1385212"/>
            <a:chOff x="3436491" y="48411"/>
            <a:chExt cx="4806636" cy="1385212"/>
          </a:xfrm>
        </p:grpSpPr>
        <p:sp>
          <p:nvSpPr>
            <p:cNvPr id="618" name="Google Shape;618;p9"/>
            <p:cNvSpPr/>
            <p:nvPr/>
          </p:nvSpPr>
          <p:spPr>
            <a:xfrm>
              <a:off x="3436491" y="48411"/>
              <a:ext cx="4806636" cy="1385212"/>
            </a:xfrm>
            <a:prstGeom prst="round2SameRect">
              <a:avLst>
                <a:gd name="adj1" fmla="val 16667"/>
                <a:gd name="adj2" fmla="val 50000"/>
              </a:avLst>
            </a:prstGeom>
            <a:solidFill>
              <a:srgbClr val="29E3B7"/>
            </a:solidFill>
            <a:ln w="5715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619" name="Google Shape;619;p9"/>
            <p:cNvSpPr/>
            <p:nvPr/>
          </p:nvSpPr>
          <p:spPr>
            <a:xfrm>
              <a:off x="3956672" y="448629"/>
              <a:ext cx="3766273"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4400"/>
                <a:buFont typeface="Arial"/>
                <a:buNone/>
              </a:pPr>
              <a:r>
                <a:rPr lang="en-US" sz="4400" b="1" i="0" u="none" strike="noStrike" cap="none">
                  <a:solidFill>
                    <a:srgbClr val="002060"/>
                  </a:solidFill>
                  <a:latin typeface="Arial"/>
                  <a:ea typeface="Arial"/>
                  <a:cs typeface="Arial"/>
                  <a:sym typeface="Arial"/>
                </a:rPr>
                <a:t>11 - 4 = ?</a:t>
              </a:r>
              <a:endParaRPr/>
            </a:p>
          </p:txBody>
        </p:sp>
      </p:grpSp>
      <p:sp>
        <p:nvSpPr>
          <p:cNvPr id="620" name="Google Shape;620;p9"/>
          <p:cNvSpPr/>
          <p:nvPr/>
        </p:nvSpPr>
        <p:spPr>
          <a:xfrm>
            <a:off x="6470384" y="2790504"/>
            <a:ext cx="3545485" cy="868222"/>
          </a:xfrm>
          <a:prstGeom prst="roundRect">
            <a:avLst>
              <a:gd name="adj" fmla="val 50000"/>
            </a:avLst>
          </a:prstGeom>
          <a:solidFill>
            <a:srgbClr val="7030A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Arial"/>
              <a:buNone/>
            </a:pPr>
            <a:r>
              <a:rPr lang="en-US" sz="3600" b="1" i="0" u="none" strike="noStrike" cap="none">
                <a:solidFill>
                  <a:srgbClr val="FFFF00"/>
                </a:solidFill>
                <a:latin typeface="Arial"/>
                <a:ea typeface="Arial"/>
                <a:cs typeface="Arial"/>
                <a:sym typeface="Arial"/>
              </a:rPr>
              <a:t>D. 5</a:t>
            </a:r>
            <a:endParaRPr/>
          </a:p>
        </p:txBody>
      </p:sp>
      <p:pic>
        <p:nvPicPr>
          <p:cNvPr id="621" name="Google Shape;621;p9"/>
          <p:cNvPicPr preferRelativeResize="0"/>
          <p:nvPr/>
        </p:nvPicPr>
        <p:blipFill rotWithShape="1">
          <a:blip r:embed="rId9">
            <a:alphaModFix/>
          </a:blip>
          <a:srcRect/>
          <a:stretch/>
        </p:blipFill>
        <p:spPr>
          <a:xfrm>
            <a:off x="2420051" y="4004568"/>
            <a:ext cx="2009289" cy="1957667"/>
          </a:xfrm>
          <a:prstGeom prst="rect">
            <a:avLst/>
          </a:prstGeom>
          <a:noFill/>
          <a:ln>
            <a:noFill/>
          </a:ln>
        </p:spPr>
      </p:pic>
      <p:pic>
        <p:nvPicPr>
          <p:cNvPr id="622" name="Google Shape;622;p9"/>
          <p:cNvPicPr preferRelativeResize="0"/>
          <p:nvPr/>
        </p:nvPicPr>
        <p:blipFill rotWithShape="1">
          <a:blip r:embed="rId10">
            <a:alphaModFix/>
          </a:blip>
          <a:srcRect/>
          <a:stretch/>
        </p:blipFill>
        <p:spPr>
          <a:xfrm>
            <a:off x="10617597" y="5645451"/>
            <a:ext cx="923733" cy="810502"/>
          </a:xfrm>
          <a:prstGeom prst="rect">
            <a:avLst/>
          </a:prstGeom>
          <a:noFill/>
          <a:ln>
            <a:noFill/>
          </a:ln>
        </p:spPr>
      </p:pic>
      <p:pic>
        <p:nvPicPr>
          <p:cNvPr id="623" name="Google Shape;623;p9"/>
          <p:cNvPicPr preferRelativeResize="0"/>
          <p:nvPr/>
        </p:nvPicPr>
        <p:blipFill rotWithShape="1">
          <a:blip r:embed="rId11">
            <a:alphaModFix/>
          </a:blip>
          <a:srcRect/>
          <a:stretch/>
        </p:blipFill>
        <p:spPr>
          <a:xfrm>
            <a:off x="12336497" y="2123085"/>
            <a:ext cx="487363" cy="48736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21"/>
                                        </p:tgtEl>
                                        <p:attrNameLst>
                                          <p:attrName>style.visibility</p:attrName>
                                        </p:attrNameLst>
                                      </p:cBhvr>
                                      <p:to>
                                        <p:strVal val="visible"/>
                                      </p:to>
                                    </p:set>
                                    <p:anim calcmode="lin" valueType="num">
                                      <p:cBhvr additive="base">
                                        <p:cTn id="7" dur="2000"/>
                                        <p:tgtEl>
                                          <p:spTgt spid="621"/>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0"/>
                                  </p:stCondLst>
                                  <p:childTnLst>
                                    <p:set>
                                      <p:cBhvr>
                                        <p:cTn id="9" dur="1" fill="hold">
                                          <p:stCondLst>
                                            <p:cond delay="0"/>
                                          </p:stCondLst>
                                        </p:cTn>
                                        <p:tgtEl>
                                          <p:spTgt spid="623"/>
                                        </p:tgtEl>
                                        <p:attrNameLst>
                                          <p:attrName>style.visibility</p:attrName>
                                        </p:attrNameLst>
                                      </p:cBhvr>
                                      <p:to>
                                        <p:strVal val="visible"/>
                                      </p:to>
                                    </p:set>
                                    <p:animEffect transition="in" filter="fade">
                                      <p:cBhvr>
                                        <p:cTn id="10" dur="2839"/>
                                        <p:tgtEl>
                                          <p:spTgt spid="623"/>
                                        </p:tgtEl>
                                      </p:cBhvr>
                                    </p:animEffect>
                                  </p:childTnLst>
                                </p:cTn>
                              </p:par>
                            </p:childTnLst>
                          </p:cTn>
                        </p:par>
                        <p:par>
                          <p:cTn id="11" fill="hold">
                            <p:stCondLst>
                              <p:cond delay="2839"/>
                            </p:stCondLst>
                            <p:childTnLst>
                              <p:par>
                                <p:cTn id="12" presetID="2" presetClass="entr" presetSubtype="8" fill="hold" nodeType="afterEffect">
                                  <p:stCondLst>
                                    <p:cond delay="0"/>
                                  </p:stCondLst>
                                  <p:childTnLst>
                                    <p:set>
                                      <p:cBhvr>
                                        <p:cTn id="13" dur="1" fill="hold">
                                          <p:stCondLst>
                                            <p:cond delay="0"/>
                                          </p:stCondLst>
                                        </p:cTn>
                                        <p:tgtEl>
                                          <p:spTgt spid="612"/>
                                        </p:tgtEl>
                                        <p:attrNameLst>
                                          <p:attrName>style.visibility</p:attrName>
                                        </p:attrNameLst>
                                      </p:cBhvr>
                                      <p:to>
                                        <p:strVal val="visible"/>
                                      </p:to>
                                    </p:set>
                                    <p:anim calcmode="lin" valueType="num">
                                      <p:cBhvr additive="base">
                                        <p:cTn id="14" dur="500"/>
                                        <p:tgtEl>
                                          <p:spTgt spid="612"/>
                                        </p:tgtEl>
                                        <p:attrNameLst>
                                          <p:attrName>ppt_x</p:attrName>
                                        </p:attrNameLst>
                                      </p:cBhvr>
                                      <p:tavLst>
                                        <p:tav tm="0">
                                          <p:val>
                                            <p:strVal val="#ppt_x-1"/>
                                          </p:val>
                                        </p:tav>
                                        <p:tav tm="100000">
                                          <p:val>
                                            <p:strVal val="#ppt_x"/>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14"/>
                                        </p:tgtEl>
                                        <p:attrNameLst>
                                          <p:attrName>style.visibility</p:attrName>
                                        </p:attrNameLst>
                                      </p:cBhvr>
                                      <p:to>
                                        <p:strVal val="visible"/>
                                      </p:to>
                                    </p:set>
                                    <p:animEffect transition="in" filter="fade">
                                      <p:cBhvr>
                                        <p:cTn id="19" dur="500"/>
                                        <p:tgtEl>
                                          <p:spTgt spid="614"/>
                                        </p:tgtEl>
                                      </p:cBhvr>
                                    </p:animEffect>
                                  </p:childTnLst>
                                </p:cTn>
                              </p:par>
                              <p:par>
                                <p:cTn id="20" presetID="10" presetClass="entr" presetSubtype="0" fill="hold" nodeType="withEffect">
                                  <p:stCondLst>
                                    <p:cond delay="0"/>
                                  </p:stCondLst>
                                  <p:childTnLst>
                                    <p:set>
                                      <p:cBhvr>
                                        <p:cTn id="21" dur="1" fill="hold">
                                          <p:stCondLst>
                                            <p:cond delay="0"/>
                                          </p:stCondLst>
                                        </p:cTn>
                                        <p:tgtEl>
                                          <p:spTgt spid="615"/>
                                        </p:tgtEl>
                                        <p:attrNameLst>
                                          <p:attrName>style.visibility</p:attrName>
                                        </p:attrNameLst>
                                      </p:cBhvr>
                                      <p:to>
                                        <p:strVal val="visible"/>
                                      </p:to>
                                    </p:set>
                                    <p:animEffect transition="in" filter="fade">
                                      <p:cBhvr>
                                        <p:cTn id="22" dur="500"/>
                                        <p:tgtEl>
                                          <p:spTgt spid="615"/>
                                        </p:tgtEl>
                                      </p:cBhvr>
                                    </p:animEffect>
                                  </p:childTnLst>
                                </p:cTn>
                              </p:par>
                              <p:par>
                                <p:cTn id="23" presetID="10" presetClass="entr" presetSubtype="0" fill="hold" nodeType="withEffect">
                                  <p:stCondLst>
                                    <p:cond delay="0"/>
                                  </p:stCondLst>
                                  <p:childTnLst>
                                    <p:set>
                                      <p:cBhvr>
                                        <p:cTn id="24" dur="1" fill="hold">
                                          <p:stCondLst>
                                            <p:cond delay="0"/>
                                          </p:stCondLst>
                                        </p:cTn>
                                        <p:tgtEl>
                                          <p:spTgt spid="617"/>
                                        </p:tgtEl>
                                        <p:attrNameLst>
                                          <p:attrName>style.visibility</p:attrName>
                                        </p:attrNameLst>
                                      </p:cBhvr>
                                      <p:to>
                                        <p:strVal val="visible"/>
                                      </p:to>
                                    </p:set>
                                    <p:animEffect transition="in" filter="fade">
                                      <p:cBhvr>
                                        <p:cTn id="25" dur="500"/>
                                        <p:tgtEl>
                                          <p:spTgt spid="617"/>
                                        </p:tgtEl>
                                      </p:cBhvr>
                                    </p:animEffect>
                                  </p:childTnLst>
                                </p:cTn>
                              </p:par>
                              <p:par>
                                <p:cTn id="26" presetID="10" presetClass="entr" presetSubtype="0" fill="hold" nodeType="withEffect">
                                  <p:stCondLst>
                                    <p:cond delay="0"/>
                                  </p:stCondLst>
                                  <p:childTnLst>
                                    <p:set>
                                      <p:cBhvr>
                                        <p:cTn id="27" dur="1" fill="hold">
                                          <p:stCondLst>
                                            <p:cond delay="0"/>
                                          </p:stCondLst>
                                        </p:cTn>
                                        <p:tgtEl>
                                          <p:spTgt spid="616"/>
                                        </p:tgtEl>
                                        <p:attrNameLst>
                                          <p:attrName>style.visibility</p:attrName>
                                        </p:attrNameLst>
                                      </p:cBhvr>
                                      <p:to>
                                        <p:strVal val="visible"/>
                                      </p:to>
                                    </p:set>
                                    <p:animEffect transition="in" filter="fade">
                                      <p:cBhvr>
                                        <p:cTn id="28" dur="500"/>
                                        <p:tgtEl>
                                          <p:spTgt spid="616"/>
                                        </p:tgtEl>
                                      </p:cBhvr>
                                    </p:animEffect>
                                  </p:childTnLst>
                                </p:cTn>
                              </p:par>
                              <p:par>
                                <p:cTn id="29" presetID="10" presetClass="entr" presetSubtype="0" fill="hold" nodeType="withEffect">
                                  <p:stCondLst>
                                    <p:cond delay="0"/>
                                  </p:stCondLst>
                                  <p:childTnLst>
                                    <p:set>
                                      <p:cBhvr>
                                        <p:cTn id="30" dur="1" fill="hold">
                                          <p:stCondLst>
                                            <p:cond delay="0"/>
                                          </p:stCondLst>
                                        </p:cTn>
                                        <p:tgtEl>
                                          <p:spTgt spid="620"/>
                                        </p:tgtEl>
                                        <p:attrNameLst>
                                          <p:attrName>style.visibility</p:attrName>
                                        </p:attrNameLst>
                                      </p:cBhvr>
                                      <p:to>
                                        <p:strVal val="visible"/>
                                      </p:to>
                                    </p:set>
                                    <p:animEffect transition="in" filter="fade">
                                      <p:cBhvr>
                                        <p:cTn id="31" dur="500"/>
                                        <p:tgtEl>
                                          <p:spTgt spid="620"/>
                                        </p:tgtEl>
                                      </p:cBhvr>
                                    </p:animEffect>
                                  </p:childTnLst>
                                </p:cTn>
                              </p:par>
                            </p:childTnLst>
                          </p:cTn>
                        </p:par>
                      </p:childTnLst>
                    </p:cTn>
                  </p:par>
                  <p:par>
                    <p:cTn id="32" fill="hold">
                      <p:stCondLst>
                        <p:cond delay="indefinite"/>
                      </p:stCondLst>
                      <p:childTnLst>
                        <p:par>
                          <p:cTn id="33" fill="hold">
                            <p:stCondLst>
                              <p:cond delay="0"/>
                            </p:stCondLst>
                            <p:childTnLst>
                              <p:par>
                                <p:cTn id="34" presetID="23" presetClass="exit" presetSubtype="32" fill="hold" nodeType="clickEffect">
                                  <p:stCondLst>
                                    <p:cond delay="0"/>
                                  </p:stCondLst>
                                  <p:childTnLst>
                                    <p:anim calcmode="lin" valueType="num">
                                      <p:cBhvr additive="base">
                                        <p:cTn id="35" dur="500"/>
                                        <p:tgtEl>
                                          <p:spTgt spid="614"/>
                                        </p:tgtEl>
                                        <p:attrNameLst>
                                          <p:attrName>ppt_w</p:attrName>
                                        </p:attrNameLst>
                                      </p:cBhvr>
                                      <p:tavLst>
                                        <p:tav tm="0">
                                          <p:val>
                                            <p:strVal val="#ppt_w"/>
                                          </p:val>
                                        </p:tav>
                                        <p:tav tm="100000">
                                          <p:val>
                                            <p:strVal val="0"/>
                                          </p:val>
                                        </p:tav>
                                      </p:tavLst>
                                    </p:anim>
                                    <p:anim calcmode="lin" valueType="num">
                                      <p:cBhvr additive="base">
                                        <p:cTn id="36" dur="500"/>
                                        <p:tgtEl>
                                          <p:spTgt spid="614"/>
                                        </p:tgtEl>
                                        <p:attrNameLst>
                                          <p:attrName>ppt_h</p:attrName>
                                        </p:attrNameLst>
                                      </p:cBhvr>
                                      <p:tavLst>
                                        <p:tav tm="0">
                                          <p:val>
                                            <p:strVal val="#ppt_h"/>
                                          </p:val>
                                        </p:tav>
                                        <p:tav tm="100000">
                                          <p:val>
                                            <p:strVal val="0"/>
                                          </p:val>
                                        </p:tav>
                                      </p:tavLst>
                                    </p:anim>
                                    <p:set>
                                      <p:cBhvr>
                                        <p:cTn id="37" dur="1" fill="hold">
                                          <p:stCondLst>
                                            <p:cond delay="500"/>
                                          </p:stCondLst>
                                        </p:cTn>
                                        <p:tgtEl>
                                          <p:spTgt spid="61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3" presetClass="exit" presetSubtype="32" fill="hold" nodeType="clickEffect">
                                  <p:stCondLst>
                                    <p:cond delay="0"/>
                                  </p:stCondLst>
                                  <p:childTnLst>
                                    <p:anim calcmode="lin" valueType="num">
                                      <p:cBhvr additive="base">
                                        <p:cTn id="41" dur="500"/>
                                        <p:tgtEl>
                                          <p:spTgt spid="615"/>
                                        </p:tgtEl>
                                        <p:attrNameLst>
                                          <p:attrName>ppt_w</p:attrName>
                                        </p:attrNameLst>
                                      </p:cBhvr>
                                      <p:tavLst>
                                        <p:tav tm="0">
                                          <p:val>
                                            <p:strVal val="#ppt_w"/>
                                          </p:val>
                                        </p:tav>
                                        <p:tav tm="100000">
                                          <p:val>
                                            <p:strVal val="0"/>
                                          </p:val>
                                        </p:tav>
                                      </p:tavLst>
                                    </p:anim>
                                    <p:anim calcmode="lin" valueType="num">
                                      <p:cBhvr additive="base">
                                        <p:cTn id="42" dur="500"/>
                                        <p:tgtEl>
                                          <p:spTgt spid="615"/>
                                        </p:tgtEl>
                                        <p:attrNameLst>
                                          <p:attrName>ppt_h</p:attrName>
                                        </p:attrNameLst>
                                      </p:cBhvr>
                                      <p:tavLst>
                                        <p:tav tm="0">
                                          <p:val>
                                            <p:strVal val="#ppt_h"/>
                                          </p:val>
                                        </p:tav>
                                        <p:tav tm="100000">
                                          <p:val>
                                            <p:strVal val="0"/>
                                          </p:val>
                                        </p:tav>
                                      </p:tavLst>
                                    </p:anim>
                                    <p:set>
                                      <p:cBhvr>
                                        <p:cTn id="43" dur="1" fill="hold">
                                          <p:stCondLst>
                                            <p:cond delay="500"/>
                                          </p:stCondLst>
                                        </p:cTn>
                                        <p:tgtEl>
                                          <p:spTgt spid="615"/>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3" presetClass="exit" presetSubtype="32" fill="hold" nodeType="clickEffect">
                                  <p:stCondLst>
                                    <p:cond delay="0"/>
                                  </p:stCondLst>
                                  <p:childTnLst>
                                    <p:anim calcmode="lin" valueType="num">
                                      <p:cBhvr additive="base">
                                        <p:cTn id="47" dur="500"/>
                                        <p:tgtEl>
                                          <p:spTgt spid="620"/>
                                        </p:tgtEl>
                                        <p:attrNameLst>
                                          <p:attrName>ppt_w</p:attrName>
                                        </p:attrNameLst>
                                      </p:cBhvr>
                                      <p:tavLst>
                                        <p:tav tm="0">
                                          <p:val>
                                            <p:strVal val="#ppt_w"/>
                                          </p:val>
                                        </p:tav>
                                        <p:tav tm="100000">
                                          <p:val>
                                            <p:strVal val="0"/>
                                          </p:val>
                                        </p:tav>
                                      </p:tavLst>
                                    </p:anim>
                                    <p:anim calcmode="lin" valueType="num">
                                      <p:cBhvr additive="base">
                                        <p:cTn id="48" dur="500"/>
                                        <p:tgtEl>
                                          <p:spTgt spid="620"/>
                                        </p:tgtEl>
                                        <p:attrNameLst>
                                          <p:attrName>ppt_h</p:attrName>
                                        </p:attrNameLst>
                                      </p:cBhvr>
                                      <p:tavLst>
                                        <p:tav tm="0">
                                          <p:val>
                                            <p:strVal val="#ppt_h"/>
                                          </p:val>
                                        </p:tav>
                                        <p:tav tm="100000">
                                          <p:val>
                                            <p:strVal val="0"/>
                                          </p:val>
                                        </p:tav>
                                      </p:tavLst>
                                    </p:anim>
                                    <p:set>
                                      <p:cBhvr>
                                        <p:cTn id="49" dur="1" fill="hold">
                                          <p:stCondLst>
                                            <p:cond delay="500"/>
                                          </p:stCondLst>
                                        </p:cTn>
                                        <p:tgtEl>
                                          <p:spTgt spid="620"/>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1000"/>
                                        <p:tgtEl>
                                          <p:spTgt spid="614"/>
                                        </p:tgtEl>
                                      </p:cBhvr>
                                    </p:animEffect>
                                    <p:set>
                                      <p:cBhvr>
                                        <p:cTn id="54" dur="1" fill="hold">
                                          <p:stCondLst>
                                            <p:cond delay="1000"/>
                                          </p:stCondLst>
                                        </p:cTn>
                                        <p:tgtEl>
                                          <p:spTgt spid="614"/>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1000"/>
                                        <p:tgtEl>
                                          <p:spTgt spid="615"/>
                                        </p:tgtEl>
                                      </p:cBhvr>
                                    </p:animEffect>
                                    <p:set>
                                      <p:cBhvr>
                                        <p:cTn id="57" dur="1" fill="hold">
                                          <p:stCondLst>
                                            <p:cond delay="1000"/>
                                          </p:stCondLst>
                                        </p:cTn>
                                        <p:tgtEl>
                                          <p:spTgt spid="615"/>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1000"/>
                                        <p:tgtEl>
                                          <p:spTgt spid="617"/>
                                        </p:tgtEl>
                                      </p:cBhvr>
                                    </p:animEffect>
                                    <p:set>
                                      <p:cBhvr>
                                        <p:cTn id="60" dur="1" fill="hold">
                                          <p:stCondLst>
                                            <p:cond delay="1000"/>
                                          </p:stCondLst>
                                        </p:cTn>
                                        <p:tgtEl>
                                          <p:spTgt spid="617"/>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1000"/>
                                        <p:tgtEl>
                                          <p:spTgt spid="616"/>
                                        </p:tgtEl>
                                      </p:cBhvr>
                                    </p:animEffect>
                                    <p:set>
                                      <p:cBhvr>
                                        <p:cTn id="63" dur="1" fill="hold">
                                          <p:stCondLst>
                                            <p:cond delay="1000"/>
                                          </p:stCondLst>
                                        </p:cTn>
                                        <p:tgtEl>
                                          <p:spTgt spid="616"/>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1000"/>
                                        <p:tgtEl>
                                          <p:spTgt spid="620"/>
                                        </p:tgtEl>
                                      </p:cBhvr>
                                    </p:animEffect>
                                    <p:set>
                                      <p:cBhvr>
                                        <p:cTn id="66" dur="1" fill="hold">
                                          <p:stCondLst>
                                            <p:cond delay="1000"/>
                                          </p:stCondLst>
                                        </p:cTn>
                                        <p:tgtEl>
                                          <p:spTgt spid="620"/>
                                        </p:tgtEl>
                                        <p:attrNameLst>
                                          <p:attrName>style.visibility</p:attrName>
                                        </p:attrNameLst>
                                      </p:cBhvr>
                                      <p:to>
                                        <p:strVal val="hidden"/>
                                      </p:to>
                                    </p:set>
                                  </p:childTnLst>
                                </p:cTn>
                              </p:par>
                            </p:childTnLst>
                          </p:cTn>
                        </p:par>
                        <p:par>
                          <p:cTn id="67" fill="hold">
                            <p:stCondLst>
                              <p:cond delay="1000"/>
                            </p:stCondLst>
                            <p:childTnLst>
                              <p:par>
                                <p:cTn id="68" presetID="10" presetClass="exit" presetSubtype="0" fill="hold" nodeType="afterEffect">
                                  <p:stCondLst>
                                    <p:cond delay="0"/>
                                  </p:stCondLst>
                                  <p:childTnLst>
                                    <p:animEffect transition="out" filter="fade">
                                      <p:cBhvr>
                                        <p:cTn id="69" dur="2000"/>
                                        <p:tgtEl>
                                          <p:spTgt spid="612"/>
                                        </p:tgtEl>
                                      </p:cBhvr>
                                    </p:animEffect>
                                    <p:set>
                                      <p:cBhvr>
                                        <p:cTn id="70" dur="1" fill="hold">
                                          <p:stCondLst>
                                            <p:cond delay="2000"/>
                                          </p:stCondLst>
                                        </p:cTn>
                                        <p:tgtEl>
                                          <p:spTgt spid="612"/>
                                        </p:tgtEl>
                                        <p:attrNameLst>
                                          <p:attrName>style.visibility</p:attrName>
                                        </p:attrNameLst>
                                      </p:cBhvr>
                                      <p:to>
                                        <p:strVal val="hidden"/>
                                      </p:to>
                                    </p:set>
                                  </p:childTnLst>
                                </p:cTn>
                              </p:par>
                            </p:childTnLst>
                          </p:cTn>
                        </p:par>
                        <p:par>
                          <p:cTn id="71" fill="hold">
                            <p:stCondLst>
                              <p:cond delay="3000"/>
                            </p:stCondLst>
                            <p:childTnLst>
                              <p:par>
                                <p:cTn id="72" presetID="2" presetClass="exit" presetSubtype="2" fill="hold" nodeType="afterEffect">
                                  <p:stCondLst>
                                    <p:cond delay="0"/>
                                  </p:stCondLst>
                                  <p:childTnLst>
                                    <p:anim calcmode="lin" valueType="num">
                                      <p:cBhvr additive="base">
                                        <p:cTn id="73" dur="2000"/>
                                        <p:tgtEl>
                                          <p:spTgt spid="621"/>
                                        </p:tgtEl>
                                        <p:attrNameLst>
                                          <p:attrName>ppt_x</p:attrName>
                                        </p:attrNameLst>
                                      </p:cBhvr>
                                      <p:tavLst>
                                        <p:tav tm="0">
                                          <p:val>
                                            <p:strVal val="#ppt_x"/>
                                          </p:val>
                                        </p:tav>
                                        <p:tav tm="100000">
                                          <p:val>
                                            <p:strVal val="#ppt_x+1"/>
                                          </p:val>
                                        </p:tav>
                                      </p:tavLst>
                                    </p:anim>
                                    <p:set>
                                      <p:cBhvr>
                                        <p:cTn id="74" dur="1" fill="hold">
                                          <p:stCondLst>
                                            <p:cond delay="2000"/>
                                          </p:stCondLst>
                                        </p:cTn>
                                        <p:tgtEl>
                                          <p:spTgt spid="6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28"/>
        <p:cNvGrpSpPr/>
        <p:nvPr/>
      </p:nvGrpSpPr>
      <p:grpSpPr>
        <a:xfrm>
          <a:off x="0" y="0"/>
          <a:ext cx="0" cy="0"/>
          <a:chOff x="0" y="0"/>
          <a:chExt cx="0" cy="0"/>
        </a:xfrm>
      </p:grpSpPr>
      <p:pic>
        <p:nvPicPr>
          <p:cNvPr id="629" name="Google Shape;629;p6"/>
          <p:cNvPicPr preferRelativeResize="0"/>
          <p:nvPr/>
        </p:nvPicPr>
        <p:blipFill rotWithShape="1">
          <a:blip r:embed="rId4">
            <a:alphaModFix/>
          </a:blip>
          <a:srcRect b="6665"/>
          <a:stretch/>
        </p:blipFill>
        <p:spPr>
          <a:xfrm>
            <a:off x="0" y="0"/>
            <a:ext cx="12192000" cy="6400800"/>
          </a:xfrm>
          <a:prstGeom prst="rect">
            <a:avLst/>
          </a:prstGeom>
          <a:noFill/>
          <a:ln>
            <a:noFill/>
          </a:ln>
        </p:spPr>
      </p:pic>
      <p:pic>
        <p:nvPicPr>
          <p:cNvPr id="630" name="Google Shape;630;p6"/>
          <p:cNvPicPr preferRelativeResize="0"/>
          <p:nvPr/>
        </p:nvPicPr>
        <p:blipFill rotWithShape="1">
          <a:blip r:embed="rId5">
            <a:alphaModFix/>
          </a:blip>
          <a:srcRect/>
          <a:stretch/>
        </p:blipFill>
        <p:spPr>
          <a:xfrm>
            <a:off x="-1517655" y="-1923649"/>
            <a:ext cx="6872303" cy="7622707"/>
          </a:xfrm>
          <a:prstGeom prst="rect">
            <a:avLst/>
          </a:prstGeom>
          <a:noFill/>
          <a:ln>
            <a:noFill/>
          </a:ln>
        </p:spPr>
      </p:pic>
      <p:pic>
        <p:nvPicPr>
          <p:cNvPr id="631" name="Google Shape;631;p6"/>
          <p:cNvPicPr preferRelativeResize="0"/>
          <p:nvPr/>
        </p:nvPicPr>
        <p:blipFill rotWithShape="1">
          <a:blip r:embed="rId6">
            <a:alphaModFix/>
          </a:blip>
          <a:srcRect/>
          <a:stretch/>
        </p:blipFill>
        <p:spPr>
          <a:xfrm>
            <a:off x="3922320" y="1730418"/>
            <a:ext cx="2849927" cy="3008257"/>
          </a:xfrm>
          <a:prstGeom prst="rect">
            <a:avLst/>
          </a:prstGeom>
          <a:noFill/>
          <a:ln>
            <a:noFill/>
          </a:ln>
        </p:spPr>
      </p:pic>
      <p:pic>
        <p:nvPicPr>
          <p:cNvPr id="632" name="Google Shape;632;p6"/>
          <p:cNvPicPr preferRelativeResize="0"/>
          <p:nvPr/>
        </p:nvPicPr>
        <p:blipFill rotWithShape="1">
          <a:blip r:embed="rId5">
            <a:alphaModFix/>
          </a:blip>
          <a:srcRect/>
          <a:stretch/>
        </p:blipFill>
        <p:spPr>
          <a:xfrm>
            <a:off x="9518792" y="741017"/>
            <a:ext cx="3498136" cy="3880106"/>
          </a:xfrm>
          <a:prstGeom prst="rect">
            <a:avLst/>
          </a:prstGeom>
          <a:noFill/>
          <a:ln>
            <a:noFill/>
          </a:ln>
        </p:spPr>
      </p:pic>
      <p:pic>
        <p:nvPicPr>
          <p:cNvPr id="633" name="Google Shape;633;p6"/>
          <p:cNvPicPr preferRelativeResize="0"/>
          <p:nvPr/>
        </p:nvPicPr>
        <p:blipFill rotWithShape="1">
          <a:blip r:embed="rId7">
            <a:alphaModFix/>
          </a:blip>
          <a:srcRect/>
          <a:stretch/>
        </p:blipFill>
        <p:spPr>
          <a:xfrm>
            <a:off x="6349462" y="3429000"/>
            <a:ext cx="4857143" cy="2142857"/>
          </a:xfrm>
          <a:prstGeom prst="rect">
            <a:avLst/>
          </a:prstGeom>
          <a:noFill/>
          <a:ln>
            <a:noFill/>
          </a:ln>
        </p:spPr>
      </p:pic>
      <p:pic>
        <p:nvPicPr>
          <p:cNvPr id="634" name="Google Shape;634;p6"/>
          <p:cNvPicPr preferRelativeResize="0"/>
          <p:nvPr/>
        </p:nvPicPr>
        <p:blipFill rotWithShape="1">
          <a:blip r:embed="rId8">
            <a:alphaModFix/>
          </a:blip>
          <a:srcRect/>
          <a:stretch/>
        </p:blipFill>
        <p:spPr>
          <a:xfrm flipH="1">
            <a:off x="7153876" y="1606419"/>
            <a:ext cx="2817973" cy="2973109"/>
          </a:xfrm>
          <a:prstGeom prst="rect">
            <a:avLst/>
          </a:prstGeom>
          <a:noFill/>
          <a:ln>
            <a:noFill/>
          </a:ln>
        </p:spPr>
      </p:pic>
      <p:pic>
        <p:nvPicPr>
          <p:cNvPr id="635" name="Google Shape;635;p6"/>
          <p:cNvPicPr preferRelativeResize="0"/>
          <p:nvPr/>
        </p:nvPicPr>
        <p:blipFill rotWithShape="1">
          <a:blip r:embed="rId9">
            <a:alphaModFix/>
          </a:blip>
          <a:srcRect/>
          <a:stretch/>
        </p:blipFill>
        <p:spPr>
          <a:xfrm>
            <a:off x="-216551" y="1880146"/>
            <a:ext cx="5181878" cy="3763900"/>
          </a:xfrm>
          <a:prstGeom prst="rect">
            <a:avLst/>
          </a:prstGeom>
          <a:noFill/>
          <a:ln>
            <a:noFill/>
          </a:ln>
        </p:spPr>
      </p:pic>
      <p:pic>
        <p:nvPicPr>
          <p:cNvPr id="636" name="Google Shape;636;p6"/>
          <p:cNvPicPr preferRelativeResize="0"/>
          <p:nvPr/>
        </p:nvPicPr>
        <p:blipFill rotWithShape="1">
          <a:blip r:embed="rId10">
            <a:alphaModFix/>
          </a:blip>
          <a:srcRect/>
          <a:stretch/>
        </p:blipFill>
        <p:spPr>
          <a:xfrm>
            <a:off x="3173090" y="4242499"/>
            <a:ext cx="1035150" cy="1193256"/>
          </a:xfrm>
          <a:prstGeom prst="rect">
            <a:avLst/>
          </a:prstGeom>
          <a:noFill/>
          <a:ln>
            <a:noFill/>
          </a:ln>
        </p:spPr>
      </p:pic>
      <p:pic>
        <p:nvPicPr>
          <p:cNvPr id="637" name="Google Shape;637;p6"/>
          <p:cNvPicPr preferRelativeResize="0"/>
          <p:nvPr/>
        </p:nvPicPr>
        <p:blipFill rotWithShape="1">
          <a:blip r:embed="rId10">
            <a:alphaModFix/>
          </a:blip>
          <a:srcRect/>
          <a:stretch/>
        </p:blipFill>
        <p:spPr>
          <a:xfrm>
            <a:off x="3690665" y="3996835"/>
            <a:ext cx="1035150" cy="1193256"/>
          </a:xfrm>
          <a:prstGeom prst="rect">
            <a:avLst/>
          </a:prstGeom>
          <a:noFill/>
          <a:ln>
            <a:noFill/>
          </a:ln>
        </p:spPr>
      </p:pic>
      <p:pic>
        <p:nvPicPr>
          <p:cNvPr id="638" name="Google Shape;638;p6"/>
          <p:cNvPicPr preferRelativeResize="0"/>
          <p:nvPr/>
        </p:nvPicPr>
        <p:blipFill rotWithShape="1">
          <a:blip r:embed="rId10">
            <a:alphaModFix/>
          </a:blip>
          <a:srcRect/>
          <a:stretch/>
        </p:blipFill>
        <p:spPr>
          <a:xfrm>
            <a:off x="2416003" y="4346645"/>
            <a:ext cx="1035150" cy="1193256"/>
          </a:xfrm>
          <a:prstGeom prst="rect">
            <a:avLst/>
          </a:prstGeom>
          <a:noFill/>
          <a:ln>
            <a:noFill/>
          </a:ln>
        </p:spPr>
      </p:pic>
      <p:pic>
        <p:nvPicPr>
          <p:cNvPr id="639" name="Google Shape;639;p6"/>
          <p:cNvPicPr preferRelativeResize="0"/>
          <p:nvPr/>
        </p:nvPicPr>
        <p:blipFill rotWithShape="1">
          <a:blip r:embed="rId10">
            <a:alphaModFix/>
          </a:blip>
          <a:srcRect/>
          <a:stretch/>
        </p:blipFill>
        <p:spPr>
          <a:xfrm>
            <a:off x="6288207" y="3981499"/>
            <a:ext cx="578830" cy="667239"/>
          </a:xfrm>
          <a:prstGeom prst="rect">
            <a:avLst/>
          </a:prstGeom>
          <a:noFill/>
          <a:ln>
            <a:noFill/>
          </a:ln>
        </p:spPr>
      </p:pic>
      <p:pic>
        <p:nvPicPr>
          <p:cNvPr id="640" name="Google Shape;640;p6"/>
          <p:cNvPicPr preferRelativeResize="0"/>
          <p:nvPr/>
        </p:nvPicPr>
        <p:blipFill rotWithShape="1">
          <a:blip r:embed="rId10">
            <a:alphaModFix/>
          </a:blip>
          <a:srcRect/>
          <a:stretch/>
        </p:blipFill>
        <p:spPr>
          <a:xfrm>
            <a:off x="5697909" y="3894490"/>
            <a:ext cx="620925" cy="715763"/>
          </a:xfrm>
          <a:prstGeom prst="rect">
            <a:avLst/>
          </a:prstGeom>
          <a:noFill/>
          <a:ln>
            <a:noFill/>
          </a:ln>
        </p:spPr>
      </p:pic>
      <p:pic>
        <p:nvPicPr>
          <p:cNvPr id="641" name="Google Shape;641;p6"/>
          <p:cNvPicPr preferRelativeResize="0"/>
          <p:nvPr/>
        </p:nvPicPr>
        <p:blipFill rotWithShape="1">
          <a:blip r:embed="rId10">
            <a:alphaModFix/>
          </a:blip>
          <a:srcRect/>
          <a:stretch/>
        </p:blipFill>
        <p:spPr>
          <a:xfrm>
            <a:off x="1435628" y="4359703"/>
            <a:ext cx="1035150" cy="1193256"/>
          </a:xfrm>
          <a:prstGeom prst="rect">
            <a:avLst/>
          </a:prstGeom>
          <a:noFill/>
          <a:ln>
            <a:noFill/>
          </a:ln>
        </p:spPr>
      </p:pic>
      <p:pic>
        <p:nvPicPr>
          <p:cNvPr id="642" name="Google Shape;642;p6"/>
          <p:cNvPicPr preferRelativeResize="0"/>
          <p:nvPr/>
        </p:nvPicPr>
        <p:blipFill rotWithShape="1">
          <a:blip r:embed="rId11">
            <a:alphaModFix/>
          </a:blip>
          <a:srcRect/>
          <a:stretch/>
        </p:blipFill>
        <p:spPr>
          <a:xfrm>
            <a:off x="9697936" y="210249"/>
            <a:ext cx="1196946" cy="731846"/>
          </a:xfrm>
          <a:prstGeom prst="rect">
            <a:avLst/>
          </a:prstGeom>
          <a:noFill/>
          <a:ln>
            <a:noFill/>
          </a:ln>
        </p:spPr>
      </p:pic>
      <p:pic>
        <p:nvPicPr>
          <p:cNvPr id="643" name="Google Shape;643;p6"/>
          <p:cNvPicPr preferRelativeResize="0"/>
          <p:nvPr/>
        </p:nvPicPr>
        <p:blipFill rotWithShape="1">
          <a:blip r:embed="rId11">
            <a:alphaModFix/>
          </a:blip>
          <a:srcRect/>
          <a:stretch/>
        </p:blipFill>
        <p:spPr>
          <a:xfrm>
            <a:off x="7896655" y="-46072"/>
            <a:ext cx="1315626" cy="804411"/>
          </a:xfrm>
          <a:prstGeom prst="rect">
            <a:avLst/>
          </a:prstGeom>
          <a:noFill/>
          <a:ln>
            <a:noFill/>
          </a:ln>
        </p:spPr>
      </p:pic>
      <p:pic>
        <p:nvPicPr>
          <p:cNvPr id="644" name="Google Shape;644;p6"/>
          <p:cNvPicPr preferRelativeResize="0"/>
          <p:nvPr/>
        </p:nvPicPr>
        <p:blipFill rotWithShape="1">
          <a:blip r:embed="rId12">
            <a:alphaModFix/>
          </a:blip>
          <a:srcRect t="7769"/>
          <a:stretch/>
        </p:blipFill>
        <p:spPr>
          <a:xfrm>
            <a:off x="0" y="5966159"/>
            <a:ext cx="12192000" cy="905370"/>
          </a:xfrm>
          <a:prstGeom prst="rect">
            <a:avLst/>
          </a:prstGeom>
          <a:noFill/>
          <a:ln>
            <a:noFill/>
          </a:ln>
        </p:spPr>
      </p:pic>
      <p:pic>
        <p:nvPicPr>
          <p:cNvPr id="645" name="Google Shape;645;p6"/>
          <p:cNvPicPr preferRelativeResize="0"/>
          <p:nvPr/>
        </p:nvPicPr>
        <p:blipFill rotWithShape="1">
          <a:blip r:embed="rId13">
            <a:alphaModFix/>
          </a:blip>
          <a:srcRect/>
          <a:stretch/>
        </p:blipFill>
        <p:spPr>
          <a:xfrm>
            <a:off x="1857055" y="4087214"/>
            <a:ext cx="1204022" cy="1374454"/>
          </a:xfrm>
          <a:prstGeom prst="rect">
            <a:avLst/>
          </a:prstGeom>
          <a:noFill/>
          <a:ln>
            <a:noFill/>
          </a:ln>
        </p:spPr>
      </p:pic>
      <p:pic>
        <p:nvPicPr>
          <p:cNvPr id="646" name="Google Shape;646;p6"/>
          <p:cNvPicPr preferRelativeResize="0"/>
          <p:nvPr/>
        </p:nvPicPr>
        <p:blipFill rotWithShape="1">
          <a:blip r:embed="rId14">
            <a:alphaModFix/>
          </a:blip>
          <a:srcRect/>
          <a:stretch/>
        </p:blipFill>
        <p:spPr>
          <a:xfrm>
            <a:off x="8554468" y="4809608"/>
            <a:ext cx="596267" cy="596267"/>
          </a:xfrm>
          <a:prstGeom prst="rect">
            <a:avLst/>
          </a:prstGeom>
          <a:noFill/>
          <a:ln>
            <a:noFill/>
          </a:ln>
        </p:spPr>
      </p:pic>
      <p:pic>
        <p:nvPicPr>
          <p:cNvPr id="647" name="Google Shape;647;p6"/>
          <p:cNvPicPr preferRelativeResize="0"/>
          <p:nvPr/>
        </p:nvPicPr>
        <p:blipFill rotWithShape="1">
          <a:blip r:embed="rId14">
            <a:alphaModFix/>
          </a:blip>
          <a:srcRect/>
          <a:stretch/>
        </p:blipFill>
        <p:spPr>
          <a:xfrm>
            <a:off x="10679526" y="4781989"/>
            <a:ext cx="596267" cy="596267"/>
          </a:xfrm>
          <a:prstGeom prst="rect">
            <a:avLst/>
          </a:prstGeom>
          <a:noFill/>
          <a:ln>
            <a:noFill/>
          </a:ln>
        </p:spPr>
      </p:pic>
      <p:pic>
        <p:nvPicPr>
          <p:cNvPr id="648" name="Google Shape;648;p6"/>
          <p:cNvPicPr preferRelativeResize="0"/>
          <p:nvPr/>
        </p:nvPicPr>
        <p:blipFill rotWithShape="1">
          <a:blip r:embed="rId14">
            <a:alphaModFix/>
          </a:blip>
          <a:srcRect/>
          <a:stretch/>
        </p:blipFill>
        <p:spPr>
          <a:xfrm>
            <a:off x="6418650" y="4698438"/>
            <a:ext cx="596267" cy="596267"/>
          </a:xfrm>
          <a:prstGeom prst="rect">
            <a:avLst/>
          </a:prstGeom>
          <a:noFill/>
          <a:ln>
            <a:noFill/>
          </a:ln>
        </p:spPr>
      </p:pic>
      <p:sp>
        <p:nvSpPr>
          <p:cNvPr id="649" name="Google Shape;649;p6"/>
          <p:cNvSpPr/>
          <p:nvPr/>
        </p:nvSpPr>
        <p:spPr>
          <a:xfrm>
            <a:off x="6505420" y="2696788"/>
            <a:ext cx="3418182" cy="868222"/>
          </a:xfrm>
          <a:prstGeom prst="roundRect">
            <a:avLst>
              <a:gd name="adj" fmla="val 50000"/>
            </a:avLst>
          </a:prstGeom>
          <a:solidFill>
            <a:srgbClr val="7030A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Arial"/>
              <a:buNone/>
            </a:pPr>
            <a:r>
              <a:rPr lang="en-US" sz="3600" b="1" i="0" u="none" strike="noStrike" cap="none">
                <a:solidFill>
                  <a:srgbClr val="FFFF00"/>
                </a:solidFill>
                <a:latin typeface="Arial"/>
                <a:ea typeface="Arial"/>
                <a:cs typeface="Arial"/>
                <a:sym typeface="Arial"/>
              </a:rPr>
              <a:t>D. 8</a:t>
            </a:r>
            <a:endParaRPr/>
          </a:p>
        </p:txBody>
      </p:sp>
      <p:sp>
        <p:nvSpPr>
          <p:cNvPr id="650" name="Google Shape;650;p6"/>
          <p:cNvSpPr/>
          <p:nvPr/>
        </p:nvSpPr>
        <p:spPr>
          <a:xfrm>
            <a:off x="6426364" y="1632285"/>
            <a:ext cx="3545485" cy="868222"/>
          </a:xfrm>
          <a:prstGeom prst="roundRect">
            <a:avLst>
              <a:gd name="adj" fmla="val 50000"/>
            </a:avLst>
          </a:prstGeom>
          <a:solidFill>
            <a:srgbClr val="7030A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Arial"/>
              <a:buNone/>
            </a:pPr>
            <a:r>
              <a:rPr lang="en-US" sz="3600" b="1" i="0" u="none" strike="noStrike" cap="none">
                <a:solidFill>
                  <a:srgbClr val="FFFF00"/>
                </a:solidFill>
                <a:latin typeface="Arial"/>
                <a:ea typeface="Arial"/>
                <a:cs typeface="Arial"/>
                <a:sym typeface="Arial"/>
              </a:rPr>
              <a:t>C. 9</a:t>
            </a:r>
            <a:endParaRPr/>
          </a:p>
        </p:txBody>
      </p:sp>
      <p:sp>
        <p:nvSpPr>
          <p:cNvPr id="651" name="Google Shape;651;p6"/>
          <p:cNvSpPr/>
          <p:nvPr/>
        </p:nvSpPr>
        <p:spPr>
          <a:xfrm>
            <a:off x="2063638" y="1656690"/>
            <a:ext cx="3405109" cy="835100"/>
          </a:xfrm>
          <a:prstGeom prst="roundRect">
            <a:avLst>
              <a:gd name="adj" fmla="val 50000"/>
            </a:avLst>
          </a:prstGeom>
          <a:solidFill>
            <a:srgbClr val="7030A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Arial"/>
              <a:buNone/>
            </a:pPr>
            <a:r>
              <a:rPr lang="en-US" sz="3600" b="1" i="0" u="none" strike="noStrike" cap="none">
                <a:solidFill>
                  <a:srgbClr val="FFFF00"/>
                </a:solidFill>
                <a:latin typeface="Arial"/>
                <a:ea typeface="Arial"/>
                <a:cs typeface="Arial"/>
                <a:sym typeface="Arial"/>
              </a:rPr>
              <a:t>A. 7</a:t>
            </a:r>
            <a:endParaRPr/>
          </a:p>
        </p:txBody>
      </p:sp>
      <p:grpSp>
        <p:nvGrpSpPr>
          <p:cNvPr id="652" name="Google Shape;652;p6"/>
          <p:cNvGrpSpPr/>
          <p:nvPr/>
        </p:nvGrpSpPr>
        <p:grpSpPr>
          <a:xfrm>
            <a:off x="3257841" y="111130"/>
            <a:ext cx="4806636" cy="1385212"/>
            <a:chOff x="3436491" y="48411"/>
            <a:chExt cx="4806636" cy="1385212"/>
          </a:xfrm>
        </p:grpSpPr>
        <p:sp>
          <p:nvSpPr>
            <p:cNvPr id="653" name="Google Shape;653;p6"/>
            <p:cNvSpPr/>
            <p:nvPr/>
          </p:nvSpPr>
          <p:spPr>
            <a:xfrm>
              <a:off x="3436491" y="48411"/>
              <a:ext cx="4806636" cy="1385212"/>
            </a:xfrm>
            <a:prstGeom prst="round2SameRect">
              <a:avLst>
                <a:gd name="adj1" fmla="val 16667"/>
                <a:gd name="adj2" fmla="val 50000"/>
              </a:avLst>
            </a:prstGeom>
            <a:solidFill>
              <a:srgbClr val="29E3B7"/>
            </a:solidFill>
            <a:ln w="5715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654" name="Google Shape;654;p6"/>
            <p:cNvSpPr/>
            <p:nvPr/>
          </p:nvSpPr>
          <p:spPr>
            <a:xfrm>
              <a:off x="3956672" y="202408"/>
              <a:ext cx="3766273"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4400"/>
                <a:buFont typeface="Arial"/>
                <a:buNone/>
              </a:pPr>
              <a:r>
                <a:rPr lang="en-US" sz="4400" b="1" i="0" u="none" strike="noStrike" cap="none">
                  <a:solidFill>
                    <a:srgbClr val="002060"/>
                  </a:solidFill>
                  <a:latin typeface="Arial"/>
                  <a:ea typeface="Arial"/>
                  <a:cs typeface="Arial"/>
                  <a:sym typeface="Arial"/>
                </a:rPr>
                <a:t>13 – 5 = ?</a:t>
              </a:r>
              <a:endParaRPr/>
            </a:p>
          </p:txBody>
        </p:sp>
      </p:grpSp>
      <p:pic>
        <p:nvPicPr>
          <p:cNvPr id="655" name="Google Shape;655;p6"/>
          <p:cNvPicPr preferRelativeResize="0"/>
          <p:nvPr/>
        </p:nvPicPr>
        <p:blipFill rotWithShape="1">
          <a:blip r:embed="rId15">
            <a:alphaModFix/>
          </a:blip>
          <a:srcRect/>
          <a:stretch/>
        </p:blipFill>
        <p:spPr>
          <a:xfrm>
            <a:off x="2850268" y="3674722"/>
            <a:ext cx="2009289" cy="1957667"/>
          </a:xfrm>
          <a:prstGeom prst="rect">
            <a:avLst/>
          </a:prstGeom>
          <a:noFill/>
          <a:ln>
            <a:noFill/>
          </a:ln>
        </p:spPr>
      </p:pic>
      <p:pic>
        <p:nvPicPr>
          <p:cNvPr id="656" name="Google Shape;656;p6"/>
          <p:cNvPicPr preferRelativeResize="0"/>
          <p:nvPr/>
        </p:nvPicPr>
        <p:blipFill rotWithShape="1">
          <a:blip r:embed="rId16">
            <a:alphaModFix/>
          </a:blip>
          <a:srcRect/>
          <a:stretch/>
        </p:blipFill>
        <p:spPr>
          <a:xfrm>
            <a:off x="10813926" y="5570198"/>
            <a:ext cx="923733" cy="810502"/>
          </a:xfrm>
          <a:prstGeom prst="rect">
            <a:avLst/>
          </a:prstGeom>
          <a:noFill/>
          <a:ln>
            <a:noFill/>
          </a:ln>
        </p:spPr>
      </p:pic>
      <p:sp>
        <p:nvSpPr>
          <p:cNvPr id="657" name="Google Shape;657;p6"/>
          <p:cNvSpPr/>
          <p:nvPr/>
        </p:nvSpPr>
        <p:spPr>
          <a:xfrm>
            <a:off x="2071603" y="2787549"/>
            <a:ext cx="3405109" cy="835100"/>
          </a:xfrm>
          <a:prstGeom prst="roundRect">
            <a:avLst>
              <a:gd name="adj" fmla="val 50000"/>
            </a:avLst>
          </a:prstGeom>
          <a:solidFill>
            <a:srgbClr val="7030A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Arial"/>
              <a:buNone/>
            </a:pPr>
            <a:r>
              <a:rPr lang="en-US" sz="3600" b="1" i="0" u="none" strike="noStrike" cap="none">
                <a:solidFill>
                  <a:srgbClr val="FFFF00"/>
                </a:solidFill>
                <a:latin typeface="Arial"/>
                <a:ea typeface="Arial"/>
                <a:cs typeface="Arial"/>
                <a:sym typeface="Arial"/>
              </a:rPr>
              <a:t>B. 6</a:t>
            </a:r>
            <a:endParaRPr/>
          </a:p>
        </p:txBody>
      </p:sp>
      <p:pic>
        <p:nvPicPr>
          <p:cNvPr id="658" name="Google Shape;658;p6"/>
          <p:cNvPicPr preferRelativeResize="0"/>
          <p:nvPr/>
        </p:nvPicPr>
        <p:blipFill rotWithShape="1">
          <a:blip r:embed="rId17">
            <a:alphaModFix/>
          </a:blip>
          <a:srcRect/>
          <a:stretch/>
        </p:blipFill>
        <p:spPr>
          <a:xfrm>
            <a:off x="12336497" y="2123085"/>
            <a:ext cx="487363" cy="48736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55"/>
                                        </p:tgtEl>
                                        <p:attrNameLst>
                                          <p:attrName>style.visibility</p:attrName>
                                        </p:attrNameLst>
                                      </p:cBhvr>
                                      <p:to>
                                        <p:strVal val="visible"/>
                                      </p:to>
                                    </p:set>
                                    <p:anim calcmode="lin" valueType="num">
                                      <p:cBhvr additive="base">
                                        <p:cTn id="7" dur="2000"/>
                                        <p:tgtEl>
                                          <p:spTgt spid="655"/>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0"/>
                                  </p:stCondLst>
                                  <p:childTnLst>
                                    <p:set>
                                      <p:cBhvr>
                                        <p:cTn id="9" dur="1" fill="hold">
                                          <p:stCondLst>
                                            <p:cond delay="0"/>
                                          </p:stCondLst>
                                        </p:cTn>
                                        <p:tgtEl>
                                          <p:spTgt spid="658"/>
                                        </p:tgtEl>
                                        <p:attrNameLst>
                                          <p:attrName>style.visibility</p:attrName>
                                        </p:attrNameLst>
                                      </p:cBhvr>
                                      <p:to>
                                        <p:strVal val="visible"/>
                                      </p:to>
                                    </p:set>
                                    <p:animEffect transition="in" filter="fade">
                                      <p:cBhvr>
                                        <p:cTn id="10" dur="2839"/>
                                        <p:tgtEl>
                                          <p:spTgt spid="658"/>
                                        </p:tgtEl>
                                      </p:cBhvr>
                                    </p:animEffect>
                                  </p:childTnLst>
                                </p:cTn>
                              </p:par>
                            </p:childTnLst>
                          </p:cTn>
                        </p:par>
                        <p:par>
                          <p:cTn id="11" fill="hold">
                            <p:stCondLst>
                              <p:cond delay="2839"/>
                            </p:stCondLst>
                            <p:childTnLst>
                              <p:par>
                                <p:cTn id="12" presetID="2" presetClass="entr" presetSubtype="1" fill="hold" nodeType="afterEffect">
                                  <p:stCondLst>
                                    <p:cond delay="0"/>
                                  </p:stCondLst>
                                  <p:childTnLst>
                                    <p:set>
                                      <p:cBhvr>
                                        <p:cTn id="13" dur="1" fill="hold">
                                          <p:stCondLst>
                                            <p:cond delay="0"/>
                                          </p:stCondLst>
                                        </p:cTn>
                                        <p:tgtEl>
                                          <p:spTgt spid="634"/>
                                        </p:tgtEl>
                                        <p:attrNameLst>
                                          <p:attrName>style.visibility</p:attrName>
                                        </p:attrNameLst>
                                      </p:cBhvr>
                                      <p:to>
                                        <p:strVal val="visible"/>
                                      </p:to>
                                    </p:set>
                                    <p:anim calcmode="lin" valueType="num">
                                      <p:cBhvr additive="base">
                                        <p:cTn id="14" dur="500"/>
                                        <p:tgtEl>
                                          <p:spTgt spid="6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49"/>
                                        </p:tgtEl>
                                        <p:attrNameLst>
                                          <p:attrName>style.visibility</p:attrName>
                                        </p:attrNameLst>
                                      </p:cBhvr>
                                      <p:to>
                                        <p:strVal val="visible"/>
                                      </p:to>
                                    </p:set>
                                    <p:animEffect transition="in" filter="fade">
                                      <p:cBhvr>
                                        <p:cTn id="19" dur="500"/>
                                        <p:tgtEl>
                                          <p:spTgt spid="649"/>
                                        </p:tgtEl>
                                      </p:cBhvr>
                                    </p:animEffect>
                                  </p:childTnLst>
                                </p:cTn>
                              </p:par>
                              <p:par>
                                <p:cTn id="20" presetID="10" presetClass="entr" presetSubtype="0" fill="hold" nodeType="withEffect">
                                  <p:stCondLst>
                                    <p:cond delay="0"/>
                                  </p:stCondLst>
                                  <p:childTnLst>
                                    <p:set>
                                      <p:cBhvr>
                                        <p:cTn id="21" dur="1" fill="hold">
                                          <p:stCondLst>
                                            <p:cond delay="0"/>
                                          </p:stCondLst>
                                        </p:cTn>
                                        <p:tgtEl>
                                          <p:spTgt spid="650"/>
                                        </p:tgtEl>
                                        <p:attrNameLst>
                                          <p:attrName>style.visibility</p:attrName>
                                        </p:attrNameLst>
                                      </p:cBhvr>
                                      <p:to>
                                        <p:strVal val="visible"/>
                                      </p:to>
                                    </p:set>
                                    <p:animEffect transition="in" filter="fade">
                                      <p:cBhvr>
                                        <p:cTn id="22" dur="500"/>
                                        <p:tgtEl>
                                          <p:spTgt spid="650"/>
                                        </p:tgtEl>
                                      </p:cBhvr>
                                    </p:animEffect>
                                  </p:childTnLst>
                                </p:cTn>
                              </p:par>
                              <p:par>
                                <p:cTn id="23" presetID="10" presetClass="entr" presetSubtype="0" fill="hold" nodeType="withEffect">
                                  <p:stCondLst>
                                    <p:cond delay="0"/>
                                  </p:stCondLst>
                                  <p:childTnLst>
                                    <p:set>
                                      <p:cBhvr>
                                        <p:cTn id="24" dur="1" fill="hold">
                                          <p:stCondLst>
                                            <p:cond delay="0"/>
                                          </p:stCondLst>
                                        </p:cTn>
                                        <p:tgtEl>
                                          <p:spTgt spid="651"/>
                                        </p:tgtEl>
                                        <p:attrNameLst>
                                          <p:attrName>style.visibility</p:attrName>
                                        </p:attrNameLst>
                                      </p:cBhvr>
                                      <p:to>
                                        <p:strVal val="visible"/>
                                      </p:to>
                                    </p:set>
                                    <p:animEffect transition="in" filter="fade">
                                      <p:cBhvr>
                                        <p:cTn id="25" dur="500"/>
                                        <p:tgtEl>
                                          <p:spTgt spid="651"/>
                                        </p:tgtEl>
                                      </p:cBhvr>
                                    </p:animEffect>
                                  </p:childTnLst>
                                </p:cTn>
                              </p:par>
                              <p:par>
                                <p:cTn id="26" presetID="10" presetClass="entr" presetSubtype="0" fill="hold" nodeType="withEffect">
                                  <p:stCondLst>
                                    <p:cond delay="0"/>
                                  </p:stCondLst>
                                  <p:childTnLst>
                                    <p:set>
                                      <p:cBhvr>
                                        <p:cTn id="27" dur="1" fill="hold">
                                          <p:stCondLst>
                                            <p:cond delay="0"/>
                                          </p:stCondLst>
                                        </p:cTn>
                                        <p:tgtEl>
                                          <p:spTgt spid="652"/>
                                        </p:tgtEl>
                                        <p:attrNameLst>
                                          <p:attrName>style.visibility</p:attrName>
                                        </p:attrNameLst>
                                      </p:cBhvr>
                                      <p:to>
                                        <p:strVal val="visible"/>
                                      </p:to>
                                    </p:set>
                                    <p:animEffect transition="in" filter="fade">
                                      <p:cBhvr>
                                        <p:cTn id="28" dur="500"/>
                                        <p:tgtEl>
                                          <p:spTgt spid="652"/>
                                        </p:tgtEl>
                                      </p:cBhvr>
                                    </p:animEffect>
                                  </p:childTnLst>
                                </p:cTn>
                              </p:par>
                              <p:par>
                                <p:cTn id="29" presetID="10" presetClass="entr" presetSubtype="0" fill="hold" nodeType="withEffect">
                                  <p:stCondLst>
                                    <p:cond delay="0"/>
                                  </p:stCondLst>
                                  <p:childTnLst>
                                    <p:set>
                                      <p:cBhvr>
                                        <p:cTn id="30" dur="1" fill="hold">
                                          <p:stCondLst>
                                            <p:cond delay="0"/>
                                          </p:stCondLst>
                                        </p:cTn>
                                        <p:tgtEl>
                                          <p:spTgt spid="657"/>
                                        </p:tgtEl>
                                        <p:attrNameLst>
                                          <p:attrName>style.visibility</p:attrName>
                                        </p:attrNameLst>
                                      </p:cBhvr>
                                      <p:to>
                                        <p:strVal val="visible"/>
                                      </p:to>
                                    </p:set>
                                    <p:animEffect transition="in" filter="fade">
                                      <p:cBhvr>
                                        <p:cTn id="31" dur="500"/>
                                        <p:tgtEl>
                                          <p:spTgt spid="657"/>
                                        </p:tgtEl>
                                      </p:cBhvr>
                                    </p:animEffect>
                                  </p:childTnLst>
                                </p:cTn>
                              </p:par>
                            </p:childTnLst>
                          </p:cTn>
                        </p:par>
                      </p:childTnLst>
                    </p:cTn>
                  </p:par>
                  <p:par>
                    <p:cTn id="32" fill="hold">
                      <p:stCondLst>
                        <p:cond delay="indefinite"/>
                      </p:stCondLst>
                      <p:childTnLst>
                        <p:par>
                          <p:cTn id="33" fill="hold">
                            <p:stCondLst>
                              <p:cond delay="0"/>
                            </p:stCondLst>
                            <p:childTnLst>
                              <p:par>
                                <p:cTn id="34" presetID="23" presetClass="exit" presetSubtype="32" fill="hold" nodeType="clickEffect">
                                  <p:stCondLst>
                                    <p:cond delay="0"/>
                                  </p:stCondLst>
                                  <p:childTnLst>
                                    <p:anim calcmode="lin" valueType="num">
                                      <p:cBhvr additive="base">
                                        <p:cTn id="35" dur="500"/>
                                        <p:tgtEl>
                                          <p:spTgt spid="650"/>
                                        </p:tgtEl>
                                        <p:attrNameLst>
                                          <p:attrName>ppt_w</p:attrName>
                                        </p:attrNameLst>
                                      </p:cBhvr>
                                      <p:tavLst>
                                        <p:tav tm="0">
                                          <p:val>
                                            <p:strVal val="#ppt_w"/>
                                          </p:val>
                                        </p:tav>
                                        <p:tav tm="100000">
                                          <p:val>
                                            <p:strVal val="0"/>
                                          </p:val>
                                        </p:tav>
                                      </p:tavLst>
                                    </p:anim>
                                    <p:anim calcmode="lin" valueType="num">
                                      <p:cBhvr additive="base">
                                        <p:cTn id="36" dur="500"/>
                                        <p:tgtEl>
                                          <p:spTgt spid="650"/>
                                        </p:tgtEl>
                                        <p:attrNameLst>
                                          <p:attrName>ppt_h</p:attrName>
                                        </p:attrNameLst>
                                      </p:cBhvr>
                                      <p:tavLst>
                                        <p:tav tm="0">
                                          <p:val>
                                            <p:strVal val="#ppt_h"/>
                                          </p:val>
                                        </p:tav>
                                        <p:tav tm="100000">
                                          <p:val>
                                            <p:strVal val="0"/>
                                          </p:val>
                                        </p:tav>
                                      </p:tavLst>
                                    </p:anim>
                                    <p:set>
                                      <p:cBhvr>
                                        <p:cTn id="37" dur="1" fill="hold">
                                          <p:stCondLst>
                                            <p:cond delay="500"/>
                                          </p:stCondLst>
                                        </p:cTn>
                                        <p:tgtEl>
                                          <p:spTgt spid="65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3" presetClass="exit" presetSubtype="32" fill="hold" nodeType="clickEffect">
                                  <p:stCondLst>
                                    <p:cond delay="0"/>
                                  </p:stCondLst>
                                  <p:childTnLst>
                                    <p:anim calcmode="lin" valueType="num">
                                      <p:cBhvr additive="base">
                                        <p:cTn id="41" dur="500"/>
                                        <p:tgtEl>
                                          <p:spTgt spid="651"/>
                                        </p:tgtEl>
                                        <p:attrNameLst>
                                          <p:attrName>ppt_w</p:attrName>
                                        </p:attrNameLst>
                                      </p:cBhvr>
                                      <p:tavLst>
                                        <p:tav tm="0">
                                          <p:val>
                                            <p:strVal val="#ppt_w"/>
                                          </p:val>
                                        </p:tav>
                                        <p:tav tm="100000">
                                          <p:val>
                                            <p:strVal val="0"/>
                                          </p:val>
                                        </p:tav>
                                      </p:tavLst>
                                    </p:anim>
                                    <p:anim calcmode="lin" valueType="num">
                                      <p:cBhvr additive="base">
                                        <p:cTn id="42" dur="500"/>
                                        <p:tgtEl>
                                          <p:spTgt spid="651"/>
                                        </p:tgtEl>
                                        <p:attrNameLst>
                                          <p:attrName>ppt_h</p:attrName>
                                        </p:attrNameLst>
                                      </p:cBhvr>
                                      <p:tavLst>
                                        <p:tav tm="0">
                                          <p:val>
                                            <p:strVal val="#ppt_h"/>
                                          </p:val>
                                        </p:tav>
                                        <p:tav tm="100000">
                                          <p:val>
                                            <p:strVal val="0"/>
                                          </p:val>
                                        </p:tav>
                                      </p:tavLst>
                                    </p:anim>
                                    <p:set>
                                      <p:cBhvr>
                                        <p:cTn id="43" dur="1" fill="hold">
                                          <p:stCondLst>
                                            <p:cond delay="500"/>
                                          </p:stCondLst>
                                        </p:cTn>
                                        <p:tgtEl>
                                          <p:spTgt spid="651"/>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3" presetClass="exit" presetSubtype="32" fill="hold" nodeType="clickEffect">
                                  <p:stCondLst>
                                    <p:cond delay="0"/>
                                  </p:stCondLst>
                                  <p:childTnLst>
                                    <p:anim calcmode="lin" valueType="num">
                                      <p:cBhvr additive="base">
                                        <p:cTn id="47" dur="500"/>
                                        <p:tgtEl>
                                          <p:spTgt spid="649"/>
                                        </p:tgtEl>
                                        <p:attrNameLst>
                                          <p:attrName>ppt_w</p:attrName>
                                        </p:attrNameLst>
                                      </p:cBhvr>
                                      <p:tavLst>
                                        <p:tav tm="0">
                                          <p:val>
                                            <p:strVal val="#ppt_w"/>
                                          </p:val>
                                        </p:tav>
                                        <p:tav tm="100000">
                                          <p:val>
                                            <p:strVal val="0"/>
                                          </p:val>
                                        </p:tav>
                                      </p:tavLst>
                                    </p:anim>
                                    <p:anim calcmode="lin" valueType="num">
                                      <p:cBhvr additive="base">
                                        <p:cTn id="48" dur="500"/>
                                        <p:tgtEl>
                                          <p:spTgt spid="649"/>
                                        </p:tgtEl>
                                        <p:attrNameLst>
                                          <p:attrName>ppt_h</p:attrName>
                                        </p:attrNameLst>
                                      </p:cBhvr>
                                      <p:tavLst>
                                        <p:tav tm="0">
                                          <p:val>
                                            <p:strVal val="#ppt_h"/>
                                          </p:val>
                                        </p:tav>
                                        <p:tav tm="100000">
                                          <p:val>
                                            <p:strVal val="0"/>
                                          </p:val>
                                        </p:tav>
                                      </p:tavLst>
                                    </p:anim>
                                    <p:set>
                                      <p:cBhvr>
                                        <p:cTn id="49" dur="1" fill="hold">
                                          <p:stCondLst>
                                            <p:cond delay="500"/>
                                          </p:stCondLst>
                                        </p:cTn>
                                        <p:tgtEl>
                                          <p:spTgt spid="649"/>
                                        </p:tgtEl>
                                        <p:attrNameLst>
                                          <p:attrName>style.visibility</p:attrName>
                                        </p:attrNameLst>
                                      </p:cBhvr>
                                      <p:to>
                                        <p:strVal val="hidden"/>
                                      </p:to>
                                    </p:set>
                                  </p:childTnLst>
                                </p:cTn>
                              </p:par>
                              <p:par>
                                <p:cTn id="50" presetID="23" presetClass="exit" presetSubtype="32" fill="hold" nodeType="withEffect">
                                  <p:stCondLst>
                                    <p:cond delay="0"/>
                                  </p:stCondLst>
                                  <p:childTnLst>
                                    <p:anim calcmode="lin" valueType="num">
                                      <p:cBhvr additive="base">
                                        <p:cTn id="51" dur="500"/>
                                        <p:tgtEl>
                                          <p:spTgt spid="650"/>
                                        </p:tgtEl>
                                        <p:attrNameLst>
                                          <p:attrName>ppt_w</p:attrName>
                                        </p:attrNameLst>
                                      </p:cBhvr>
                                      <p:tavLst>
                                        <p:tav tm="0">
                                          <p:val>
                                            <p:strVal val="#ppt_w"/>
                                          </p:val>
                                        </p:tav>
                                        <p:tav tm="100000">
                                          <p:val>
                                            <p:strVal val="0"/>
                                          </p:val>
                                        </p:tav>
                                      </p:tavLst>
                                    </p:anim>
                                    <p:anim calcmode="lin" valueType="num">
                                      <p:cBhvr additive="base">
                                        <p:cTn id="52" dur="500"/>
                                        <p:tgtEl>
                                          <p:spTgt spid="650"/>
                                        </p:tgtEl>
                                        <p:attrNameLst>
                                          <p:attrName>ppt_h</p:attrName>
                                        </p:attrNameLst>
                                      </p:cBhvr>
                                      <p:tavLst>
                                        <p:tav tm="0">
                                          <p:val>
                                            <p:strVal val="#ppt_h"/>
                                          </p:val>
                                        </p:tav>
                                        <p:tav tm="100000">
                                          <p:val>
                                            <p:strVal val="0"/>
                                          </p:val>
                                        </p:tav>
                                      </p:tavLst>
                                    </p:anim>
                                    <p:set>
                                      <p:cBhvr>
                                        <p:cTn id="53" dur="1" fill="hold">
                                          <p:stCondLst>
                                            <p:cond delay="500"/>
                                          </p:stCondLst>
                                        </p:cTn>
                                        <p:tgtEl>
                                          <p:spTgt spid="650"/>
                                        </p:tgtEl>
                                        <p:attrNameLst>
                                          <p:attrName>style.visibility</p:attrName>
                                        </p:attrNameLst>
                                      </p:cBhvr>
                                      <p:to>
                                        <p:strVal val="hidden"/>
                                      </p:to>
                                    </p:set>
                                  </p:childTnLst>
                                </p:cTn>
                              </p:par>
                              <p:par>
                                <p:cTn id="54" presetID="23" presetClass="exit" presetSubtype="32" fill="hold" nodeType="withEffect">
                                  <p:stCondLst>
                                    <p:cond delay="0"/>
                                  </p:stCondLst>
                                  <p:childTnLst>
                                    <p:anim calcmode="lin" valueType="num">
                                      <p:cBhvr additive="base">
                                        <p:cTn id="55" dur="500"/>
                                        <p:tgtEl>
                                          <p:spTgt spid="651"/>
                                        </p:tgtEl>
                                        <p:attrNameLst>
                                          <p:attrName>ppt_w</p:attrName>
                                        </p:attrNameLst>
                                      </p:cBhvr>
                                      <p:tavLst>
                                        <p:tav tm="0">
                                          <p:val>
                                            <p:strVal val="#ppt_w"/>
                                          </p:val>
                                        </p:tav>
                                        <p:tav tm="100000">
                                          <p:val>
                                            <p:strVal val="0"/>
                                          </p:val>
                                        </p:tav>
                                      </p:tavLst>
                                    </p:anim>
                                    <p:anim calcmode="lin" valueType="num">
                                      <p:cBhvr additive="base">
                                        <p:cTn id="56" dur="500"/>
                                        <p:tgtEl>
                                          <p:spTgt spid="651"/>
                                        </p:tgtEl>
                                        <p:attrNameLst>
                                          <p:attrName>ppt_h</p:attrName>
                                        </p:attrNameLst>
                                      </p:cBhvr>
                                      <p:tavLst>
                                        <p:tav tm="0">
                                          <p:val>
                                            <p:strVal val="#ppt_h"/>
                                          </p:val>
                                        </p:tav>
                                        <p:tav tm="100000">
                                          <p:val>
                                            <p:strVal val="0"/>
                                          </p:val>
                                        </p:tav>
                                      </p:tavLst>
                                    </p:anim>
                                    <p:set>
                                      <p:cBhvr>
                                        <p:cTn id="57" dur="1" fill="hold">
                                          <p:stCondLst>
                                            <p:cond delay="500"/>
                                          </p:stCondLst>
                                        </p:cTn>
                                        <p:tgtEl>
                                          <p:spTgt spid="651"/>
                                        </p:tgtEl>
                                        <p:attrNameLst>
                                          <p:attrName>style.visibility</p:attrName>
                                        </p:attrNameLst>
                                      </p:cBhvr>
                                      <p:to>
                                        <p:strVal val="hidden"/>
                                      </p:to>
                                    </p:set>
                                  </p:childTnLst>
                                </p:cTn>
                              </p:par>
                              <p:par>
                                <p:cTn id="58" presetID="23" presetClass="exit" presetSubtype="32" fill="hold" nodeType="withEffect">
                                  <p:stCondLst>
                                    <p:cond delay="0"/>
                                  </p:stCondLst>
                                  <p:childTnLst>
                                    <p:anim calcmode="lin" valueType="num">
                                      <p:cBhvr additive="base">
                                        <p:cTn id="59" dur="500"/>
                                        <p:tgtEl>
                                          <p:spTgt spid="652"/>
                                        </p:tgtEl>
                                        <p:attrNameLst>
                                          <p:attrName>ppt_w</p:attrName>
                                        </p:attrNameLst>
                                      </p:cBhvr>
                                      <p:tavLst>
                                        <p:tav tm="0">
                                          <p:val>
                                            <p:strVal val="#ppt_w"/>
                                          </p:val>
                                        </p:tav>
                                        <p:tav tm="100000">
                                          <p:val>
                                            <p:strVal val="0"/>
                                          </p:val>
                                        </p:tav>
                                      </p:tavLst>
                                    </p:anim>
                                    <p:anim calcmode="lin" valueType="num">
                                      <p:cBhvr additive="base">
                                        <p:cTn id="60" dur="500"/>
                                        <p:tgtEl>
                                          <p:spTgt spid="652"/>
                                        </p:tgtEl>
                                        <p:attrNameLst>
                                          <p:attrName>ppt_h</p:attrName>
                                        </p:attrNameLst>
                                      </p:cBhvr>
                                      <p:tavLst>
                                        <p:tav tm="0">
                                          <p:val>
                                            <p:strVal val="#ppt_h"/>
                                          </p:val>
                                        </p:tav>
                                        <p:tav tm="100000">
                                          <p:val>
                                            <p:strVal val="0"/>
                                          </p:val>
                                        </p:tav>
                                      </p:tavLst>
                                    </p:anim>
                                    <p:set>
                                      <p:cBhvr>
                                        <p:cTn id="61" dur="1" fill="hold">
                                          <p:stCondLst>
                                            <p:cond delay="500"/>
                                          </p:stCondLst>
                                        </p:cTn>
                                        <p:tgtEl>
                                          <p:spTgt spid="652"/>
                                        </p:tgtEl>
                                        <p:attrNameLst>
                                          <p:attrName>style.visibility</p:attrName>
                                        </p:attrNameLst>
                                      </p:cBhvr>
                                      <p:to>
                                        <p:strVal val="hidden"/>
                                      </p:to>
                                    </p:set>
                                  </p:childTnLst>
                                </p:cTn>
                              </p:par>
                              <p:par>
                                <p:cTn id="62" presetID="23" presetClass="exit" presetSubtype="32" fill="hold" nodeType="withEffect">
                                  <p:stCondLst>
                                    <p:cond delay="0"/>
                                  </p:stCondLst>
                                  <p:childTnLst>
                                    <p:anim calcmode="lin" valueType="num">
                                      <p:cBhvr additive="base">
                                        <p:cTn id="63" dur="500"/>
                                        <p:tgtEl>
                                          <p:spTgt spid="657"/>
                                        </p:tgtEl>
                                        <p:attrNameLst>
                                          <p:attrName>ppt_w</p:attrName>
                                        </p:attrNameLst>
                                      </p:cBhvr>
                                      <p:tavLst>
                                        <p:tav tm="0">
                                          <p:val>
                                            <p:strVal val="#ppt_w"/>
                                          </p:val>
                                        </p:tav>
                                        <p:tav tm="100000">
                                          <p:val>
                                            <p:strVal val="0"/>
                                          </p:val>
                                        </p:tav>
                                      </p:tavLst>
                                    </p:anim>
                                    <p:anim calcmode="lin" valueType="num">
                                      <p:cBhvr additive="base">
                                        <p:cTn id="64" dur="500"/>
                                        <p:tgtEl>
                                          <p:spTgt spid="657"/>
                                        </p:tgtEl>
                                        <p:attrNameLst>
                                          <p:attrName>ppt_h</p:attrName>
                                        </p:attrNameLst>
                                      </p:cBhvr>
                                      <p:tavLst>
                                        <p:tav tm="0">
                                          <p:val>
                                            <p:strVal val="#ppt_h"/>
                                          </p:val>
                                        </p:tav>
                                        <p:tav tm="100000">
                                          <p:val>
                                            <p:strVal val="0"/>
                                          </p:val>
                                        </p:tav>
                                      </p:tavLst>
                                    </p:anim>
                                    <p:set>
                                      <p:cBhvr>
                                        <p:cTn id="65" dur="1" fill="hold">
                                          <p:stCondLst>
                                            <p:cond delay="500"/>
                                          </p:stCondLst>
                                        </p:cTn>
                                        <p:tgtEl>
                                          <p:spTgt spid="657"/>
                                        </p:tgtEl>
                                        <p:attrNameLst>
                                          <p:attrName>style.visibility</p:attrName>
                                        </p:attrNameLst>
                                      </p:cBhvr>
                                      <p:to>
                                        <p:strVal val="hidden"/>
                                      </p:to>
                                    </p:set>
                                  </p:childTnLst>
                                </p:cTn>
                              </p:par>
                            </p:childTnLst>
                          </p:cTn>
                        </p:par>
                        <p:par>
                          <p:cTn id="66" fill="hold">
                            <p:stCondLst>
                              <p:cond delay="500"/>
                            </p:stCondLst>
                            <p:childTnLst>
                              <p:par>
                                <p:cTn id="67" presetID="23" presetClass="exit" presetSubtype="32" fill="hold" nodeType="afterEffect">
                                  <p:stCondLst>
                                    <p:cond delay="0"/>
                                  </p:stCondLst>
                                  <p:childTnLst>
                                    <p:anim calcmode="lin" valueType="num">
                                      <p:cBhvr additive="base">
                                        <p:cTn id="68" dur="500"/>
                                        <p:tgtEl>
                                          <p:spTgt spid="634"/>
                                        </p:tgtEl>
                                        <p:attrNameLst>
                                          <p:attrName>ppt_w</p:attrName>
                                        </p:attrNameLst>
                                      </p:cBhvr>
                                      <p:tavLst>
                                        <p:tav tm="0">
                                          <p:val>
                                            <p:strVal val="#ppt_w"/>
                                          </p:val>
                                        </p:tav>
                                        <p:tav tm="100000">
                                          <p:val>
                                            <p:strVal val="0"/>
                                          </p:val>
                                        </p:tav>
                                      </p:tavLst>
                                    </p:anim>
                                    <p:anim calcmode="lin" valueType="num">
                                      <p:cBhvr additive="base">
                                        <p:cTn id="69" dur="500"/>
                                        <p:tgtEl>
                                          <p:spTgt spid="634"/>
                                        </p:tgtEl>
                                        <p:attrNameLst>
                                          <p:attrName>ppt_h</p:attrName>
                                        </p:attrNameLst>
                                      </p:cBhvr>
                                      <p:tavLst>
                                        <p:tav tm="0">
                                          <p:val>
                                            <p:strVal val="#ppt_h"/>
                                          </p:val>
                                        </p:tav>
                                        <p:tav tm="100000">
                                          <p:val>
                                            <p:strVal val="0"/>
                                          </p:val>
                                        </p:tav>
                                      </p:tavLst>
                                    </p:anim>
                                    <p:set>
                                      <p:cBhvr>
                                        <p:cTn id="70" dur="1" fill="hold">
                                          <p:stCondLst>
                                            <p:cond delay="500"/>
                                          </p:stCondLst>
                                        </p:cTn>
                                        <p:tgtEl>
                                          <p:spTgt spid="634"/>
                                        </p:tgtEl>
                                        <p:attrNameLst>
                                          <p:attrName>style.visibility</p:attrName>
                                        </p:attrNameLst>
                                      </p:cBhvr>
                                      <p:to>
                                        <p:strVal val="hidden"/>
                                      </p:to>
                                    </p:set>
                                  </p:childTnLst>
                                </p:cTn>
                              </p:par>
                            </p:childTnLst>
                          </p:cTn>
                        </p:par>
                        <p:par>
                          <p:cTn id="71" fill="hold">
                            <p:stCondLst>
                              <p:cond delay="1000"/>
                            </p:stCondLst>
                            <p:childTnLst>
                              <p:par>
                                <p:cTn id="72" presetID="2" presetClass="exit" presetSubtype="2" fill="hold" nodeType="afterEffect">
                                  <p:stCondLst>
                                    <p:cond delay="0"/>
                                  </p:stCondLst>
                                  <p:childTnLst>
                                    <p:anim calcmode="lin" valueType="num">
                                      <p:cBhvr additive="base">
                                        <p:cTn id="73" dur="2000"/>
                                        <p:tgtEl>
                                          <p:spTgt spid="655"/>
                                        </p:tgtEl>
                                        <p:attrNameLst>
                                          <p:attrName>ppt_x</p:attrName>
                                        </p:attrNameLst>
                                      </p:cBhvr>
                                      <p:tavLst>
                                        <p:tav tm="0">
                                          <p:val>
                                            <p:strVal val="#ppt_x"/>
                                          </p:val>
                                        </p:tav>
                                        <p:tav tm="100000">
                                          <p:val>
                                            <p:strVal val="#ppt_x+1"/>
                                          </p:val>
                                        </p:tav>
                                      </p:tavLst>
                                    </p:anim>
                                    <p:set>
                                      <p:cBhvr>
                                        <p:cTn id="74" dur="1" fill="hold">
                                          <p:stCondLst>
                                            <p:cond delay="2000"/>
                                          </p:stCondLst>
                                        </p:cTn>
                                        <p:tgtEl>
                                          <p:spTgt spid="65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23" presetClass="exit" presetSubtype="32" fill="hold" nodeType="clickEffect">
                                  <p:stCondLst>
                                    <p:cond delay="0"/>
                                  </p:stCondLst>
                                  <p:childTnLst>
                                    <p:anim calcmode="lin" valueType="num">
                                      <p:cBhvr additive="base">
                                        <p:cTn id="78" dur="500"/>
                                        <p:tgtEl>
                                          <p:spTgt spid="657"/>
                                        </p:tgtEl>
                                        <p:attrNameLst>
                                          <p:attrName>ppt_w</p:attrName>
                                        </p:attrNameLst>
                                      </p:cBhvr>
                                      <p:tavLst>
                                        <p:tav tm="0">
                                          <p:val>
                                            <p:strVal val="#ppt_w"/>
                                          </p:val>
                                        </p:tav>
                                        <p:tav tm="100000">
                                          <p:val>
                                            <p:strVal val="0"/>
                                          </p:val>
                                        </p:tav>
                                      </p:tavLst>
                                    </p:anim>
                                    <p:anim calcmode="lin" valueType="num">
                                      <p:cBhvr additive="base">
                                        <p:cTn id="79" dur="500"/>
                                        <p:tgtEl>
                                          <p:spTgt spid="657"/>
                                        </p:tgtEl>
                                        <p:attrNameLst>
                                          <p:attrName>ppt_h</p:attrName>
                                        </p:attrNameLst>
                                      </p:cBhvr>
                                      <p:tavLst>
                                        <p:tav tm="0">
                                          <p:val>
                                            <p:strVal val="#ppt_h"/>
                                          </p:val>
                                        </p:tav>
                                        <p:tav tm="100000">
                                          <p:val>
                                            <p:strVal val="0"/>
                                          </p:val>
                                        </p:tav>
                                      </p:tavLst>
                                    </p:anim>
                                    <p:set>
                                      <p:cBhvr>
                                        <p:cTn id="80" dur="1" fill="hold">
                                          <p:stCondLst>
                                            <p:cond delay="500"/>
                                          </p:stCondLst>
                                        </p:cTn>
                                        <p:tgtEl>
                                          <p:spTgt spid="6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63"/>
        <p:cNvGrpSpPr/>
        <p:nvPr/>
      </p:nvGrpSpPr>
      <p:grpSpPr>
        <a:xfrm>
          <a:off x="0" y="0"/>
          <a:ext cx="0" cy="0"/>
          <a:chOff x="0" y="0"/>
          <a:chExt cx="0" cy="0"/>
        </a:xfrm>
      </p:grpSpPr>
      <p:pic>
        <p:nvPicPr>
          <p:cNvPr id="664" name="Google Shape;664;p68"/>
          <p:cNvPicPr preferRelativeResize="0"/>
          <p:nvPr/>
        </p:nvPicPr>
        <p:blipFill rotWithShape="1">
          <a:blip r:embed="rId4">
            <a:alphaModFix/>
          </a:blip>
          <a:srcRect t="7769"/>
          <a:stretch/>
        </p:blipFill>
        <p:spPr>
          <a:xfrm>
            <a:off x="0" y="5987798"/>
            <a:ext cx="12192000" cy="896076"/>
          </a:xfrm>
          <a:prstGeom prst="rect">
            <a:avLst/>
          </a:prstGeom>
          <a:noFill/>
          <a:ln>
            <a:noFill/>
          </a:ln>
        </p:spPr>
      </p:pic>
      <p:pic>
        <p:nvPicPr>
          <p:cNvPr id="665" name="Google Shape;665;p68"/>
          <p:cNvPicPr preferRelativeResize="0"/>
          <p:nvPr/>
        </p:nvPicPr>
        <p:blipFill rotWithShape="1">
          <a:blip r:embed="rId5">
            <a:alphaModFix/>
          </a:blip>
          <a:srcRect/>
          <a:stretch/>
        </p:blipFill>
        <p:spPr>
          <a:xfrm>
            <a:off x="6889293" y="1623932"/>
            <a:ext cx="4363866" cy="4363866"/>
          </a:xfrm>
          <a:prstGeom prst="rect">
            <a:avLst/>
          </a:prstGeom>
          <a:noFill/>
          <a:ln>
            <a:noFill/>
          </a:ln>
        </p:spPr>
      </p:pic>
      <p:pic>
        <p:nvPicPr>
          <p:cNvPr id="666" name="Google Shape;666;p68"/>
          <p:cNvPicPr preferRelativeResize="0"/>
          <p:nvPr/>
        </p:nvPicPr>
        <p:blipFill rotWithShape="1">
          <a:blip r:embed="rId6">
            <a:alphaModFix/>
          </a:blip>
          <a:srcRect/>
          <a:stretch/>
        </p:blipFill>
        <p:spPr>
          <a:xfrm>
            <a:off x="2991502" y="433895"/>
            <a:ext cx="3478882" cy="2622542"/>
          </a:xfrm>
          <a:prstGeom prst="rect">
            <a:avLst/>
          </a:prstGeom>
          <a:noFill/>
          <a:ln>
            <a:noFill/>
          </a:ln>
        </p:spPr>
      </p:pic>
      <p:sp>
        <p:nvSpPr>
          <p:cNvPr id="667" name="Google Shape;667;p68"/>
          <p:cNvSpPr/>
          <p:nvPr/>
        </p:nvSpPr>
        <p:spPr>
          <a:xfrm>
            <a:off x="1916857" y="1649817"/>
            <a:ext cx="3545485" cy="868222"/>
          </a:xfrm>
          <a:prstGeom prst="roundRect">
            <a:avLst>
              <a:gd name="adj" fmla="val 50000"/>
            </a:avLst>
          </a:prstGeom>
          <a:solidFill>
            <a:srgbClr val="7030A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Arial"/>
              <a:buNone/>
            </a:pPr>
            <a:r>
              <a:rPr lang="en-US" sz="3600" b="1" i="0" u="none" strike="noStrike" cap="none">
                <a:solidFill>
                  <a:srgbClr val="FFFF00"/>
                </a:solidFill>
                <a:latin typeface="Arial"/>
                <a:ea typeface="Arial"/>
                <a:cs typeface="Arial"/>
                <a:sym typeface="Arial"/>
              </a:rPr>
              <a:t>A. 5</a:t>
            </a:r>
            <a:endParaRPr/>
          </a:p>
        </p:txBody>
      </p:sp>
      <p:sp>
        <p:nvSpPr>
          <p:cNvPr id="668" name="Google Shape;668;p68"/>
          <p:cNvSpPr/>
          <p:nvPr/>
        </p:nvSpPr>
        <p:spPr>
          <a:xfrm>
            <a:off x="1981366" y="2823626"/>
            <a:ext cx="3405109" cy="835100"/>
          </a:xfrm>
          <a:prstGeom prst="roundRect">
            <a:avLst>
              <a:gd name="adj" fmla="val 50000"/>
            </a:avLst>
          </a:prstGeom>
          <a:solidFill>
            <a:srgbClr val="7030A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Arial"/>
              <a:buNone/>
            </a:pPr>
            <a:r>
              <a:rPr lang="en-US" sz="3600" b="1" i="0" u="none" strike="noStrike" cap="none">
                <a:solidFill>
                  <a:srgbClr val="FFFF00"/>
                </a:solidFill>
                <a:latin typeface="Arial"/>
                <a:ea typeface="Arial"/>
                <a:cs typeface="Arial"/>
                <a:sym typeface="Arial"/>
              </a:rPr>
              <a:t>C. 6</a:t>
            </a:r>
            <a:endParaRPr/>
          </a:p>
        </p:txBody>
      </p:sp>
      <p:sp>
        <p:nvSpPr>
          <p:cNvPr id="669" name="Google Shape;669;p68"/>
          <p:cNvSpPr/>
          <p:nvPr/>
        </p:nvSpPr>
        <p:spPr>
          <a:xfrm>
            <a:off x="6470384" y="1594007"/>
            <a:ext cx="3492929" cy="837265"/>
          </a:xfrm>
          <a:prstGeom prst="roundRect">
            <a:avLst>
              <a:gd name="adj" fmla="val 50000"/>
            </a:avLst>
          </a:prstGeom>
          <a:solidFill>
            <a:srgbClr val="7030A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Arial"/>
              <a:buNone/>
            </a:pPr>
            <a:r>
              <a:rPr lang="en-US" sz="3600" b="1" i="0" u="none" strike="noStrike" cap="none">
                <a:solidFill>
                  <a:srgbClr val="FFFF00"/>
                </a:solidFill>
                <a:latin typeface="Arial"/>
                <a:ea typeface="Arial"/>
                <a:cs typeface="Arial"/>
                <a:sym typeface="Arial"/>
              </a:rPr>
              <a:t>B. 7</a:t>
            </a:r>
            <a:endParaRPr sz="3600" b="1" i="0" u="none" strike="noStrike" cap="none">
              <a:solidFill>
                <a:srgbClr val="FFFF00"/>
              </a:solidFill>
              <a:latin typeface="Arial"/>
              <a:ea typeface="Arial"/>
              <a:cs typeface="Arial"/>
              <a:sym typeface="Arial"/>
            </a:endParaRPr>
          </a:p>
        </p:txBody>
      </p:sp>
      <p:grpSp>
        <p:nvGrpSpPr>
          <p:cNvPr id="670" name="Google Shape;670;p68"/>
          <p:cNvGrpSpPr/>
          <p:nvPr/>
        </p:nvGrpSpPr>
        <p:grpSpPr>
          <a:xfrm>
            <a:off x="3436491" y="48411"/>
            <a:ext cx="4806636" cy="1385212"/>
            <a:chOff x="3436491" y="48411"/>
            <a:chExt cx="4806636" cy="1385212"/>
          </a:xfrm>
        </p:grpSpPr>
        <p:sp>
          <p:nvSpPr>
            <p:cNvPr id="671" name="Google Shape;671;p68"/>
            <p:cNvSpPr/>
            <p:nvPr/>
          </p:nvSpPr>
          <p:spPr>
            <a:xfrm>
              <a:off x="3436491" y="48411"/>
              <a:ext cx="4806636" cy="1385212"/>
            </a:xfrm>
            <a:prstGeom prst="round2SameRect">
              <a:avLst>
                <a:gd name="adj1" fmla="val 16667"/>
                <a:gd name="adj2" fmla="val 50000"/>
              </a:avLst>
            </a:prstGeom>
            <a:solidFill>
              <a:srgbClr val="29E3B7"/>
            </a:solidFill>
            <a:ln w="5715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672" name="Google Shape;672;p68"/>
            <p:cNvSpPr/>
            <p:nvPr/>
          </p:nvSpPr>
          <p:spPr>
            <a:xfrm>
              <a:off x="3956672" y="448629"/>
              <a:ext cx="3766273"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4400"/>
                <a:buFont typeface="Arial"/>
                <a:buNone/>
              </a:pPr>
              <a:r>
                <a:rPr lang="en-US" sz="4400" b="1" i="0" u="none" strike="noStrike" cap="none">
                  <a:solidFill>
                    <a:srgbClr val="002060"/>
                  </a:solidFill>
                  <a:latin typeface="Arial"/>
                  <a:ea typeface="Arial"/>
                  <a:cs typeface="Arial"/>
                  <a:sym typeface="Arial"/>
                </a:rPr>
                <a:t>12 – 5  = ?</a:t>
              </a:r>
              <a:endParaRPr/>
            </a:p>
          </p:txBody>
        </p:sp>
      </p:grpSp>
      <p:sp>
        <p:nvSpPr>
          <p:cNvPr id="673" name="Google Shape;673;p68"/>
          <p:cNvSpPr/>
          <p:nvPr/>
        </p:nvSpPr>
        <p:spPr>
          <a:xfrm>
            <a:off x="6470384" y="2790504"/>
            <a:ext cx="3545485" cy="868222"/>
          </a:xfrm>
          <a:prstGeom prst="roundRect">
            <a:avLst>
              <a:gd name="adj" fmla="val 50000"/>
            </a:avLst>
          </a:prstGeom>
          <a:solidFill>
            <a:srgbClr val="7030A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Arial"/>
              <a:buNone/>
            </a:pPr>
            <a:r>
              <a:rPr lang="en-US" sz="3600" b="1" i="0" u="none" strike="noStrike" cap="none">
                <a:solidFill>
                  <a:srgbClr val="FFFF00"/>
                </a:solidFill>
                <a:latin typeface="Arial"/>
                <a:ea typeface="Arial"/>
                <a:cs typeface="Arial"/>
                <a:sym typeface="Arial"/>
              </a:rPr>
              <a:t>D. 8</a:t>
            </a:r>
            <a:endParaRPr/>
          </a:p>
        </p:txBody>
      </p:sp>
      <p:pic>
        <p:nvPicPr>
          <p:cNvPr id="674" name="Google Shape;674;p68"/>
          <p:cNvPicPr preferRelativeResize="0"/>
          <p:nvPr/>
        </p:nvPicPr>
        <p:blipFill rotWithShape="1">
          <a:blip r:embed="rId7">
            <a:alphaModFix/>
          </a:blip>
          <a:srcRect/>
          <a:stretch/>
        </p:blipFill>
        <p:spPr>
          <a:xfrm>
            <a:off x="2755142" y="3805865"/>
            <a:ext cx="2009289" cy="1957667"/>
          </a:xfrm>
          <a:prstGeom prst="rect">
            <a:avLst/>
          </a:prstGeom>
          <a:noFill/>
          <a:ln>
            <a:noFill/>
          </a:ln>
        </p:spPr>
      </p:pic>
      <p:pic>
        <p:nvPicPr>
          <p:cNvPr id="675" name="Google Shape;675;p68"/>
          <p:cNvPicPr preferRelativeResize="0"/>
          <p:nvPr/>
        </p:nvPicPr>
        <p:blipFill rotWithShape="1">
          <a:blip r:embed="rId8">
            <a:alphaModFix/>
          </a:blip>
          <a:srcRect/>
          <a:stretch/>
        </p:blipFill>
        <p:spPr>
          <a:xfrm>
            <a:off x="10791292" y="5582547"/>
            <a:ext cx="923733" cy="810502"/>
          </a:xfrm>
          <a:prstGeom prst="rect">
            <a:avLst/>
          </a:prstGeom>
          <a:noFill/>
          <a:ln>
            <a:noFill/>
          </a:ln>
        </p:spPr>
      </p:pic>
      <p:pic>
        <p:nvPicPr>
          <p:cNvPr id="676" name="Google Shape;676;p68"/>
          <p:cNvPicPr preferRelativeResize="0"/>
          <p:nvPr/>
        </p:nvPicPr>
        <p:blipFill rotWithShape="1">
          <a:blip r:embed="rId9">
            <a:alphaModFix/>
          </a:blip>
          <a:srcRect/>
          <a:stretch/>
        </p:blipFill>
        <p:spPr>
          <a:xfrm>
            <a:off x="12336497" y="2123085"/>
            <a:ext cx="487363" cy="48736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74"/>
                                        </p:tgtEl>
                                        <p:attrNameLst>
                                          <p:attrName>style.visibility</p:attrName>
                                        </p:attrNameLst>
                                      </p:cBhvr>
                                      <p:to>
                                        <p:strVal val="visible"/>
                                      </p:to>
                                    </p:set>
                                    <p:anim calcmode="lin" valueType="num">
                                      <p:cBhvr additive="base">
                                        <p:cTn id="7" dur="2000"/>
                                        <p:tgtEl>
                                          <p:spTgt spid="674"/>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0"/>
                                  </p:stCondLst>
                                  <p:childTnLst>
                                    <p:set>
                                      <p:cBhvr>
                                        <p:cTn id="9" dur="1" fill="hold">
                                          <p:stCondLst>
                                            <p:cond delay="0"/>
                                          </p:stCondLst>
                                        </p:cTn>
                                        <p:tgtEl>
                                          <p:spTgt spid="676"/>
                                        </p:tgtEl>
                                        <p:attrNameLst>
                                          <p:attrName>style.visibility</p:attrName>
                                        </p:attrNameLst>
                                      </p:cBhvr>
                                      <p:to>
                                        <p:strVal val="visible"/>
                                      </p:to>
                                    </p:set>
                                    <p:animEffect transition="in" filter="fade">
                                      <p:cBhvr>
                                        <p:cTn id="10" dur="2839"/>
                                        <p:tgtEl>
                                          <p:spTgt spid="676"/>
                                        </p:tgtEl>
                                      </p:cBhvr>
                                    </p:animEffect>
                                  </p:childTnLst>
                                </p:cTn>
                              </p:par>
                            </p:childTnLst>
                          </p:cTn>
                        </p:par>
                        <p:par>
                          <p:cTn id="11" fill="hold">
                            <p:stCondLst>
                              <p:cond delay="2839"/>
                            </p:stCondLst>
                            <p:childTnLst>
                              <p:par>
                                <p:cTn id="12" presetID="2" presetClass="entr" presetSubtype="8" fill="hold" nodeType="afterEffect">
                                  <p:stCondLst>
                                    <p:cond delay="0"/>
                                  </p:stCondLst>
                                  <p:childTnLst>
                                    <p:set>
                                      <p:cBhvr>
                                        <p:cTn id="13" dur="1" fill="hold">
                                          <p:stCondLst>
                                            <p:cond delay="0"/>
                                          </p:stCondLst>
                                        </p:cTn>
                                        <p:tgtEl>
                                          <p:spTgt spid="665"/>
                                        </p:tgtEl>
                                        <p:attrNameLst>
                                          <p:attrName>style.visibility</p:attrName>
                                        </p:attrNameLst>
                                      </p:cBhvr>
                                      <p:to>
                                        <p:strVal val="visible"/>
                                      </p:to>
                                    </p:set>
                                    <p:anim calcmode="lin" valueType="num">
                                      <p:cBhvr additive="base">
                                        <p:cTn id="14" dur="500"/>
                                        <p:tgtEl>
                                          <p:spTgt spid="665"/>
                                        </p:tgtEl>
                                        <p:attrNameLst>
                                          <p:attrName>ppt_x</p:attrName>
                                        </p:attrNameLst>
                                      </p:cBhvr>
                                      <p:tavLst>
                                        <p:tav tm="0">
                                          <p:val>
                                            <p:strVal val="#ppt_x-1"/>
                                          </p:val>
                                        </p:tav>
                                        <p:tav tm="100000">
                                          <p:val>
                                            <p:strVal val="#ppt_x"/>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67"/>
                                        </p:tgtEl>
                                        <p:attrNameLst>
                                          <p:attrName>style.visibility</p:attrName>
                                        </p:attrNameLst>
                                      </p:cBhvr>
                                      <p:to>
                                        <p:strVal val="visible"/>
                                      </p:to>
                                    </p:set>
                                    <p:animEffect transition="in" filter="fade">
                                      <p:cBhvr>
                                        <p:cTn id="19" dur="500"/>
                                        <p:tgtEl>
                                          <p:spTgt spid="667"/>
                                        </p:tgtEl>
                                      </p:cBhvr>
                                    </p:animEffect>
                                  </p:childTnLst>
                                </p:cTn>
                              </p:par>
                              <p:par>
                                <p:cTn id="20" presetID="10" presetClass="entr" presetSubtype="0" fill="hold" nodeType="withEffect">
                                  <p:stCondLst>
                                    <p:cond delay="0"/>
                                  </p:stCondLst>
                                  <p:childTnLst>
                                    <p:set>
                                      <p:cBhvr>
                                        <p:cTn id="21" dur="1" fill="hold">
                                          <p:stCondLst>
                                            <p:cond delay="0"/>
                                          </p:stCondLst>
                                        </p:cTn>
                                        <p:tgtEl>
                                          <p:spTgt spid="668"/>
                                        </p:tgtEl>
                                        <p:attrNameLst>
                                          <p:attrName>style.visibility</p:attrName>
                                        </p:attrNameLst>
                                      </p:cBhvr>
                                      <p:to>
                                        <p:strVal val="visible"/>
                                      </p:to>
                                    </p:set>
                                    <p:animEffect transition="in" filter="fade">
                                      <p:cBhvr>
                                        <p:cTn id="22" dur="500"/>
                                        <p:tgtEl>
                                          <p:spTgt spid="668"/>
                                        </p:tgtEl>
                                      </p:cBhvr>
                                    </p:animEffect>
                                  </p:childTnLst>
                                </p:cTn>
                              </p:par>
                              <p:par>
                                <p:cTn id="23" presetID="10" presetClass="entr" presetSubtype="0" fill="hold" nodeType="withEffect">
                                  <p:stCondLst>
                                    <p:cond delay="0"/>
                                  </p:stCondLst>
                                  <p:childTnLst>
                                    <p:set>
                                      <p:cBhvr>
                                        <p:cTn id="24" dur="1" fill="hold">
                                          <p:stCondLst>
                                            <p:cond delay="0"/>
                                          </p:stCondLst>
                                        </p:cTn>
                                        <p:tgtEl>
                                          <p:spTgt spid="670"/>
                                        </p:tgtEl>
                                        <p:attrNameLst>
                                          <p:attrName>style.visibility</p:attrName>
                                        </p:attrNameLst>
                                      </p:cBhvr>
                                      <p:to>
                                        <p:strVal val="visible"/>
                                      </p:to>
                                    </p:set>
                                    <p:animEffect transition="in" filter="fade">
                                      <p:cBhvr>
                                        <p:cTn id="25" dur="500"/>
                                        <p:tgtEl>
                                          <p:spTgt spid="670"/>
                                        </p:tgtEl>
                                      </p:cBhvr>
                                    </p:animEffect>
                                  </p:childTnLst>
                                </p:cTn>
                              </p:par>
                              <p:par>
                                <p:cTn id="26" presetID="10" presetClass="entr" presetSubtype="0" fill="hold" nodeType="withEffect">
                                  <p:stCondLst>
                                    <p:cond delay="0"/>
                                  </p:stCondLst>
                                  <p:childTnLst>
                                    <p:set>
                                      <p:cBhvr>
                                        <p:cTn id="27" dur="1" fill="hold">
                                          <p:stCondLst>
                                            <p:cond delay="0"/>
                                          </p:stCondLst>
                                        </p:cTn>
                                        <p:tgtEl>
                                          <p:spTgt spid="669"/>
                                        </p:tgtEl>
                                        <p:attrNameLst>
                                          <p:attrName>style.visibility</p:attrName>
                                        </p:attrNameLst>
                                      </p:cBhvr>
                                      <p:to>
                                        <p:strVal val="visible"/>
                                      </p:to>
                                    </p:set>
                                    <p:animEffect transition="in" filter="fade">
                                      <p:cBhvr>
                                        <p:cTn id="28" dur="500"/>
                                        <p:tgtEl>
                                          <p:spTgt spid="669"/>
                                        </p:tgtEl>
                                      </p:cBhvr>
                                    </p:animEffect>
                                  </p:childTnLst>
                                </p:cTn>
                              </p:par>
                              <p:par>
                                <p:cTn id="29" presetID="10" presetClass="entr" presetSubtype="0" fill="hold" nodeType="withEffect">
                                  <p:stCondLst>
                                    <p:cond delay="0"/>
                                  </p:stCondLst>
                                  <p:childTnLst>
                                    <p:set>
                                      <p:cBhvr>
                                        <p:cTn id="30" dur="1" fill="hold">
                                          <p:stCondLst>
                                            <p:cond delay="0"/>
                                          </p:stCondLst>
                                        </p:cTn>
                                        <p:tgtEl>
                                          <p:spTgt spid="673"/>
                                        </p:tgtEl>
                                        <p:attrNameLst>
                                          <p:attrName>style.visibility</p:attrName>
                                        </p:attrNameLst>
                                      </p:cBhvr>
                                      <p:to>
                                        <p:strVal val="visible"/>
                                      </p:to>
                                    </p:set>
                                    <p:animEffect transition="in" filter="fade">
                                      <p:cBhvr>
                                        <p:cTn id="31" dur="500"/>
                                        <p:tgtEl>
                                          <p:spTgt spid="673"/>
                                        </p:tgtEl>
                                      </p:cBhvr>
                                    </p:animEffect>
                                  </p:childTnLst>
                                </p:cTn>
                              </p:par>
                            </p:childTnLst>
                          </p:cTn>
                        </p:par>
                      </p:childTnLst>
                    </p:cTn>
                  </p:par>
                  <p:par>
                    <p:cTn id="32" fill="hold">
                      <p:stCondLst>
                        <p:cond delay="indefinite"/>
                      </p:stCondLst>
                      <p:childTnLst>
                        <p:par>
                          <p:cTn id="33" fill="hold">
                            <p:stCondLst>
                              <p:cond delay="0"/>
                            </p:stCondLst>
                            <p:childTnLst>
                              <p:par>
                                <p:cTn id="34" presetID="23" presetClass="exit" presetSubtype="32" fill="hold" nodeType="clickEffect">
                                  <p:stCondLst>
                                    <p:cond delay="0"/>
                                  </p:stCondLst>
                                  <p:childTnLst>
                                    <p:anim calcmode="lin" valueType="num">
                                      <p:cBhvr additive="base">
                                        <p:cTn id="35" dur="500"/>
                                        <p:tgtEl>
                                          <p:spTgt spid="667"/>
                                        </p:tgtEl>
                                        <p:attrNameLst>
                                          <p:attrName>ppt_w</p:attrName>
                                        </p:attrNameLst>
                                      </p:cBhvr>
                                      <p:tavLst>
                                        <p:tav tm="0">
                                          <p:val>
                                            <p:strVal val="#ppt_w"/>
                                          </p:val>
                                        </p:tav>
                                        <p:tav tm="100000">
                                          <p:val>
                                            <p:strVal val="0"/>
                                          </p:val>
                                        </p:tav>
                                      </p:tavLst>
                                    </p:anim>
                                    <p:anim calcmode="lin" valueType="num">
                                      <p:cBhvr additive="base">
                                        <p:cTn id="36" dur="500"/>
                                        <p:tgtEl>
                                          <p:spTgt spid="667"/>
                                        </p:tgtEl>
                                        <p:attrNameLst>
                                          <p:attrName>ppt_h</p:attrName>
                                        </p:attrNameLst>
                                      </p:cBhvr>
                                      <p:tavLst>
                                        <p:tav tm="0">
                                          <p:val>
                                            <p:strVal val="#ppt_h"/>
                                          </p:val>
                                        </p:tav>
                                        <p:tav tm="100000">
                                          <p:val>
                                            <p:strVal val="0"/>
                                          </p:val>
                                        </p:tav>
                                      </p:tavLst>
                                    </p:anim>
                                    <p:set>
                                      <p:cBhvr>
                                        <p:cTn id="37" dur="1" fill="hold">
                                          <p:stCondLst>
                                            <p:cond delay="500"/>
                                          </p:stCondLst>
                                        </p:cTn>
                                        <p:tgtEl>
                                          <p:spTgt spid="66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3" presetClass="exit" presetSubtype="32" fill="hold" nodeType="clickEffect">
                                  <p:stCondLst>
                                    <p:cond delay="0"/>
                                  </p:stCondLst>
                                  <p:childTnLst>
                                    <p:anim calcmode="lin" valueType="num">
                                      <p:cBhvr additive="base">
                                        <p:cTn id="41" dur="500"/>
                                        <p:tgtEl>
                                          <p:spTgt spid="668"/>
                                        </p:tgtEl>
                                        <p:attrNameLst>
                                          <p:attrName>ppt_w</p:attrName>
                                        </p:attrNameLst>
                                      </p:cBhvr>
                                      <p:tavLst>
                                        <p:tav tm="0">
                                          <p:val>
                                            <p:strVal val="#ppt_w"/>
                                          </p:val>
                                        </p:tav>
                                        <p:tav tm="100000">
                                          <p:val>
                                            <p:strVal val="0"/>
                                          </p:val>
                                        </p:tav>
                                      </p:tavLst>
                                    </p:anim>
                                    <p:anim calcmode="lin" valueType="num">
                                      <p:cBhvr additive="base">
                                        <p:cTn id="42" dur="500"/>
                                        <p:tgtEl>
                                          <p:spTgt spid="668"/>
                                        </p:tgtEl>
                                        <p:attrNameLst>
                                          <p:attrName>ppt_h</p:attrName>
                                        </p:attrNameLst>
                                      </p:cBhvr>
                                      <p:tavLst>
                                        <p:tav tm="0">
                                          <p:val>
                                            <p:strVal val="#ppt_h"/>
                                          </p:val>
                                        </p:tav>
                                        <p:tav tm="100000">
                                          <p:val>
                                            <p:strVal val="0"/>
                                          </p:val>
                                        </p:tav>
                                      </p:tavLst>
                                    </p:anim>
                                    <p:set>
                                      <p:cBhvr>
                                        <p:cTn id="43" dur="1" fill="hold">
                                          <p:stCondLst>
                                            <p:cond delay="500"/>
                                          </p:stCondLst>
                                        </p:cTn>
                                        <p:tgtEl>
                                          <p:spTgt spid="668"/>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3" presetClass="exit" presetSubtype="32" fill="hold" nodeType="clickEffect">
                                  <p:stCondLst>
                                    <p:cond delay="0"/>
                                  </p:stCondLst>
                                  <p:childTnLst>
                                    <p:anim calcmode="lin" valueType="num">
                                      <p:cBhvr additive="base">
                                        <p:cTn id="47" dur="500"/>
                                        <p:tgtEl>
                                          <p:spTgt spid="673"/>
                                        </p:tgtEl>
                                        <p:attrNameLst>
                                          <p:attrName>ppt_w</p:attrName>
                                        </p:attrNameLst>
                                      </p:cBhvr>
                                      <p:tavLst>
                                        <p:tav tm="0">
                                          <p:val>
                                            <p:strVal val="#ppt_w"/>
                                          </p:val>
                                        </p:tav>
                                        <p:tav tm="100000">
                                          <p:val>
                                            <p:strVal val="0"/>
                                          </p:val>
                                        </p:tav>
                                      </p:tavLst>
                                    </p:anim>
                                    <p:anim calcmode="lin" valueType="num">
                                      <p:cBhvr additive="base">
                                        <p:cTn id="48" dur="500"/>
                                        <p:tgtEl>
                                          <p:spTgt spid="673"/>
                                        </p:tgtEl>
                                        <p:attrNameLst>
                                          <p:attrName>ppt_h</p:attrName>
                                        </p:attrNameLst>
                                      </p:cBhvr>
                                      <p:tavLst>
                                        <p:tav tm="0">
                                          <p:val>
                                            <p:strVal val="#ppt_h"/>
                                          </p:val>
                                        </p:tav>
                                        <p:tav tm="100000">
                                          <p:val>
                                            <p:strVal val="0"/>
                                          </p:val>
                                        </p:tav>
                                      </p:tavLst>
                                    </p:anim>
                                    <p:set>
                                      <p:cBhvr>
                                        <p:cTn id="49" dur="1" fill="hold">
                                          <p:stCondLst>
                                            <p:cond delay="500"/>
                                          </p:stCondLst>
                                        </p:cTn>
                                        <p:tgtEl>
                                          <p:spTgt spid="673"/>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1000"/>
                                        <p:tgtEl>
                                          <p:spTgt spid="667"/>
                                        </p:tgtEl>
                                      </p:cBhvr>
                                    </p:animEffect>
                                    <p:set>
                                      <p:cBhvr>
                                        <p:cTn id="54" dur="1" fill="hold">
                                          <p:stCondLst>
                                            <p:cond delay="1000"/>
                                          </p:stCondLst>
                                        </p:cTn>
                                        <p:tgtEl>
                                          <p:spTgt spid="66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1000"/>
                                        <p:tgtEl>
                                          <p:spTgt spid="668"/>
                                        </p:tgtEl>
                                      </p:cBhvr>
                                    </p:animEffect>
                                    <p:set>
                                      <p:cBhvr>
                                        <p:cTn id="57" dur="1" fill="hold">
                                          <p:stCondLst>
                                            <p:cond delay="1000"/>
                                          </p:stCondLst>
                                        </p:cTn>
                                        <p:tgtEl>
                                          <p:spTgt spid="668"/>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1000"/>
                                        <p:tgtEl>
                                          <p:spTgt spid="670"/>
                                        </p:tgtEl>
                                      </p:cBhvr>
                                    </p:animEffect>
                                    <p:set>
                                      <p:cBhvr>
                                        <p:cTn id="60" dur="1" fill="hold">
                                          <p:stCondLst>
                                            <p:cond delay="1000"/>
                                          </p:stCondLst>
                                        </p:cTn>
                                        <p:tgtEl>
                                          <p:spTgt spid="670"/>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1000"/>
                                        <p:tgtEl>
                                          <p:spTgt spid="669"/>
                                        </p:tgtEl>
                                      </p:cBhvr>
                                    </p:animEffect>
                                    <p:set>
                                      <p:cBhvr>
                                        <p:cTn id="63" dur="1" fill="hold">
                                          <p:stCondLst>
                                            <p:cond delay="1000"/>
                                          </p:stCondLst>
                                        </p:cTn>
                                        <p:tgtEl>
                                          <p:spTgt spid="66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1000"/>
                                        <p:tgtEl>
                                          <p:spTgt spid="673"/>
                                        </p:tgtEl>
                                      </p:cBhvr>
                                    </p:animEffect>
                                    <p:set>
                                      <p:cBhvr>
                                        <p:cTn id="66" dur="1" fill="hold">
                                          <p:stCondLst>
                                            <p:cond delay="1000"/>
                                          </p:stCondLst>
                                        </p:cTn>
                                        <p:tgtEl>
                                          <p:spTgt spid="673"/>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1000"/>
                                        <p:tgtEl>
                                          <p:spTgt spid="665"/>
                                        </p:tgtEl>
                                      </p:cBhvr>
                                    </p:animEffect>
                                    <p:set>
                                      <p:cBhvr>
                                        <p:cTn id="69" dur="1" fill="hold">
                                          <p:stCondLst>
                                            <p:cond delay="1000"/>
                                          </p:stCondLst>
                                        </p:cTn>
                                        <p:tgtEl>
                                          <p:spTgt spid="665"/>
                                        </p:tgtEl>
                                        <p:attrNameLst>
                                          <p:attrName>style.visibility</p:attrName>
                                        </p:attrNameLst>
                                      </p:cBhvr>
                                      <p:to>
                                        <p:strVal val="hidden"/>
                                      </p:to>
                                    </p:set>
                                  </p:childTnLst>
                                </p:cTn>
                              </p:par>
                            </p:childTnLst>
                          </p:cTn>
                        </p:par>
                        <p:par>
                          <p:cTn id="70" fill="hold">
                            <p:stCondLst>
                              <p:cond delay="1000"/>
                            </p:stCondLst>
                            <p:childTnLst>
                              <p:par>
                                <p:cTn id="71" presetID="2" presetClass="exit" presetSubtype="2" fill="hold" nodeType="afterEffect">
                                  <p:stCondLst>
                                    <p:cond delay="0"/>
                                  </p:stCondLst>
                                  <p:childTnLst>
                                    <p:anim calcmode="lin" valueType="num">
                                      <p:cBhvr additive="base">
                                        <p:cTn id="72" dur="2000"/>
                                        <p:tgtEl>
                                          <p:spTgt spid="674"/>
                                        </p:tgtEl>
                                        <p:attrNameLst>
                                          <p:attrName>ppt_x</p:attrName>
                                        </p:attrNameLst>
                                      </p:cBhvr>
                                      <p:tavLst>
                                        <p:tav tm="0">
                                          <p:val>
                                            <p:strVal val="#ppt_x"/>
                                          </p:val>
                                        </p:tav>
                                        <p:tav tm="100000">
                                          <p:val>
                                            <p:strVal val="#ppt_x+1"/>
                                          </p:val>
                                        </p:tav>
                                      </p:tavLst>
                                    </p:anim>
                                    <p:set>
                                      <p:cBhvr>
                                        <p:cTn id="73" dur="1" fill="hold">
                                          <p:stCondLst>
                                            <p:cond delay="2000"/>
                                          </p:stCondLst>
                                        </p:cTn>
                                        <p:tgtEl>
                                          <p:spTgt spid="6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81"/>
        <p:cNvGrpSpPr/>
        <p:nvPr/>
      </p:nvGrpSpPr>
      <p:grpSpPr>
        <a:xfrm>
          <a:off x="0" y="0"/>
          <a:ext cx="0" cy="0"/>
          <a:chOff x="0" y="0"/>
          <a:chExt cx="0" cy="0"/>
        </a:xfrm>
      </p:grpSpPr>
      <p:pic>
        <p:nvPicPr>
          <p:cNvPr id="682" name="Google Shape;682;p69"/>
          <p:cNvPicPr preferRelativeResize="0"/>
          <p:nvPr/>
        </p:nvPicPr>
        <p:blipFill rotWithShape="1">
          <a:blip r:embed="rId4">
            <a:alphaModFix/>
          </a:blip>
          <a:srcRect/>
          <a:stretch/>
        </p:blipFill>
        <p:spPr>
          <a:xfrm>
            <a:off x="0" y="-1"/>
            <a:ext cx="12192000" cy="6427147"/>
          </a:xfrm>
          <a:prstGeom prst="rect">
            <a:avLst/>
          </a:prstGeom>
          <a:noFill/>
          <a:ln>
            <a:noFill/>
          </a:ln>
        </p:spPr>
      </p:pic>
      <p:pic>
        <p:nvPicPr>
          <p:cNvPr id="683" name="Google Shape;683;p69"/>
          <p:cNvPicPr preferRelativeResize="0"/>
          <p:nvPr/>
        </p:nvPicPr>
        <p:blipFill rotWithShape="1">
          <a:blip r:embed="rId5">
            <a:alphaModFix/>
          </a:blip>
          <a:srcRect/>
          <a:stretch/>
        </p:blipFill>
        <p:spPr>
          <a:xfrm>
            <a:off x="2667601" y="1097286"/>
            <a:ext cx="4572000" cy="4572000"/>
          </a:xfrm>
          <a:prstGeom prst="rect">
            <a:avLst/>
          </a:prstGeom>
          <a:noFill/>
          <a:ln>
            <a:noFill/>
          </a:ln>
        </p:spPr>
      </p:pic>
      <p:pic>
        <p:nvPicPr>
          <p:cNvPr id="684" name="Google Shape;684;p69"/>
          <p:cNvPicPr preferRelativeResize="0"/>
          <p:nvPr/>
        </p:nvPicPr>
        <p:blipFill rotWithShape="1">
          <a:blip r:embed="rId6">
            <a:alphaModFix/>
          </a:blip>
          <a:srcRect/>
          <a:stretch/>
        </p:blipFill>
        <p:spPr>
          <a:xfrm>
            <a:off x="-2188870" y="-2310927"/>
            <a:ext cx="7446084" cy="8968527"/>
          </a:xfrm>
          <a:prstGeom prst="rect">
            <a:avLst/>
          </a:prstGeom>
          <a:noFill/>
          <a:ln>
            <a:noFill/>
          </a:ln>
        </p:spPr>
      </p:pic>
      <p:pic>
        <p:nvPicPr>
          <p:cNvPr id="685" name="Google Shape;685;p69"/>
          <p:cNvPicPr preferRelativeResize="0"/>
          <p:nvPr/>
        </p:nvPicPr>
        <p:blipFill rotWithShape="1">
          <a:blip r:embed="rId6">
            <a:alphaModFix/>
          </a:blip>
          <a:srcRect/>
          <a:stretch/>
        </p:blipFill>
        <p:spPr>
          <a:xfrm>
            <a:off x="5930467" y="566453"/>
            <a:ext cx="4051461" cy="5102833"/>
          </a:xfrm>
          <a:prstGeom prst="rect">
            <a:avLst/>
          </a:prstGeom>
          <a:noFill/>
          <a:ln>
            <a:noFill/>
          </a:ln>
        </p:spPr>
      </p:pic>
      <p:pic>
        <p:nvPicPr>
          <p:cNvPr id="686" name="Google Shape;686;p69"/>
          <p:cNvPicPr preferRelativeResize="0"/>
          <p:nvPr/>
        </p:nvPicPr>
        <p:blipFill rotWithShape="1">
          <a:blip r:embed="rId7">
            <a:alphaModFix/>
          </a:blip>
          <a:srcRect l="-1" r="20097" b="17168"/>
          <a:stretch/>
        </p:blipFill>
        <p:spPr>
          <a:xfrm>
            <a:off x="7722620" y="1683308"/>
            <a:ext cx="4448333" cy="4691751"/>
          </a:xfrm>
          <a:prstGeom prst="rect">
            <a:avLst/>
          </a:prstGeom>
          <a:noFill/>
          <a:ln>
            <a:noFill/>
          </a:ln>
        </p:spPr>
      </p:pic>
      <p:pic>
        <p:nvPicPr>
          <p:cNvPr id="687" name="Google Shape;687;p69"/>
          <p:cNvPicPr preferRelativeResize="0"/>
          <p:nvPr/>
        </p:nvPicPr>
        <p:blipFill rotWithShape="1">
          <a:blip r:embed="rId8">
            <a:alphaModFix/>
          </a:blip>
          <a:srcRect/>
          <a:stretch/>
        </p:blipFill>
        <p:spPr>
          <a:xfrm flipH="1">
            <a:off x="6756581" y="2873414"/>
            <a:ext cx="2756693" cy="2987749"/>
          </a:xfrm>
          <a:prstGeom prst="rect">
            <a:avLst/>
          </a:prstGeom>
          <a:noFill/>
          <a:ln>
            <a:noFill/>
          </a:ln>
        </p:spPr>
      </p:pic>
      <p:pic>
        <p:nvPicPr>
          <p:cNvPr id="688" name="Google Shape;688;p69"/>
          <p:cNvPicPr preferRelativeResize="0"/>
          <p:nvPr/>
        </p:nvPicPr>
        <p:blipFill rotWithShape="1">
          <a:blip r:embed="rId9">
            <a:alphaModFix/>
          </a:blip>
          <a:srcRect t="7769"/>
          <a:stretch/>
        </p:blipFill>
        <p:spPr>
          <a:xfrm>
            <a:off x="0" y="6094332"/>
            <a:ext cx="12192000" cy="784657"/>
          </a:xfrm>
          <a:prstGeom prst="rect">
            <a:avLst/>
          </a:prstGeom>
          <a:noFill/>
          <a:ln>
            <a:noFill/>
          </a:ln>
        </p:spPr>
      </p:pic>
      <p:pic>
        <p:nvPicPr>
          <p:cNvPr id="689" name="Google Shape;689;p69"/>
          <p:cNvPicPr preferRelativeResize="0"/>
          <p:nvPr/>
        </p:nvPicPr>
        <p:blipFill rotWithShape="1">
          <a:blip r:embed="rId10">
            <a:alphaModFix/>
          </a:blip>
          <a:srcRect/>
          <a:stretch/>
        </p:blipFill>
        <p:spPr>
          <a:xfrm>
            <a:off x="6615683" y="4754370"/>
            <a:ext cx="408441" cy="414496"/>
          </a:xfrm>
          <a:prstGeom prst="rect">
            <a:avLst/>
          </a:prstGeom>
          <a:noFill/>
          <a:ln>
            <a:noFill/>
          </a:ln>
        </p:spPr>
      </p:pic>
      <p:pic>
        <p:nvPicPr>
          <p:cNvPr id="690" name="Google Shape;690;p69"/>
          <p:cNvPicPr preferRelativeResize="0"/>
          <p:nvPr/>
        </p:nvPicPr>
        <p:blipFill rotWithShape="1">
          <a:blip r:embed="rId10">
            <a:alphaModFix/>
          </a:blip>
          <a:srcRect/>
          <a:stretch/>
        </p:blipFill>
        <p:spPr>
          <a:xfrm>
            <a:off x="6096000" y="4763669"/>
            <a:ext cx="456077" cy="462839"/>
          </a:xfrm>
          <a:prstGeom prst="rect">
            <a:avLst/>
          </a:prstGeom>
          <a:noFill/>
          <a:ln>
            <a:noFill/>
          </a:ln>
        </p:spPr>
      </p:pic>
      <p:pic>
        <p:nvPicPr>
          <p:cNvPr id="691" name="Google Shape;691;p69"/>
          <p:cNvPicPr preferRelativeResize="0"/>
          <p:nvPr/>
        </p:nvPicPr>
        <p:blipFill rotWithShape="1">
          <a:blip r:embed="rId10">
            <a:alphaModFix/>
          </a:blip>
          <a:srcRect/>
          <a:stretch/>
        </p:blipFill>
        <p:spPr>
          <a:xfrm>
            <a:off x="404631" y="4600261"/>
            <a:ext cx="587556" cy="596267"/>
          </a:xfrm>
          <a:prstGeom prst="rect">
            <a:avLst/>
          </a:prstGeom>
          <a:noFill/>
          <a:ln>
            <a:noFill/>
          </a:ln>
        </p:spPr>
      </p:pic>
      <p:pic>
        <p:nvPicPr>
          <p:cNvPr id="692" name="Google Shape;692;p69"/>
          <p:cNvPicPr preferRelativeResize="0"/>
          <p:nvPr/>
        </p:nvPicPr>
        <p:blipFill rotWithShape="1">
          <a:blip r:embed="rId10">
            <a:alphaModFix/>
          </a:blip>
          <a:srcRect/>
          <a:stretch/>
        </p:blipFill>
        <p:spPr>
          <a:xfrm>
            <a:off x="2155015" y="4625686"/>
            <a:ext cx="587556" cy="596267"/>
          </a:xfrm>
          <a:prstGeom prst="rect">
            <a:avLst/>
          </a:prstGeom>
          <a:noFill/>
          <a:ln>
            <a:noFill/>
          </a:ln>
        </p:spPr>
      </p:pic>
      <p:pic>
        <p:nvPicPr>
          <p:cNvPr id="693" name="Google Shape;693;p69"/>
          <p:cNvPicPr preferRelativeResize="0"/>
          <p:nvPr/>
        </p:nvPicPr>
        <p:blipFill rotWithShape="1">
          <a:blip r:embed="rId11">
            <a:alphaModFix/>
          </a:blip>
          <a:srcRect/>
          <a:stretch/>
        </p:blipFill>
        <p:spPr>
          <a:xfrm>
            <a:off x="8099550" y="164810"/>
            <a:ext cx="697288" cy="426342"/>
          </a:xfrm>
          <a:prstGeom prst="rect">
            <a:avLst/>
          </a:prstGeom>
          <a:noFill/>
          <a:ln>
            <a:noFill/>
          </a:ln>
        </p:spPr>
      </p:pic>
      <p:pic>
        <p:nvPicPr>
          <p:cNvPr id="694" name="Google Shape;694;p69"/>
          <p:cNvPicPr preferRelativeResize="0"/>
          <p:nvPr/>
        </p:nvPicPr>
        <p:blipFill rotWithShape="1">
          <a:blip r:embed="rId12">
            <a:alphaModFix/>
          </a:blip>
          <a:srcRect/>
          <a:stretch/>
        </p:blipFill>
        <p:spPr>
          <a:xfrm>
            <a:off x="2341885" y="836202"/>
            <a:ext cx="3047253" cy="1538419"/>
          </a:xfrm>
          <a:prstGeom prst="rect">
            <a:avLst/>
          </a:prstGeom>
          <a:noFill/>
          <a:ln>
            <a:noFill/>
          </a:ln>
        </p:spPr>
      </p:pic>
      <p:pic>
        <p:nvPicPr>
          <p:cNvPr id="695" name="Google Shape;695;p69"/>
          <p:cNvPicPr preferRelativeResize="0"/>
          <p:nvPr/>
        </p:nvPicPr>
        <p:blipFill rotWithShape="1">
          <a:blip r:embed="rId12">
            <a:alphaModFix/>
          </a:blip>
          <a:srcRect/>
          <a:stretch/>
        </p:blipFill>
        <p:spPr>
          <a:xfrm>
            <a:off x="4935857" y="331687"/>
            <a:ext cx="3694814" cy="1892998"/>
          </a:xfrm>
          <a:prstGeom prst="rect">
            <a:avLst/>
          </a:prstGeom>
          <a:noFill/>
          <a:ln>
            <a:noFill/>
          </a:ln>
        </p:spPr>
      </p:pic>
      <p:pic>
        <p:nvPicPr>
          <p:cNvPr id="696" name="Google Shape;696;p69"/>
          <p:cNvPicPr preferRelativeResize="0"/>
          <p:nvPr/>
        </p:nvPicPr>
        <p:blipFill rotWithShape="1">
          <a:blip r:embed="rId11">
            <a:alphaModFix/>
          </a:blip>
          <a:srcRect/>
          <a:stretch/>
        </p:blipFill>
        <p:spPr>
          <a:xfrm>
            <a:off x="10418731" y="191849"/>
            <a:ext cx="926456" cy="566461"/>
          </a:xfrm>
          <a:prstGeom prst="rect">
            <a:avLst/>
          </a:prstGeom>
          <a:noFill/>
          <a:ln>
            <a:noFill/>
          </a:ln>
        </p:spPr>
      </p:pic>
      <p:sp>
        <p:nvSpPr>
          <p:cNvPr id="697" name="Google Shape;697;p69"/>
          <p:cNvSpPr/>
          <p:nvPr/>
        </p:nvSpPr>
        <p:spPr>
          <a:xfrm>
            <a:off x="6507356" y="2942140"/>
            <a:ext cx="3493689" cy="868222"/>
          </a:xfrm>
          <a:prstGeom prst="roundRect">
            <a:avLst>
              <a:gd name="adj" fmla="val 50000"/>
            </a:avLst>
          </a:prstGeom>
          <a:solidFill>
            <a:srgbClr val="7030A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Arial"/>
              <a:buNone/>
            </a:pPr>
            <a:r>
              <a:rPr lang="en-US" sz="3600" b="1" i="0" u="none" strike="noStrike" cap="none">
                <a:solidFill>
                  <a:srgbClr val="FFFF00"/>
                </a:solidFill>
                <a:latin typeface="Arial"/>
                <a:ea typeface="Arial"/>
                <a:cs typeface="Arial"/>
                <a:sym typeface="Arial"/>
              </a:rPr>
              <a:t>D. 7</a:t>
            </a:r>
            <a:endParaRPr/>
          </a:p>
        </p:txBody>
      </p:sp>
      <p:sp>
        <p:nvSpPr>
          <p:cNvPr id="698" name="Google Shape;698;p69"/>
          <p:cNvSpPr/>
          <p:nvPr/>
        </p:nvSpPr>
        <p:spPr>
          <a:xfrm>
            <a:off x="2083049" y="1840850"/>
            <a:ext cx="3405109" cy="835100"/>
          </a:xfrm>
          <a:prstGeom prst="roundRect">
            <a:avLst>
              <a:gd name="adj" fmla="val 50000"/>
            </a:avLst>
          </a:prstGeom>
          <a:solidFill>
            <a:srgbClr val="7030A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Arial"/>
              <a:buNone/>
            </a:pPr>
            <a:r>
              <a:rPr lang="en-US" sz="3600" b="1" i="0" u="none" strike="noStrike" cap="none">
                <a:solidFill>
                  <a:srgbClr val="FFFF00"/>
                </a:solidFill>
                <a:latin typeface="Arial"/>
                <a:ea typeface="Arial"/>
                <a:cs typeface="Arial"/>
                <a:sym typeface="Arial"/>
              </a:rPr>
              <a:t>A. 10</a:t>
            </a:r>
            <a:endParaRPr/>
          </a:p>
        </p:txBody>
      </p:sp>
      <p:sp>
        <p:nvSpPr>
          <p:cNvPr id="699" name="Google Shape;699;p69"/>
          <p:cNvSpPr/>
          <p:nvPr/>
        </p:nvSpPr>
        <p:spPr>
          <a:xfrm>
            <a:off x="2058815" y="3010621"/>
            <a:ext cx="3492929" cy="837265"/>
          </a:xfrm>
          <a:prstGeom prst="roundRect">
            <a:avLst>
              <a:gd name="adj" fmla="val 50000"/>
            </a:avLst>
          </a:prstGeom>
          <a:solidFill>
            <a:srgbClr val="7030A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Arial"/>
              <a:buNone/>
            </a:pPr>
            <a:r>
              <a:rPr lang="en-US" sz="3600" b="1" i="0" u="none" strike="noStrike" cap="none">
                <a:solidFill>
                  <a:srgbClr val="FFFF00"/>
                </a:solidFill>
                <a:latin typeface="Arial"/>
                <a:ea typeface="Arial"/>
                <a:cs typeface="Arial"/>
                <a:sym typeface="Arial"/>
              </a:rPr>
              <a:t>C. 9</a:t>
            </a:r>
            <a:endParaRPr/>
          </a:p>
        </p:txBody>
      </p:sp>
      <p:grpSp>
        <p:nvGrpSpPr>
          <p:cNvPr id="700" name="Google Shape;700;p69"/>
          <p:cNvGrpSpPr/>
          <p:nvPr/>
        </p:nvGrpSpPr>
        <p:grpSpPr>
          <a:xfrm>
            <a:off x="3406069" y="200400"/>
            <a:ext cx="4806636" cy="1385212"/>
            <a:chOff x="3476182" y="-168721"/>
            <a:chExt cx="4806636" cy="1385212"/>
          </a:xfrm>
        </p:grpSpPr>
        <p:sp>
          <p:nvSpPr>
            <p:cNvPr id="701" name="Google Shape;701;p69"/>
            <p:cNvSpPr/>
            <p:nvPr/>
          </p:nvSpPr>
          <p:spPr>
            <a:xfrm>
              <a:off x="3476182" y="-168721"/>
              <a:ext cx="4806636" cy="1385212"/>
            </a:xfrm>
            <a:prstGeom prst="round2SameRect">
              <a:avLst>
                <a:gd name="adj1" fmla="val 16667"/>
                <a:gd name="adj2" fmla="val 50000"/>
              </a:avLst>
            </a:prstGeom>
            <a:solidFill>
              <a:srgbClr val="29E3B7"/>
            </a:solidFill>
            <a:ln w="5715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702" name="Google Shape;702;p69"/>
            <p:cNvSpPr/>
            <p:nvPr/>
          </p:nvSpPr>
          <p:spPr>
            <a:xfrm>
              <a:off x="3961234" y="132816"/>
              <a:ext cx="3766273"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4400"/>
                <a:buFont typeface="Arial"/>
                <a:buNone/>
              </a:pPr>
              <a:r>
                <a:rPr lang="en-US" sz="4400" b="1" i="0" u="none" strike="noStrike" cap="none">
                  <a:solidFill>
                    <a:srgbClr val="002060"/>
                  </a:solidFill>
                  <a:latin typeface="Arial"/>
                  <a:ea typeface="Arial"/>
                  <a:cs typeface="Arial"/>
                  <a:sym typeface="Arial"/>
                </a:rPr>
                <a:t>15 – 6 = ?</a:t>
              </a:r>
              <a:endParaRPr/>
            </a:p>
          </p:txBody>
        </p:sp>
      </p:grpSp>
      <p:pic>
        <p:nvPicPr>
          <p:cNvPr id="703" name="Google Shape;703;p69"/>
          <p:cNvPicPr preferRelativeResize="0"/>
          <p:nvPr/>
        </p:nvPicPr>
        <p:blipFill rotWithShape="1">
          <a:blip r:embed="rId13">
            <a:alphaModFix/>
          </a:blip>
          <a:srcRect/>
          <a:stretch/>
        </p:blipFill>
        <p:spPr>
          <a:xfrm>
            <a:off x="659293" y="3944985"/>
            <a:ext cx="1979935" cy="1957667"/>
          </a:xfrm>
          <a:prstGeom prst="rect">
            <a:avLst/>
          </a:prstGeom>
          <a:noFill/>
          <a:ln>
            <a:noFill/>
          </a:ln>
        </p:spPr>
      </p:pic>
      <p:pic>
        <p:nvPicPr>
          <p:cNvPr id="704" name="Google Shape;704;p69"/>
          <p:cNvPicPr preferRelativeResize="0"/>
          <p:nvPr/>
        </p:nvPicPr>
        <p:blipFill rotWithShape="1">
          <a:blip r:embed="rId14">
            <a:alphaModFix/>
          </a:blip>
          <a:srcRect/>
          <a:stretch/>
        </p:blipFill>
        <p:spPr>
          <a:xfrm>
            <a:off x="10418731" y="5617793"/>
            <a:ext cx="910238" cy="810502"/>
          </a:xfrm>
          <a:prstGeom prst="rect">
            <a:avLst/>
          </a:prstGeom>
          <a:noFill/>
          <a:ln>
            <a:noFill/>
          </a:ln>
        </p:spPr>
      </p:pic>
      <p:sp>
        <p:nvSpPr>
          <p:cNvPr id="705" name="Google Shape;705;p69"/>
          <p:cNvSpPr/>
          <p:nvPr/>
        </p:nvSpPr>
        <p:spPr>
          <a:xfrm>
            <a:off x="6474677" y="1818690"/>
            <a:ext cx="3545485" cy="868222"/>
          </a:xfrm>
          <a:prstGeom prst="roundRect">
            <a:avLst>
              <a:gd name="adj" fmla="val 50000"/>
            </a:avLst>
          </a:prstGeom>
          <a:solidFill>
            <a:srgbClr val="7030A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Arial"/>
              <a:buNone/>
            </a:pPr>
            <a:r>
              <a:rPr lang="en-US" sz="3600" b="1" i="0" u="none" strike="noStrike" cap="none">
                <a:solidFill>
                  <a:srgbClr val="FFFF00"/>
                </a:solidFill>
                <a:latin typeface="Arial"/>
                <a:ea typeface="Arial"/>
                <a:cs typeface="Arial"/>
                <a:sym typeface="Arial"/>
              </a:rPr>
              <a:t>B. 8</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03"/>
                                        </p:tgtEl>
                                        <p:attrNameLst>
                                          <p:attrName>style.visibility</p:attrName>
                                        </p:attrNameLst>
                                      </p:cBhvr>
                                      <p:to>
                                        <p:strVal val="visible"/>
                                      </p:to>
                                    </p:set>
                                    <p:anim calcmode="lin" valueType="num">
                                      <p:cBhvr additive="base">
                                        <p:cTn id="7" dur="2000"/>
                                        <p:tgtEl>
                                          <p:spTgt spid="703"/>
                                        </p:tgtEl>
                                        <p:attrNameLst>
                                          <p:attrName>ppt_x</p:attrName>
                                        </p:attrNameLst>
                                      </p:cBhvr>
                                      <p:tavLst>
                                        <p:tav tm="0">
                                          <p:val>
                                            <p:strVal val="#ppt_x-1"/>
                                          </p:val>
                                        </p:tav>
                                        <p:tav tm="100000">
                                          <p:val>
                                            <p:strVal val="#ppt_x"/>
                                          </p:val>
                                        </p:tav>
                                      </p:tavLst>
                                    </p:anim>
                                  </p:childTnLst>
                                </p:cTn>
                              </p:par>
                            </p:childTnLst>
                          </p:cTn>
                        </p:par>
                        <p:par>
                          <p:cTn id="8" fill="hold">
                            <p:stCondLst>
                              <p:cond delay="2000"/>
                            </p:stCondLst>
                            <p:childTnLst>
                              <p:par>
                                <p:cTn id="9" presetID="2" presetClass="entr" presetSubtype="2" fill="hold" nodeType="afterEffect">
                                  <p:stCondLst>
                                    <p:cond delay="0"/>
                                  </p:stCondLst>
                                  <p:childTnLst>
                                    <p:set>
                                      <p:cBhvr>
                                        <p:cTn id="10" dur="1" fill="hold">
                                          <p:stCondLst>
                                            <p:cond delay="0"/>
                                          </p:stCondLst>
                                        </p:cTn>
                                        <p:tgtEl>
                                          <p:spTgt spid="687"/>
                                        </p:tgtEl>
                                        <p:attrNameLst>
                                          <p:attrName>style.visibility</p:attrName>
                                        </p:attrNameLst>
                                      </p:cBhvr>
                                      <p:to>
                                        <p:strVal val="visible"/>
                                      </p:to>
                                    </p:set>
                                    <p:anim calcmode="lin" valueType="num">
                                      <p:cBhvr additive="base">
                                        <p:cTn id="11" dur="500"/>
                                        <p:tgtEl>
                                          <p:spTgt spid="687"/>
                                        </p:tgtEl>
                                        <p:attrNameLst>
                                          <p:attrName>ppt_x</p:attrName>
                                        </p:attrNameLst>
                                      </p:cBhvr>
                                      <p:tavLst>
                                        <p:tav tm="0">
                                          <p:val>
                                            <p:strVal val="#ppt_x+1"/>
                                          </p:val>
                                        </p:tav>
                                        <p:tav tm="100000">
                                          <p:val>
                                            <p:strVal val="#ppt_x"/>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97"/>
                                        </p:tgtEl>
                                        <p:attrNameLst>
                                          <p:attrName>style.visibility</p:attrName>
                                        </p:attrNameLst>
                                      </p:cBhvr>
                                      <p:to>
                                        <p:strVal val="visible"/>
                                      </p:to>
                                    </p:set>
                                    <p:animEffect transition="in" filter="fade">
                                      <p:cBhvr>
                                        <p:cTn id="16" dur="500"/>
                                        <p:tgtEl>
                                          <p:spTgt spid="697"/>
                                        </p:tgtEl>
                                      </p:cBhvr>
                                    </p:animEffect>
                                  </p:childTnLst>
                                </p:cTn>
                              </p:par>
                              <p:par>
                                <p:cTn id="17" presetID="10" presetClass="entr" presetSubtype="0" fill="hold" nodeType="withEffect">
                                  <p:stCondLst>
                                    <p:cond delay="0"/>
                                  </p:stCondLst>
                                  <p:childTnLst>
                                    <p:set>
                                      <p:cBhvr>
                                        <p:cTn id="18" dur="1" fill="hold">
                                          <p:stCondLst>
                                            <p:cond delay="0"/>
                                          </p:stCondLst>
                                        </p:cTn>
                                        <p:tgtEl>
                                          <p:spTgt spid="698"/>
                                        </p:tgtEl>
                                        <p:attrNameLst>
                                          <p:attrName>style.visibility</p:attrName>
                                        </p:attrNameLst>
                                      </p:cBhvr>
                                      <p:to>
                                        <p:strVal val="visible"/>
                                      </p:to>
                                    </p:set>
                                    <p:animEffect transition="in" filter="fade">
                                      <p:cBhvr>
                                        <p:cTn id="19" dur="500"/>
                                        <p:tgtEl>
                                          <p:spTgt spid="698"/>
                                        </p:tgtEl>
                                      </p:cBhvr>
                                    </p:animEffect>
                                  </p:childTnLst>
                                </p:cTn>
                              </p:par>
                              <p:par>
                                <p:cTn id="20" presetID="10" presetClass="entr" presetSubtype="0" fill="hold" nodeType="withEffect">
                                  <p:stCondLst>
                                    <p:cond delay="0"/>
                                  </p:stCondLst>
                                  <p:childTnLst>
                                    <p:set>
                                      <p:cBhvr>
                                        <p:cTn id="21" dur="1" fill="hold">
                                          <p:stCondLst>
                                            <p:cond delay="0"/>
                                          </p:stCondLst>
                                        </p:cTn>
                                        <p:tgtEl>
                                          <p:spTgt spid="700"/>
                                        </p:tgtEl>
                                        <p:attrNameLst>
                                          <p:attrName>style.visibility</p:attrName>
                                        </p:attrNameLst>
                                      </p:cBhvr>
                                      <p:to>
                                        <p:strVal val="visible"/>
                                      </p:to>
                                    </p:set>
                                    <p:animEffect transition="in" filter="fade">
                                      <p:cBhvr>
                                        <p:cTn id="22" dur="500"/>
                                        <p:tgtEl>
                                          <p:spTgt spid="700"/>
                                        </p:tgtEl>
                                      </p:cBhvr>
                                    </p:animEffect>
                                  </p:childTnLst>
                                </p:cTn>
                              </p:par>
                              <p:par>
                                <p:cTn id="23" presetID="10" presetClass="entr" presetSubtype="0" fill="hold" nodeType="withEffect">
                                  <p:stCondLst>
                                    <p:cond delay="0"/>
                                  </p:stCondLst>
                                  <p:childTnLst>
                                    <p:set>
                                      <p:cBhvr>
                                        <p:cTn id="24" dur="1" fill="hold">
                                          <p:stCondLst>
                                            <p:cond delay="0"/>
                                          </p:stCondLst>
                                        </p:cTn>
                                        <p:tgtEl>
                                          <p:spTgt spid="699"/>
                                        </p:tgtEl>
                                        <p:attrNameLst>
                                          <p:attrName>style.visibility</p:attrName>
                                        </p:attrNameLst>
                                      </p:cBhvr>
                                      <p:to>
                                        <p:strVal val="visible"/>
                                      </p:to>
                                    </p:set>
                                    <p:animEffect transition="in" filter="fade">
                                      <p:cBhvr>
                                        <p:cTn id="25" dur="500"/>
                                        <p:tgtEl>
                                          <p:spTgt spid="699"/>
                                        </p:tgtEl>
                                      </p:cBhvr>
                                    </p:animEffect>
                                  </p:childTnLst>
                                </p:cTn>
                              </p:par>
                              <p:par>
                                <p:cTn id="26" presetID="10" presetClass="entr" presetSubtype="0" fill="hold" nodeType="withEffect">
                                  <p:stCondLst>
                                    <p:cond delay="0"/>
                                  </p:stCondLst>
                                  <p:childTnLst>
                                    <p:set>
                                      <p:cBhvr>
                                        <p:cTn id="27" dur="1" fill="hold">
                                          <p:stCondLst>
                                            <p:cond delay="0"/>
                                          </p:stCondLst>
                                        </p:cTn>
                                        <p:tgtEl>
                                          <p:spTgt spid="705"/>
                                        </p:tgtEl>
                                        <p:attrNameLst>
                                          <p:attrName>style.visibility</p:attrName>
                                        </p:attrNameLst>
                                      </p:cBhvr>
                                      <p:to>
                                        <p:strVal val="visible"/>
                                      </p:to>
                                    </p:set>
                                    <p:animEffect transition="in" filter="fade">
                                      <p:cBhvr>
                                        <p:cTn id="28" dur="500"/>
                                        <p:tgtEl>
                                          <p:spTgt spid="705"/>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xit" presetSubtype="32" fill="hold" nodeType="clickEffect">
                                  <p:stCondLst>
                                    <p:cond delay="0"/>
                                  </p:stCondLst>
                                  <p:childTnLst>
                                    <p:anim calcmode="lin" valueType="num">
                                      <p:cBhvr additive="base">
                                        <p:cTn id="32" dur="500"/>
                                        <p:tgtEl>
                                          <p:spTgt spid="697"/>
                                        </p:tgtEl>
                                        <p:attrNameLst>
                                          <p:attrName>ppt_w</p:attrName>
                                        </p:attrNameLst>
                                      </p:cBhvr>
                                      <p:tavLst>
                                        <p:tav tm="0">
                                          <p:val>
                                            <p:strVal val="#ppt_w"/>
                                          </p:val>
                                        </p:tav>
                                        <p:tav tm="100000">
                                          <p:val>
                                            <p:strVal val="0"/>
                                          </p:val>
                                        </p:tav>
                                      </p:tavLst>
                                    </p:anim>
                                    <p:anim calcmode="lin" valueType="num">
                                      <p:cBhvr additive="base">
                                        <p:cTn id="33" dur="500"/>
                                        <p:tgtEl>
                                          <p:spTgt spid="697"/>
                                        </p:tgtEl>
                                        <p:attrNameLst>
                                          <p:attrName>ppt_h</p:attrName>
                                        </p:attrNameLst>
                                      </p:cBhvr>
                                      <p:tavLst>
                                        <p:tav tm="0">
                                          <p:val>
                                            <p:strVal val="#ppt_h"/>
                                          </p:val>
                                        </p:tav>
                                        <p:tav tm="100000">
                                          <p:val>
                                            <p:strVal val="0"/>
                                          </p:val>
                                        </p:tav>
                                      </p:tavLst>
                                    </p:anim>
                                    <p:set>
                                      <p:cBhvr>
                                        <p:cTn id="34" dur="1" fill="hold">
                                          <p:stCondLst>
                                            <p:cond delay="500"/>
                                          </p:stCondLst>
                                        </p:cTn>
                                        <p:tgtEl>
                                          <p:spTgt spid="69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3" presetClass="exit" presetSubtype="32" fill="hold" nodeType="clickEffect">
                                  <p:stCondLst>
                                    <p:cond delay="0"/>
                                  </p:stCondLst>
                                  <p:childTnLst>
                                    <p:anim calcmode="lin" valueType="num">
                                      <p:cBhvr additive="base">
                                        <p:cTn id="38" dur="500"/>
                                        <p:tgtEl>
                                          <p:spTgt spid="698"/>
                                        </p:tgtEl>
                                        <p:attrNameLst>
                                          <p:attrName>ppt_w</p:attrName>
                                        </p:attrNameLst>
                                      </p:cBhvr>
                                      <p:tavLst>
                                        <p:tav tm="0">
                                          <p:val>
                                            <p:strVal val="#ppt_w"/>
                                          </p:val>
                                        </p:tav>
                                        <p:tav tm="100000">
                                          <p:val>
                                            <p:strVal val="0"/>
                                          </p:val>
                                        </p:tav>
                                      </p:tavLst>
                                    </p:anim>
                                    <p:anim calcmode="lin" valueType="num">
                                      <p:cBhvr additive="base">
                                        <p:cTn id="39" dur="500"/>
                                        <p:tgtEl>
                                          <p:spTgt spid="698"/>
                                        </p:tgtEl>
                                        <p:attrNameLst>
                                          <p:attrName>ppt_h</p:attrName>
                                        </p:attrNameLst>
                                      </p:cBhvr>
                                      <p:tavLst>
                                        <p:tav tm="0">
                                          <p:val>
                                            <p:strVal val="#ppt_h"/>
                                          </p:val>
                                        </p:tav>
                                        <p:tav tm="100000">
                                          <p:val>
                                            <p:strVal val="0"/>
                                          </p:val>
                                        </p:tav>
                                      </p:tavLst>
                                    </p:anim>
                                    <p:set>
                                      <p:cBhvr>
                                        <p:cTn id="40" dur="1" fill="hold">
                                          <p:stCondLst>
                                            <p:cond delay="500"/>
                                          </p:stCondLst>
                                        </p:cTn>
                                        <p:tgtEl>
                                          <p:spTgt spid="69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3" presetClass="exit" presetSubtype="32" fill="hold" nodeType="clickEffect">
                                  <p:stCondLst>
                                    <p:cond delay="0"/>
                                  </p:stCondLst>
                                  <p:childTnLst>
                                    <p:anim calcmode="lin" valueType="num">
                                      <p:cBhvr additive="base">
                                        <p:cTn id="44" dur="500"/>
                                        <p:tgtEl>
                                          <p:spTgt spid="697"/>
                                        </p:tgtEl>
                                        <p:attrNameLst>
                                          <p:attrName>ppt_w</p:attrName>
                                        </p:attrNameLst>
                                      </p:cBhvr>
                                      <p:tavLst>
                                        <p:tav tm="0">
                                          <p:val>
                                            <p:strVal val="#ppt_w"/>
                                          </p:val>
                                        </p:tav>
                                        <p:tav tm="100000">
                                          <p:val>
                                            <p:strVal val="0"/>
                                          </p:val>
                                        </p:tav>
                                      </p:tavLst>
                                    </p:anim>
                                    <p:anim calcmode="lin" valueType="num">
                                      <p:cBhvr additive="base">
                                        <p:cTn id="45" dur="500"/>
                                        <p:tgtEl>
                                          <p:spTgt spid="697"/>
                                        </p:tgtEl>
                                        <p:attrNameLst>
                                          <p:attrName>ppt_h</p:attrName>
                                        </p:attrNameLst>
                                      </p:cBhvr>
                                      <p:tavLst>
                                        <p:tav tm="0">
                                          <p:val>
                                            <p:strVal val="#ppt_h"/>
                                          </p:val>
                                        </p:tav>
                                        <p:tav tm="100000">
                                          <p:val>
                                            <p:strVal val="0"/>
                                          </p:val>
                                        </p:tav>
                                      </p:tavLst>
                                    </p:anim>
                                    <p:set>
                                      <p:cBhvr>
                                        <p:cTn id="46" dur="1" fill="hold">
                                          <p:stCondLst>
                                            <p:cond delay="500"/>
                                          </p:stCondLst>
                                        </p:cTn>
                                        <p:tgtEl>
                                          <p:spTgt spid="697"/>
                                        </p:tgtEl>
                                        <p:attrNameLst>
                                          <p:attrName>style.visibility</p:attrName>
                                        </p:attrNameLst>
                                      </p:cBhvr>
                                      <p:to>
                                        <p:strVal val="hidden"/>
                                      </p:to>
                                    </p:set>
                                  </p:childTnLst>
                                </p:cTn>
                              </p:par>
                              <p:par>
                                <p:cTn id="47" presetID="23" presetClass="exit" presetSubtype="32" fill="hold" nodeType="withEffect">
                                  <p:stCondLst>
                                    <p:cond delay="0"/>
                                  </p:stCondLst>
                                  <p:childTnLst>
                                    <p:anim calcmode="lin" valueType="num">
                                      <p:cBhvr additive="base">
                                        <p:cTn id="48" dur="500"/>
                                        <p:tgtEl>
                                          <p:spTgt spid="698"/>
                                        </p:tgtEl>
                                        <p:attrNameLst>
                                          <p:attrName>ppt_w</p:attrName>
                                        </p:attrNameLst>
                                      </p:cBhvr>
                                      <p:tavLst>
                                        <p:tav tm="0">
                                          <p:val>
                                            <p:strVal val="#ppt_w"/>
                                          </p:val>
                                        </p:tav>
                                        <p:tav tm="100000">
                                          <p:val>
                                            <p:strVal val="0"/>
                                          </p:val>
                                        </p:tav>
                                      </p:tavLst>
                                    </p:anim>
                                    <p:anim calcmode="lin" valueType="num">
                                      <p:cBhvr additive="base">
                                        <p:cTn id="49" dur="500"/>
                                        <p:tgtEl>
                                          <p:spTgt spid="698"/>
                                        </p:tgtEl>
                                        <p:attrNameLst>
                                          <p:attrName>ppt_h</p:attrName>
                                        </p:attrNameLst>
                                      </p:cBhvr>
                                      <p:tavLst>
                                        <p:tav tm="0">
                                          <p:val>
                                            <p:strVal val="#ppt_h"/>
                                          </p:val>
                                        </p:tav>
                                        <p:tav tm="100000">
                                          <p:val>
                                            <p:strVal val="0"/>
                                          </p:val>
                                        </p:tav>
                                      </p:tavLst>
                                    </p:anim>
                                    <p:set>
                                      <p:cBhvr>
                                        <p:cTn id="50" dur="1" fill="hold">
                                          <p:stCondLst>
                                            <p:cond delay="500"/>
                                          </p:stCondLst>
                                        </p:cTn>
                                        <p:tgtEl>
                                          <p:spTgt spid="698"/>
                                        </p:tgtEl>
                                        <p:attrNameLst>
                                          <p:attrName>style.visibility</p:attrName>
                                        </p:attrNameLst>
                                      </p:cBhvr>
                                      <p:to>
                                        <p:strVal val="hidden"/>
                                      </p:to>
                                    </p:set>
                                  </p:childTnLst>
                                </p:cTn>
                              </p:par>
                              <p:par>
                                <p:cTn id="51" presetID="23" presetClass="exit" presetSubtype="32" fill="hold" nodeType="withEffect">
                                  <p:stCondLst>
                                    <p:cond delay="0"/>
                                  </p:stCondLst>
                                  <p:childTnLst>
                                    <p:anim calcmode="lin" valueType="num">
                                      <p:cBhvr additive="base">
                                        <p:cTn id="52" dur="500"/>
                                        <p:tgtEl>
                                          <p:spTgt spid="700"/>
                                        </p:tgtEl>
                                        <p:attrNameLst>
                                          <p:attrName>ppt_w</p:attrName>
                                        </p:attrNameLst>
                                      </p:cBhvr>
                                      <p:tavLst>
                                        <p:tav tm="0">
                                          <p:val>
                                            <p:strVal val="#ppt_w"/>
                                          </p:val>
                                        </p:tav>
                                        <p:tav tm="100000">
                                          <p:val>
                                            <p:strVal val="0"/>
                                          </p:val>
                                        </p:tav>
                                      </p:tavLst>
                                    </p:anim>
                                    <p:anim calcmode="lin" valueType="num">
                                      <p:cBhvr additive="base">
                                        <p:cTn id="53" dur="500"/>
                                        <p:tgtEl>
                                          <p:spTgt spid="700"/>
                                        </p:tgtEl>
                                        <p:attrNameLst>
                                          <p:attrName>ppt_h</p:attrName>
                                        </p:attrNameLst>
                                      </p:cBhvr>
                                      <p:tavLst>
                                        <p:tav tm="0">
                                          <p:val>
                                            <p:strVal val="#ppt_h"/>
                                          </p:val>
                                        </p:tav>
                                        <p:tav tm="100000">
                                          <p:val>
                                            <p:strVal val="0"/>
                                          </p:val>
                                        </p:tav>
                                      </p:tavLst>
                                    </p:anim>
                                    <p:set>
                                      <p:cBhvr>
                                        <p:cTn id="54" dur="1" fill="hold">
                                          <p:stCondLst>
                                            <p:cond delay="500"/>
                                          </p:stCondLst>
                                        </p:cTn>
                                        <p:tgtEl>
                                          <p:spTgt spid="700"/>
                                        </p:tgtEl>
                                        <p:attrNameLst>
                                          <p:attrName>style.visibility</p:attrName>
                                        </p:attrNameLst>
                                      </p:cBhvr>
                                      <p:to>
                                        <p:strVal val="hidden"/>
                                      </p:to>
                                    </p:set>
                                  </p:childTnLst>
                                </p:cTn>
                              </p:par>
                              <p:par>
                                <p:cTn id="55" presetID="23" presetClass="exit" presetSubtype="32" fill="hold" nodeType="withEffect">
                                  <p:stCondLst>
                                    <p:cond delay="0"/>
                                  </p:stCondLst>
                                  <p:childTnLst>
                                    <p:anim calcmode="lin" valueType="num">
                                      <p:cBhvr additive="base">
                                        <p:cTn id="56" dur="500"/>
                                        <p:tgtEl>
                                          <p:spTgt spid="699"/>
                                        </p:tgtEl>
                                        <p:attrNameLst>
                                          <p:attrName>ppt_w</p:attrName>
                                        </p:attrNameLst>
                                      </p:cBhvr>
                                      <p:tavLst>
                                        <p:tav tm="0">
                                          <p:val>
                                            <p:strVal val="#ppt_w"/>
                                          </p:val>
                                        </p:tav>
                                        <p:tav tm="100000">
                                          <p:val>
                                            <p:strVal val="0"/>
                                          </p:val>
                                        </p:tav>
                                      </p:tavLst>
                                    </p:anim>
                                    <p:anim calcmode="lin" valueType="num">
                                      <p:cBhvr additive="base">
                                        <p:cTn id="57" dur="500"/>
                                        <p:tgtEl>
                                          <p:spTgt spid="699"/>
                                        </p:tgtEl>
                                        <p:attrNameLst>
                                          <p:attrName>ppt_h</p:attrName>
                                        </p:attrNameLst>
                                      </p:cBhvr>
                                      <p:tavLst>
                                        <p:tav tm="0">
                                          <p:val>
                                            <p:strVal val="#ppt_h"/>
                                          </p:val>
                                        </p:tav>
                                        <p:tav tm="100000">
                                          <p:val>
                                            <p:strVal val="0"/>
                                          </p:val>
                                        </p:tav>
                                      </p:tavLst>
                                    </p:anim>
                                    <p:set>
                                      <p:cBhvr>
                                        <p:cTn id="58" dur="1" fill="hold">
                                          <p:stCondLst>
                                            <p:cond delay="500"/>
                                          </p:stCondLst>
                                        </p:cTn>
                                        <p:tgtEl>
                                          <p:spTgt spid="699"/>
                                        </p:tgtEl>
                                        <p:attrNameLst>
                                          <p:attrName>style.visibility</p:attrName>
                                        </p:attrNameLst>
                                      </p:cBhvr>
                                      <p:to>
                                        <p:strVal val="hidden"/>
                                      </p:to>
                                    </p:set>
                                  </p:childTnLst>
                                </p:cTn>
                              </p:par>
                            </p:childTnLst>
                          </p:cTn>
                        </p:par>
                        <p:par>
                          <p:cTn id="59" fill="hold">
                            <p:stCondLst>
                              <p:cond delay="500"/>
                            </p:stCondLst>
                            <p:childTnLst>
                              <p:par>
                                <p:cTn id="60" presetID="23" presetClass="exit" presetSubtype="32" fill="hold" nodeType="afterEffect">
                                  <p:stCondLst>
                                    <p:cond delay="0"/>
                                  </p:stCondLst>
                                  <p:childTnLst>
                                    <p:anim calcmode="lin" valueType="num">
                                      <p:cBhvr additive="base">
                                        <p:cTn id="61" dur="500"/>
                                        <p:tgtEl>
                                          <p:spTgt spid="687"/>
                                        </p:tgtEl>
                                        <p:attrNameLst>
                                          <p:attrName>ppt_w</p:attrName>
                                        </p:attrNameLst>
                                      </p:cBhvr>
                                      <p:tavLst>
                                        <p:tav tm="0">
                                          <p:val>
                                            <p:strVal val="#ppt_w"/>
                                          </p:val>
                                        </p:tav>
                                        <p:tav tm="100000">
                                          <p:val>
                                            <p:strVal val="0"/>
                                          </p:val>
                                        </p:tav>
                                      </p:tavLst>
                                    </p:anim>
                                    <p:anim calcmode="lin" valueType="num">
                                      <p:cBhvr additive="base">
                                        <p:cTn id="62" dur="500"/>
                                        <p:tgtEl>
                                          <p:spTgt spid="687"/>
                                        </p:tgtEl>
                                        <p:attrNameLst>
                                          <p:attrName>ppt_h</p:attrName>
                                        </p:attrNameLst>
                                      </p:cBhvr>
                                      <p:tavLst>
                                        <p:tav tm="0">
                                          <p:val>
                                            <p:strVal val="#ppt_h"/>
                                          </p:val>
                                        </p:tav>
                                        <p:tav tm="100000">
                                          <p:val>
                                            <p:strVal val="0"/>
                                          </p:val>
                                        </p:tav>
                                      </p:tavLst>
                                    </p:anim>
                                    <p:set>
                                      <p:cBhvr>
                                        <p:cTn id="63" dur="1" fill="hold">
                                          <p:stCondLst>
                                            <p:cond delay="500"/>
                                          </p:stCondLst>
                                        </p:cTn>
                                        <p:tgtEl>
                                          <p:spTgt spid="687"/>
                                        </p:tgtEl>
                                        <p:attrNameLst>
                                          <p:attrName>style.visibility</p:attrName>
                                        </p:attrNameLst>
                                      </p:cBhvr>
                                      <p:to>
                                        <p:strVal val="hidden"/>
                                      </p:to>
                                    </p:set>
                                  </p:childTnLst>
                                </p:cTn>
                              </p:par>
                            </p:childTnLst>
                          </p:cTn>
                        </p:par>
                        <p:par>
                          <p:cTn id="64" fill="hold">
                            <p:stCondLst>
                              <p:cond delay="1000"/>
                            </p:stCondLst>
                            <p:childTnLst>
                              <p:par>
                                <p:cTn id="65" presetID="2" presetClass="exit" presetSubtype="2" fill="hold" nodeType="afterEffect">
                                  <p:stCondLst>
                                    <p:cond delay="0"/>
                                  </p:stCondLst>
                                  <p:childTnLst>
                                    <p:anim calcmode="lin" valueType="num">
                                      <p:cBhvr additive="base">
                                        <p:cTn id="66" dur="2000"/>
                                        <p:tgtEl>
                                          <p:spTgt spid="703"/>
                                        </p:tgtEl>
                                        <p:attrNameLst>
                                          <p:attrName>ppt_x</p:attrName>
                                        </p:attrNameLst>
                                      </p:cBhvr>
                                      <p:tavLst>
                                        <p:tav tm="0">
                                          <p:val>
                                            <p:strVal val="#ppt_x"/>
                                          </p:val>
                                        </p:tav>
                                        <p:tav tm="100000">
                                          <p:val>
                                            <p:strVal val="#ppt_x+1"/>
                                          </p:val>
                                        </p:tav>
                                      </p:tavLst>
                                    </p:anim>
                                    <p:set>
                                      <p:cBhvr>
                                        <p:cTn id="67" dur="1" fill="hold">
                                          <p:stCondLst>
                                            <p:cond delay="2000"/>
                                          </p:stCondLst>
                                        </p:cTn>
                                        <p:tgtEl>
                                          <p:spTgt spid="703"/>
                                        </p:tgtEl>
                                        <p:attrNameLst>
                                          <p:attrName>style.visibility</p:attrName>
                                        </p:attrNameLst>
                                      </p:cBhvr>
                                      <p:to>
                                        <p:strVal val="hidden"/>
                                      </p:to>
                                    </p:set>
                                  </p:childTnLst>
                                </p:cTn>
                              </p:par>
                              <p:par>
                                <p:cTn id="68" presetID="23" presetClass="exit" presetSubtype="32" fill="hold" nodeType="withEffect">
                                  <p:stCondLst>
                                    <p:cond delay="0"/>
                                  </p:stCondLst>
                                  <p:childTnLst>
                                    <p:anim calcmode="lin" valueType="num">
                                      <p:cBhvr additive="base">
                                        <p:cTn id="69" dur="500"/>
                                        <p:tgtEl>
                                          <p:spTgt spid="705"/>
                                        </p:tgtEl>
                                        <p:attrNameLst>
                                          <p:attrName>ppt_w</p:attrName>
                                        </p:attrNameLst>
                                      </p:cBhvr>
                                      <p:tavLst>
                                        <p:tav tm="0">
                                          <p:val>
                                            <p:strVal val="#ppt_w"/>
                                          </p:val>
                                        </p:tav>
                                        <p:tav tm="100000">
                                          <p:val>
                                            <p:strVal val="0"/>
                                          </p:val>
                                        </p:tav>
                                      </p:tavLst>
                                    </p:anim>
                                    <p:anim calcmode="lin" valueType="num">
                                      <p:cBhvr additive="base">
                                        <p:cTn id="70" dur="500"/>
                                        <p:tgtEl>
                                          <p:spTgt spid="705"/>
                                        </p:tgtEl>
                                        <p:attrNameLst>
                                          <p:attrName>ppt_h</p:attrName>
                                        </p:attrNameLst>
                                      </p:cBhvr>
                                      <p:tavLst>
                                        <p:tav tm="0">
                                          <p:val>
                                            <p:strVal val="#ppt_h"/>
                                          </p:val>
                                        </p:tav>
                                        <p:tav tm="100000">
                                          <p:val>
                                            <p:strVal val="0"/>
                                          </p:val>
                                        </p:tav>
                                      </p:tavLst>
                                    </p:anim>
                                    <p:set>
                                      <p:cBhvr>
                                        <p:cTn id="71" dur="1" fill="hold">
                                          <p:stCondLst>
                                            <p:cond delay="500"/>
                                          </p:stCondLst>
                                        </p:cTn>
                                        <p:tgtEl>
                                          <p:spTgt spid="705"/>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23" presetClass="exit" presetSubtype="32" fill="hold" nodeType="clickEffect">
                                  <p:stCondLst>
                                    <p:cond delay="0"/>
                                  </p:stCondLst>
                                  <p:childTnLst>
                                    <p:anim calcmode="lin" valueType="num">
                                      <p:cBhvr additive="base">
                                        <p:cTn id="75" dur="500"/>
                                        <p:tgtEl>
                                          <p:spTgt spid="705"/>
                                        </p:tgtEl>
                                        <p:attrNameLst>
                                          <p:attrName>ppt_w</p:attrName>
                                        </p:attrNameLst>
                                      </p:cBhvr>
                                      <p:tavLst>
                                        <p:tav tm="0">
                                          <p:val>
                                            <p:strVal val="#ppt_w"/>
                                          </p:val>
                                        </p:tav>
                                        <p:tav tm="100000">
                                          <p:val>
                                            <p:strVal val="0"/>
                                          </p:val>
                                        </p:tav>
                                      </p:tavLst>
                                    </p:anim>
                                    <p:anim calcmode="lin" valueType="num">
                                      <p:cBhvr additive="base">
                                        <p:cTn id="76" dur="500"/>
                                        <p:tgtEl>
                                          <p:spTgt spid="705"/>
                                        </p:tgtEl>
                                        <p:attrNameLst>
                                          <p:attrName>ppt_h</p:attrName>
                                        </p:attrNameLst>
                                      </p:cBhvr>
                                      <p:tavLst>
                                        <p:tav tm="0">
                                          <p:val>
                                            <p:strVal val="#ppt_h"/>
                                          </p:val>
                                        </p:tav>
                                        <p:tav tm="100000">
                                          <p:val>
                                            <p:strVal val="0"/>
                                          </p:val>
                                        </p:tav>
                                      </p:tavLst>
                                    </p:anim>
                                    <p:set>
                                      <p:cBhvr>
                                        <p:cTn id="77" dur="1" fill="hold">
                                          <p:stCondLst>
                                            <p:cond delay="500"/>
                                          </p:stCondLst>
                                        </p:cTn>
                                        <p:tgtEl>
                                          <p:spTgt spid="7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10"/>
        <p:cNvGrpSpPr/>
        <p:nvPr/>
      </p:nvGrpSpPr>
      <p:grpSpPr>
        <a:xfrm>
          <a:off x="0" y="0"/>
          <a:ext cx="0" cy="0"/>
          <a:chOff x="0" y="0"/>
          <a:chExt cx="0" cy="0"/>
        </a:xfrm>
      </p:grpSpPr>
      <p:pic>
        <p:nvPicPr>
          <p:cNvPr id="711" name="Google Shape;711;p5"/>
          <p:cNvPicPr preferRelativeResize="0"/>
          <p:nvPr/>
        </p:nvPicPr>
        <p:blipFill rotWithShape="1">
          <a:blip r:embed="rId4">
            <a:alphaModFix/>
          </a:blip>
          <a:srcRect b="6246"/>
          <a:stretch/>
        </p:blipFill>
        <p:spPr>
          <a:xfrm>
            <a:off x="0" y="0"/>
            <a:ext cx="12192000" cy="6429676"/>
          </a:xfrm>
          <a:prstGeom prst="rect">
            <a:avLst/>
          </a:prstGeom>
          <a:noFill/>
          <a:ln>
            <a:noFill/>
          </a:ln>
        </p:spPr>
      </p:pic>
      <p:pic>
        <p:nvPicPr>
          <p:cNvPr id="712" name="Google Shape;712;p5"/>
          <p:cNvPicPr preferRelativeResize="0"/>
          <p:nvPr/>
        </p:nvPicPr>
        <p:blipFill rotWithShape="1">
          <a:blip r:embed="rId5">
            <a:alphaModFix/>
          </a:blip>
          <a:srcRect l="49419" t="65091" r="29941"/>
          <a:stretch/>
        </p:blipFill>
        <p:spPr>
          <a:xfrm>
            <a:off x="10698790" y="3890408"/>
            <a:ext cx="1286583" cy="2176090"/>
          </a:xfrm>
          <a:prstGeom prst="rect">
            <a:avLst/>
          </a:prstGeom>
          <a:noFill/>
          <a:ln>
            <a:noFill/>
          </a:ln>
        </p:spPr>
      </p:pic>
      <p:pic>
        <p:nvPicPr>
          <p:cNvPr id="713" name="Google Shape;713;p5"/>
          <p:cNvPicPr preferRelativeResize="0"/>
          <p:nvPr/>
        </p:nvPicPr>
        <p:blipFill rotWithShape="1">
          <a:blip r:embed="rId6">
            <a:alphaModFix/>
          </a:blip>
          <a:srcRect/>
          <a:stretch/>
        </p:blipFill>
        <p:spPr>
          <a:xfrm>
            <a:off x="4584631" y="2857946"/>
            <a:ext cx="6515971" cy="2945219"/>
          </a:xfrm>
          <a:prstGeom prst="rect">
            <a:avLst/>
          </a:prstGeom>
          <a:noFill/>
          <a:ln>
            <a:noFill/>
          </a:ln>
        </p:spPr>
      </p:pic>
      <p:sp>
        <p:nvSpPr>
          <p:cNvPr id="714" name="Google Shape;714;p5"/>
          <p:cNvSpPr/>
          <p:nvPr/>
        </p:nvSpPr>
        <p:spPr>
          <a:xfrm>
            <a:off x="6517620" y="1989724"/>
            <a:ext cx="3418182" cy="868222"/>
          </a:xfrm>
          <a:prstGeom prst="roundRect">
            <a:avLst>
              <a:gd name="adj" fmla="val 50000"/>
            </a:avLst>
          </a:prstGeom>
          <a:solidFill>
            <a:srgbClr val="7030A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Arial"/>
              <a:buNone/>
            </a:pPr>
            <a:r>
              <a:rPr lang="en-US" sz="3600" b="1" i="0" u="none" strike="noStrike" cap="none">
                <a:solidFill>
                  <a:srgbClr val="FFFF00"/>
                </a:solidFill>
                <a:latin typeface="Arial"/>
                <a:ea typeface="Arial"/>
                <a:cs typeface="Arial"/>
                <a:sym typeface="Arial"/>
              </a:rPr>
              <a:t>C. 14 - 6</a:t>
            </a:r>
            <a:endParaRPr/>
          </a:p>
        </p:txBody>
      </p:sp>
      <p:sp>
        <p:nvSpPr>
          <p:cNvPr id="715" name="Google Shape;715;p5"/>
          <p:cNvSpPr/>
          <p:nvPr/>
        </p:nvSpPr>
        <p:spPr>
          <a:xfrm>
            <a:off x="6517620" y="3096449"/>
            <a:ext cx="3545485" cy="868222"/>
          </a:xfrm>
          <a:prstGeom prst="roundRect">
            <a:avLst>
              <a:gd name="adj" fmla="val 50000"/>
            </a:avLst>
          </a:prstGeom>
          <a:solidFill>
            <a:srgbClr val="7030A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Arial"/>
              <a:buNone/>
            </a:pPr>
            <a:r>
              <a:rPr lang="en-US" sz="3600" b="1" i="0" u="none" strike="noStrike" cap="none">
                <a:solidFill>
                  <a:srgbClr val="FFFF00"/>
                </a:solidFill>
                <a:latin typeface="Arial"/>
                <a:ea typeface="Arial"/>
                <a:cs typeface="Arial"/>
                <a:sym typeface="Arial"/>
              </a:rPr>
              <a:t>D. 11 - 4</a:t>
            </a:r>
            <a:endParaRPr/>
          </a:p>
        </p:txBody>
      </p:sp>
      <p:sp>
        <p:nvSpPr>
          <p:cNvPr id="716" name="Google Shape;716;p5"/>
          <p:cNvSpPr/>
          <p:nvPr/>
        </p:nvSpPr>
        <p:spPr>
          <a:xfrm>
            <a:off x="1965938" y="3129571"/>
            <a:ext cx="3405109" cy="835100"/>
          </a:xfrm>
          <a:prstGeom prst="roundRect">
            <a:avLst>
              <a:gd name="adj" fmla="val 50000"/>
            </a:avLst>
          </a:prstGeom>
          <a:solidFill>
            <a:srgbClr val="7030A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Arial"/>
              <a:buNone/>
            </a:pPr>
            <a:r>
              <a:rPr lang="en-US" sz="3600" b="1" i="0" u="none" strike="noStrike" cap="none">
                <a:solidFill>
                  <a:srgbClr val="FFFF00"/>
                </a:solidFill>
                <a:latin typeface="Arial"/>
                <a:ea typeface="Arial"/>
                <a:cs typeface="Arial"/>
                <a:sym typeface="Arial"/>
              </a:rPr>
              <a:t>B. 12 - 3</a:t>
            </a:r>
            <a:endParaRPr sz="3600" b="1" i="0" u="none" strike="noStrike" cap="none">
              <a:solidFill>
                <a:srgbClr val="FFFF00"/>
              </a:solidFill>
              <a:latin typeface="Arial"/>
              <a:ea typeface="Arial"/>
              <a:cs typeface="Arial"/>
              <a:sym typeface="Arial"/>
            </a:endParaRPr>
          </a:p>
        </p:txBody>
      </p:sp>
      <p:sp>
        <p:nvSpPr>
          <p:cNvPr id="717" name="Google Shape;717;p5"/>
          <p:cNvSpPr/>
          <p:nvPr/>
        </p:nvSpPr>
        <p:spPr>
          <a:xfrm>
            <a:off x="1922029" y="1964890"/>
            <a:ext cx="3492929" cy="837265"/>
          </a:xfrm>
          <a:prstGeom prst="roundRect">
            <a:avLst>
              <a:gd name="adj" fmla="val 50000"/>
            </a:avLst>
          </a:prstGeom>
          <a:solidFill>
            <a:srgbClr val="7030A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Arial"/>
              <a:buNone/>
            </a:pPr>
            <a:r>
              <a:rPr lang="en-US" sz="3600" b="1" i="0" u="none" strike="noStrike" cap="none">
                <a:solidFill>
                  <a:srgbClr val="FFFF00"/>
                </a:solidFill>
                <a:latin typeface="Arial"/>
                <a:ea typeface="Arial"/>
                <a:cs typeface="Arial"/>
                <a:sym typeface="Arial"/>
              </a:rPr>
              <a:t>A. 13 – 5 </a:t>
            </a:r>
            <a:endParaRPr sz="3600" b="1" i="0" u="none" strike="noStrike" cap="none">
              <a:solidFill>
                <a:srgbClr val="FFFF00"/>
              </a:solidFill>
              <a:latin typeface="Arial"/>
              <a:ea typeface="Arial"/>
              <a:cs typeface="Arial"/>
              <a:sym typeface="Arial"/>
            </a:endParaRPr>
          </a:p>
        </p:txBody>
      </p:sp>
      <p:grpSp>
        <p:nvGrpSpPr>
          <p:cNvPr id="718" name="Google Shape;718;p5"/>
          <p:cNvGrpSpPr/>
          <p:nvPr/>
        </p:nvGrpSpPr>
        <p:grpSpPr>
          <a:xfrm>
            <a:off x="3166045" y="234781"/>
            <a:ext cx="5859910" cy="1385212"/>
            <a:chOff x="3436491" y="48411"/>
            <a:chExt cx="4806636" cy="1385212"/>
          </a:xfrm>
        </p:grpSpPr>
        <p:sp>
          <p:nvSpPr>
            <p:cNvPr id="719" name="Google Shape;719;p5"/>
            <p:cNvSpPr/>
            <p:nvPr/>
          </p:nvSpPr>
          <p:spPr>
            <a:xfrm>
              <a:off x="3436491" y="48411"/>
              <a:ext cx="4806636" cy="1385212"/>
            </a:xfrm>
            <a:prstGeom prst="round2SameRect">
              <a:avLst>
                <a:gd name="adj1" fmla="val 16667"/>
                <a:gd name="adj2" fmla="val 50000"/>
              </a:avLst>
            </a:prstGeom>
            <a:solidFill>
              <a:srgbClr val="29E3B7"/>
            </a:solidFill>
            <a:ln w="5715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720" name="Google Shape;720;p5"/>
            <p:cNvSpPr/>
            <p:nvPr/>
          </p:nvSpPr>
          <p:spPr>
            <a:xfrm>
              <a:off x="3956672" y="202408"/>
              <a:ext cx="3766273"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Arial"/>
                <a:buNone/>
              </a:pPr>
              <a:r>
                <a:rPr lang="en-US" sz="3200" b="1" i="0" u="none" strike="noStrike" cap="none">
                  <a:solidFill>
                    <a:srgbClr val="002060"/>
                  </a:solidFill>
                  <a:latin typeface="Arial"/>
                  <a:ea typeface="Arial"/>
                  <a:cs typeface="Arial"/>
                  <a:sym typeface="Arial"/>
                </a:rPr>
                <a:t>Tìm các phép tính có hiệu bằng 8</a:t>
              </a:r>
              <a:endParaRPr/>
            </a:p>
          </p:txBody>
        </p:sp>
      </p:grpSp>
      <p:pic>
        <p:nvPicPr>
          <p:cNvPr id="721" name="Google Shape;721;p5"/>
          <p:cNvPicPr preferRelativeResize="0"/>
          <p:nvPr/>
        </p:nvPicPr>
        <p:blipFill rotWithShape="1">
          <a:blip r:embed="rId7">
            <a:alphaModFix/>
          </a:blip>
          <a:srcRect/>
          <a:stretch/>
        </p:blipFill>
        <p:spPr>
          <a:xfrm>
            <a:off x="1497878" y="3686081"/>
            <a:ext cx="2009289" cy="1957667"/>
          </a:xfrm>
          <a:prstGeom prst="rect">
            <a:avLst/>
          </a:prstGeom>
          <a:noFill/>
          <a:ln>
            <a:noFill/>
          </a:ln>
        </p:spPr>
      </p:pic>
      <p:pic>
        <p:nvPicPr>
          <p:cNvPr id="722" name="Google Shape;722;p5"/>
          <p:cNvPicPr preferRelativeResize="0"/>
          <p:nvPr/>
        </p:nvPicPr>
        <p:blipFill rotWithShape="1">
          <a:blip r:embed="rId8">
            <a:alphaModFix/>
          </a:blip>
          <a:srcRect/>
          <a:stretch/>
        </p:blipFill>
        <p:spPr>
          <a:xfrm>
            <a:off x="10418348" y="5555117"/>
            <a:ext cx="923733" cy="810502"/>
          </a:xfrm>
          <a:prstGeom prst="rect">
            <a:avLst/>
          </a:prstGeom>
          <a:noFill/>
          <a:ln>
            <a:noFill/>
          </a:ln>
        </p:spPr>
      </p:pic>
      <p:pic>
        <p:nvPicPr>
          <p:cNvPr id="723" name="Google Shape;723;p5"/>
          <p:cNvPicPr preferRelativeResize="0"/>
          <p:nvPr/>
        </p:nvPicPr>
        <p:blipFill rotWithShape="1">
          <a:blip r:embed="rId9">
            <a:alphaModFix/>
          </a:blip>
          <a:srcRect/>
          <a:stretch/>
        </p:blipFill>
        <p:spPr>
          <a:xfrm>
            <a:off x="12621058" y="5067754"/>
            <a:ext cx="487363" cy="487363"/>
          </a:xfrm>
          <a:prstGeom prst="rect">
            <a:avLst/>
          </a:prstGeom>
          <a:noFill/>
          <a:ln>
            <a:noFill/>
          </a:ln>
        </p:spPr>
      </p:pic>
      <p:pic>
        <p:nvPicPr>
          <p:cNvPr id="724" name="Google Shape;724;p5"/>
          <p:cNvPicPr preferRelativeResize="0"/>
          <p:nvPr/>
        </p:nvPicPr>
        <p:blipFill rotWithShape="1">
          <a:blip r:embed="rId9">
            <a:alphaModFix/>
          </a:blip>
          <a:srcRect/>
          <a:stretch/>
        </p:blipFill>
        <p:spPr>
          <a:xfrm>
            <a:off x="12336497" y="2123085"/>
            <a:ext cx="487363" cy="487363"/>
          </a:xfrm>
          <a:prstGeom prst="rect">
            <a:avLst/>
          </a:prstGeom>
          <a:noFill/>
          <a:ln>
            <a:noFill/>
          </a:ln>
        </p:spPr>
      </p:pic>
      <p:sp>
        <p:nvSpPr>
          <p:cNvPr id="2" name="Nổ: 14 Điểm 1">
            <a:extLst>
              <a:ext uri="{FF2B5EF4-FFF2-40B4-BE49-F238E27FC236}">
                <a16:creationId xmlns:a16="http://schemas.microsoft.com/office/drawing/2014/main" id="{5BAA81FB-F697-E8BA-6E28-25EEECF6DB58}"/>
              </a:ext>
            </a:extLst>
          </p:cNvPr>
          <p:cNvSpPr/>
          <p:nvPr/>
        </p:nvSpPr>
        <p:spPr>
          <a:xfrm>
            <a:off x="0" y="6429676"/>
            <a:ext cx="1380744" cy="510620"/>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21"/>
                                        </p:tgtEl>
                                        <p:attrNameLst>
                                          <p:attrName>style.visibility</p:attrName>
                                        </p:attrNameLst>
                                      </p:cBhvr>
                                      <p:to>
                                        <p:strVal val="visible"/>
                                      </p:to>
                                    </p:set>
                                    <p:anim calcmode="lin" valueType="num">
                                      <p:cBhvr additive="base">
                                        <p:cTn id="7" dur="1000"/>
                                        <p:tgtEl>
                                          <p:spTgt spid="721"/>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0"/>
                                  </p:stCondLst>
                                  <p:childTnLst>
                                    <p:set>
                                      <p:cBhvr>
                                        <p:cTn id="9" dur="1" fill="hold">
                                          <p:stCondLst>
                                            <p:cond delay="0"/>
                                          </p:stCondLst>
                                        </p:cTn>
                                        <p:tgtEl>
                                          <p:spTgt spid="724"/>
                                        </p:tgtEl>
                                        <p:attrNameLst>
                                          <p:attrName>style.visibility</p:attrName>
                                        </p:attrNameLst>
                                      </p:cBhvr>
                                      <p:to>
                                        <p:strVal val="visible"/>
                                      </p:to>
                                    </p:set>
                                    <p:animEffect transition="in" filter="fade">
                                      <p:cBhvr>
                                        <p:cTn id="10" dur="2839"/>
                                        <p:tgtEl>
                                          <p:spTgt spid="724"/>
                                        </p:tgtEl>
                                      </p:cBhvr>
                                    </p:animEffect>
                                  </p:childTnLst>
                                </p:cTn>
                              </p:par>
                            </p:childTnLst>
                          </p:cTn>
                        </p:par>
                        <p:par>
                          <p:cTn id="11" fill="hold">
                            <p:stCondLst>
                              <p:cond delay="2839"/>
                            </p:stCondLst>
                            <p:childTnLst>
                              <p:par>
                                <p:cTn id="12" presetID="2" presetClass="entr" presetSubtype="8" fill="hold" nodeType="afterEffect">
                                  <p:stCondLst>
                                    <p:cond delay="0"/>
                                  </p:stCondLst>
                                  <p:childTnLst>
                                    <p:set>
                                      <p:cBhvr>
                                        <p:cTn id="13" dur="1" fill="hold">
                                          <p:stCondLst>
                                            <p:cond delay="0"/>
                                          </p:stCondLst>
                                        </p:cTn>
                                        <p:tgtEl>
                                          <p:spTgt spid="713"/>
                                        </p:tgtEl>
                                        <p:attrNameLst>
                                          <p:attrName>style.visibility</p:attrName>
                                        </p:attrNameLst>
                                      </p:cBhvr>
                                      <p:to>
                                        <p:strVal val="visible"/>
                                      </p:to>
                                    </p:set>
                                    <p:anim calcmode="lin" valueType="num">
                                      <p:cBhvr additive="base">
                                        <p:cTn id="14" dur="500"/>
                                        <p:tgtEl>
                                          <p:spTgt spid="713"/>
                                        </p:tgtEl>
                                        <p:attrNameLst>
                                          <p:attrName>ppt_x</p:attrName>
                                        </p:attrNameLst>
                                      </p:cBhvr>
                                      <p:tavLst>
                                        <p:tav tm="0">
                                          <p:val>
                                            <p:strVal val="#ppt_x-1"/>
                                          </p:val>
                                        </p:tav>
                                        <p:tav tm="100000">
                                          <p:val>
                                            <p:strVal val="#ppt_x"/>
                                          </p:val>
                                        </p:tav>
                                      </p:tavLst>
                                    </p:anim>
                                  </p:childTnLst>
                                </p:cTn>
                              </p:par>
                              <p:par>
                                <p:cTn id="15" presetID="10" presetClass="entr" presetSubtype="0" fill="hold" nodeType="withEffect">
                                  <p:stCondLst>
                                    <p:cond delay="0"/>
                                  </p:stCondLst>
                                  <p:childTnLst>
                                    <p:set>
                                      <p:cBhvr>
                                        <p:cTn id="16" dur="1" fill="hold">
                                          <p:stCondLst>
                                            <p:cond delay="0"/>
                                          </p:stCondLst>
                                        </p:cTn>
                                        <p:tgtEl>
                                          <p:spTgt spid="723"/>
                                        </p:tgtEl>
                                        <p:attrNameLst>
                                          <p:attrName>style.visibility</p:attrName>
                                        </p:attrNameLst>
                                      </p:cBhvr>
                                      <p:to>
                                        <p:strVal val="visible"/>
                                      </p:to>
                                    </p:set>
                                    <p:animEffect transition="in" filter="fade">
                                      <p:cBhvr>
                                        <p:cTn id="17" dur="5000"/>
                                        <p:tgtEl>
                                          <p:spTgt spid="7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4"/>
                                        </p:tgtEl>
                                        <p:attrNameLst>
                                          <p:attrName>style.visibility</p:attrName>
                                        </p:attrNameLst>
                                      </p:cBhvr>
                                      <p:to>
                                        <p:strVal val="visible"/>
                                      </p:to>
                                    </p:set>
                                    <p:animEffect transition="in" filter="fade">
                                      <p:cBhvr>
                                        <p:cTn id="22" dur="500"/>
                                        <p:tgtEl>
                                          <p:spTgt spid="714"/>
                                        </p:tgtEl>
                                      </p:cBhvr>
                                    </p:animEffect>
                                  </p:childTnLst>
                                </p:cTn>
                              </p:par>
                              <p:par>
                                <p:cTn id="23" presetID="10" presetClass="entr" presetSubtype="0" fill="hold" nodeType="withEffect">
                                  <p:stCondLst>
                                    <p:cond delay="0"/>
                                  </p:stCondLst>
                                  <p:childTnLst>
                                    <p:set>
                                      <p:cBhvr>
                                        <p:cTn id="24" dur="1" fill="hold">
                                          <p:stCondLst>
                                            <p:cond delay="0"/>
                                          </p:stCondLst>
                                        </p:cTn>
                                        <p:tgtEl>
                                          <p:spTgt spid="715"/>
                                        </p:tgtEl>
                                        <p:attrNameLst>
                                          <p:attrName>style.visibility</p:attrName>
                                        </p:attrNameLst>
                                      </p:cBhvr>
                                      <p:to>
                                        <p:strVal val="visible"/>
                                      </p:to>
                                    </p:set>
                                    <p:animEffect transition="in" filter="fade">
                                      <p:cBhvr>
                                        <p:cTn id="25" dur="500"/>
                                        <p:tgtEl>
                                          <p:spTgt spid="715"/>
                                        </p:tgtEl>
                                      </p:cBhvr>
                                    </p:animEffect>
                                  </p:childTnLst>
                                </p:cTn>
                              </p:par>
                              <p:par>
                                <p:cTn id="26" presetID="10" presetClass="entr" presetSubtype="0" fill="hold" nodeType="withEffect">
                                  <p:stCondLst>
                                    <p:cond delay="0"/>
                                  </p:stCondLst>
                                  <p:childTnLst>
                                    <p:set>
                                      <p:cBhvr>
                                        <p:cTn id="27" dur="1" fill="hold">
                                          <p:stCondLst>
                                            <p:cond delay="0"/>
                                          </p:stCondLst>
                                        </p:cTn>
                                        <p:tgtEl>
                                          <p:spTgt spid="716"/>
                                        </p:tgtEl>
                                        <p:attrNameLst>
                                          <p:attrName>style.visibility</p:attrName>
                                        </p:attrNameLst>
                                      </p:cBhvr>
                                      <p:to>
                                        <p:strVal val="visible"/>
                                      </p:to>
                                    </p:set>
                                    <p:animEffect transition="in" filter="fade">
                                      <p:cBhvr>
                                        <p:cTn id="28" dur="500"/>
                                        <p:tgtEl>
                                          <p:spTgt spid="716"/>
                                        </p:tgtEl>
                                      </p:cBhvr>
                                    </p:animEffect>
                                  </p:childTnLst>
                                </p:cTn>
                              </p:par>
                              <p:par>
                                <p:cTn id="29" presetID="10" presetClass="entr" presetSubtype="0" fill="hold" nodeType="withEffect">
                                  <p:stCondLst>
                                    <p:cond delay="0"/>
                                  </p:stCondLst>
                                  <p:childTnLst>
                                    <p:set>
                                      <p:cBhvr>
                                        <p:cTn id="30" dur="1" fill="hold">
                                          <p:stCondLst>
                                            <p:cond delay="0"/>
                                          </p:stCondLst>
                                        </p:cTn>
                                        <p:tgtEl>
                                          <p:spTgt spid="718"/>
                                        </p:tgtEl>
                                        <p:attrNameLst>
                                          <p:attrName>style.visibility</p:attrName>
                                        </p:attrNameLst>
                                      </p:cBhvr>
                                      <p:to>
                                        <p:strVal val="visible"/>
                                      </p:to>
                                    </p:set>
                                    <p:animEffect transition="in" filter="fade">
                                      <p:cBhvr>
                                        <p:cTn id="31" dur="500"/>
                                        <p:tgtEl>
                                          <p:spTgt spid="718"/>
                                        </p:tgtEl>
                                      </p:cBhvr>
                                    </p:animEffect>
                                  </p:childTnLst>
                                </p:cTn>
                              </p:par>
                              <p:par>
                                <p:cTn id="32" presetID="10" presetClass="entr" presetSubtype="0" fill="hold" nodeType="withEffect">
                                  <p:stCondLst>
                                    <p:cond delay="0"/>
                                  </p:stCondLst>
                                  <p:childTnLst>
                                    <p:set>
                                      <p:cBhvr>
                                        <p:cTn id="33" dur="1" fill="hold">
                                          <p:stCondLst>
                                            <p:cond delay="0"/>
                                          </p:stCondLst>
                                        </p:cTn>
                                        <p:tgtEl>
                                          <p:spTgt spid="717"/>
                                        </p:tgtEl>
                                        <p:attrNameLst>
                                          <p:attrName>style.visibility</p:attrName>
                                        </p:attrNameLst>
                                      </p:cBhvr>
                                      <p:to>
                                        <p:strVal val="visible"/>
                                      </p:to>
                                    </p:set>
                                    <p:animEffect transition="in" filter="fade">
                                      <p:cBhvr>
                                        <p:cTn id="34" dur="500"/>
                                        <p:tgtEl>
                                          <p:spTgt spid="717"/>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xit" presetSubtype="32" fill="hold" nodeType="clickEffect">
                                  <p:stCondLst>
                                    <p:cond delay="0"/>
                                  </p:stCondLst>
                                  <p:childTnLst>
                                    <p:anim calcmode="lin" valueType="num">
                                      <p:cBhvr additive="base">
                                        <p:cTn id="38" dur="500"/>
                                        <p:tgtEl>
                                          <p:spTgt spid="715"/>
                                        </p:tgtEl>
                                        <p:attrNameLst>
                                          <p:attrName>ppt_w</p:attrName>
                                        </p:attrNameLst>
                                      </p:cBhvr>
                                      <p:tavLst>
                                        <p:tav tm="0">
                                          <p:val>
                                            <p:strVal val="#ppt_w"/>
                                          </p:val>
                                        </p:tav>
                                        <p:tav tm="100000">
                                          <p:val>
                                            <p:strVal val="0"/>
                                          </p:val>
                                        </p:tav>
                                      </p:tavLst>
                                    </p:anim>
                                    <p:anim calcmode="lin" valueType="num">
                                      <p:cBhvr additive="base">
                                        <p:cTn id="39" dur="500"/>
                                        <p:tgtEl>
                                          <p:spTgt spid="715"/>
                                        </p:tgtEl>
                                        <p:attrNameLst>
                                          <p:attrName>ppt_h</p:attrName>
                                        </p:attrNameLst>
                                      </p:cBhvr>
                                      <p:tavLst>
                                        <p:tav tm="0">
                                          <p:val>
                                            <p:strVal val="#ppt_h"/>
                                          </p:val>
                                        </p:tav>
                                        <p:tav tm="100000">
                                          <p:val>
                                            <p:strVal val="0"/>
                                          </p:val>
                                        </p:tav>
                                      </p:tavLst>
                                    </p:anim>
                                    <p:set>
                                      <p:cBhvr>
                                        <p:cTn id="40" dur="1" fill="hold">
                                          <p:stCondLst>
                                            <p:cond delay="500"/>
                                          </p:stCondLst>
                                        </p:cTn>
                                        <p:tgtEl>
                                          <p:spTgt spid="71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3" presetClass="exit" presetSubtype="32" fill="hold" nodeType="clickEffect">
                                  <p:stCondLst>
                                    <p:cond delay="0"/>
                                  </p:stCondLst>
                                  <p:childTnLst>
                                    <p:anim calcmode="lin" valueType="num">
                                      <p:cBhvr additive="base">
                                        <p:cTn id="44" dur="500"/>
                                        <p:tgtEl>
                                          <p:spTgt spid="716"/>
                                        </p:tgtEl>
                                        <p:attrNameLst>
                                          <p:attrName>ppt_w</p:attrName>
                                        </p:attrNameLst>
                                      </p:cBhvr>
                                      <p:tavLst>
                                        <p:tav tm="0">
                                          <p:val>
                                            <p:strVal val="#ppt_w"/>
                                          </p:val>
                                        </p:tav>
                                        <p:tav tm="100000">
                                          <p:val>
                                            <p:strVal val="0"/>
                                          </p:val>
                                        </p:tav>
                                      </p:tavLst>
                                    </p:anim>
                                    <p:anim calcmode="lin" valueType="num">
                                      <p:cBhvr additive="base">
                                        <p:cTn id="45" dur="500"/>
                                        <p:tgtEl>
                                          <p:spTgt spid="716"/>
                                        </p:tgtEl>
                                        <p:attrNameLst>
                                          <p:attrName>ppt_h</p:attrName>
                                        </p:attrNameLst>
                                      </p:cBhvr>
                                      <p:tavLst>
                                        <p:tav tm="0">
                                          <p:val>
                                            <p:strVal val="#ppt_h"/>
                                          </p:val>
                                        </p:tav>
                                        <p:tav tm="100000">
                                          <p:val>
                                            <p:strVal val="0"/>
                                          </p:val>
                                        </p:tav>
                                      </p:tavLst>
                                    </p:anim>
                                    <p:set>
                                      <p:cBhvr>
                                        <p:cTn id="46" dur="1" fill="hold">
                                          <p:stCondLst>
                                            <p:cond delay="500"/>
                                          </p:stCondLst>
                                        </p:cTn>
                                        <p:tgtEl>
                                          <p:spTgt spid="71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3" presetClass="exit" presetSubtype="32" fill="hold" nodeType="clickEffect">
                                  <p:stCondLst>
                                    <p:cond delay="0"/>
                                  </p:stCondLst>
                                  <p:childTnLst>
                                    <p:anim calcmode="lin" valueType="num">
                                      <p:cBhvr additive="base">
                                        <p:cTn id="50" dur="500"/>
                                        <p:tgtEl>
                                          <p:spTgt spid="714"/>
                                        </p:tgtEl>
                                        <p:attrNameLst>
                                          <p:attrName>ppt_w</p:attrName>
                                        </p:attrNameLst>
                                      </p:cBhvr>
                                      <p:tavLst>
                                        <p:tav tm="0">
                                          <p:val>
                                            <p:strVal val="#ppt_w"/>
                                          </p:val>
                                        </p:tav>
                                        <p:tav tm="100000">
                                          <p:val>
                                            <p:strVal val="0"/>
                                          </p:val>
                                        </p:tav>
                                      </p:tavLst>
                                    </p:anim>
                                    <p:anim calcmode="lin" valueType="num">
                                      <p:cBhvr additive="base">
                                        <p:cTn id="51" dur="500"/>
                                        <p:tgtEl>
                                          <p:spTgt spid="714"/>
                                        </p:tgtEl>
                                        <p:attrNameLst>
                                          <p:attrName>ppt_h</p:attrName>
                                        </p:attrNameLst>
                                      </p:cBhvr>
                                      <p:tavLst>
                                        <p:tav tm="0">
                                          <p:val>
                                            <p:strVal val="#ppt_h"/>
                                          </p:val>
                                        </p:tav>
                                        <p:tav tm="100000">
                                          <p:val>
                                            <p:strVal val="0"/>
                                          </p:val>
                                        </p:tav>
                                      </p:tavLst>
                                    </p:anim>
                                    <p:set>
                                      <p:cBhvr>
                                        <p:cTn id="52" dur="1" fill="hold">
                                          <p:stCondLst>
                                            <p:cond delay="500"/>
                                          </p:stCondLst>
                                        </p:cTn>
                                        <p:tgtEl>
                                          <p:spTgt spid="714"/>
                                        </p:tgtEl>
                                        <p:attrNameLst>
                                          <p:attrName>style.visibility</p:attrName>
                                        </p:attrNameLst>
                                      </p:cBhvr>
                                      <p:to>
                                        <p:strVal val="hidden"/>
                                      </p:to>
                                    </p:set>
                                  </p:childTnLst>
                                </p:cTn>
                              </p:par>
                              <p:par>
                                <p:cTn id="53" presetID="23" presetClass="exit" presetSubtype="32" fill="hold" nodeType="withEffect">
                                  <p:stCondLst>
                                    <p:cond delay="0"/>
                                  </p:stCondLst>
                                  <p:childTnLst>
                                    <p:anim calcmode="lin" valueType="num">
                                      <p:cBhvr additive="base">
                                        <p:cTn id="54" dur="500"/>
                                        <p:tgtEl>
                                          <p:spTgt spid="715"/>
                                        </p:tgtEl>
                                        <p:attrNameLst>
                                          <p:attrName>ppt_w</p:attrName>
                                        </p:attrNameLst>
                                      </p:cBhvr>
                                      <p:tavLst>
                                        <p:tav tm="0">
                                          <p:val>
                                            <p:strVal val="#ppt_w"/>
                                          </p:val>
                                        </p:tav>
                                        <p:tav tm="100000">
                                          <p:val>
                                            <p:strVal val="0"/>
                                          </p:val>
                                        </p:tav>
                                      </p:tavLst>
                                    </p:anim>
                                    <p:anim calcmode="lin" valueType="num">
                                      <p:cBhvr additive="base">
                                        <p:cTn id="55" dur="500"/>
                                        <p:tgtEl>
                                          <p:spTgt spid="715"/>
                                        </p:tgtEl>
                                        <p:attrNameLst>
                                          <p:attrName>ppt_h</p:attrName>
                                        </p:attrNameLst>
                                      </p:cBhvr>
                                      <p:tavLst>
                                        <p:tav tm="0">
                                          <p:val>
                                            <p:strVal val="#ppt_h"/>
                                          </p:val>
                                        </p:tav>
                                        <p:tav tm="100000">
                                          <p:val>
                                            <p:strVal val="0"/>
                                          </p:val>
                                        </p:tav>
                                      </p:tavLst>
                                    </p:anim>
                                    <p:set>
                                      <p:cBhvr>
                                        <p:cTn id="56" dur="1" fill="hold">
                                          <p:stCondLst>
                                            <p:cond delay="500"/>
                                          </p:stCondLst>
                                        </p:cTn>
                                        <p:tgtEl>
                                          <p:spTgt spid="715"/>
                                        </p:tgtEl>
                                        <p:attrNameLst>
                                          <p:attrName>style.visibility</p:attrName>
                                        </p:attrNameLst>
                                      </p:cBhvr>
                                      <p:to>
                                        <p:strVal val="hidden"/>
                                      </p:to>
                                    </p:set>
                                  </p:childTnLst>
                                </p:cTn>
                              </p:par>
                              <p:par>
                                <p:cTn id="57" presetID="23" presetClass="exit" presetSubtype="32" fill="hold" nodeType="withEffect">
                                  <p:stCondLst>
                                    <p:cond delay="0"/>
                                  </p:stCondLst>
                                  <p:childTnLst>
                                    <p:anim calcmode="lin" valueType="num">
                                      <p:cBhvr additive="base">
                                        <p:cTn id="58" dur="500"/>
                                        <p:tgtEl>
                                          <p:spTgt spid="716"/>
                                        </p:tgtEl>
                                        <p:attrNameLst>
                                          <p:attrName>ppt_w</p:attrName>
                                        </p:attrNameLst>
                                      </p:cBhvr>
                                      <p:tavLst>
                                        <p:tav tm="0">
                                          <p:val>
                                            <p:strVal val="#ppt_w"/>
                                          </p:val>
                                        </p:tav>
                                        <p:tav tm="100000">
                                          <p:val>
                                            <p:strVal val="0"/>
                                          </p:val>
                                        </p:tav>
                                      </p:tavLst>
                                    </p:anim>
                                    <p:anim calcmode="lin" valueType="num">
                                      <p:cBhvr additive="base">
                                        <p:cTn id="59" dur="500"/>
                                        <p:tgtEl>
                                          <p:spTgt spid="716"/>
                                        </p:tgtEl>
                                        <p:attrNameLst>
                                          <p:attrName>ppt_h</p:attrName>
                                        </p:attrNameLst>
                                      </p:cBhvr>
                                      <p:tavLst>
                                        <p:tav tm="0">
                                          <p:val>
                                            <p:strVal val="#ppt_h"/>
                                          </p:val>
                                        </p:tav>
                                        <p:tav tm="100000">
                                          <p:val>
                                            <p:strVal val="0"/>
                                          </p:val>
                                        </p:tav>
                                      </p:tavLst>
                                    </p:anim>
                                    <p:set>
                                      <p:cBhvr>
                                        <p:cTn id="60" dur="1" fill="hold">
                                          <p:stCondLst>
                                            <p:cond delay="500"/>
                                          </p:stCondLst>
                                        </p:cTn>
                                        <p:tgtEl>
                                          <p:spTgt spid="716"/>
                                        </p:tgtEl>
                                        <p:attrNameLst>
                                          <p:attrName>style.visibility</p:attrName>
                                        </p:attrNameLst>
                                      </p:cBhvr>
                                      <p:to>
                                        <p:strVal val="hidden"/>
                                      </p:to>
                                    </p:set>
                                  </p:childTnLst>
                                </p:cTn>
                              </p:par>
                              <p:par>
                                <p:cTn id="61" presetID="23" presetClass="exit" presetSubtype="32" fill="hold" nodeType="withEffect">
                                  <p:stCondLst>
                                    <p:cond delay="0"/>
                                  </p:stCondLst>
                                  <p:childTnLst>
                                    <p:anim calcmode="lin" valueType="num">
                                      <p:cBhvr additive="base">
                                        <p:cTn id="62" dur="500"/>
                                        <p:tgtEl>
                                          <p:spTgt spid="718"/>
                                        </p:tgtEl>
                                        <p:attrNameLst>
                                          <p:attrName>ppt_w</p:attrName>
                                        </p:attrNameLst>
                                      </p:cBhvr>
                                      <p:tavLst>
                                        <p:tav tm="0">
                                          <p:val>
                                            <p:strVal val="#ppt_w"/>
                                          </p:val>
                                        </p:tav>
                                        <p:tav tm="100000">
                                          <p:val>
                                            <p:strVal val="0"/>
                                          </p:val>
                                        </p:tav>
                                      </p:tavLst>
                                    </p:anim>
                                    <p:anim calcmode="lin" valueType="num">
                                      <p:cBhvr additive="base">
                                        <p:cTn id="63" dur="500"/>
                                        <p:tgtEl>
                                          <p:spTgt spid="718"/>
                                        </p:tgtEl>
                                        <p:attrNameLst>
                                          <p:attrName>ppt_h</p:attrName>
                                        </p:attrNameLst>
                                      </p:cBhvr>
                                      <p:tavLst>
                                        <p:tav tm="0">
                                          <p:val>
                                            <p:strVal val="#ppt_h"/>
                                          </p:val>
                                        </p:tav>
                                        <p:tav tm="100000">
                                          <p:val>
                                            <p:strVal val="0"/>
                                          </p:val>
                                        </p:tav>
                                      </p:tavLst>
                                    </p:anim>
                                    <p:set>
                                      <p:cBhvr>
                                        <p:cTn id="64" dur="1" fill="hold">
                                          <p:stCondLst>
                                            <p:cond delay="500"/>
                                          </p:stCondLst>
                                        </p:cTn>
                                        <p:tgtEl>
                                          <p:spTgt spid="718"/>
                                        </p:tgtEl>
                                        <p:attrNameLst>
                                          <p:attrName>style.visibility</p:attrName>
                                        </p:attrNameLst>
                                      </p:cBhvr>
                                      <p:to>
                                        <p:strVal val="hidden"/>
                                      </p:to>
                                    </p:set>
                                  </p:childTnLst>
                                </p:cTn>
                              </p:par>
                              <p:par>
                                <p:cTn id="65" presetID="23" presetClass="exit" presetSubtype="32" fill="hold" nodeType="withEffect">
                                  <p:stCondLst>
                                    <p:cond delay="0"/>
                                  </p:stCondLst>
                                  <p:childTnLst>
                                    <p:anim calcmode="lin" valueType="num">
                                      <p:cBhvr additive="base">
                                        <p:cTn id="66" dur="500"/>
                                        <p:tgtEl>
                                          <p:spTgt spid="717"/>
                                        </p:tgtEl>
                                        <p:attrNameLst>
                                          <p:attrName>ppt_w</p:attrName>
                                        </p:attrNameLst>
                                      </p:cBhvr>
                                      <p:tavLst>
                                        <p:tav tm="0">
                                          <p:val>
                                            <p:strVal val="#ppt_w"/>
                                          </p:val>
                                        </p:tav>
                                        <p:tav tm="100000">
                                          <p:val>
                                            <p:strVal val="0"/>
                                          </p:val>
                                        </p:tav>
                                      </p:tavLst>
                                    </p:anim>
                                    <p:anim calcmode="lin" valueType="num">
                                      <p:cBhvr additive="base">
                                        <p:cTn id="67" dur="500"/>
                                        <p:tgtEl>
                                          <p:spTgt spid="717"/>
                                        </p:tgtEl>
                                        <p:attrNameLst>
                                          <p:attrName>ppt_h</p:attrName>
                                        </p:attrNameLst>
                                      </p:cBhvr>
                                      <p:tavLst>
                                        <p:tav tm="0">
                                          <p:val>
                                            <p:strVal val="#ppt_h"/>
                                          </p:val>
                                        </p:tav>
                                        <p:tav tm="100000">
                                          <p:val>
                                            <p:strVal val="0"/>
                                          </p:val>
                                        </p:tav>
                                      </p:tavLst>
                                    </p:anim>
                                    <p:set>
                                      <p:cBhvr>
                                        <p:cTn id="68" dur="1" fill="hold">
                                          <p:stCondLst>
                                            <p:cond delay="500"/>
                                          </p:stCondLst>
                                        </p:cTn>
                                        <p:tgtEl>
                                          <p:spTgt spid="717"/>
                                        </p:tgtEl>
                                        <p:attrNameLst>
                                          <p:attrName>style.visibility</p:attrName>
                                        </p:attrNameLst>
                                      </p:cBhvr>
                                      <p:to>
                                        <p:strVal val="hidden"/>
                                      </p:to>
                                    </p:set>
                                  </p:childTnLst>
                                </p:cTn>
                              </p:par>
                            </p:childTnLst>
                          </p:cTn>
                        </p:par>
                        <p:par>
                          <p:cTn id="69" fill="hold">
                            <p:stCondLst>
                              <p:cond delay="500"/>
                            </p:stCondLst>
                            <p:childTnLst>
                              <p:par>
                                <p:cTn id="70" presetID="10" presetClass="exit" presetSubtype="0" fill="hold" nodeType="afterEffect">
                                  <p:stCondLst>
                                    <p:cond delay="0"/>
                                  </p:stCondLst>
                                  <p:childTnLst>
                                    <p:animEffect transition="out" filter="fade">
                                      <p:cBhvr>
                                        <p:cTn id="71" dur="500"/>
                                        <p:tgtEl>
                                          <p:spTgt spid="713"/>
                                        </p:tgtEl>
                                      </p:cBhvr>
                                    </p:animEffect>
                                    <p:set>
                                      <p:cBhvr>
                                        <p:cTn id="72" dur="1" fill="hold">
                                          <p:stCondLst>
                                            <p:cond delay="500"/>
                                          </p:stCondLst>
                                        </p:cTn>
                                        <p:tgtEl>
                                          <p:spTgt spid="7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28"/>
        <p:cNvGrpSpPr/>
        <p:nvPr/>
      </p:nvGrpSpPr>
      <p:grpSpPr>
        <a:xfrm>
          <a:off x="0" y="0"/>
          <a:ext cx="0" cy="0"/>
          <a:chOff x="0" y="0"/>
          <a:chExt cx="0" cy="0"/>
        </a:xfrm>
      </p:grpSpPr>
      <p:grpSp>
        <p:nvGrpSpPr>
          <p:cNvPr id="729" name="Google Shape;729;p10"/>
          <p:cNvGrpSpPr/>
          <p:nvPr/>
        </p:nvGrpSpPr>
        <p:grpSpPr>
          <a:xfrm>
            <a:off x="0" y="0"/>
            <a:ext cx="12192000" cy="6858001"/>
            <a:chOff x="0" y="0"/>
            <a:chExt cx="12192000" cy="6858001"/>
          </a:xfrm>
        </p:grpSpPr>
        <p:pic>
          <p:nvPicPr>
            <p:cNvPr id="730" name="Google Shape;730;p10"/>
            <p:cNvPicPr preferRelativeResize="0"/>
            <p:nvPr/>
          </p:nvPicPr>
          <p:blipFill rotWithShape="1">
            <a:blip r:embed="rId4">
              <a:alphaModFix/>
            </a:blip>
            <a:srcRect b="18406"/>
            <a:stretch/>
          </p:blipFill>
          <p:spPr>
            <a:xfrm>
              <a:off x="0" y="0"/>
              <a:ext cx="12192000" cy="5463539"/>
            </a:xfrm>
            <a:prstGeom prst="rect">
              <a:avLst/>
            </a:prstGeom>
            <a:noFill/>
            <a:ln>
              <a:noFill/>
            </a:ln>
          </p:spPr>
        </p:pic>
        <p:pic>
          <p:nvPicPr>
            <p:cNvPr id="731" name="Google Shape;731;p10"/>
            <p:cNvPicPr preferRelativeResize="0"/>
            <p:nvPr/>
          </p:nvPicPr>
          <p:blipFill rotWithShape="1">
            <a:blip r:embed="rId5">
              <a:alphaModFix/>
            </a:blip>
            <a:srcRect/>
            <a:stretch/>
          </p:blipFill>
          <p:spPr>
            <a:xfrm>
              <a:off x="9251" y="5463539"/>
              <a:ext cx="12182749" cy="1394462"/>
            </a:xfrm>
            <a:prstGeom prst="rect">
              <a:avLst/>
            </a:prstGeom>
            <a:noFill/>
            <a:ln>
              <a:noFill/>
            </a:ln>
          </p:spPr>
        </p:pic>
      </p:grpSp>
      <p:pic>
        <p:nvPicPr>
          <p:cNvPr id="732" name="Google Shape;732;p10"/>
          <p:cNvPicPr preferRelativeResize="0"/>
          <p:nvPr/>
        </p:nvPicPr>
        <p:blipFill rotWithShape="1">
          <a:blip r:embed="rId6">
            <a:alphaModFix/>
          </a:blip>
          <a:srcRect/>
          <a:stretch/>
        </p:blipFill>
        <p:spPr>
          <a:xfrm flipH="1">
            <a:off x="4887254" y="4304152"/>
            <a:ext cx="659150" cy="730813"/>
          </a:xfrm>
          <a:prstGeom prst="rect">
            <a:avLst/>
          </a:prstGeom>
          <a:noFill/>
          <a:ln>
            <a:noFill/>
          </a:ln>
        </p:spPr>
      </p:pic>
      <p:pic>
        <p:nvPicPr>
          <p:cNvPr id="733" name="Google Shape;733;p10"/>
          <p:cNvPicPr preferRelativeResize="0"/>
          <p:nvPr/>
        </p:nvPicPr>
        <p:blipFill rotWithShape="1">
          <a:blip r:embed="rId7">
            <a:alphaModFix/>
          </a:blip>
          <a:srcRect/>
          <a:stretch/>
        </p:blipFill>
        <p:spPr>
          <a:xfrm>
            <a:off x="8025973" y="395075"/>
            <a:ext cx="1309089" cy="800414"/>
          </a:xfrm>
          <a:prstGeom prst="rect">
            <a:avLst/>
          </a:prstGeom>
          <a:noFill/>
          <a:ln>
            <a:noFill/>
          </a:ln>
        </p:spPr>
      </p:pic>
      <p:pic>
        <p:nvPicPr>
          <p:cNvPr id="734" name="Google Shape;734;p10"/>
          <p:cNvPicPr preferRelativeResize="0"/>
          <p:nvPr/>
        </p:nvPicPr>
        <p:blipFill rotWithShape="1">
          <a:blip r:embed="rId7">
            <a:alphaModFix/>
          </a:blip>
          <a:srcRect/>
          <a:stretch/>
        </p:blipFill>
        <p:spPr>
          <a:xfrm>
            <a:off x="10108986" y="196103"/>
            <a:ext cx="1309089" cy="800414"/>
          </a:xfrm>
          <a:prstGeom prst="rect">
            <a:avLst/>
          </a:prstGeom>
          <a:noFill/>
          <a:ln>
            <a:noFill/>
          </a:ln>
        </p:spPr>
      </p:pic>
      <p:pic>
        <p:nvPicPr>
          <p:cNvPr id="735" name="Google Shape;735;p10"/>
          <p:cNvPicPr preferRelativeResize="0"/>
          <p:nvPr/>
        </p:nvPicPr>
        <p:blipFill rotWithShape="1">
          <a:blip r:embed="rId7">
            <a:alphaModFix/>
          </a:blip>
          <a:srcRect/>
          <a:stretch/>
        </p:blipFill>
        <p:spPr>
          <a:xfrm>
            <a:off x="547584" y="1025887"/>
            <a:ext cx="1309089" cy="800414"/>
          </a:xfrm>
          <a:prstGeom prst="rect">
            <a:avLst/>
          </a:prstGeom>
          <a:noFill/>
          <a:ln>
            <a:noFill/>
          </a:ln>
        </p:spPr>
      </p:pic>
      <p:pic>
        <p:nvPicPr>
          <p:cNvPr id="736" name="Google Shape;736;p10"/>
          <p:cNvPicPr preferRelativeResize="0"/>
          <p:nvPr/>
        </p:nvPicPr>
        <p:blipFill rotWithShape="1">
          <a:blip r:embed="rId7">
            <a:alphaModFix/>
          </a:blip>
          <a:srcRect/>
          <a:stretch/>
        </p:blipFill>
        <p:spPr>
          <a:xfrm>
            <a:off x="4345199" y="319446"/>
            <a:ext cx="1309089" cy="800414"/>
          </a:xfrm>
          <a:prstGeom prst="rect">
            <a:avLst/>
          </a:prstGeom>
          <a:noFill/>
          <a:ln>
            <a:noFill/>
          </a:ln>
        </p:spPr>
      </p:pic>
      <p:pic>
        <p:nvPicPr>
          <p:cNvPr id="737" name="Google Shape;737;p10"/>
          <p:cNvPicPr preferRelativeResize="0"/>
          <p:nvPr/>
        </p:nvPicPr>
        <p:blipFill rotWithShape="1">
          <a:blip r:embed="rId8">
            <a:alphaModFix/>
          </a:blip>
          <a:srcRect t="18803" b="47722"/>
          <a:stretch/>
        </p:blipFill>
        <p:spPr>
          <a:xfrm>
            <a:off x="2679706" y="511463"/>
            <a:ext cx="3579946" cy="1198358"/>
          </a:xfrm>
          <a:prstGeom prst="rect">
            <a:avLst/>
          </a:prstGeom>
          <a:noFill/>
          <a:ln>
            <a:noFill/>
          </a:ln>
        </p:spPr>
      </p:pic>
      <p:pic>
        <p:nvPicPr>
          <p:cNvPr id="738" name="Google Shape;738;p10"/>
          <p:cNvPicPr preferRelativeResize="0"/>
          <p:nvPr/>
        </p:nvPicPr>
        <p:blipFill rotWithShape="1">
          <a:blip r:embed="rId9">
            <a:alphaModFix/>
          </a:blip>
          <a:srcRect/>
          <a:stretch/>
        </p:blipFill>
        <p:spPr>
          <a:xfrm>
            <a:off x="-1441986" y="1618848"/>
            <a:ext cx="4074044" cy="2056799"/>
          </a:xfrm>
          <a:prstGeom prst="rect">
            <a:avLst/>
          </a:prstGeom>
          <a:noFill/>
          <a:ln>
            <a:noFill/>
          </a:ln>
        </p:spPr>
      </p:pic>
      <p:grpSp>
        <p:nvGrpSpPr>
          <p:cNvPr id="739" name="Google Shape;739;p10"/>
          <p:cNvGrpSpPr/>
          <p:nvPr/>
        </p:nvGrpSpPr>
        <p:grpSpPr>
          <a:xfrm>
            <a:off x="6096001" y="3783106"/>
            <a:ext cx="1828799" cy="1771601"/>
            <a:chOff x="6242365" y="3990370"/>
            <a:chExt cx="1591499" cy="1564337"/>
          </a:xfrm>
        </p:grpSpPr>
        <p:pic>
          <p:nvPicPr>
            <p:cNvPr id="740" name="Google Shape;740;p10"/>
            <p:cNvPicPr preferRelativeResize="0"/>
            <p:nvPr/>
          </p:nvPicPr>
          <p:blipFill rotWithShape="1">
            <a:blip r:embed="rId10">
              <a:alphaModFix/>
            </a:blip>
            <a:srcRect/>
            <a:stretch/>
          </p:blipFill>
          <p:spPr>
            <a:xfrm flipH="1">
              <a:off x="6242365" y="3990370"/>
              <a:ext cx="1492049" cy="1564337"/>
            </a:xfrm>
            <a:prstGeom prst="rect">
              <a:avLst/>
            </a:prstGeom>
            <a:noFill/>
            <a:ln>
              <a:noFill/>
            </a:ln>
          </p:spPr>
        </p:pic>
        <p:pic>
          <p:nvPicPr>
            <p:cNvPr id="741" name="Google Shape;741;p10"/>
            <p:cNvPicPr preferRelativeResize="0"/>
            <p:nvPr/>
          </p:nvPicPr>
          <p:blipFill rotWithShape="1">
            <a:blip r:embed="rId11">
              <a:alphaModFix/>
            </a:blip>
            <a:srcRect l="49419" t="65091" r="29941"/>
            <a:stretch/>
          </p:blipFill>
          <p:spPr>
            <a:xfrm flipH="1">
              <a:off x="6946125" y="4173841"/>
              <a:ext cx="887739" cy="1156131"/>
            </a:xfrm>
            <a:prstGeom prst="rect">
              <a:avLst/>
            </a:prstGeom>
            <a:noFill/>
            <a:ln>
              <a:noFill/>
            </a:ln>
          </p:spPr>
        </p:pic>
      </p:grpSp>
      <p:sp>
        <p:nvSpPr>
          <p:cNvPr id="742" name="Google Shape;742;p10"/>
          <p:cNvSpPr/>
          <p:nvPr/>
        </p:nvSpPr>
        <p:spPr>
          <a:xfrm>
            <a:off x="6551089" y="1705059"/>
            <a:ext cx="4776537" cy="2172153"/>
          </a:xfrm>
          <a:prstGeom prst="cloudCallout">
            <a:avLst>
              <a:gd name="adj1" fmla="val -42432"/>
              <a:gd name="adj2" fmla="val 57428"/>
            </a:avLst>
          </a:prstGeom>
          <a:gradFill>
            <a:gsLst>
              <a:gs pos="0">
                <a:srgbClr val="9BCDFF"/>
              </a:gs>
              <a:gs pos="35000">
                <a:srgbClr val="B8DCFF"/>
              </a:gs>
              <a:gs pos="100000">
                <a:srgbClr val="E2F0FF"/>
              </a:gs>
            </a:gsLst>
            <a:lin ang="16200000" scaled="0"/>
          </a:gradFill>
          <a:ln w="9525" cap="flat" cmpd="sng">
            <a:solidFill>
              <a:srgbClr val="5597D3"/>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3200" b="1" i="0" u="none" strike="noStrike" cap="none">
                <a:solidFill>
                  <a:srgbClr val="C00000"/>
                </a:solidFill>
                <a:latin typeface="Arial"/>
                <a:ea typeface="Arial"/>
                <a:cs typeface="Arial"/>
                <a:sym typeface="Arial"/>
              </a:rPr>
              <a:t>Cảm ơn các bạn rất nhiều!</a:t>
            </a:r>
            <a:endParaRPr/>
          </a:p>
        </p:txBody>
      </p:sp>
      <p:pic>
        <p:nvPicPr>
          <p:cNvPr id="743" name="Google Shape;743;p10"/>
          <p:cNvPicPr preferRelativeResize="0"/>
          <p:nvPr/>
        </p:nvPicPr>
        <p:blipFill rotWithShape="1">
          <a:blip r:embed="rId12">
            <a:alphaModFix/>
          </a:blip>
          <a:srcRect/>
          <a:stretch/>
        </p:blipFill>
        <p:spPr>
          <a:xfrm>
            <a:off x="145851" y="786499"/>
            <a:ext cx="5718961" cy="3214056"/>
          </a:xfrm>
          <a:prstGeom prst="rect">
            <a:avLst/>
          </a:prstGeom>
          <a:noFill/>
          <a:ln>
            <a:noFill/>
          </a:ln>
        </p:spPr>
      </p:pic>
      <p:pic>
        <p:nvPicPr>
          <p:cNvPr id="744" name="Google Shape;744;p10"/>
          <p:cNvPicPr preferRelativeResize="0"/>
          <p:nvPr/>
        </p:nvPicPr>
        <p:blipFill rotWithShape="1">
          <a:blip r:embed="rId12">
            <a:alphaModFix/>
          </a:blip>
          <a:srcRect/>
          <a:stretch/>
        </p:blipFill>
        <p:spPr>
          <a:xfrm>
            <a:off x="6010663" y="552972"/>
            <a:ext cx="6550016" cy="3681109"/>
          </a:xfrm>
          <a:prstGeom prst="rect">
            <a:avLst/>
          </a:prstGeom>
          <a:noFill/>
          <a:ln>
            <a:noFill/>
          </a:ln>
        </p:spPr>
      </p:pic>
      <p:pic>
        <p:nvPicPr>
          <p:cNvPr id="745" name="Google Shape;745;p10"/>
          <p:cNvPicPr preferRelativeResize="0"/>
          <p:nvPr/>
        </p:nvPicPr>
        <p:blipFill rotWithShape="1">
          <a:blip r:embed="rId12">
            <a:alphaModFix/>
          </a:blip>
          <a:srcRect/>
          <a:stretch/>
        </p:blipFill>
        <p:spPr>
          <a:xfrm>
            <a:off x="3361706" y="-24932"/>
            <a:ext cx="5718961" cy="3214056"/>
          </a:xfrm>
          <a:prstGeom prst="rect">
            <a:avLst/>
          </a:prstGeom>
          <a:noFill/>
          <a:ln>
            <a:noFill/>
          </a:ln>
        </p:spPr>
      </p:pic>
      <p:pic>
        <p:nvPicPr>
          <p:cNvPr id="746" name="Google Shape;746;p10"/>
          <p:cNvPicPr preferRelativeResize="0"/>
          <p:nvPr/>
        </p:nvPicPr>
        <p:blipFill rotWithShape="1">
          <a:blip r:embed="rId13">
            <a:alphaModFix/>
          </a:blip>
          <a:srcRect/>
          <a:stretch/>
        </p:blipFill>
        <p:spPr>
          <a:xfrm>
            <a:off x="12336497" y="2123085"/>
            <a:ext cx="487363" cy="48736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39"/>
                                        </p:tgtEl>
                                        <p:attrNameLst>
                                          <p:attrName>style.visibility</p:attrName>
                                        </p:attrNameLst>
                                      </p:cBhvr>
                                      <p:to>
                                        <p:strVal val="visible"/>
                                      </p:to>
                                    </p:set>
                                    <p:anim calcmode="lin" valueType="num">
                                      <p:cBhvr additive="base">
                                        <p:cTn id="7" dur="2000"/>
                                        <p:tgtEl>
                                          <p:spTgt spid="739"/>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0"/>
                                  </p:stCondLst>
                                  <p:childTnLst>
                                    <p:set>
                                      <p:cBhvr>
                                        <p:cTn id="9" dur="1" fill="hold">
                                          <p:stCondLst>
                                            <p:cond delay="0"/>
                                          </p:stCondLst>
                                        </p:cTn>
                                        <p:tgtEl>
                                          <p:spTgt spid="746"/>
                                        </p:tgtEl>
                                        <p:attrNameLst>
                                          <p:attrName>style.visibility</p:attrName>
                                        </p:attrNameLst>
                                      </p:cBhvr>
                                      <p:to>
                                        <p:strVal val="visible"/>
                                      </p:to>
                                    </p:set>
                                    <p:animEffect transition="in" filter="fade">
                                      <p:cBhvr>
                                        <p:cTn id="10" dur="2839"/>
                                        <p:tgtEl>
                                          <p:spTgt spid="746"/>
                                        </p:tgtEl>
                                      </p:cBhvr>
                                    </p:animEffect>
                                  </p:childTnLst>
                                </p:cTn>
                              </p:par>
                            </p:childTnLst>
                          </p:cTn>
                        </p:par>
                        <p:par>
                          <p:cTn id="11" fill="hold">
                            <p:stCondLst>
                              <p:cond delay="2839"/>
                            </p:stCondLst>
                            <p:childTnLst>
                              <p:par>
                                <p:cTn id="12" presetID="10" presetClass="entr" presetSubtype="0" fill="hold" nodeType="afterEffect">
                                  <p:stCondLst>
                                    <p:cond delay="0"/>
                                  </p:stCondLst>
                                  <p:childTnLst>
                                    <p:set>
                                      <p:cBhvr>
                                        <p:cTn id="13" dur="1" fill="hold">
                                          <p:stCondLst>
                                            <p:cond delay="0"/>
                                          </p:stCondLst>
                                        </p:cTn>
                                        <p:tgtEl>
                                          <p:spTgt spid="742"/>
                                        </p:tgtEl>
                                        <p:attrNameLst>
                                          <p:attrName>style.visibility</p:attrName>
                                        </p:attrNameLst>
                                      </p:cBhvr>
                                      <p:to>
                                        <p:strVal val="visible"/>
                                      </p:to>
                                    </p:set>
                                    <p:animEffect transition="in" filter="fade">
                                      <p:cBhvr>
                                        <p:cTn id="14" dur="1822"/>
                                        <p:tgtEl>
                                          <p:spTgt spid="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51"/>
        <p:cNvGrpSpPr/>
        <p:nvPr/>
      </p:nvGrpSpPr>
      <p:grpSpPr>
        <a:xfrm>
          <a:off x="0" y="0"/>
          <a:ext cx="0" cy="0"/>
          <a:chOff x="0" y="0"/>
          <a:chExt cx="0" cy="0"/>
        </a:xfrm>
      </p:grpSpPr>
      <p:pic>
        <p:nvPicPr>
          <p:cNvPr id="752" name="Google Shape;752;p70"/>
          <p:cNvPicPr preferRelativeResize="0"/>
          <p:nvPr/>
        </p:nvPicPr>
        <p:blipFill rotWithShape="1">
          <a:blip r:embed="rId4">
            <a:alphaModFix/>
          </a:blip>
          <a:srcRect/>
          <a:stretch/>
        </p:blipFill>
        <p:spPr>
          <a:xfrm>
            <a:off x="0" y="199879"/>
            <a:ext cx="11907297" cy="6616440"/>
          </a:xfrm>
          <a:prstGeom prst="rect">
            <a:avLst/>
          </a:prstGeom>
          <a:noFill/>
          <a:ln>
            <a:noFill/>
          </a:ln>
        </p:spPr>
      </p:pic>
      <p:sp>
        <p:nvSpPr>
          <p:cNvPr id="753" name="Google Shape;753;p70"/>
          <p:cNvSpPr txBox="1"/>
          <p:nvPr/>
        </p:nvSpPr>
        <p:spPr>
          <a:xfrm>
            <a:off x="2599978" y="3578249"/>
            <a:ext cx="6530030"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600" b="1" i="0" u="none" strike="noStrike" cap="none">
                <a:solidFill>
                  <a:srgbClr val="FFFF00"/>
                </a:solidFill>
                <a:latin typeface="Arial"/>
                <a:ea typeface="Arial"/>
                <a:cs typeface="Arial"/>
                <a:sym typeface="Arial"/>
              </a:rPr>
              <a:t>Bài học hôm nay em biết thêm được điều gì?</a:t>
            </a:r>
            <a:endParaRPr/>
          </a:p>
        </p:txBody>
      </p:sp>
      <p:sp>
        <p:nvSpPr>
          <p:cNvPr id="754" name="Google Shape;754;p70"/>
          <p:cNvSpPr txBox="1"/>
          <p:nvPr/>
        </p:nvSpPr>
        <p:spPr>
          <a:xfrm>
            <a:off x="2225451" y="3578249"/>
            <a:ext cx="7456394"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600" b="1" i="0" u="none" strike="noStrike" cap="none">
                <a:solidFill>
                  <a:srgbClr val="FFFF00"/>
                </a:solidFill>
                <a:latin typeface="Arial"/>
                <a:ea typeface="Arial"/>
                <a:cs typeface="Arial"/>
                <a:sym typeface="Arial"/>
              </a:rPr>
              <a:t>Để có thể làm tốt các bài tập trên em nhắn bạn điều gì?</a:t>
            </a:r>
            <a:endParaRPr/>
          </a:p>
        </p:txBody>
      </p:sp>
      <p:sp>
        <p:nvSpPr>
          <p:cNvPr id="2" name="Nổ: 8 Điểm 1">
            <a:extLst>
              <a:ext uri="{FF2B5EF4-FFF2-40B4-BE49-F238E27FC236}">
                <a16:creationId xmlns:a16="http://schemas.microsoft.com/office/drawing/2014/main" id="{39FE248F-5B75-C89D-AFE1-35E7EC807AF3}"/>
              </a:ext>
            </a:extLst>
          </p:cNvPr>
          <p:cNvSpPr/>
          <p:nvPr/>
        </p:nvSpPr>
        <p:spPr>
          <a:xfrm>
            <a:off x="-39010" y="43546"/>
            <a:ext cx="1353997" cy="531223"/>
          </a:xfrm>
          <a:prstGeom prst="irregularSeal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3"/>
                                        </p:tgtEl>
                                        <p:attrNameLst>
                                          <p:attrName>style.visibility</p:attrName>
                                        </p:attrNameLst>
                                      </p:cBhvr>
                                      <p:to>
                                        <p:strVal val="visible"/>
                                      </p:to>
                                    </p:set>
                                    <p:animEffect transition="in" filter="fade">
                                      <p:cBhvr>
                                        <p:cTn id="7" dur="500"/>
                                        <p:tgtEl>
                                          <p:spTgt spid="7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53"/>
                                        </p:tgtEl>
                                      </p:cBhvr>
                                    </p:animEffect>
                                    <p:set>
                                      <p:cBhvr>
                                        <p:cTn id="12" dur="1" fill="hold">
                                          <p:stCondLst>
                                            <p:cond delay="500"/>
                                          </p:stCondLst>
                                        </p:cTn>
                                        <p:tgtEl>
                                          <p:spTgt spid="753"/>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54"/>
                                        </p:tgtEl>
                                        <p:attrNameLst>
                                          <p:attrName>style.visibility</p:attrName>
                                        </p:attrNameLst>
                                      </p:cBhvr>
                                      <p:to>
                                        <p:strVal val="visible"/>
                                      </p:to>
                                    </p:set>
                                    <p:animEffect transition="in" filter="fade">
                                      <p:cBhvr>
                                        <p:cTn id="16" dur="500"/>
                                        <p:tgtEl>
                                          <p:spTgt spid="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pic>
        <p:nvPicPr>
          <p:cNvPr id="759" name="Google Shape;759;p71"/>
          <p:cNvPicPr preferRelativeResize="0"/>
          <p:nvPr/>
        </p:nvPicPr>
        <p:blipFill rotWithShape="1">
          <a:blip r:embed="rId3">
            <a:alphaModFix/>
          </a:blip>
          <a:srcRect/>
          <a:stretch/>
        </p:blipFill>
        <p:spPr>
          <a:xfrm>
            <a:off x="1748412" y="735347"/>
            <a:ext cx="9031823" cy="5595884"/>
          </a:xfrm>
          <a:prstGeom prst="rect">
            <a:avLst/>
          </a:prstGeom>
          <a:noFill/>
          <a:ln>
            <a:noFill/>
          </a:ln>
        </p:spPr>
      </p:pic>
      <p:sp>
        <p:nvSpPr>
          <p:cNvPr id="760" name="Google Shape;760;p71"/>
          <p:cNvSpPr txBox="1"/>
          <p:nvPr/>
        </p:nvSpPr>
        <p:spPr>
          <a:xfrm>
            <a:off x="3654499" y="2651351"/>
            <a:ext cx="5455657" cy="110795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4400"/>
              <a:buFont typeface="Times New Roman"/>
              <a:buNone/>
            </a:pPr>
            <a:r>
              <a:rPr lang="en-US" sz="6600" b="1" i="0" u="none" strike="noStrike" cap="none">
                <a:solidFill>
                  <a:srgbClr val="F7CAAC"/>
                </a:solidFill>
                <a:latin typeface="Arial"/>
                <a:ea typeface="Arial"/>
                <a:cs typeface="Arial"/>
                <a:sym typeface="Arial"/>
              </a:rPr>
              <a:t>DẶN DÒ</a:t>
            </a:r>
            <a:endParaRPr/>
          </a:p>
        </p:txBody>
      </p:sp>
      <p:sp>
        <p:nvSpPr>
          <p:cNvPr id="2" name="Nổ: 8 Điểm 1">
            <a:extLst>
              <a:ext uri="{FF2B5EF4-FFF2-40B4-BE49-F238E27FC236}">
                <a16:creationId xmlns:a16="http://schemas.microsoft.com/office/drawing/2014/main" id="{8736B450-4C0F-59CF-71C5-DD18A0E87A47}"/>
              </a:ext>
            </a:extLst>
          </p:cNvPr>
          <p:cNvSpPr/>
          <p:nvPr/>
        </p:nvSpPr>
        <p:spPr>
          <a:xfrm>
            <a:off x="13244" y="60964"/>
            <a:ext cx="1353997" cy="531223"/>
          </a:xfrm>
          <a:prstGeom prst="irregularSeal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9"/>
        <p:cNvGrpSpPr/>
        <p:nvPr/>
      </p:nvGrpSpPr>
      <p:grpSpPr>
        <a:xfrm>
          <a:off x="0" y="0"/>
          <a:ext cx="0" cy="0"/>
          <a:chOff x="0" y="0"/>
          <a:chExt cx="0" cy="0"/>
        </a:xfrm>
      </p:grpSpPr>
      <p:pic>
        <p:nvPicPr>
          <p:cNvPr id="70" name="Google Shape;70;p52"/>
          <p:cNvPicPr preferRelativeResize="0"/>
          <p:nvPr/>
        </p:nvPicPr>
        <p:blipFill rotWithShape="1">
          <a:blip r:embed="rId4">
            <a:alphaModFix/>
          </a:blip>
          <a:srcRect t="5755"/>
          <a:stretch/>
        </p:blipFill>
        <p:spPr>
          <a:xfrm>
            <a:off x="0" y="394636"/>
            <a:ext cx="12192000" cy="6463364"/>
          </a:xfrm>
          <a:prstGeom prst="rect">
            <a:avLst/>
          </a:prstGeom>
          <a:noFill/>
          <a:ln>
            <a:noFill/>
          </a:ln>
        </p:spPr>
      </p:pic>
      <p:sp>
        <p:nvSpPr>
          <p:cNvPr id="71" name="Google Shape;71;p52"/>
          <p:cNvSpPr/>
          <p:nvPr/>
        </p:nvSpPr>
        <p:spPr>
          <a:xfrm>
            <a:off x="3406797" y="1106703"/>
            <a:ext cx="5806398" cy="1107996"/>
          </a:xfrm>
          <a:prstGeom prst="rect">
            <a:avLst/>
          </a:prstGeom>
        </p:spPr>
        <p:txBody>
          <a:bodyPr>
            <a:prstTxWarp prst="textPlain">
              <a:avLst/>
            </a:prstTxWarp>
          </a:bodyPr>
          <a:lstStyle/>
          <a:p>
            <a:pPr lvl="0" algn="ctr"/>
            <a:r>
              <a:rPr b="1" i="0">
                <a:ln w="9525" cap="flat" cmpd="sng">
                  <a:solidFill>
                    <a:srgbClr val="ED7D31"/>
                  </a:solidFill>
                  <a:prstDash val="solid"/>
                  <a:round/>
                  <a:headEnd type="none" w="sm" len="sm"/>
                  <a:tailEnd type="none" w="sm" len="sm"/>
                </a:ln>
                <a:solidFill>
                  <a:srgbClr val="FFFF00"/>
                </a:solidFill>
                <a:latin typeface="Arial"/>
              </a:rPr>
              <a:t>Gà con qua cầu</a:t>
            </a:r>
          </a:p>
        </p:txBody>
      </p:sp>
      <p:pic>
        <p:nvPicPr>
          <p:cNvPr id="72" name="Google Shape;72;p52"/>
          <p:cNvPicPr preferRelativeResize="0"/>
          <p:nvPr/>
        </p:nvPicPr>
        <p:blipFill rotWithShape="1">
          <a:blip r:embed="rId5">
            <a:alphaModFix/>
          </a:blip>
          <a:srcRect/>
          <a:stretch/>
        </p:blipFill>
        <p:spPr>
          <a:xfrm>
            <a:off x="5751695" y="-857250"/>
            <a:ext cx="609600" cy="609600"/>
          </a:xfrm>
          <a:prstGeom prst="rect">
            <a:avLst/>
          </a:prstGeom>
          <a:noFill/>
          <a:ln>
            <a:noFill/>
          </a:ln>
        </p:spPr>
      </p:pic>
      <p:pic>
        <p:nvPicPr>
          <p:cNvPr id="73" name="Google Shape;73;p52"/>
          <p:cNvPicPr preferRelativeResize="0"/>
          <p:nvPr/>
        </p:nvPicPr>
        <p:blipFill rotWithShape="1">
          <a:blip r:embed="rId6">
            <a:alphaModFix/>
          </a:blip>
          <a:srcRect/>
          <a:stretch/>
        </p:blipFill>
        <p:spPr>
          <a:xfrm flipH="1">
            <a:off x="10725042" y="2715062"/>
            <a:ext cx="863377" cy="1119857"/>
          </a:xfrm>
          <a:prstGeom prst="rect">
            <a:avLst/>
          </a:prstGeom>
          <a:noFill/>
          <a:ln>
            <a:noFill/>
          </a:ln>
        </p:spPr>
      </p:pic>
      <p:pic>
        <p:nvPicPr>
          <p:cNvPr id="74" name="Google Shape;74;p52"/>
          <p:cNvPicPr preferRelativeResize="0"/>
          <p:nvPr/>
        </p:nvPicPr>
        <p:blipFill rotWithShape="1">
          <a:blip r:embed="rId6">
            <a:alphaModFix/>
          </a:blip>
          <a:srcRect/>
          <a:stretch/>
        </p:blipFill>
        <p:spPr>
          <a:xfrm flipH="1">
            <a:off x="11381251" y="2809281"/>
            <a:ext cx="863377" cy="1119857"/>
          </a:xfrm>
          <a:prstGeom prst="rect">
            <a:avLst/>
          </a:prstGeom>
          <a:noFill/>
          <a:ln>
            <a:noFill/>
          </a:ln>
        </p:spPr>
      </p:pic>
      <p:pic>
        <p:nvPicPr>
          <p:cNvPr id="75" name="Google Shape;75;p52"/>
          <p:cNvPicPr preferRelativeResize="0"/>
          <p:nvPr/>
        </p:nvPicPr>
        <p:blipFill rotWithShape="1">
          <a:blip r:embed="rId6">
            <a:alphaModFix/>
          </a:blip>
          <a:srcRect/>
          <a:stretch/>
        </p:blipFill>
        <p:spPr>
          <a:xfrm flipH="1">
            <a:off x="11328623" y="3274991"/>
            <a:ext cx="863377" cy="1119857"/>
          </a:xfrm>
          <a:prstGeom prst="rect">
            <a:avLst/>
          </a:prstGeom>
          <a:noFill/>
          <a:ln>
            <a:noFill/>
          </a:ln>
        </p:spPr>
      </p:pic>
      <p:pic>
        <p:nvPicPr>
          <p:cNvPr id="76" name="Google Shape;76;p52"/>
          <p:cNvPicPr preferRelativeResize="0"/>
          <p:nvPr/>
        </p:nvPicPr>
        <p:blipFill rotWithShape="1">
          <a:blip r:embed="rId6">
            <a:alphaModFix/>
          </a:blip>
          <a:srcRect/>
          <a:stretch/>
        </p:blipFill>
        <p:spPr>
          <a:xfrm flipH="1">
            <a:off x="10002531" y="3007692"/>
            <a:ext cx="863377" cy="1119857"/>
          </a:xfrm>
          <a:prstGeom prst="rect">
            <a:avLst/>
          </a:prstGeom>
          <a:noFill/>
          <a:ln>
            <a:noFill/>
          </a:ln>
        </p:spPr>
      </p:pic>
      <p:pic>
        <p:nvPicPr>
          <p:cNvPr id="77" name="Google Shape;77;p52"/>
          <p:cNvPicPr preferRelativeResize="0"/>
          <p:nvPr/>
        </p:nvPicPr>
        <p:blipFill rotWithShape="1">
          <a:blip r:embed="rId6">
            <a:alphaModFix/>
          </a:blip>
          <a:srcRect/>
          <a:stretch/>
        </p:blipFill>
        <p:spPr>
          <a:xfrm flipH="1">
            <a:off x="10595144" y="3274990"/>
            <a:ext cx="863377" cy="1119857"/>
          </a:xfrm>
          <a:prstGeom prst="rect">
            <a:avLst/>
          </a:prstGeom>
          <a:noFill/>
          <a:ln>
            <a:noFill/>
          </a:ln>
        </p:spPr>
      </p:pic>
      <p:pic>
        <p:nvPicPr>
          <p:cNvPr id="78" name="Google Shape;78;p52"/>
          <p:cNvPicPr preferRelativeResize="0"/>
          <p:nvPr/>
        </p:nvPicPr>
        <p:blipFill rotWithShape="1">
          <a:blip r:embed="rId7">
            <a:alphaModFix/>
          </a:blip>
          <a:srcRect/>
          <a:stretch/>
        </p:blipFill>
        <p:spPr>
          <a:xfrm>
            <a:off x="651267" y="776913"/>
            <a:ext cx="3865957" cy="3865957"/>
          </a:xfrm>
          <a:prstGeom prst="rect">
            <a:avLst/>
          </a:prstGeom>
          <a:noFill/>
          <a:ln>
            <a:noFill/>
          </a:ln>
        </p:spPr>
      </p:pic>
      <p:grpSp>
        <p:nvGrpSpPr>
          <p:cNvPr id="79" name="Google Shape;79;p52"/>
          <p:cNvGrpSpPr/>
          <p:nvPr/>
        </p:nvGrpSpPr>
        <p:grpSpPr>
          <a:xfrm>
            <a:off x="920457" y="1387705"/>
            <a:ext cx="11467256" cy="5119264"/>
            <a:chOff x="1881963" y="1567917"/>
            <a:chExt cx="9015129" cy="5119264"/>
          </a:xfrm>
        </p:grpSpPr>
        <p:pic>
          <p:nvPicPr>
            <p:cNvPr id="80" name="Google Shape;80;p52"/>
            <p:cNvPicPr preferRelativeResize="0"/>
            <p:nvPr/>
          </p:nvPicPr>
          <p:blipFill rotWithShape="1">
            <a:blip r:embed="rId8">
              <a:alphaModFix/>
            </a:blip>
            <a:srcRect l="8944"/>
            <a:stretch/>
          </p:blipFill>
          <p:spPr>
            <a:xfrm>
              <a:off x="1881963" y="1567917"/>
              <a:ext cx="9015129" cy="5119264"/>
            </a:xfrm>
            <a:prstGeom prst="rect">
              <a:avLst/>
            </a:prstGeom>
            <a:noFill/>
            <a:ln>
              <a:noFill/>
            </a:ln>
          </p:spPr>
        </p:pic>
        <p:sp>
          <p:nvSpPr>
            <p:cNvPr id="81" name="Google Shape;81;p52"/>
            <p:cNvSpPr txBox="1"/>
            <p:nvPr/>
          </p:nvSpPr>
          <p:spPr>
            <a:xfrm>
              <a:off x="2751241" y="3179300"/>
              <a:ext cx="6595081" cy="26776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 Các chú Gà Con non nớt rất sợ khi đi qua chiếc cầu nhỏ. Mặc dù Mẹ Gà động viên, cổ vũ nhưng các bạn vẫn không dám bước qua.</a:t>
              </a:r>
              <a:endParaRPr/>
            </a:p>
            <a:p>
              <a:pPr marL="0" marR="0" lvl="0" indent="0" algn="l"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 Các em hãy giúp những chú Gà con có thêm lòng can đảm để bước qua chiếc cầu nhỏ cùng đi kiếm ăn với gà mẹ bằng cách trả lời đúng các câu hỏi nhé!</a:t>
              </a:r>
              <a:endParaRPr/>
            </a:p>
          </p:txBody>
        </p:sp>
      </p:grpSp>
      <p:sp>
        <p:nvSpPr>
          <p:cNvPr id="82" name="Google Shape;82;p52"/>
          <p:cNvSpPr/>
          <p:nvPr/>
        </p:nvSpPr>
        <p:spPr>
          <a:xfrm>
            <a:off x="1261872" y="504821"/>
            <a:ext cx="9758124" cy="2502871"/>
          </a:xfrm>
          <a:prstGeom prst="rect">
            <a:avLst/>
          </a:prstGeom>
          <a:gradFill>
            <a:gsLst>
              <a:gs pos="0">
                <a:srgbClr val="D8D8D8"/>
              </a:gs>
              <a:gs pos="35000">
                <a:srgbClr val="E3E3E3"/>
              </a:gs>
              <a:gs pos="100000">
                <a:srgbClr val="F4F4F4"/>
              </a:gs>
            </a:gsLst>
            <a:lin ang="16200000" scaled="0"/>
          </a:gradFill>
          <a:ln w="9525" cap="flat" cmpd="sng">
            <a:solidFill>
              <a:srgbClr val="A1A1A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200" b="0" i="0" u="none" strike="noStrike" cap="none">
                <a:solidFill>
                  <a:srgbClr val="002060"/>
                </a:solidFill>
                <a:latin typeface="Arial"/>
                <a:ea typeface="Arial"/>
                <a:cs typeface="Arial"/>
                <a:sym typeface="Arial"/>
              </a:rPr>
              <a:t>HƯỚNG DẪN</a:t>
            </a:r>
            <a:endParaRPr sz="2200" b="0" i="0" u="none" strike="noStrike" cap="none">
              <a:solidFill>
                <a:srgbClr val="00206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200"/>
              <a:buFont typeface="Noto Sans Symbols"/>
              <a:buChar char="✔"/>
            </a:pPr>
            <a:r>
              <a:rPr lang="en-US" sz="2200" b="0" i="0" u="none" strike="noStrike" cap="none">
                <a:solidFill>
                  <a:srgbClr val="002060"/>
                </a:solidFill>
                <a:latin typeface="Arial"/>
                <a:ea typeface="Arial"/>
                <a:cs typeface="Arial"/>
                <a:sym typeface="Arial"/>
              </a:rPr>
              <a:t>Thầy cô kích chuột vào màn hình để bắt đầu trò chơi.</a:t>
            </a:r>
            <a:endParaRPr/>
          </a:p>
          <a:p>
            <a:pPr marL="342900" marR="0" lvl="0" indent="-342900" algn="l" rtl="0">
              <a:lnSpc>
                <a:spcPct val="100000"/>
              </a:lnSpc>
              <a:spcBef>
                <a:spcPts val="0"/>
              </a:spcBef>
              <a:spcAft>
                <a:spcPts val="0"/>
              </a:spcAft>
              <a:buClr>
                <a:srgbClr val="000000"/>
              </a:buClr>
              <a:buSzPts val="2200"/>
              <a:buFont typeface="Noto Sans Symbols"/>
              <a:buChar char="✔"/>
            </a:pPr>
            <a:r>
              <a:rPr lang="en-US" sz="2200" b="0" i="0" u="none" strike="noStrike" cap="none">
                <a:solidFill>
                  <a:srgbClr val="002060"/>
                </a:solidFill>
                <a:latin typeface="Arial"/>
                <a:ea typeface="Arial"/>
                <a:cs typeface="Arial"/>
                <a:sym typeface="Arial"/>
              </a:rPr>
              <a:t>Kích chuột màn hình để hiện câu hỏi và câu hỏi dạng trắc nghiệm.</a:t>
            </a:r>
            <a:endParaRPr/>
          </a:p>
          <a:p>
            <a:pPr marL="342900" marR="0" lvl="0" indent="-342900" algn="l" rtl="0">
              <a:lnSpc>
                <a:spcPct val="100000"/>
              </a:lnSpc>
              <a:spcBef>
                <a:spcPts val="0"/>
              </a:spcBef>
              <a:spcAft>
                <a:spcPts val="0"/>
              </a:spcAft>
              <a:buClr>
                <a:srgbClr val="000000"/>
              </a:buClr>
              <a:buSzPts val="2200"/>
              <a:buFont typeface="Noto Sans Symbols"/>
              <a:buChar char="✔"/>
            </a:pPr>
            <a:r>
              <a:rPr lang="en-US" sz="2200" b="0" i="0" u="none" strike="noStrike" cap="none">
                <a:solidFill>
                  <a:srgbClr val="002060"/>
                </a:solidFill>
                <a:latin typeface="Arial"/>
                <a:ea typeface="Arial"/>
                <a:cs typeface="Arial"/>
                <a:sym typeface="Arial"/>
              </a:rPr>
              <a:t>Kích chuột vào đáp án đúng, gà con sẽ chạy qua cầu.</a:t>
            </a:r>
            <a:endParaRPr/>
          </a:p>
          <a:p>
            <a:pPr marL="342900" marR="0" lvl="0" indent="-342900" algn="l" rtl="0">
              <a:lnSpc>
                <a:spcPct val="100000"/>
              </a:lnSpc>
              <a:spcBef>
                <a:spcPts val="0"/>
              </a:spcBef>
              <a:spcAft>
                <a:spcPts val="0"/>
              </a:spcAft>
              <a:buClr>
                <a:srgbClr val="000000"/>
              </a:buClr>
              <a:buSzPts val="2200"/>
              <a:buFont typeface="Noto Sans Symbols"/>
              <a:buChar char="✔"/>
            </a:pPr>
            <a:r>
              <a:rPr lang="en-US" sz="2200" b="0" i="0" u="none" strike="noStrike" cap="none">
                <a:solidFill>
                  <a:srgbClr val="002060"/>
                </a:solidFill>
                <a:latin typeface="Arial"/>
                <a:ea typeface="Arial"/>
                <a:cs typeface="Arial"/>
                <a:sym typeface="Arial"/>
              </a:rPr>
              <a:t>Kích chuột vào màn hình để tới câu hỏi hoặc slide tiếp theo.</a:t>
            </a:r>
            <a:endParaRPr sz="2200" b="0" i="0" u="none" strike="noStrike" cap="none">
              <a:solidFill>
                <a:srgbClr val="002060"/>
              </a:solidFill>
              <a:latin typeface="Arial"/>
              <a:ea typeface="Arial"/>
              <a:cs typeface="Arial"/>
              <a:sym typeface="Arial"/>
            </a:endParaRPr>
          </a:p>
        </p:txBody>
      </p:sp>
      <p:sp>
        <p:nvSpPr>
          <p:cNvPr id="2" name="Nổ: 8 Điểm 1">
            <a:extLst>
              <a:ext uri="{FF2B5EF4-FFF2-40B4-BE49-F238E27FC236}">
                <a16:creationId xmlns:a16="http://schemas.microsoft.com/office/drawing/2014/main" id="{6EFB9B99-EC9F-0BF2-8A7F-81198B29F1DD}"/>
              </a:ext>
            </a:extLst>
          </p:cNvPr>
          <p:cNvSpPr/>
          <p:nvPr/>
        </p:nvSpPr>
        <p:spPr>
          <a:xfrm>
            <a:off x="-4174" y="26128"/>
            <a:ext cx="1353997" cy="531223"/>
          </a:xfrm>
          <a:prstGeom prst="irregularSeal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1822"/>
                                        <p:tgtEl>
                                          <p:spTgt spid="7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9"/>
                                        </p:tgtEl>
                                        <p:attrNameLst>
                                          <p:attrName>style.visibility</p:attrName>
                                        </p:attrNameLst>
                                      </p:cBhvr>
                                      <p:to>
                                        <p:strVal val="visible"/>
                                      </p:to>
                                    </p:set>
                                    <p:animEffect transition="in" filter="fade">
                                      <p:cBhvr>
                                        <p:cTn id="17" dur="500"/>
                                        <p:tgtEl>
                                          <p:spTgt spid="7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82"/>
                                        </p:tgtEl>
                                        <p:attrNameLst>
                                          <p:attrName>style.visibility</p:attrName>
                                        </p:attrNameLst>
                                      </p:cBhvr>
                                      <p:to>
                                        <p:strVal val="visible"/>
                                      </p:to>
                                    </p:set>
                                    <p:anim calcmode="lin" valueType="num">
                                      <p:cBhvr additive="base">
                                        <p:cTn id="22" dur="500"/>
                                        <p:tgtEl>
                                          <p:spTgt spid="8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82"/>
                                        </p:tgtEl>
                                      </p:cBhvr>
                                    </p:animEffect>
                                    <p:set>
                                      <p:cBhvr>
                                        <p:cTn id="27" dur="1" fill="hold">
                                          <p:stCondLst>
                                            <p:cond delay="500"/>
                                          </p:stCondLst>
                                        </p:cTn>
                                        <p:tgtEl>
                                          <p:spTgt spid="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6"/>
        <p:cNvGrpSpPr/>
        <p:nvPr/>
      </p:nvGrpSpPr>
      <p:grpSpPr>
        <a:xfrm>
          <a:off x="0" y="0"/>
          <a:ext cx="0" cy="0"/>
          <a:chOff x="0" y="0"/>
          <a:chExt cx="0" cy="0"/>
        </a:xfrm>
      </p:grpSpPr>
      <p:pic>
        <p:nvPicPr>
          <p:cNvPr id="87" name="Google Shape;87;p53"/>
          <p:cNvPicPr preferRelativeResize="0"/>
          <p:nvPr/>
        </p:nvPicPr>
        <p:blipFill rotWithShape="1">
          <a:blip r:embed="rId4">
            <a:alphaModFix/>
          </a:blip>
          <a:srcRect t="5755"/>
          <a:stretch/>
        </p:blipFill>
        <p:spPr>
          <a:xfrm>
            <a:off x="0" y="394636"/>
            <a:ext cx="12192000" cy="6463364"/>
          </a:xfrm>
          <a:prstGeom prst="rect">
            <a:avLst/>
          </a:prstGeom>
          <a:noFill/>
          <a:ln>
            <a:noFill/>
          </a:ln>
        </p:spPr>
      </p:pic>
      <p:pic>
        <p:nvPicPr>
          <p:cNvPr id="88" name="Google Shape;88;p53"/>
          <p:cNvPicPr preferRelativeResize="0"/>
          <p:nvPr/>
        </p:nvPicPr>
        <p:blipFill rotWithShape="1">
          <a:blip r:embed="rId5">
            <a:alphaModFix/>
          </a:blip>
          <a:srcRect/>
          <a:stretch/>
        </p:blipFill>
        <p:spPr>
          <a:xfrm>
            <a:off x="5987052" y="-1025098"/>
            <a:ext cx="609600" cy="609600"/>
          </a:xfrm>
          <a:prstGeom prst="rect">
            <a:avLst/>
          </a:prstGeom>
          <a:noFill/>
          <a:ln>
            <a:noFill/>
          </a:ln>
        </p:spPr>
      </p:pic>
      <p:sp>
        <p:nvSpPr>
          <p:cNvPr id="89" name="Google Shape;89;p53"/>
          <p:cNvSpPr/>
          <p:nvPr/>
        </p:nvSpPr>
        <p:spPr>
          <a:xfrm>
            <a:off x="2710582" y="25565"/>
            <a:ext cx="6614171" cy="2349369"/>
          </a:xfrm>
          <a:prstGeom prst="round2SameRect">
            <a:avLst>
              <a:gd name="adj1" fmla="val 16667"/>
              <a:gd name="adj2" fmla="val 50000"/>
            </a:avLst>
          </a:prstGeom>
          <a:solidFill>
            <a:srgbClr val="29E3B7"/>
          </a:solidFill>
          <a:ln w="5715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90" name="Google Shape;90;p53"/>
          <p:cNvSpPr/>
          <p:nvPr/>
        </p:nvSpPr>
        <p:spPr>
          <a:xfrm>
            <a:off x="1933406" y="4030933"/>
            <a:ext cx="3418182" cy="868222"/>
          </a:xfrm>
          <a:prstGeom prst="roundRect">
            <a:avLst>
              <a:gd name="adj" fmla="val 50000"/>
            </a:avLst>
          </a:prstGeom>
          <a:solidFill>
            <a:srgbClr val="7030A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Arial"/>
              <a:buNone/>
            </a:pPr>
            <a:r>
              <a:rPr lang="en-US" sz="3600" b="1" i="0" u="none" strike="noStrike" cap="none">
                <a:solidFill>
                  <a:srgbClr val="FFFF00"/>
                </a:solidFill>
                <a:latin typeface="Arial"/>
                <a:ea typeface="Arial"/>
                <a:cs typeface="Arial"/>
                <a:sym typeface="Arial"/>
              </a:rPr>
              <a:t>A. 10</a:t>
            </a:r>
            <a:endParaRPr/>
          </a:p>
        </p:txBody>
      </p:sp>
      <p:sp>
        <p:nvSpPr>
          <p:cNvPr id="91" name="Google Shape;91;p53"/>
          <p:cNvSpPr/>
          <p:nvPr/>
        </p:nvSpPr>
        <p:spPr>
          <a:xfrm>
            <a:off x="6470385" y="4030933"/>
            <a:ext cx="3545485" cy="868222"/>
          </a:xfrm>
          <a:prstGeom prst="roundRect">
            <a:avLst>
              <a:gd name="adj" fmla="val 50000"/>
            </a:avLst>
          </a:prstGeom>
          <a:solidFill>
            <a:srgbClr val="7030A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Arial"/>
              <a:buNone/>
            </a:pPr>
            <a:r>
              <a:rPr lang="en-US" sz="3600" b="1" i="0" u="none" strike="noStrike" cap="none">
                <a:solidFill>
                  <a:srgbClr val="FFFF00"/>
                </a:solidFill>
                <a:latin typeface="Arial"/>
                <a:ea typeface="Arial"/>
                <a:cs typeface="Arial"/>
                <a:sym typeface="Arial"/>
              </a:rPr>
              <a:t>C. 11</a:t>
            </a:r>
            <a:endParaRPr/>
          </a:p>
        </p:txBody>
      </p:sp>
      <p:sp>
        <p:nvSpPr>
          <p:cNvPr id="92" name="Google Shape;92;p53"/>
          <p:cNvSpPr/>
          <p:nvPr/>
        </p:nvSpPr>
        <p:spPr>
          <a:xfrm>
            <a:off x="1946479" y="5028519"/>
            <a:ext cx="3405109" cy="835100"/>
          </a:xfrm>
          <a:prstGeom prst="roundRect">
            <a:avLst>
              <a:gd name="adj" fmla="val 50000"/>
            </a:avLst>
          </a:prstGeom>
          <a:solidFill>
            <a:srgbClr val="7030A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Arial"/>
              <a:buNone/>
            </a:pPr>
            <a:r>
              <a:rPr lang="en-US" sz="3600" b="1" i="0" u="none" strike="noStrike" cap="none">
                <a:solidFill>
                  <a:srgbClr val="FFFF00"/>
                </a:solidFill>
                <a:latin typeface="Arial"/>
                <a:ea typeface="Arial"/>
                <a:cs typeface="Arial"/>
                <a:sym typeface="Arial"/>
              </a:rPr>
              <a:t>B. 8</a:t>
            </a:r>
            <a:endParaRPr/>
          </a:p>
        </p:txBody>
      </p:sp>
      <p:sp>
        <p:nvSpPr>
          <p:cNvPr id="93" name="Google Shape;93;p53"/>
          <p:cNvSpPr/>
          <p:nvPr/>
        </p:nvSpPr>
        <p:spPr>
          <a:xfrm>
            <a:off x="6522941" y="5026354"/>
            <a:ext cx="3492929" cy="837265"/>
          </a:xfrm>
          <a:prstGeom prst="roundRect">
            <a:avLst>
              <a:gd name="adj" fmla="val 50000"/>
            </a:avLst>
          </a:prstGeom>
          <a:solidFill>
            <a:srgbClr val="7030A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Arial"/>
              <a:buNone/>
            </a:pPr>
            <a:r>
              <a:rPr lang="en-US" sz="3600" b="1" i="0" u="none" strike="noStrike" cap="none">
                <a:solidFill>
                  <a:srgbClr val="FFFF00"/>
                </a:solidFill>
                <a:latin typeface="Arial"/>
                <a:ea typeface="Arial"/>
                <a:cs typeface="Arial"/>
                <a:sym typeface="Arial"/>
              </a:rPr>
              <a:t>D. 9</a:t>
            </a:r>
            <a:endParaRPr/>
          </a:p>
        </p:txBody>
      </p:sp>
      <p:pic>
        <p:nvPicPr>
          <p:cNvPr id="94" name="Google Shape;94;p53"/>
          <p:cNvPicPr preferRelativeResize="0"/>
          <p:nvPr/>
        </p:nvPicPr>
        <p:blipFill rotWithShape="1">
          <a:blip r:embed="rId6">
            <a:alphaModFix/>
          </a:blip>
          <a:srcRect/>
          <a:stretch/>
        </p:blipFill>
        <p:spPr>
          <a:xfrm>
            <a:off x="797283" y="1387915"/>
            <a:ext cx="3176441" cy="3176441"/>
          </a:xfrm>
          <a:prstGeom prst="rect">
            <a:avLst/>
          </a:prstGeom>
          <a:noFill/>
          <a:ln>
            <a:noFill/>
          </a:ln>
        </p:spPr>
      </p:pic>
      <p:pic>
        <p:nvPicPr>
          <p:cNvPr id="95" name="Google Shape;95;p53"/>
          <p:cNvPicPr preferRelativeResize="0"/>
          <p:nvPr/>
        </p:nvPicPr>
        <p:blipFill rotWithShape="1">
          <a:blip r:embed="rId7">
            <a:alphaModFix/>
          </a:blip>
          <a:srcRect/>
          <a:stretch/>
        </p:blipFill>
        <p:spPr>
          <a:xfrm flipH="1">
            <a:off x="10685328" y="2976135"/>
            <a:ext cx="709389" cy="920124"/>
          </a:xfrm>
          <a:prstGeom prst="rect">
            <a:avLst/>
          </a:prstGeom>
          <a:noFill/>
          <a:ln>
            <a:noFill/>
          </a:ln>
        </p:spPr>
      </p:pic>
      <p:pic>
        <p:nvPicPr>
          <p:cNvPr id="96" name="Google Shape;96;p53"/>
          <p:cNvPicPr preferRelativeResize="0"/>
          <p:nvPr/>
        </p:nvPicPr>
        <p:blipFill rotWithShape="1">
          <a:blip r:embed="rId8">
            <a:alphaModFix/>
          </a:blip>
          <a:srcRect/>
          <a:stretch/>
        </p:blipFill>
        <p:spPr>
          <a:xfrm>
            <a:off x="4274461" y="32622"/>
            <a:ext cx="3405109" cy="2405911"/>
          </a:xfrm>
          <a:prstGeom prst="rect">
            <a:avLst/>
          </a:prstGeom>
          <a:noFill/>
          <a:ln>
            <a:noFill/>
          </a:ln>
        </p:spPr>
      </p:pic>
      <p:sp>
        <p:nvSpPr>
          <p:cNvPr id="97" name="Google Shape;97;p53"/>
          <p:cNvSpPr/>
          <p:nvPr/>
        </p:nvSpPr>
        <p:spPr>
          <a:xfrm>
            <a:off x="3209920" y="1286009"/>
            <a:ext cx="5332940"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4000"/>
              <a:buFont typeface="Arial"/>
              <a:buNone/>
            </a:pPr>
            <a:r>
              <a:rPr lang="en-US" sz="4000" b="1" i="0" u="none" strike="noStrike" cap="none">
                <a:solidFill>
                  <a:srgbClr val="002060"/>
                </a:solidFill>
                <a:latin typeface="Arial"/>
                <a:ea typeface="Arial"/>
                <a:cs typeface="Arial"/>
                <a:sym typeface="Arial"/>
              </a:rPr>
              <a:t>18 – 8 = ?</a:t>
            </a:r>
            <a:endParaRPr/>
          </a:p>
        </p:txBody>
      </p:sp>
      <p:pic>
        <p:nvPicPr>
          <p:cNvPr id="98" name="Google Shape;98;p53"/>
          <p:cNvPicPr preferRelativeResize="0"/>
          <p:nvPr/>
        </p:nvPicPr>
        <p:blipFill rotWithShape="1">
          <a:blip r:embed="rId7">
            <a:alphaModFix/>
          </a:blip>
          <a:srcRect/>
          <a:stretch/>
        </p:blipFill>
        <p:spPr>
          <a:xfrm flipH="1">
            <a:off x="11179999" y="3009016"/>
            <a:ext cx="709387" cy="1021917"/>
          </a:xfrm>
          <a:prstGeom prst="rect">
            <a:avLst/>
          </a:prstGeom>
          <a:noFill/>
          <a:ln>
            <a:noFill/>
          </a:ln>
        </p:spPr>
      </p:pic>
      <p:pic>
        <p:nvPicPr>
          <p:cNvPr id="99" name="Google Shape;99;p53"/>
          <p:cNvPicPr preferRelativeResize="0"/>
          <p:nvPr/>
        </p:nvPicPr>
        <p:blipFill rotWithShape="1">
          <a:blip r:embed="rId7">
            <a:alphaModFix/>
          </a:blip>
          <a:srcRect/>
          <a:stretch/>
        </p:blipFill>
        <p:spPr>
          <a:xfrm flipH="1">
            <a:off x="11560808" y="2976135"/>
            <a:ext cx="709387" cy="1021917"/>
          </a:xfrm>
          <a:prstGeom prst="rect">
            <a:avLst/>
          </a:prstGeom>
          <a:noFill/>
          <a:ln>
            <a:noFill/>
          </a:ln>
        </p:spPr>
      </p:pic>
      <p:pic>
        <p:nvPicPr>
          <p:cNvPr id="100" name="Google Shape;100;p53"/>
          <p:cNvPicPr preferRelativeResize="0"/>
          <p:nvPr/>
        </p:nvPicPr>
        <p:blipFill rotWithShape="1">
          <a:blip r:embed="rId7">
            <a:alphaModFix/>
          </a:blip>
          <a:srcRect/>
          <a:stretch/>
        </p:blipFill>
        <p:spPr>
          <a:xfrm flipH="1">
            <a:off x="11489775" y="3483361"/>
            <a:ext cx="709387" cy="1021917"/>
          </a:xfrm>
          <a:prstGeom prst="rect">
            <a:avLst/>
          </a:prstGeom>
          <a:noFill/>
          <a:ln>
            <a:noFill/>
          </a:ln>
        </p:spPr>
      </p:pic>
      <p:pic>
        <p:nvPicPr>
          <p:cNvPr id="101" name="Google Shape;101;p53"/>
          <p:cNvPicPr preferRelativeResize="0"/>
          <p:nvPr/>
        </p:nvPicPr>
        <p:blipFill rotWithShape="1">
          <a:blip r:embed="rId7">
            <a:alphaModFix/>
          </a:blip>
          <a:srcRect/>
          <a:stretch/>
        </p:blipFill>
        <p:spPr>
          <a:xfrm flipH="1">
            <a:off x="10765046" y="3367717"/>
            <a:ext cx="709387" cy="1021917"/>
          </a:xfrm>
          <a:prstGeom prst="rect">
            <a:avLst/>
          </a:prstGeom>
          <a:noFill/>
          <a:ln>
            <a:noFill/>
          </a:ln>
        </p:spPr>
      </p:pic>
      <p:sp>
        <p:nvSpPr>
          <p:cNvPr id="2" name="Nổ: 8 Điểm 1">
            <a:extLst>
              <a:ext uri="{FF2B5EF4-FFF2-40B4-BE49-F238E27FC236}">
                <a16:creationId xmlns:a16="http://schemas.microsoft.com/office/drawing/2014/main" id="{07B587DD-9B81-DB12-DD03-0FA5B923D560}"/>
              </a:ext>
            </a:extLst>
          </p:cNvPr>
          <p:cNvSpPr/>
          <p:nvPr/>
        </p:nvSpPr>
        <p:spPr>
          <a:xfrm>
            <a:off x="39371" y="-34835"/>
            <a:ext cx="1353997" cy="531223"/>
          </a:xfrm>
          <a:prstGeom prst="irregularSeal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91"/>
                                        </p:tgtEl>
                                      </p:cBhvr>
                                    </p:animEffect>
                                    <p:set>
                                      <p:cBhvr>
                                        <p:cTn id="12" dur="1" fill="hold">
                                          <p:stCondLst>
                                            <p:cond delay="500"/>
                                          </p:stCondLst>
                                        </p:cTn>
                                        <p:tgtEl>
                                          <p:spTgt spid="9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93"/>
                                        </p:tgtEl>
                                      </p:cBhvr>
                                    </p:animEffect>
                                    <p:set>
                                      <p:cBhvr>
                                        <p:cTn id="17" dur="1" fill="hold">
                                          <p:stCondLst>
                                            <p:cond delay="500"/>
                                          </p:stCondLst>
                                        </p:cTn>
                                        <p:tgtEl>
                                          <p:spTgt spid="9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92"/>
                                        </p:tgtEl>
                                      </p:cBhvr>
                                    </p:animEffect>
                                    <p:set>
                                      <p:cBhvr>
                                        <p:cTn id="22" dur="1" fill="hold">
                                          <p:stCondLst>
                                            <p:cond delay="500"/>
                                          </p:stCondLst>
                                        </p:cTn>
                                        <p:tgtEl>
                                          <p:spTgt spid="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5"/>
        <p:cNvGrpSpPr/>
        <p:nvPr/>
      </p:nvGrpSpPr>
      <p:grpSpPr>
        <a:xfrm>
          <a:off x="0" y="0"/>
          <a:ext cx="0" cy="0"/>
          <a:chOff x="0" y="0"/>
          <a:chExt cx="0" cy="0"/>
        </a:xfrm>
      </p:grpSpPr>
      <p:pic>
        <p:nvPicPr>
          <p:cNvPr id="106" name="Google Shape;106;p54"/>
          <p:cNvPicPr preferRelativeResize="0"/>
          <p:nvPr/>
        </p:nvPicPr>
        <p:blipFill rotWithShape="1">
          <a:blip r:embed="rId4">
            <a:alphaModFix/>
          </a:blip>
          <a:srcRect t="5755"/>
          <a:stretch/>
        </p:blipFill>
        <p:spPr>
          <a:xfrm>
            <a:off x="0" y="394636"/>
            <a:ext cx="12192000" cy="6463364"/>
          </a:xfrm>
          <a:prstGeom prst="rect">
            <a:avLst/>
          </a:prstGeom>
          <a:noFill/>
          <a:ln>
            <a:noFill/>
          </a:ln>
        </p:spPr>
      </p:pic>
      <p:pic>
        <p:nvPicPr>
          <p:cNvPr id="107" name="Google Shape;107;p54"/>
          <p:cNvPicPr preferRelativeResize="0"/>
          <p:nvPr/>
        </p:nvPicPr>
        <p:blipFill rotWithShape="1">
          <a:blip r:embed="rId5">
            <a:alphaModFix/>
          </a:blip>
          <a:srcRect/>
          <a:stretch/>
        </p:blipFill>
        <p:spPr>
          <a:xfrm>
            <a:off x="5987052" y="-1025098"/>
            <a:ext cx="609600" cy="609600"/>
          </a:xfrm>
          <a:prstGeom prst="rect">
            <a:avLst/>
          </a:prstGeom>
          <a:noFill/>
          <a:ln>
            <a:noFill/>
          </a:ln>
        </p:spPr>
      </p:pic>
      <p:sp>
        <p:nvSpPr>
          <p:cNvPr id="108" name="Google Shape;108;p54"/>
          <p:cNvSpPr/>
          <p:nvPr/>
        </p:nvSpPr>
        <p:spPr>
          <a:xfrm>
            <a:off x="2757638" y="159018"/>
            <a:ext cx="6907358" cy="2196640"/>
          </a:xfrm>
          <a:prstGeom prst="round2SameRect">
            <a:avLst>
              <a:gd name="adj1" fmla="val 16667"/>
              <a:gd name="adj2" fmla="val 50000"/>
            </a:avLst>
          </a:prstGeom>
          <a:solidFill>
            <a:srgbClr val="29E3B7"/>
          </a:solidFill>
          <a:ln w="5715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09" name="Google Shape;109;p54"/>
          <p:cNvSpPr/>
          <p:nvPr/>
        </p:nvSpPr>
        <p:spPr>
          <a:xfrm>
            <a:off x="2410044" y="5026354"/>
            <a:ext cx="3259016" cy="868222"/>
          </a:xfrm>
          <a:prstGeom prst="roundRect">
            <a:avLst>
              <a:gd name="adj" fmla="val 50000"/>
            </a:avLst>
          </a:prstGeom>
          <a:solidFill>
            <a:srgbClr val="7030A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Arial"/>
              <a:buNone/>
            </a:pPr>
            <a:r>
              <a:rPr lang="en-US" sz="3600" b="1" i="0" u="none" strike="noStrike" cap="none">
                <a:solidFill>
                  <a:srgbClr val="FFFF00"/>
                </a:solidFill>
                <a:latin typeface="Arial"/>
                <a:ea typeface="Arial"/>
                <a:cs typeface="Arial"/>
                <a:sym typeface="Arial"/>
              </a:rPr>
              <a:t>B. 5</a:t>
            </a:r>
            <a:endParaRPr/>
          </a:p>
        </p:txBody>
      </p:sp>
      <p:sp>
        <p:nvSpPr>
          <p:cNvPr id="110" name="Google Shape;110;p54"/>
          <p:cNvSpPr/>
          <p:nvPr/>
        </p:nvSpPr>
        <p:spPr>
          <a:xfrm>
            <a:off x="6454725" y="4030933"/>
            <a:ext cx="3380392" cy="868222"/>
          </a:xfrm>
          <a:prstGeom prst="roundRect">
            <a:avLst>
              <a:gd name="adj" fmla="val 50000"/>
            </a:avLst>
          </a:prstGeom>
          <a:solidFill>
            <a:srgbClr val="7030A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Arial"/>
              <a:buNone/>
            </a:pPr>
            <a:r>
              <a:rPr lang="en-US" sz="3600" b="1" i="0" u="none" strike="noStrike" cap="none">
                <a:solidFill>
                  <a:srgbClr val="FFFF00"/>
                </a:solidFill>
                <a:latin typeface="Arial"/>
                <a:ea typeface="Arial"/>
                <a:cs typeface="Arial"/>
                <a:sym typeface="Arial"/>
              </a:rPr>
              <a:t>C. 6</a:t>
            </a:r>
            <a:endParaRPr/>
          </a:p>
        </p:txBody>
      </p:sp>
      <p:sp>
        <p:nvSpPr>
          <p:cNvPr id="111" name="Google Shape;111;p54"/>
          <p:cNvSpPr/>
          <p:nvPr/>
        </p:nvSpPr>
        <p:spPr>
          <a:xfrm>
            <a:off x="2431266" y="4047494"/>
            <a:ext cx="3246552" cy="835100"/>
          </a:xfrm>
          <a:prstGeom prst="roundRect">
            <a:avLst>
              <a:gd name="adj" fmla="val 50000"/>
            </a:avLst>
          </a:prstGeom>
          <a:solidFill>
            <a:srgbClr val="7030A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Arial"/>
              <a:buNone/>
            </a:pPr>
            <a:r>
              <a:rPr lang="en-US" sz="3600" b="1" i="0" u="none" strike="noStrike" cap="none">
                <a:solidFill>
                  <a:srgbClr val="FFFF00"/>
                </a:solidFill>
                <a:latin typeface="Arial"/>
                <a:ea typeface="Arial"/>
                <a:cs typeface="Arial"/>
                <a:sym typeface="Arial"/>
              </a:rPr>
              <a:t>A. 10</a:t>
            </a:r>
            <a:endParaRPr/>
          </a:p>
        </p:txBody>
      </p:sp>
      <p:sp>
        <p:nvSpPr>
          <p:cNvPr id="112" name="Google Shape;112;p54"/>
          <p:cNvSpPr/>
          <p:nvPr/>
        </p:nvSpPr>
        <p:spPr>
          <a:xfrm>
            <a:off x="6522941" y="5026354"/>
            <a:ext cx="3330283" cy="837265"/>
          </a:xfrm>
          <a:prstGeom prst="roundRect">
            <a:avLst>
              <a:gd name="adj" fmla="val 50000"/>
            </a:avLst>
          </a:prstGeom>
          <a:solidFill>
            <a:srgbClr val="7030A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Arial"/>
              <a:buNone/>
            </a:pPr>
            <a:r>
              <a:rPr lang="en-US" sz="3600" b="1" i="0" u="none" strike="noStrike" cap="none">
                <a:solidFill>
                  <a:srgbClr val="FFFF00"/>
                </a:solidFill>
                <a:latin typeface="Arial"/>
                <a:ea typeface="Arial"/>
                <a:cs typeface="Arial"/>
                <a:sym typeface="Arial"/>
              </a:rPr>
              <a:t>D. 4</a:t>
            </a:r>
            <a:endParaRPr/>
          </a:p>
        </p:txBody>
      </p:sp>
      <p:pic>
        <p:nvPicPr>
          <p:cNvPr id="113" name="Google Shape;113;p54"/>
          <p:cNvPicPr preferRelativeResize="0"/>
          <p:nvPr/>
        </p:nvPicPr>
        <p:blipFill rotWithShape="1">
          <a:blip r:embed="rId6">
            <a:alphaModFix/>
          </a:blip>
          <a:srcRect/>
          <a:stretch/>
        </p:blipFill>
        <p:spPr>
          <a:xfrm>
            <a:off x="797283" y="1387915"/>
            <a:ext cx="3176441" cy="3176441"/>
          </a:xfrm>
          <a:prstGeom prst="rect">
            <a:avLst/>
          </a:prstGeom>
          <a:noFill/>
          <a:ln>
            <a:noFill/>
          </a:ln>
        </p:spPr>
      </p:pic>
      <p:pic>
        <p:nvPicPr>
          <p:cNvPr id="114" name="Google Shape;114;p54"/>
          <p:cNvPicPr preferRelativeResize="0"/>
          <p:nvPr/>
        </p:nvPicPr>
        <p:blipFill rotWithShape="1">
          <a:blip r:embed="rId7">
            <a:alphaModFix/>
          </a:blip>
          <a:srcRect/>
          <a:stretch/>
        </p:blipFill>
        <p:spPr>
          <a:xfrm flipH="1">
            <a:off x="10685328" y="2976135"/>
            <a:ext cx="709389" cy="920124"/>
          </a:xfrm>
          <a:prstGeom prst="rect">
            <a:avLst/>
          </a:prstGeom>
          <a:noFill/>
          <a:ln>
            <a:noFill/>
          </a:ln>
        </p:spPr>
      </p:pic>
      <p:pic>
        <p:nvPicPr>
          <p:cNvPr id="115" name="Google Shape;115;p54"/>
          <p:cNvPicPr preferRelativeResize="0"/>
          <p:nvPr/>
        </p:nvPicPr>
        <p:blipFill rotWithShape="1">
          <a:blip r:embed="rId8">
            <a:alphaModFix/>
          </a:blip>
          <a:srcRect/>
          <a:stretch/>
        </p:blipFill>
        <p:spPr>
          <a:xfrm>
            <a:off x="3973724" y="119334"/>
            <a:ext cx="4082139" cy="2233155"/>
          </a:xfrm>
          <a:prstGeom prst="rect">
            <a:avLst/>
          </a:prstGeom>
          <a:noFill/>
          <a:ln>
            <a:noFill/>
          </a:ln>
        </p:spPr>
      </p:pic>
      <p:sp>
        <p:nvSpPr>
          <p:cNvPr id="116" name="Google Shape;116;p54"/>
          <p:cNvSpPr/>
          <p:nvPr/>
        </p:nvSpPr>
        <p:spPr>
          <a:xfrm>
            <a:off x="3356378" y="1476911"/>
            <a:ext cx="533294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Arial"/>
              <a:buNone/>
            </a:pPr>
            <a:r>
              <a:rPr lang="en-US" sz="3200" b="1" i="0" u="none" strike="noStrike" cap="none">
                <a:solidFill>
                  <a:srgbClr val="002060"/>
                </a:solidFill>
                <a:latin typeface="Arial"/>
                <a:ea typeface="Arial"/>
                <a:cs typeface="Arial"/>
                <a:sym typeface="Arial"/>
              </a:rPr>
              <a:t>14 – 4 – 5 = ?</a:t>
            </a:r>
            <a:endParaRPr/>
          </a:p>
        </p:txBody>
      </p:sp>
      <p:pic>
        <p:nvPicPr>
          <p:cNvPr id="117" name="Google Shape;117;p54"/>
          <p:cNvPicPr preferRelativeResize="0"/>
          <p:nvPr/>
        </p:nvPicPr>
        <p:blipFill rotWithShape="1">
          <a:blip r:embed="rId7">
            <a:alphaModFix/>
          </a:blip>
          <a:srcRect/>
          <a:stretch/>
        </p:blipFill>
        <p:spPr>
          <a:xfrm>
            <a:off x="1299844" y="3233695"/>
            <a:ext cx="628862" cy="920124"/>
          </a:xfrm>
          <a:prstGeom prst="rect">
            <a:avLst/>
          </a:prstGeom>
          <a:noFill/>
          <a:ln>
            <a:noFill/>
          </a:ln>
        </p:spPr>
      </p:pic>
      <p:pic>
        <p:nvPicPr>
          <p:cNvPr id="118" name="Google Shape;118;p54"/>
          <p:cNvPicPr preferRelativeResize="0"/>
          <p:nvPr/>
        </p:nvPicPr>
        <p:blipFill rotWithShape="1">
          <a:blip r:embed="rId7">
            <a:alphaModFix/>
          </a:blip>
          <a:srcRect/>
          <a:stretch/>
        </p:blipFill>
        <p:spPr>
          <a:xfrm flipH="1">
            <a:off x="11179999" y="3009016"/>
            <a:ext cx="709387" cy="1021917"/>
          </a:xfrm>
          <a:prstGeom prst="rect">
            <a:avLst/>
          </a:prstGeom>
          <a:noFill/>
          <a:ln>
            <a:noFill/>
          </a:ln>
        </p:spPr>
      </p:pic>
      <p:pic>
        <p:nvPicPr>
          <p:cNvPr id="119" name="Google Shape;119;p54"/>
          <p:cNvPicPr preferRelativeResize="0"/>
          <p:nvPr/>
        </p:nvPicPr>
        <p:blipFill rotWithShape="1">
          <a:blip r:embed="rId7">
            <a:alphaModFix/>
          </a:blip>
          <a:srcRect/>
          <a:stretch/>
        </p:blipFill>
        <p:spPr>
          <a:xfrm flipH="1">
            <a:off x="11560808" y="2976135"/>
            <a:ext cx="709387" cy="1021917"/>
          </a:xfrm>
          <a:prstGeom prst="rect">
            <a:avLst/>
          </a:prstGeom>
          <a:noFill/>
          <a:ln>
            <a:noFill/>
          </a:ln>
        </p:spPr>
      </p:pic>
      <p:pic>
        <p:nvPicPr>
          <p:cNvPr id="120" name="Google Shape;120;p54"/>
          <p:cNvPicPr preferRelativeResize="0"/>
          <p:nvPr/>
        </p:nvPicPr>
        <p:blipFill rotWithShape="1">
          <a:blip r:embed="rId7">
            <a:alphaModFix/>
          </a:blip>
          <a:srcRect/>
          <a:stretch/>
        </p:blipFill>
        <p:spPr>
          <a:xfrm flipH="1">
            <a:off x="11489775" y="3483361"/>
            <a:ext cx="709387" cy="1021917"/>
          </a:xfrm>
          <a:prstGeom prst="rect">
            <a:avLst/>
          </a:prstGeom>
          <a:noFill/>
          <a:ln>
            <a:noFill/>
          </a:ln>
        </p:spPr>
      </p:pic>
      <p:sp>
        <p:nvSpPr>
          <p:cNvPr id="2" name="Nổ: 8 Điểm 1">
            <a:extLst>
              <a:ext uri="{FF2B5EF4-FFF2-40B4-BE49-F238E27FC236}">
                <a16:creationId xmlns:a16="http://schemas.microsoft.com/office/drawing/2014/main" id="{9309B6A6-DDC6-298F-EDB3-839D540F2B3D}"/>
              </a:ext>
            </a:extLst>
          </p:cNvPr>
          <p:cNvSpPr/>
          <p:nvPr/>
        </p:nvSpPr>
        <p:spPr>
          <a:xfrm>
            <a:off x="39366" y="-34835"/>
            <a:ext cx="1353997" cy="531223"/>
          </a:xfrm>
          <a:prstGeom prst="irregularSeal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0"/>
                                        <p:tgtEl>
                                          <p:spTgt spid="1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10"/>
                                        </p:tgtEl>
                                      </p:cBhvr>
                                    </p:animEffect>
                                    <p:set>
                                      <p:cBhvr>
                                        <p:cTn id="12" dur="1" fill="hold">
                                          <p:stCondLst>
                                            <p:cond delay="500"/>
                                          </p:stCondLst>
                                        </p:cTn>
                                        <p:tgtEl>
                                          <p:spTgt spid="1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12"/>
                                        </p:tgtEl>
                                      </p:cBhvr>
                                    </p:animEffect>
                                    <p:set>
                                      <p:cBhvr>
                                        <p:cTn id="17" dur="1" fill="hold">
                                          <p:stCondLst>
                                            <p:cond delay="500"/>
                                          </p:stCondLst>
                                        </p:cTn>
                                        <p:tgtEl>
                                          <p:spTgt spid="1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11"/>
                                        </p:tgtEl>
                                      </p:cBhvr>
                                    </p:animEffect>
                                    <p:set>
                                      <p:cBhvr>
                                        <p:cTn id="22" dur="1" fill="hold">
                                          <p:stCondLst>
                                            <p:cond delay="500"/>
                                          </p:stCondLst>
                                        </p:cTn>
                                        <p:tgtEl>
                                          <p:spTgt spid="1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4"/>
        <p:cNvGrpSpPr/>
        <p:nvPr/>
      </p:nvGrpSpPr>
      <p:grpSpPr>
        <a:xfrm>
          <a:off x="0" y="0"/>
          <a:ext cx="0" cy="0"/>
          <a:chOff x="0" y="0"/>
          <a:chExt cx="0" cy="0"/>
        </a:xfrm>
      </p:grpSpPr>
      <p:pic>
        <p:nvPicPr>
          <p:cNvPr id="125" name="Google Shape;125;p55"/>
          <p:cNvPicPr preferRelativeResize="0"/>
          <p:nvPr/>
        </p:nvPicPr>
        <p:blipFill rotWithShape="1">
          <a:blip r:embed="rId4">
            <a:alphaModFix/>
          </a:blip>
          <a:srcRect t="5755"/>
          <a:stretch/>
        </p:blipFill>
        <p:spPr>
          <a:xfrm>
            <a:off x="0" y="394636"/>
            <a:ext cx="12192000" cy="6463364"/>
          </a:xfrm>
          <a:prstGeom prst="rect">
            <a:avLst/>
          </a:prstGeom>
          <a:noFill/>
          <a:ln>
            <a:noFill/>
          </a:ln>
        </p:spPr>
      </p:pic>
      <p:pic>
        <p:nvPicPr>
          <p:cNvPr id="126" name="Google Shape;126;p55"/>
          <p:cNvPicPr preferRelativeResize="0"/>
          <p:nvPr/>
        </p:nvPicPr>
        <p:blipFill rotWithShape="1">
          <a:blip r:embed="rId5">
            <a:alphaModFix/>
          </a:blip>
          <a:srcRect/>
          <a:stretch/>
        </p:blipFill>
        <p:spPr>
          <a:xfrm>
            <a:off x="5987052" y="-1025098"/>
            <a:ext cx="609600" cy="609600"/>
          </a:xfrm>
          <a:prstGeom prst="rect">
            <a:avLst/>
          </a:prstGeom>
          <a:noFill/>
          <a:ln>
            <a:noFill/>
          </a:ln>
        </p:spPr>
      </p:pic>
      <p:sp>
        <p:nvSpPr>
          <p:cNvPr id="127" name="Google Shape;127;p55"/>
          <p:cNvSpPr/>
          <p:nvPr/>
        </p:nvSpPr>
        <p:spPr>
          <a:xfrm>
            <a:off x="3094074" y="25565"/>
            <a:ext cx="5762848" cy="2636291"/>
          </a:xfrm>
          <a:prstGeom prst="round2SameRect">
            <a:avLst>
              <a:gd name="adj1" fmla="val 16667"/>
              <a:gd name="adj2" fmla="val 50000"/>
            </a:avLst>
          </a:prstGeom>
          <a:solidFill>
            <a:srgbClr val="29E3B7"/>
          </a:solidFill>
          <a:ln w="5715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28" name="Google Shape;128;p55"/>
          <p:cNvSpPr/>
          <p:nvPr/>
        </p:nvSpPr>
        <p:spPr>
          <a:xfrm>
            <a:off x="6207519" y="4024206"/>
            <a:ext cx="3446844" cy="868222"/>
          </a:xfrm>
          <a:prstGeom prst="roundRect">
            <a:avLst>
              <a:gd name="adj" fmla="val 50000"/>
            </a:avLst>
          </a:prstGeom>
          <a:solidFill>
            <a:srgbClr val="7030A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Arial"/>
              <a:buNone/>
            </a:pPr>
            <a:r>
              <a:rPr lang="en-US" sz="3600" b="1" i="0" u="none" strike="noStrike" cap="none">
                <a:solidFill>
                  <a:srgbClr val="FFFF00"/>
                </a:solidFill>
                <a:latin typeface="Arial"/>
                <a:ea typeface="Arial"/>
                <a:cs typeface="Arial"/>
                <a:sym typeface="Arial"/>
              </a:rPr>
              <a:t>C. 3</a:t>
            </a:r>
            <a:endParaRPr/>
          </a:p>
        </p:txBody>
      </p:sp>
      <p:sp>
        <p:nvSpPr>
          <p:cNvPr id="129" name="Google Shape;129;p55"/>
          <p:cNvSpPr/>
          <p:nvPr/>
        </p:nvSpPr>
        <p:spPr>
          <a:xfrm>
            <a:off x="2083823" y="4024206"/>
            <a:ext cx="3360183" cy="868222"/>
          </a:xfrm>
          <a:prstGeom prst="roundRect">
            <a:avLst>
              <a:gd name="adj" fmla="val 50000"/>
            </a:avLst>
          </a:prstGeom>
          <a:solidFill>
            <a:srgbClr val="7030A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Arial"/>
              <a:buNone/>
            </a:pPr>
            <a:r>
              <a:rPr lang="en-US" sz="3600" b="1" i="0" u="none" strike="noStrike" cap="none">
                <a:solidFill>
                  <a:srgbClr val="FFFF00"/>
                </a:solidFill>
                <a:latin typeface="Arial"/>
                <a:ea typeface="Arial"/>
                <a:cs typeface="Arial"/>
                <a:sym typeface="Arial"/>
              </a:rPr>
              <a:t>A. 7</a:t>
            </a:r>
            <a:endParaRPr sz="3600" b="1" i="0" u="none" strike="noStrike" cap="none">
              <a:solidFill>
                <a:srgbClr val="FFFF00"/>
              </a:solidFill>
              <a:latin typeface="Arial"/>
              <a:ea typeface="Arial"/>
              <a:cs typeface="Arial"/>
              <a:sym typeface="Arial"/>
            </a:endParaRPr>
          </a:p>
        </p:txBody>
      </p:sp>
      <p:sp>
        <p:nvSpPr>
          <p:cNvPr id="130" name="Google Shape;130;p55"/>
          <p:cNvSpPr/>
          <p:nvPr/>
        </p:nvSpPr>
        <p:spPr>
          <a:xfrm>
            <a:off x="2083823" y="5007393"/>
            <a:ext cx="3360183" cy="835100"/>
          </a:xfrm>
          <a:prstGeom prst="roundRect">
            <a:avLst>
              <a:gd name="adj" fmla="val 50000"/>
            </a:avLst>
          </a:prstGeom>
          <a:solidFill>
            <a:srgbClr val="7030A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Arial"/>
              <a:buNone/>
            </a:pPr>
            <a:r>
              <a:rPr lang="en-US" sz="3600" b="1" i="0" u="none" strike="noStrike" cap="none">
                <a:solidFill>
                  <a:srgbClr val="FFFF00"/>
                </a:solidFill>
                <a:latin typeface="Arial"/>
                <a:ea typeface="Arial"/>
                <a:cs typeface="Arial"/>
                <a:sym typeface="Arial"/>
              </a:rPr>
              <a:t>B. 10</a:t>
            </a:r>
            <a:endParaRPr/>
          </a:p>
        </p:txBody>
      </p:sp>
      <p:sp>
        <p:nvSpPr>
          <p:cNvPr id="131" name="Google Shape;131;p55"/>
          <p:cNvSpPr/>
          <p:nvPr/>
        </p:nvSpPr>
        <p:spPr>
          <a:xfrm>
            <a:off x="6207519" y="5007393"/>
            <a:ext cx="3446844" cy="837265"/>
          </a:xfrm>
          <a:prstGeom prst="roundRect">
            <a:avLst>
              <a:gd name="adj" fmla="val 50000"/>
            </a:avLst>
          </a:prstGeom>
          <a:solidFill>
            <a:srgbClr val="7030A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Arial"/>
              <a:buNone/>
            </a:pPr>
            <a:r>
              <a:rPr lang="en-US" sz="3600" b="1" i="0" u="none" strike="noStrike" cap="none">
                <a:solidFill>
                  <a:srgbClr val="FFFF00"/>
                </a:solidFill>
                <a:latin typeface="Arial"/>
                <a:ea typeface="Arial"/>
                <a:cs typeface="Arial"/>
                <a:sym typeface="Arial"/>
              </a:rPr>
              <a:t>D. 4</a:t>
            </a:r>
            <a:endParaRPr/>
          </a:p>
        </p:txBody>
      </p:sp>
      <p:pic>
        <p:nvPicPr>
          <p:cNvPr id="132" name="Google Shape;132;p55"/>
          <p:cNvPicPr preferRelativeResize="0"/>
          <p:nvPr/>
        </p:nvPicPr>
        <p:blipFill rotWithShape="1">
          <a:blip r:embed="rId6">
            <a:alphaModFix/>
          </a:blip>
          <a:srcRect/>
          <a:stretch/>
        </p:blipFill>
        <p:spPr>
          <a:xfrm>
            <a:off x="797283" y="1387915"/>
            <a:ext cx="3176441" cy="3176441"/>
          </a:xfrm>
          <a:prstGeom prst="rect">
            <a:avLst/>
          </a:prstGeom>
          <a:noFill/>
          <a:ln>
            <a:noFill/>
          </a:ln>
        </p:spPr>
      </p:pic>
      <p:pic>
        <p:nvPicPr>
          <p:cNvPr id="133" name="Google Shape;133;p55"/>
          <p:cNvPicPr preferRelativeResize="0"/>
          <p:nvPr/>
        </p:nvPicPr>
        <p:blipFill rotWithShape="1">
          <a:blip r:embed="rId7">
            <a:alphaModFix/>
          </a:blip>
          <a:srcRect/>
          <a:stretch/>
        </p:blipFill>
        <p:spPr>
          <a:xfrm flipH="1">
            <a:off x="10685328" y="2976135"/>
            <a:ext cx="709389" cy="920124"/>
          </a:xfrm>
          <a:prstGeom prst="rect">
            <a:avLst/>
          </a:prstGeom>
          <a:noFill/>
          <a:ln>
            <a:noFill/>
          </a:ln>
        </p:spPr>
      </p:pic>
      <p:pic>
        <p:nvPicPr>
          <p:cNvPr id="134" name="Google Shape;134;p55"/>
          <p:cNvPicPr preferRelativeResize="0"/>
          <p:nvPr/>
        </p:nvPicPr>
        <p:blipFill rotWithShape="1">
          <a:blip r:embed="rId7">
            <a:alphaModFix/>
          </a:blip>
          <a:srcRect/>
          <a:stretch/>
        </p:blipFill>
        <p:spPr>
          <a:xfrm>
            <a:off x="1299844" y="3233695"/>
            <a:ext cx="628862" cy="920124"/>
          </a:xfrm>
          <a:prstGeom prst="rect">
            <a:avLst/>
          </a:prstGeom>
          <a:noFill/>
          <a:ln>
            <a:noFill/>
          </a:ln>
        </p:spPr>
      </p:pic>
      <p:pic>
        <p:nvPicPr>
          <p:cNvPr id="135" name="Google Shape;135;p55"/>
          <p:cNvPicPr preferRelativeResize="0"/>
          <p:nvPr/>
        </p:nvPicPr>
        <p:blipFill rotWithShape="1">
          <a:blip r:embed="rId7">
            <a:alphaModFix/>
          </a:blip>
          <a:srcRect/>
          <a:stretch/>
        </p:blipFill>
        <p:spPr>
          <a:xfrm>
            <a:off x="784615" y="3389439"/>
            <a:ext cx="628862" cy="920124"/>
          </a:xfrm>
          <a:prstGeom prst="rect">
            <a:avLst/>
          </a:prstGeom>
          <a:noFill/>
          <a:ln>
            <a:noFill/>
          </a:ln>
        </p:spPr>
      </p:pic>
      <p:pic>
        <p:nvPicPr>
          <p:cNvPr id="136" name="Google Shape;136;p55"/>
          <p:cNvPicPr preferRelativeResize="0"/>
          <p:nvPr/>
        </p:nvPicPr>
        <p:blipFill rotWithShape="1">
          <a:blip r:embed="rId7">
            <a:alphaModFix/>
          </a:blip>
          <a:srcRect/>
          <a:stretch/>
        </p:blipFill>
        <p:spPr>
          <a:xfrm flipH="1">
            <a:off x="11179999" y="3009016"/>
            <a:ext cx="709387" cy="1021917"/>
          </a:xfrm>
          <a:prstGeom prst="rect">
            <a:avLst/>
          </a:prstGeom>
          <a:noFill/>
          <a:ln>
            <a:noFill/>
          </a:ln>
        </p:spPr>
      </p:pic>
      <p:pic>
        <p:nvPicPr>
          <p:cNvPr id="137" name="Google Shape;137;p55"/>
          <p:cNvPicPr preferRelativeResize="0"/>
          <p:nvPr/>
        </p:nvPicPr>
        <p:blipFill rotWithShape="1">
          <a:blip r:embed="rId7">
            <a:alphaModFix/>
          </a:blip>
          <a:srcRect/>
          <a:stretch/>
        </p:blipFill>
        <p:spPr>
          <a:xfrm flipH="1">
            <a:off x="11489775" y="3483361"/>
            <a:ext cx="709387" cy="1021917"/>
          </a:xfrm>
          <a:prstGeom prst="rect">
            <a:avLst/>
          </a:prstGeom>
          <a:noFill/>
          <a:ln>
            <a:noFill/>
          </a:ln>
        </p:spPr>
      </p:pic>
      <p:pic>
        <p:nvPicPr>
          <p:cNvPr id="138" name="Google Shape;138;p55"/>
          <p:cNvPicPr preferRelativeResize="0"/>
          <p:nvPr/>
        </p:nvPicPr>
        <p:blipFill rotWithShape="1">
          <a:blip r:embed="rId8">
            <a:alphaModFix/>
          </a:blip>
          <a:srcRect/>
          <a:stretch/>
        </p:blipFill>
        <p:spPr>
          <a:xfrm>
            <a:off x="4146514" y="32622"/>
            <a:ext cx="3470438" cy="2405911"/>
          </a:xfrm>
          <a:prstGeom prst="rect">
            <a:avLst/>
          </a:prstGeom>
          <a:noFill/>
          <a:ln>
            <a:noFill/>
          </a:ln>
        </p:spPr>
      </p:pic>
      <p:sp>
        <p:nvSpPr>
          <p:cNvPr id="139" name="Google Shape;139;p55"/>
          <p:cNvSpPr/>
          <p:nvPr/>
        </p:nvSpPr>
        <p:spPr>
          <a:xfrm>
            <a:off x="3140677" y="1387915"/>
            <a:ext cx="533294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Arial"/>
              <a:buNone/>
            </a:pPr>
            <a:r>
              <a:rPr lang="en-US" sz="3200" b="1" i="0" u="none" strike="noStrike" cap="none">
                <a:solidFill>
                  <a:srgbClr val="002060"/>
                </a:solidFill>
                <a:latin typeface="Arial"/>
                <a:ea typeface="Arial"/>
                <a:cs typeface="Arial"/>
                <a:sym typeface="Arial"/>
              </a:rPr>
              <a:t>15 – 5 – 7 = ?</a:t>
            </a:r>
            <a:endParaRPr/>
          </a:p>
        </p:txBody>
      </p:sp>
      <p:sp>
        <p:nvSpPr>
          <p:cNvPr id="2" name="Nổ: 8 Điểm 1">
            <a:extLst>
              <a:ext uri="{FF2B5EF4-FFF2-40B4-BE49-F238E27FC236}">
                <a16:creationId xmlns:a16="http://schemas.microsoft.com/office/drawing/2014/main" id="{D54BC2F6-49B6-D879-D4E1-FFC8866B0C48}"/>
              </a:ext>
            </a:extLst>
          </p:cNvPr>
          <p:cNvSpPr/>
          <p:nvPr/>
        </p:nvSpPr>
        <p:spPr>
          <a:xfrm>
            <a:off x="30657" y="1"/>
            <a:ext cx="1353997" cy="531223"/>
          </a:xfrm>
          <a:prstGeom prst="irregularSeal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5000"/>
                                        <p:tgtEl>
                                          <p:spTgt spid="1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29"/>
                                        </p:tgtEl>
                                      </p:cBhvr>
                                    </p:animEffect>
                                    <p:set>
                                      <p:cBhvr>
                                        <p:cTn id="12" dur="1" fill="hold">
                                          <p:stCondLst>
                                            <p:cond delay="500"/>
                                          </p:stCondLst>
                                        </p:cTn>
                                        <p:tgtEl>
                                          <p:spTgt spid="12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31"/>
                                        </p:tgtEl>
                                      </p:cBhvr>
                                    </p:animEffect>
                                    <p:set>
                                      <p:cBhvr>
                                        <p:cTn id="17" dur="1" fill="hold">
                                          <p:stCondLst>
                                            <p:cond delay="500"/>
                                          </p:stCondLst>
                                        </p:cTn>
                                        <p:tgtEl>
                                          <p:spTgt spid="13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30"/>
                                        </p:tgtEl>
                                      </p:cBhvr>
                                    </p:animEffect>
                                    <p:set>
                                      <p:cBhvr>
                                        <p:cTn id="22" dur="1" fill="hold">
                                          <p:stCondLst>
                                            <p:cond delay="500"/>
                                          </p:stCondLst>
                                        </p:cTn>
                                        <p:tgtEl>
                                          <p:spTgt spid="1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3"/>
        <p:cNvGrpSpPr/>
        <p:nvPr/>
      </p:nvGrpSpPr>
      <p:grpSpPr>
        <a:xfrm>
          <a:off x="0" y="0"/>
          <a:ext cx="0" cy="0"/>
          <a:chOff x="0" y="0"/>
          <a:chExt cx="0" cy="0"/>
        </a:xfrm>
      </p:grpSpPr>
      <p:pic>
        <p:nvPicPr>
          <p:cNvPr id="144" name="Google Shape;144;p8"/>
          <p:cNvPicPr preferRelativeResize="0"/>
          <p:nvPr/>
        </p:nvPicPr>
        <p:blipFill rotWithShape="1">
          <a:blip r:embed="rId4">
            <a:alphaModFix/>
          </a:blip>
          <a:srcRect t="5755"/>
          <a:stretch/>
        </p:blipFill>
        <p:spPr>
          <a:xfrm>
            <a:off x="0" y="394636"/>
            <a:ext cx="12192000" cy="6463364"/>
          </a:xfrm>
          <a:prstGeom prst="rect">
            <a:avLst/>
          </a:prstGeom>
          <a:noFill/>
          <a:ln>
            <a:noFill/>
          </a:ln>
        </p:spPr>
      </p:pic>
      <p:pic>
        <p:nvPicPr>
          <p:cNvPr id="145" name="Google Shape;145;p8"/>
          <p:cNvPicPr preferRelativeResize="0"/>
          <p:nvPr/>
        </p:nvPicPr>
        <p:blipFill rotWithShape="1">
          <a:blip r:embed="rId5">
            <a:alphaModFix/>
          </a:blip>
          <a:srcRect/>
          <a:stretch/>
        </p:blipFill>
        <p:spPr>
          <a:xfrm>
            <a:off x="5987052" y="-1025098"/>
            <a:ext cx="609600" cy="609600"/>
          </a:xfrm>
          <a:prstGeom prst="rect">
            <a:avLst/>
          </a:prstGeom>
          <a:noFill/>
          <a:ln>
            <a:noFill/>
          </a:ln>
        </p:spPr>
      </p:pic>
      <p:sp>
        <p:nvSpPr>
          <p:cNvPr id="146" name="Google Shape;146;p8"/>
          <p:cNvSpPr/>
          <p:nvPr/>
        </p:nvSpPr>
        <p:spPr>
          <a:xfrm>
            <a:off x="2923952" y="25565"/>
            <a:ext cx="6018029" cy="2636291"/>
          </a:xfrm>
          <a:prstGeom prst="round2SameRect">
            <a:avLst>
              <a:gd name="adj1" fmla="val 16667"/>
              <a:gd name="adj2" fmla="val 50000"/>
            </a:avLst>
          </a:prstGeom>
          <a:solidFill>
            <a:srgbClr val="29E3B7"/>
          </a:solidFill>
          <a:ln w="5715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47" name="Google Shape;147;p8"/>
          <p:cNvSpPr/>
          <p:nvPr/>
        </p:nvSpPr>
        <p:spPr>
          <a:xfrm>
            <a:off x="6389440" y="5026750"/>
            <a:ext cx="3386841" cy="868222"/>
          </a:xfrm>
          <a:prstGeom prst="roundRect">
            <a:avLst>
              <a:gd name="adj" fmla="val 50000"/>
            </a:avLst>
          </a:prstGeom>
          <a:solidFill>
            <a:srgbClr val="7030A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Arial"/>
              <a:buNone/>
            </a:pPr>
            <a:r>
              <a:rPr lang="en-US" sz="3600" b="1" i="0" u="none" strike="noStrike" cap="none">
                <a:solidFill>
                  <a:srgbClr val="FFFF00"/>
                </a:solidFill>
                <a:latin typeface="Arial"/>
                <a:ea typeface="Arial"/>
                <a:cs typeface="Arial"/>
                <a:sym typeface="Arial"/>
              </a:rPr>
              <a:t>D. 15</a:t>
            </a:r>
            <a:endParaRPr/>
          </a:p>
        </p:txBody>
      </p:sp>
      <p:sp>
        <p:nvSpPr>
          <p:cNvPr id="148" name="Google Shape;148;p8"/>
          <p:cNvSpPr/>
          <p:nvPr/>
        </p:nvSpPr>
        <p:spPr>
          <a:xfrm>
            <a:off x="6371400" y="4063723"/>
            <a:ext cx="3422923" cy="868222"/>
          </a:xfrm>
          <a:prstGeom prst="roundRect">
            <a:avLst>
              <a:gd name="adj" fmla="val 50000"/>
            </a:avLst>
          </a:prstGeom>
          <a:solidFill>
            <a:srgbClr val="7030A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Arial"/>
              <a:buNone/>
            </a:pPr>
            <a:r>
              <a:rPr lang="en-US" sz="3600" b="1" i="0" u="none" strike="noStrike" cap="none">
                <a:solidFill>
                  <a:srgbClr val="FFFF00"/>
                </a:solidFill>
                <a:latin typeface="Arial"/>
                <a:ea typeface="Arial"/>
                <a:cs typeface="Arial"/>
                <a:sym typeface="Arial"/>
              </a:rPr>
              <a:t>C. 10</a:t>
            </a:r>
            <a:endParaRPr/>
          </a:p>
        </p:txBody>
      </p:sp>
      <p:sp>
        <p:nvSpPr>
          <p:cNvPr id="149" name="Google Shape;149;p8"/>
          <p:cNvSpPr/>
          <p:nvPr/>
        </p:nvSpPr>
        <p:spPr>
          <a:xfrm>
            <a:off x="1640227" y="5043311"/>
            <a:ext cx="3287399" cy="835100"/>
          </a:xfrm>
          <a:prstGeom prst="roundRect">
            <a:avLst>
              <a:gd name="adj" fmla="val 50000"/>
            </a:avLst>
          </a:prstGeom>
          <a:solidFill>
            <a:srgbClr val="7030A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Arial"/>
              <a:buNone/>
            </a:pPr>
            <a:r>
              <a:rPr lang="en-US" sz="3600" b="1" i="0" u="none" strike="noStrike" cap="none">
                <a:solidFill>
                  <a:srgbClr val="FFFF00"/>
                </a:solidFill>
                <a:latin typeface="Arial"/>
                <a:ea typeface="Arial"/>
                <a:cs typeface="Arial"/>
                <a:sym typeface="Arial"/>
              </a:rPr>
              <a:t>B. 5</a:t>
            </a:r>
            <a:endParaRPr/>
          </a:p>
        </p:txBody>
      </p:sp>
      <p:sp>
        <p:nvSpPr>
          <p:cNvPr id="150" name="Google Shape;150;p8"/>
          <p:cNvSpPr/>
          <p:nvPr/>
        </p:nvSpPr>
        <p:spPr>
          <a:xfrm>
            <a:off x="1635753" y="4079201"/>
            <a:ext cx="3291873" cy="837265"/>
          </a:xfrm>
          <a:prstGeom prst="roundRect">
            <a:avLst>
              <a:gd name="adj" fmla="val 50000"/>
            </a:avLst>
          </a:prstGeom>
          <a:solidFill>
            <a:srgbClr val="7030A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Arial"/>
              <a:buNone/>
            </a:pPr>
            <a:r>
              <a:rPr lang="en-US" sz="3600" b="1" i="0" u="none" strike="noStrike" cap="none">
                <a:solidFill>
                  <a:srgbClr val="FFFF00"/>
                </a:solidFill>
                <a:latin typeface="Arial"/>
                <a:ea typeface="Arial"/>
                <a:cs typeface="Arial"/>
                <a:sym typeface="Arial"/>
              </a:rPr>
              <a:t>A. 20</a:t>
            </a:r>
            <a:endParaRPr/>
          </a:p>
        </p:txBody>
      </p:sp>
      <p:grpSp>
        <p:nvGrpSpPr>
          <p:cNvPr id="151" name="Google Shape;151;p8"/>
          <p:cNvGrpSpPr/>
          <p:nvPr/>
        </p:nvGrpSpPr>
        <p:grpSpPr>
          <a:xfrm>
            <a:off x="4189628" y="349705"/>
            <a:ext cx="3265120" cy="2238383"/>
            <a:chOff x="4189628" y="349705"/>
            <a:chExt cx="3265120" cy="2238383"/>
          </a:xfrm>
        </p:grpSpPr>
        <p:pic>
          <p:nvPicPr>
            <p:cNvPr id="152" name="Google Shape;152;p8"/>
            <p:cNvPicPr preferRelativeResize="0"/>
            <p:nvPr/>
          </p:nvPicPr>
          <p:blipFill rotWithShape="1">
            <a:blip r:embed="rId6">
              <a:alphaModFix/>
            </a:blip>
            <a:srcRect/>
            <a:stretch/>
          </p:blipFill>
          <p:spPr>
            <a:xfrm>
              <a:off x="4490264" y="349705"/>
              <a:ext cx="2663848" cy="2238383"/>
            </a:xfrm>
            <a:prstGeom prst="rect">
              <a:avLst/>
            </a:prstGeom>
            <a:noFill/>
            <a:ln>
              <a:noFill/>
            </a:ln>
          </p:spPr>
        </p:pic>
        <p:sp>
          <p:nvSpPr>
            <p:cNvPr id="153" name="Google Shape;153;p8"/>
            <p:cNvSpPr/>
            <p:nvPr/>
          </p:nvSpPr>
          <p:spPr>
            <a:xfrm>
              <a:off x="4189628" y="1593612"/>
              <a:ext cx="326512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3200"/>
                <a:buFont typeface="Arial"/>
                <a:buNone/>
              </a:pPr>
              <a:r>
                <a:rPr lang="en-US" sz="3200" b="1" i="0" u="none" strike="noStrike" cap="none">
                  <a:solidFill>
                    <a:srgbClr val="002060"/>
                  </a:solidFill>
                  <a:latin typeface="Arial"/>
                  <a:ea typeface="Arial"/>
                  <a:cs typeface="Arial"/>
                  <a:sym typeface="Arial"/>
                </a:rPr>
                <a:t>25 – 10 = ?</a:t>
              </a:r>
              <a:endParaRPr/>
            </a:p>
          </p:txBody>
        </p:sp>
      </p:grpSp>
      <p:pic>
        <p:nvPicPr>
          <p:cNvPr id="154" name="Google Shape;154;p8"/>
          <p:cNvPicPr preferRelativeResize="0"/>
          <p:nvPr/>
        </p:nvPicPr>
        <p:blipFill rotWithShape="1">
          <a:blip r:embed="rId7">
            <a:alphaModFix/>
          </a:blip>
          <a:srcRect/>
          <a:stretch/>
        </p:blipFill>
        <p:spPr>
          <a:xfrm>
            <a:off x="797283" y="1387915"/>
            <a:ext cx="3176441" cy="3176441"/>
          </a:xfrm>
          <a:prstGeom prst="rect">
            <a:avLst/>
          </a:prstGeom>
          <a:noFill/>
          <a:ln>
            <a:noFill/>
          </a:ln>
        </p:spPr>
      </p:pic>
      <p:pic>
        <p:nvPicPr>
          <p:cNvPr id="155" name="Google Shape;155;p8"/>
          <p:cNvPicPr preferRelativeResize="0"/>
          <p:nvPr/>
        </p:nvPicPr>
        <p:blipFill rotWithShape="1">
          <a:blip r:embed="rId8">
            <a:alphaModFix/>
          </a:blip>
          <a:srcRect/>
          <a:stretch/>
        </p:blipFill>
        <p:spPr>
          <a:xfrm flipH="1">
            <a:off x="10685328" y="2976135"/>
            <a:ext cx="709389" cy="920124"/>
          </a:xfrm>
          <a:prstGeom prst="rect">
            <a:avLst/>
          </a:prstGeom>
          <a:noFill/>
          <a:ln>
            <a:noFill/>
          </a:ln>
        </p:spPr>
      </p:pic>
      <p:pic>
        <p:nvPicPr>
          <p:cNvPr id="156" name="Google Shape;156;p8"/>
          <p:cNvPicPr preferRelativeResize="0"/>
          <p:nvPr/>
        </p:nvPicPr>
        <p:blipFill rotWithShape="1">
          <a:blip r:embed="rId8">
            <a:alphaModFix/>
          </a:blip>
          <a:srcRect/>
          <a:stretch/>
        </p:blipFill>
        <p:spPr>
          <a:xfrm>
            <a:off x="1299844" y="3233695"/>
            <a:ext cx="628862" cy="920124"/>
          </a:xfrm>
          <a:prstGeom prst="rect">
            <a:avLst/>
          </a:prstGeom>
          <a:noFill/>
          <a:ln>
            <a:noFill/>
          </a:ln>
        </p:spPr>
      </p:pic>
      <p:pic>
        <p:nvPicPr>
          <p:cNvPr id="157" name="Google Shape;157;p8"/>
          <p:cNvPicPr preferRelativeResize="0"/>
          <p:nvPr/>
        </p:nvPicPr>
        <p:blipFill rotWithShape="1">
          <a:blip r:embed="rId8">
            <a:alphaModFix/>
          </a:blip>
          <a:srcRect/>
          <a:stretch/>
        </p:blipFill>
        <p:spPr>
          <a:xfrm>
            <a:off x="734133" y="3143599"/>
            <a:ext cx="628862" cy="920124"/>
          </a:xfrm>
          <a:prstGeom prst="rect">
            <a:avLst/>
          </a:prstGeom>
          <a:noFill/>
          <a:ln>
            <a:noFill/>
          </a:ln>
        </p:spPr>
      </p:pic>
      <p:pic>
        <p:nvPicPr>
          <p:cNvPr id="158" name="Google Shape;158;p8"/>
          <p:cNvPicPr preferRelativeResize="0"/>
          <p:nvPr/>
        </p:nvPicPr>
        <p:blipFill rotWithShape="1">
          <a:blip r:embed="rId8">
            <a:alphaModFix/>
          </a:blip>
          <a:srcRect/>
          <a:stretch/>
        </p:blipFill>
        <p:spPr>
          <a:xfrm>
            <a:off x="482595" y="3429000"/>
            <a:ext cx="628862" cy="920124"/>
          </a:xfrm>
          <a:prstGeom prst="rect">
            <a:avLst/>
          </a:prstGeom>
          <a:noFill/>
          <a:ln>
            <a:noFill/>
          </a:ln>
        </p:spPr>
      </p:pic>
      <p:pic>
        <p:nvPicPr>
          <p:cNvPr id="159" name="Google Shape;159;p8"/>
          <p:cNvPicPr preferRelativeResize="0"/>
          <p:nvPr/>
        </p:nvPicPr>
        <p:blipFill rotWithShape="1">
          <a:blip r:embed="rId8">
            <a:alphaModFix/>
          </a:blip>
          <a:srcRect/>
          <a:stretch/>
        </p:blipFill>
        <p:spPr>
          <a:xfrm flipH="1">
            <a:off x="11331271" y="3041806"/>
            <a:ext cx="709387" cy="1021917"/>
          </a:xfrm>
          <a:prstGeom prst="rect">
            <a:avLst/>
          </a:prstGeom>
          <a:noFill/>
          <a:ln>
            <a:noFill/>
          </a:ln>
        </p:spPr>
      </p:pic>
      <p:sp>
        <p:nvSpPr>
          <p:cNvPr id="2" name="Nổ: 8 Điểm 1">
            <a:extLst>
              <a:ext uri="{FF2B5EF4-FFF2-40B4-BE49-F238E27FC236}">
                <a16:creationId xmlns:a16="http://schemas.microsoft.com/office/drawing/2014/main" id="{86A321C0-FB53-11FE-7D25-3699424F5234}"/>
              </a:ext>
            </a:extLst>
          </p:cNvPr>
          <p:cNvSpPr/>
          <p:nvPr/>
        </p:nvSpPr>
        <p:spPr>
          <a:xfrm>
            <a:off x="39363" y="-34835"/>
            <a:ext cx="1353997" cy="531223"/>
          </a:xfrm>
          <a:prstGeom prst="irregularSeal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5000"/>
                                        <p:tgtEl>
                                          <p:spTgt spid="1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48"/>
                                        </p:tgtEl>
                                      </p:cBhvr>
                                    </p:animEffect>
                                    <p:set>
                                      <p:cBhvr>
                                        <p:cTn id="12" dur="1" fill="hold">
                                          <p:stCondLst>
                                            <p:cond delay="500"/>
                                          </p:stCondLst>
                                        </p:cTn>
                                        <p:tgtEl>
                                          <p:spTgt spid="14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50"/>
                                        </p:tgtEl>
                                      </p:cBhvr>
                                    </p:animEffect>
                                    <p:set>
                                      <p:cBhvr>
                                        <p:cTn id="17" dur="1" fill="hold">
                                          <p:stCondLst>
                                            <p:cond delay="500"/>
                                          </p:stCondLst>
                                        </p:cTn>
                                        <p:tgtEl>
                                          <p:spTgt spid="15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49"/>
                                        </p:tgtEl>
                                      </p:cBhvr>
                                    </p:animEffect>
                                    <p:set>
                                      <p:cBhvr>
                                        <p:cTn id="22" dur="1" fill="hold">
                                          <p:stCondLst>
                                            <p:cond delay="500"/>
                                          </p:stCondLst>
                                        </p:cTn>
                                        <p:tgtEl>
                                          <p:spTgt spid="1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3"/>
        <p:cNvGrpSpPr/>
        <p:nvPr/>
      </p:nvGrpSpPr>
      <p:grpSpPr>
        <a:xfrm>
          <a:off x="0" y="0"/>
          <a:ext cx="0" cy="0"/>
          <a:chOff x="0" y="0"/>
          <a:chExt cx="0" cy="0"/>
        </a:xfrm>
      </p:grpSpPr>
      <p:pic>
        <p:nvPicPr>
          <p:cNvPr id="164" name="Google Shape;164;p56"/>
          <p:cNvPicPr preferRelativeResize="0"/>
          <p:nvPr/>
        </p:nvPicPr>
        <p:blipFill rotWithShape="1">
          <a:blip r:embed="rId4">
            <a:alphaModFix/>
          </a:blip>
          <a:srcRect t="5755"/>
          <a:stretch/>
        </p:blipFill>
        <p:spPr>
          <a:xfrm>
            <a:off x="0" y="394636"/>
            <a:ext cx="12192000" cy="6463364"/>
          </a:xfrm>
          <a:prstGeom prst="rect">
            <a:avLst/>
          </a:prstGeom>
          <a:noFill/>
          <a:ln>
            <a:noFill/>
          </a:ln>
        </p:spPr>
      </p:pic>
      <p:pic>
        <p:nvPicPr>
          <p:cNvPr id="165" name="Google Shape;165;p56"/>
          <p:cNvPicPr preferRelativeResize="0"/>
          <p:nvPr/>
        </p:nvPicPr>
        <p:blipFill rotWithShape="1">
          <a:blip r:embed="rId5">
            <a:alphaModFix/>
          </a:blip>
          <a:srcRect/>
          <a:stretch/>
        </p:blipFill>
        <p:spPr>
          <a:xfrm>
            <a:off x="5987052" y="-1025098"/>
            <a:ext cx="609600" cy="609600"/>
          </a:xfrm>
          <a:prstGeom prst="rect">
            <a:avLst/>
          </a:prstGeom>
          <a:noFill/>
          <a:ln>
            <a:noFill/>
          </a:ln>
        </p:spPr>
      </p:pic>
      <p:sp>
        <p:nvSpPr>
          <p:cNvPr id="166" name="Google Shape;166;p56"/>
          <p:cNvSpPr/>
          <p:nvPr/>
        </p:nvSpPr>
        <p:spPr>
          <a:xfrm>
            <a:off x="2923952" y="25565"/>
            <a:ext cx="6018029" cy="2636291"/>
          </a:xfrm>
          <a:prstGeom prst="round2SameRect">
            <a:avLst>
              <a:gd name="adj1" fmla="val 16667"/>
              <a:gd name="adj2" fmla="val 50000"/>
            </a:avLst>
          </a:prstGeom>
          <a:solidFill>
            <a:srgbClr val="29E3B7"/>
          </a:solidFill>
          <a:ln w="5715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67" name="Google Shape;167;p56"/>
          <p:cNvSpPr/>
          <p:nvPr/>
        </p:nvSpPr>
        <p:spPr>
          <a:xfrm>
            <a:off x="6355171" y="4084365"/>
            <a:ext cx="3386841" cy="868222"/>
          </a:xfrm>
          <a:prstGeom prst="roundRect">
            <a:avLst>
              <a:gd name="adj" fmla="val 50000"/>
            </a:avLst>
          </a:prstGeom>
          <a:solidFill>
            <a:srgbClr val="7030A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Arial"/>
              <a:buNone/>
            </a:pPr>
            <a:r>
              <a:rPr lang="en-US" sz="3600" b="1" i="0" u="none" strike="noStrike" cap="none">
                <a:solidFill>
                  <a:srgbClr val="FFFF00"/>
                </a:solidFill>
                <a:latin typeface="Arial"/>
                <a:ea typeface="Arial"/>
                <a:cs typeface="Arial"/>
                <a:sym typeface="Arial"/>
              </a:rPr>
              <a:t>B. 10</a:t>
            </a:r>
            <a:endParaRPr/>
          </a:p>
        </p:txBody>
      </p:sp>
      <p:sp>
        <p:nvSpPr>
          <p:cNvPr id="168" name="Google Shape;168;p56"/>
          <p:cNvSpPr/>
          <p:nvPr/>
        </p:nvSpPr>
        <p:spPr>
          <a:xfrm>
            <a:off x="6355171" y="5089369"/>
            <a:ext cx="3422923" cy="868222"/>
          </a:xfrm>
          <a:prstGeom prst="roundRect">
            <a:avLst>
              <a:gd name="adj" fmla="val 50000"/>
            </a:avLst>
          </a:prstGeom>
          <a:solidFill>
            <a:srgbClr val="7030A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Arial"/>
              <a:buNone/>
            </a:pPr>
            <a:r>
              <a:rPr lang="en-US" sz="3600" b="1" i="0" u="none" strike="noStrike" cap="none">
                <a:solidFill>
                  <a:srgbClr val="FFFF00"/>
                </a:solidFill>
                <a:latin typeface="Arial"/>
                <a:ea typeface="Arial"/>
                <a:cs typeface="Arial"/>
                <a:sym typeface="Arial"/>
              </a:rPr>
              <a:t>D. 4</a:t>
            </a:r>
            <a:endParaRPr/>
          </a:p>
        </p:txBody>
      </p:sp>
      <p:sp>
        <p:nvSpPr>
          <p:cNvPr id="169" name="Google Shape;169;p56"/>
          <p:cNvSpPr/>
          <p:nvPr/>
        </p:nvSpPr>
        <p:spPr>
          <a:xfrm>
            <a:off x="1928706" y="5089369"/>
            <a:ext cx="3287399" cy="835100"/>
          </a:xfrm>
          <a:prstGeom prst="roundRect">
            <a:avLst>
              <a:gd name="adj" fmla="val 50000"/>
            </a:avLst>
          </a:prstGeom>
          <a:solidFill>
            <a:srgbClr val="7030A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Arial"/>
              <a:buNone/>
            </a:pPr>
            <a:r>
              <a:rPr lang="en-US" sz="3600" b="1" i="0" u="none" strike="noStrike" cap="none">
                <a:solidFill>
                  <a:srgbClr val="FFFF00"/>
                </a:solidFill>
                <a:latin typeface="Arial"/>
                <a:ea typeface="Arial"/>
                <a:cs typeface="Arial"/>
                <a:sym typeface="Arial"/>
              </a:rPr>
              <a:t>C. 8</a:t>
            </a:r>
            <a:endParaRPr/>
          </a:p>
        </p:txBody>
      </p:sp>
      <p:sp>
        <p:nvSpPr>
          <p:cNvPr id="170" name="Google Shape;170;p56"/>
          <p:cNvSpPr/>
          <p:nvPr/>
        </p:nvSpPr>
        <p:spPr>
          <a:xfrm>
            <a:off x="1906845" y="4115322"/>
            <a:ext cx="3291873" cy="837265"/>
          </a:xfrm>
          <a:prstGeom prst="roundRect">
            <a:avLst>
              <a:gd name="adj" fmla="val 50000"/>
            </a:avLst>
          </a:prstGeom>
          <a:solidFill>
            <a:srgbClr val="7030A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3600"/>
              <a:buFont typeface="Arial"/>
              <a:buNone/>
            </a:pPr>
            <a:r>
              <a:rPr lang="en-US" sz="3600" b="1" i="0" u="none" strike="noStrike" cap="none">
                <a:solidFill>
                  <a:srgbClr val="FFFF00"/>
                </a:solidFill>
                <a:latin typeface="Arial"/>
                <a:ea typeface="Arial"/>
                <a:cs typeface="Arial"/>
                <a:sym typeface="Arial"/>
              </a:rPr>
              <a:t>A. 6</a:t>
            </a:r>
            <a:endParaRPr/>
          </a:p>
        </p:txBody>
      </p:sp>
      <p:grpSp>
        <p:nvGrpSpPr>
          <p:cNvPr id="171" name="Google Shape;171;p56"/>
          <p:cNvGrpSpPr/>
          <p:nvPr/>
        </p:nvGrpSpPr>
        <p:grpSpPr>
          <a:xfrm>
            <a:off x="3712464" y="349705"/>
            <a:ext cx="4087368" cy="2238383"/>
            <a:chOff x="4189628" y="349705"/>
            <a:chExt cx="3265120" cy="2238383"/>
          </a:xfrm>
        </p:grpSpPr>
        <p:pic>
          <p:nvPicPr>
            <p:cNvPr id="172" name="Google Shape;172;p56"/>
            <p:cNvPicPr preferRelativeResize="0"/>
            <p:nvPr/>
          </p:nvPicPr>
          <p:blipFill rotWithShape="1">
            <a:blip r:embed="rId6">
              <a:alphaModFix/>
            </a:blip>
            <a:srcRect/>
            <a:stretch/>
          </p:blipFill>
          <p:spPr>
            <a:xfrm>
              <a:off x="4490264" y="349705"/>
              <a:ext cx="2663848" cy="2238383"/>
            </a:xfrm>
            <a:prstGeom prst="rect">
              <a:avLst/>
            </a:prstGeom>
            <a:noFill/>
            <a:ln>
              <a:noFill/>
            </a:ln>
          </p:spPr>
        </p:pic>
        <p:sp>
          <p:nvSpPr>
            <p:cNvPr id="173" name="Google Shape;173;p56"/>
            <p:cNvSpPr/>
            <p:nvPr/>
          </p:nvSpPr>
          <p:spPr>
            <a:xfrm>
              <a:off x="4189628" y="1593612"/>
              <a:ext cx="3265120" cy="7683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4400"/>
                <a:buFont typeface="Arial"/>
                <a:buNone/>
              </a:pPr>
              <a:r>
                <a:rPr lang="en-US" sz="4400" b="1" i="0" u="none" strike="noStrike" cap="none">
                  <a:solidFill>
                    <a:srgbClr val="002060"/>
                  </a:solidFill>
                  <a:latin typeface="Arial"/>
                  <a:ea typeface="Arial"/>
                  <a:cs typeface="Arial"/>
                  <a:sym typeface="Arial"/>
                </a:rPr>
                <a:t>16 – 6 = ?</a:t>
              </a:r>
              <a:endParaRPr/>
            </a:p>
          </p:txBody>
        </p:sp>
      </p:grpSp>
      <p:pic>
        <p:nvPicPr>
          <p:cNvPr id="174" name="Google Shape;174;p56"/>
          <p:cNvPicPr preferRelativeResize="0"/>
          <p:nvPr/>
        </p:nvPicPr>
        <p:blipFill rotWithShape="1">
          <a:blip r:embed="rId7">
            <a:alphaModFix/>
          </a:blip>
          <a:srcRect/>
          <a:stretch/>
        </p:blipFill>
        <p:spPr>
          <a:xfrm>
            <a:off x="797283" y="1387915"/>
            <a:ext cx="3176441" cy="3176441"/>
          </a:xfrm>
          <a:prstGeom prst="rect">
            <a:avLst/>
          </a:prstGeom>
          <a:noFill/>
          <a:ln>
            <a:noFill/>
          </a:ln>
        </p:spPr>
      </p:pic>
      <p:pic>
        <p:nvPicPr>
          <p:cNvPr id="175" name="Google Shape;175;p56"/>
          <p:cNvPicPr preferRelativeResize="0"/>
          <p:nvPr/>
        </p:nvPicPr>
        <p:blipFill rotWithShape="1">
          <a:blip r:embed="rId8">
            <a:alphaModFix/>
          </a:blip>
          <a:srcRect/>
          <a:stretch/>
        </p:blipFill>
        <p:spPr>
          <a:xfrm flipH="1">
            <a:off x="10685328" y="2976135"/>
            <a:ext cx="709389" cy="920124"/>
          </a:xfrm>
          <a:prstGeom prst="rect">
            <a:avLst/>
          </a:prstGeom>
          <a:noFill/>
          <a:ln>
            <a:noFill/>
          </a:ln>
        </p:spPr>
      </p:pic>
      <p:pic>
        <p:nvPicPr>
          <p:cNvPr id="176" name="Google Shape;176;p56"/>
          <p:cNvPicPr preferRelativeResize="0"/>
          <p:nvPr/>
        </p:nvPicPr>
        <p:blipFill rotWithShape="1">
          <a:blip r:embed="rId8">
            <a:alphaModFix/>
          </a:blip>
          <a:srcRect/>
          <a:stretch/>
        </p:blipFill>
        <p:spPr>
          <a:xfrm>
            <a:off x="1299844" y="3233695"/>
            <a:ext cx="628862" cy="920124"/>
          </a:xfrm>
          <a:prstGeom prst="rect">
            <a:avLst/>
          </a:prstGeom>
          <a:noFill/>
          <a:ln>
            <a:noFill/>
          </a:ln>
        </p:spPr>
      </p:pic>
      <p:pic>
        <p:nvPicPr>
          <p:cNvPr id="177" name="Google Shape;177;p56"/>
          <p:cNvPicPr preferRelativeResize="0"/>
          <p:nvPr/>
        </p:nvPicPr>
        <p:blipFill rotWithShape="1">
          <a:blip r:embed="rId8">
            <a:alphaModFix/>
          </a:blip>
          <a:srcRect/>
          <a:stretch/>
        </p:blipFill>
        <p:spPr>
          <a:xfrm>
            <a:off x="734133" y="3143599"/>
            <a:ext cx="628862" cy="920124"/>
          </a:xfrm>
          <a:prstGeom prst="rect">
            <a:avLst/>
          </a:prstGeom>
          <a:noFill/>
          <a:ln>
            <a:noFill/>
          </a:ln>
        </p:spPr>
      </p:pic>
      <p:pic>
        <p:nvPicPr>
          <p:cNvPr id="178" name="Google Shape;178;p56"/>
          <p:cNvPicPr preferRelativeResize="0"/>
          <p:nvPr/>
        </p:nvPicPr>
        <p:blipFill rotWithShape="1">
          <a:blip r:embed="rId8">
            <a:alphaModFix/>
          </a:blip>
          <a:srcRect/>
          <a:stretch/>
        </p:blipFill>
        <p:spPr>
          <a:xfrm>
            <a:off x="482595" y="3429000"/>
            <a:ext cx="628862" cy="920124"/>
          </a:xfrm>
          <a:prstGeom prst="rect">
            <a:avLst/>
          </a:prstGeom>
          <a:noFill/>
          <a:ln>
            <a:noFill/>
          </a:ln>
        </p:spPr>
      </p:pic>
      <p:pic>
        <p:nvPicPr>
          <p:cNvPr id="179" name="Google Shape;179;p56"/>
          <p:cNvPicPr preferRelativeResize="0"/>
          <p:nvPr/>
        </p:nvPicPr>
        <p:blipFill rotWithShape="1">
          <a:blip r:embed="rId8">
            <a:alphaModFix/>
          </a:blip>
          <a:srcRect/>
          <a:stretch/>
        </p:blipFill>
        <p:spPr>
          <a:xfrm>
            <a:off x="11077" y="3073320"/>
            <a:ext cx="628862" cy="920124"/>
          </a:xfrm>
          <a:prstGeom prst="rect">
            <a:avLst/>
          </a:prstGeom>
          <a:noFill/>
          <a:ln>
            <a:noFill/>
          </a:ln>
        </p:spPr>
      </p:pic>
      <p:sp>
        <p:nvSpPr>
          <p:cNvPr id="2" name="Nổ: 8 Điểm 1">
            <a:extLst>
              <a:ext uri="{FF2B5EF4-FFF2-40B4-BE49-F238E27FC236}">
                <a16:creationId xmlns:a16="http://schemas.microsoft.com/office/drawing/2014/main" id="{B496EFF6-4F34-0EB8-46F0-81A3DEF508C6}"/>
              </a:ext>
            </a:extLst>
          </p:cNvPr>
          <p:cNvSpPr/>
          <p:nvPr/>
        </p:nvSpPr>
        <p:spPr>
          <a:xfrm>
            <a:off x="21951" y="-52253"/>
            <a:ext cx="1353997" cy="531223"/>
          </a:xfrm>
          <a:prstGeom prst="irregularSeal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fade">
                                      <p:cBhvr>
                                        <p:cTn id="7" dur="5000"/>
                                        <p:tgtEl>
                                          <p:spTgt spid="1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68"/>
                                        </p:tgtEl>
                                      </p:cBhvr>
                                    </p:animEffect>
                                    <p:set>
                                      <p:cBhvr>
                                        <p:cTn id="12" dur="1" fill="hold">
                                          <p:stCondLst>
                                            <p:cond delay="500"/>
                                          </p:stCondLst>
                                        </p:cTn>
                                        <p:tgtEl>
                                          <p:spTgt spid="16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70"/>
                                        </p:tgtEl>
                                      </p:cBhvr>
                                    </p:animEffect>
                                    <p:set>
                                      <p:cBhvr>
                                        <p:cTn id="17" dur="1" fill="hold">
                                          <p:stCondLst>
                                            <p:cond delay="500"/>
                                          </p:stCondLst>
                                        </p:cTn>
                                        <p:tgtEl>
                                          <p:spTgt spid="17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69"/>
                                        </p:tgtEl>
                                      </p:cBhvr>
                                    </p:animEffect>
                                    <p:set>
                                      <p:cBhvr>
                                        <p:cTn id="22" dur="1" fill="hold">
                                          <p:stCondLst>
                                            <p:cond delay="500"/>
                                          </p:stCondLst>
                                        </p:cTn>
                                        <p:tgtEl>
                                          <p:spTgt spid="1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3"/>
        <p:cNvGrpSpPr/>
        <p:nvPr/>
      </p:nvGrpSpPr>
      <p:grpSpPr>
        <a:xfrm>
          <a:off x="0" y="0"/>
          <a:ext cx="0" cy="0"/>
          <a:chOff x="0" y="0"/>
          <a:chExt cx="0" cy="0"/>
        </a:xfrm>
      </p:grpSpPr>
      <p:pic>
        <p:nvPicPr>
          <p:cNvPr id="184" name="Google Shape;184;p57"/>
          <p:cNvPicPr preferRelativeResize="0"/>
          <p:nvPr/>
        </p:nvPicPr>
        <p:blipFill rotWithShape="1">
          <a:blip r:embed="rId4">
            <a:alphaModFix/>
          </a:blip>
          <a:srcRect/>
          <a:stretch/>
        </p:blipFill>
        <p:spPr>
          <a:xfrm>
            <a:off x="0" y="0"/>
            <a:ext cx="12192000" cy="6446916"/>
          </a:xfrm>
          <a:prstGeom prst="rect">
            <a:avLst/>
          </a:prstGeom>
          <a:noFill/>
          <a:ln>
            <a:noFill/>
          </a:ln>
        </p:spPr>
      </p:pic>
      <p:pic>
        <p:nvPicPr>
          <p:cNvPr id="185" name="Google Shape;185;p57"/>
          <p:cNvPicPr preferRelativeResize="0"/>
          <p:nvPr/>
        </p:nvPicPr>
        <p:blipFill rotWithShape="1">
          <a:blip r:embed="rId5">
            <a:alphaModFix/>
          </a:blip>
          <a:srcRect/>
          <a:stretch/>
        </p:blipFill>
        <p:spPr>
          <a:xfrm>
            <a:off x="4528399" y="2874354"/>
            <a:ext cx="3176441" cy="3176441"/>
          </a:xfrm>
          <a:prstGeom prst="rect">
            <a:avLst/>
          </a:prstGeom>
          <a:noFill/>
          <a:ln>
            <a:noFill/>
          </a:ln>
        </p:spPr>
      </p:pic>
      <p:pic>
        <p:nvPicPr>
          <p:cNvPr id="186" name="Google Shape;186;p57"/>
          <p:cNvPicPr preferRelativeResize="0"/>
          <p:nvPr/>
        </p:nvPicPr>
        <p:blipFill rotWithShape="1">
          <a:blip r:embed="rId6">
            <a:alphaModFix/>
          </a:blip>
          <a:srcRect/>
          <a:stretch/>
        </p:blipFill>
        <p:spPr>
          <a:xfrm>
            <a:off x="5060616" y="4784457"/>
            <a:ext cx="628862" cy="920124"/>
          </a:xfrm>
          <a:prstGeom prst="rect">
            <a:avLst/>
          </a:prstGeom>
          <a:noFill/>
          <a:ln>
            <a:noFill/>
          </a:ln>
        </p:spPr>
      </p:pic>
      <p:pic>
        <p:nvPicPr>
          <p:cNvPr id="187" name="Google Shape;187;p57"/>
          <p:cNvPicPr preferRelativeResize="0"/>
          <p:nvPr/>
        </p:nvPicPr>
        <p:blipFill rotWithShape="1">
          <a:blip r:embed="rId6">
            <a:alphaModFix/>
          </a:blip>
          <a:srcRect/>
          <a:stretch/>
        </p:blipFill>
        <p:spPr>
          <a:xfrm flipH="1">
            <a:off x="7684421" y="4577633"/>
            <a:ext cx="628862" cy="920124"/>
          </a:xfrm>
          <a:prstGeom prst="rect">
            <a:avLst/>
          </a:prstGeom>
          <a:noFill/>
          <a:ln>
            <a:noFill/>
          </a:ln>
        </p:spPr>
      </p:pic>
      <p:pic>
        <p:nvPicPr>
          <p:cNvPr id="188" name="Google Shape;188;p57"/>
          <p:cNvPicPr preferRelativeResize="0"/>
          <p:nvPr/>
        </p:nvPicPr>
        <p:blipFill rotWithShape="1">
          <a:blip r:embed="rId6">
            <a:alphaModFix/>
          </a:blip>
          <a:srcRect/>
          <a:stretch/>
        </p:blipFill>
        <p:spPr>
          <a:xfrm>
            <a:off x="5831977" y="4936857"/>
            <a:ext cx="628862" cy="920124"/>
          </a:xfrm>
          <a:prstGeom prst="rect">
            <a:avLst/>
          </a:prstGeom>
          <a:noFill/>
          <a:ln>
            <a:noFill/>
          </a:ln>
        </p:spPr>
      </p:pic>
      <p:pic>
        <p:nvPicPr>
          <p:cNvPr id="189" name="Google Shape;189;p57"/>
          <p:cNvPicPr preferRelativeResize="0"/>
          <p:nvPr/>
        </p:nvPicPr>
        <p:blipFill rotWithShape="1">
          <a:blip r:embed="rId6">
            <a:alphaModFix/>
          </a:blip>
          <a:srcRect/>
          <a:stretch/>
        </p:blipFill>
        <p:spPr>
          <a:xfrm flipH="1">
            <a:off x="7055559" y="4894195"/>
            <a:ext cx="628862" cy="920124"/>
          </a:xfrm>
          <a:prstGeom prst="rect">
            <a:avLst/>
          </a:prstGeom>
          <a:noFill/>
          <a:ln>
            <a:noFill/>
          </a:ln>
        </p:spPr>
      </p:pic>
      <p:pic>
        <p:nvPicPr>
          <p:cNvPr id="190" name="Google Shape;190;p57"/>
          <p:cNvPicPr preferRelativeResize="0"/>
          <p:nvPr/>
        </p:nvPicPr>
        <p:blipFill rotWithShape="1">
          <a:blip r:embed="rId6">
            <a:alphaModFix/>
          </a:blip>
          <a:srcRect/>
          <a:stretch/>
        </p:blipFill>
        <p:spPr>
          <a:xfrm flipH="1">
            <a:off x="7147228" y="3864333"/>
            <a:ext cx="628862" cy="920124"/>
          </a:xfrm>
          <a:prstGeom prst="rect">
            <a:avLst/>
          </a:prstGeom>
          <a:noFill/>
          <a:ln>
            <a:noFill/>
          </a:ln>
        </p:spPr>
      </p:pic>
      <p:sp>
        <p:nvSpPr>
          <p:cNvPr id="191" name="Google Shape;191;p57"/>
          <p:cNvSpPr/>
          <p:nvPr/>
        </p:nvSpPr>
        <p:spPr>
          <a:xfrm>
            <a:off x="3419110" y="2119817"/>
            <a:ext cx="5806398" cy="1107996"/>
          </a:xfrm>
          <a:prstGeom prst="rect">
            <a:avLst/>
          </a:prstGeom>
        </p:spPr>
        <p:txBody>
          <a:bodyPr>
            <a:prstTxWarp prst="textPlain">
              <a:avLst/>
            </a:prstTxWarp>
          </a:bodyPr>
          <a:lstStyle/>
          <a:p>
            <a:pPr lvl="0" algn="ctr"/>
            <a:r>
              <a:rPr b="1" i="0">
                <a:ln w="9525" cap="flat" cmpd="sng">
                  <a:solidFill>
                    <a:srgbClr val="ED7D31"/>
                  </a:solidFill>
                  <a:prstDash val="solid"/>
                  <a:round/>
                  <a:headEnd type="none" w="sm" len="sm"/>
                  <a:tailEnd type="none" w="sm" len="sm"/>
                </a:ln>
                <a:solidFill>
                  <a:srgbClr val="002060"/>
                </a:solidFill>
                <a:latin typeface="Arial"/>
              </a:rPr>
              <a:t>Cảm ơn các bạn!</a:t>
            </a:r>
          </a:p>
        </p:txBody>
      </p:sp>
    </p:spTree>
  </p:cSld>
  <p:clrMapOvr>
    <a:masterClrMapping/>
  </p:clrMapOvr>
  <mc:AlternateContent xmlns:mc="http://schemas.openxmlformats.org/markup-compatibility/2006" xmlns:p14="http://schemas.microsoft.com/office/powerpoint/2010/main">
    <mc:Choice Requires="p14">
      <p:transition spd="slow" p14:dur="16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715</Words>
  <Application>Microsoft Office PowerPoint</Application>
  <PresentationFormat>Màn hình rộng</PresentationFormat>
  <Paragraphs>162</Paragraphs>
  <Slides>28</Slides>
  <Notes>28</Notes>
  <HiddenSlides>0</HiddenSlides>
  <MMClips>0</MMClips>
  <ScaleCrop>false</ScaleCrop>
  <HeadingPairs>
    <vt:vector size="6" baseType="variant">
      <vt:variant>
        <vt:lpstr>Phông được Dùng</vt:lpstr>
      </vt:variant>
      <vt:variant>
        <vt:i4>4</vt:i4>
      </vt:variant>
      <vt:variant>
        <vt:lpstr>Chủ đề</vt:lpstr>
      </vt:variant>
      <vt:variant>
        <vt:i4>1</vt:i4>
      </vt:variant>
      <vt:variant>
        <vt:lpstr>Tiêu đề Bản chiếu</vt:lpstr>
      </vt:variant>
      <vt:variant>
        <vt:i4>28</vt:i4>
      </vt:variant>
    </vt:vector>
  </HeadingPairs>
  <TitlesOfParts>
    <vt:vector size="33" baseType="lpstr">
      <vt:lpstr>Arial</vt:lpstr>
      <vt:lpstr>Calibri</vt:lpstr>
      <vt:lpstr>Noto Sans Symbols</vt:lpstr>
      <vt:lpstr>Times New Roman</vt:lpstr>
      <vt:lpstr>1_Office Theme</vt:lpstr>
      <vt:lpstr>Tuần 5 Bài 16: Phép trừ (có nhớ) trong phạm vi 20</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BENR-</dc:creator>
  <cp:lastModifiedBy>Minh Duong Thu</cp:lastModifiedBy>
  <cp:revision>2</cp:revision>
  <dcterms:created xsi:type="dcterms:W3CDTF">2021-02-20T02:56:00Z</dcterms:created>
  <dcterms:modified xsi:type="dcterms:W3CDTF">2025-11-07T01:13:56Z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