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2"/>
  </p:notesMasterIdLst>
  <p:sldIdLst>
    <p:sldId id="418" r:id="rId2"/>
    <p:sldId id="419" r:id="rId3"/>
    <p:sldId id="277" r:id="rId4"/>
    <p:sldId id="278" r:id="rId5"/>
    <p:sldId id="279" r:id="rId6"/>
    <p:sldId id="280" r:id="rId7"/>
    <p:sldId id="329" r:id="rId8"/>
    <p:sldId id="282" r:id="rId9"/>
    <p:sldId id="420" r:id="rId10"/>
    <p:sldId id="312" r:id="rId11"/>
    <p:sldId id="317" r:id="rId12"/>
    <p:sldId id="316" r:id="rId13"/>
    <p:sldId id="311" r:id="rId14"/>
    <p:sldId id="320" r:id="rId15"/>
    <p:sldId id="321" r:id="rId16"/>
    <p:sldId id="331" r:id="rId17"/>
    <p:sldId id="332" r:id="rId18"/>
    <p:sldId id="333" r:id="rId19"/>
    <p:sldId id="382" r:id="rId20"/>
    <p:sldId id="421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 NGUYEN" userId="c3d78a5a685e6f1d" providerId="LiveId" clId="{0530E4B3-6C19-42E4-A41F-34D69F4BC72A}"/>
    <pc:docChg chg="modSld">
      <pc:chgData name="AN NGUYEN" userId="c3d78a5a685e6f1d" providerId="LiveId" clId="{0530E4B3-6C19-42E4-A41F-34D69F4BC72A}" dt="2025-11-05T11:34:21.082" v="7" actId="122"/>
      <pc:docMkLst>
        <pc:docMk/>
      </pc:docMkLst>
      <pc:sldChg chg="modSp mod">
        <pc:chgData name="AN NGUYEN" userId="c3d78a5a685e6f1d" providerId="LiveId" clId="{0530E4B3-6C19-42E4-A41F-34D69F4BC72A}" dt="2025-11-05T11:28:51.645" v="2" actId="14100"/>
        <pc:sldMkLst>
          <pc:docMk/>
          <pc:sldMk cId="0" sldId="280"/>
        </pc:sldMkLst>
        <pc:spChg chg="mod">
          <ac:chgData name="AN NGUYEN" userId="c3d78a5a685e6f1d" providerId="LiveId" clId="{0530E4B3-6C19-42E4-A41F-34D69F4BC72A}" dt="2025-11-05T11:28:33.944" v="0" actId="1076"/>
          <ac:spMkLst>
            <pc:docMk/>
            <pc:sldMk cId="0" sldId="280"/>
            <ac:spMk id="3" creationId="{00000000-0000-0000-0000-000000000000}"/>
          </ac:spMkLst>
        </pc:spChg>
        <pc:spChg chg="mod">
          <ac:chgData name="AN NGUYEN" userId="c3d78a5a685e6f1d" providerId="LiveId" clId="{0530E4B3-6C19-42E4-A41F-34D69F4BC72A}" dt="2025-11-05T11:28:51.645" v="2" actId="14100"/>
          <ac:spMkLst>
            <pc:docMk/>
            <pc:sldMk cId="0" sldId="280"/>
            <ac:spMk id="21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34:21.082" v="7" actId="122"/>
        <pc:sldMkLst>
          <pc:docMk/>
          <pc:sldMk cId="0" sldId="422"/>
        </pc:sldMkLst>
        <pc:spChg chg="mod">
          <ac:chgData name="AN NGUYEN" userId="c3d78a5a685e6f1d" providerId="LiveId" clId="{0530E4B3-6C19-42E4-A41F-34D69F4BC72A}" dt="2025-11-05T11:34:21.082" v="7" actId="122"/>
          <ac:spMkLst>
            <pc:docMk/>
            <pc:sldMk cId="0" sldId="422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lang="en-US" sz="1200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png"/><Relationship Id="rId7" Type="http://schemas.openxmlformats.org/officeDocument/2006/relationships/image" Target="../media/image53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6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10" Type="http://schemas.openxmlformats.org/officeDocument/2006/relationships/image" Target="../media/image32.GIF"/><Relationship Id="rId4" Type="http://schemas.openxmlformats.org/officeDocument/2006/relationships/image" Target="../media/image58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12" Type="http://schemas.openxmlformats.org/officeDocument/2006/relationships/image" Target="../media/image32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3.jpe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GIF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20.GIF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jpeg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GIF"/><Relationship Id="rId3" Type="http://schemas.microsoft.com/office/2007/relationships/media" Target="../media/media3.mp3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GIF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.jpe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29.jpeg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GIF"/><Relationship Id="rId5" Type="http://schemas.openxmlformats.org/officeDocument/2006/relationships/audio" Target="../media/audio1.wav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33.jpe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7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-356616" y="2814638"/>
            <a:ext cx="13234988" cy="246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D4E8EDBC-BE14-62F2-0F26-1C086BEDD02B}"/>
              </a:ext>
            </a:extLst>
          </p:cNvPr>
          <p:cNvSpPr/>
          <p:nvPr/>
        </p:nvSpPr>
        <p:spPr>
          <a:xfrm>
            <a:off x="319179" y="94891"/>
            <a:ext cx="1371600" cy="310551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>
            <a:fillRect/>
          </a:stretch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2687713" y="341142"/>
            <a:ext cx="7362061" cy="799110"/>
            <a:chOff x="1208564" y="356727"/>
            <a:chExt cx="3428086" cy="722212"/>
          </a:xfrm>
        </p:grpSpPr>
        <p:sp>
          <p:nvSpPr>
            <p:cNvPr id="72" name="Flowchart: Alternate Process 71"/>
            <p:cNvSpPr/>
            <p:nvPr/>
          </p:nvSpPr>
          <p:spPr>
            <a:xfrm>
              <a:off x="1459343" y="390474"/>
              <a:ext cx="3177307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a)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Rectangle: Rounded Corners 5"/>
          <p:cNvSpPr/>
          <p:nvPr/>
        </p:nvSpPr>
        <p:spPr>
          <a:xfrm rot="21171660">
            <a:off x="2597501" y="2604553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10 - 1</a:t>
            </a:r>
          </a:p>
        </p:txBody>
      </p:sp>
      <p:sp>
        <p:nvSpPr>
          <p:cNvPr id="25" name="Rectangle: Rounded Corners 24"/>
          <p:cNvSpPr/>
          <p:nvPr/>
        </p:nvSpPr>
        <p:spPr>
          <a:xfrm rot="270364">
            <a:off x="5065205" y="228793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10 - 7</a:t>
            </a:r>
          </a:p>
        </p:txBody>
      </p:sp>
      <p:sp>
        <p:nvSpPr>
          <p:cNvPr id="26" name="Rectangle: Rounded Corners 25"/>
          <p:cNvSpPr/>
          <p:nvPr/>
        </p:nvSpPr>
        <p:spPr>
          <a:xfrm rot="171883">
            <a:off x="7630416" y="2443278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3682240" y="4264024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10 - 4</a:t>
            </a:r>
          </a:p>
        </p:txBody>
      </p:sp>
      <p:sp>
        <p:nvSpPr>
          <p:cNvPr id="28" name="Rectangle: Rounded Corners 27"/>
          <p:cNvSpPr/>
          <p:nvPr/>
        </p:nvSpPr>
        <p:spPr>
          <a:xfrm rot="173918">
            <a:off x="6677808" y="4149249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10 - 8</a:t>
            </a:r>
          </a:p>
        </p:txBody>
      </p:sp>
      <p:sp>
        <p:nvSpPr>
          <p:cNvPr id="8" name="Speech Bubble: Oval 7"/>
          <p:cNvSpPr/>
          <p:nvPr/>
        </p:nvSpPr>
        <p:spPr>
          <a:xfrm>
            <a:off x="1273446" y="1178441"/>
            <a:ext cx="1714996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" panose="020B0604020202020204"/>
              </a:rPr>
              <a:t>10 - 3</a:t>
            </a:r>
          </a:p>
        </p:txBody>
      </p:sp>
      <p:sp>
        <p:nvSpPr>
          <p:cNvPr id="31" name="Speech Bubble: Oval 30"/>
          <p:cNvSpPr/>
          <p:nvPr/>
        </p:nvSpPr>
        <p:spPr>
          <a:xfrm>
            <a:off x="9383545" y="1124895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/>
              </a:rPr>
              <a:t>7</a:t>
            </a:r>
          </a:p>
        </p:txBody>
      </p:sp>
      <p:grpSp>
        <p:nvGrpSpPr>
          <p:cNvPr id="35" name="Group 34"/>
          <p:cNvGrpSpPr/>
          <p:nvPr/>
        </p:nvGrpSpPr>
        <p:grpSpPr>
          <a:xfrm rot="577334">
            <a:off x="6086538" y="1959627"/>
            <a:ext cx="1489107" cy="2296932"/>
            <a:chOff x="5361617" y="6110087"/>
            <a:chExt cx="1489107" cy="22969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>
              <a:fillRect/>
            </a:stretch>
          </p:blipFill>
          <p:spPr>
            <a:xfrm>
              <a:off x="5361617" y="6110087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731253" y="6554887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1124947">
            <a:off x="4735988" y="3821914"/>
            <a:ext cx="1512653" cy="1999249"/>
            <a:chOff x="10284462" y="6855692"/>
            <a:chExt cx="1512653" cy="199924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/>
            <a:srcRect l="21826" r="17475" b="10761"/>
            <a:stretch>
              <a:fillRect/>
            </a:stretch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0677644" y="7353550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6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382105" y="2065032"/>
            <a:ext cx="1744660" cy="1959996"/>
            <a:chOff x="13097023" y="6006593"/>
            <a:chExt cx="1744660" cy="195999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/>
            <a:srcRect b="28921"/>
            <a:stretch>
              <a:fillRect/>
            </a:stretch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3722212" y="6311360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9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 rot="500095">
            <a:off x="7678523" y="3938644"/>
            <a:ext cx="1414398" cy="2023887"/>
            <a:chOff x="6774260" y="5572222"/>
            <a:chExt cx="1674383" cy="241878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/>
            <a:srcRect b="14612"/>
            <a:stretch>
              <a:fillRect/>
            </a:stretch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7313806" y="5954865"/>
              <a:ext cx="1119471" cy="77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2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430458">
            <a:off x="8770622" y="2166361"/>
            <a:ext cx="1309302" cy="1884561"/>
            <a:chOff x="8323806" y="6849702"/>
            <a:chExt cx="1428615" cy="199924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/>
            <a:srcRect b="30579"/>
            <a:stretch>
              <a:fillRect/>
            </a:stretch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632950" y="7201626"/>
              <a:ext cx="1119471" cy="68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58" b="93154" l="1832" r="17134">
                        <a14:foregroundMark x1="7866" y1="10758" x2="7866" y2="10758"/>
                        <a14:foregroundMark x1="9806" y1="45721" x2="16595" y2="45966"/>
                        <a14:foregroundMark x1="6897" y1="43032" x2="11746" y2="42787"/>
                        <a14:foregroundMark x1="11746" y1="42787" x2="16379" y2="42787"/>
                        <a14:foregroundMark x1="16379" y1="42787" x2="17134" y2="44499"/>
                        <a14:foregroundMark x1="6466" y1="47433" x2="16595" y2="48411"/>
                        <a14:foregroundMark x1="6142" y1="50122" x2="16918" y2="50122"/>
                        <a14:foregroundMark x1="6573" y1="81663" x2="6573" y2="81663"/>
                        <a14:foregroundMark x1="11099" y1="81663" x2="11099" y2="81663"/>
                        <a14:foregroundMark x1="7220" y1="93154" x2="7220" y2="93154"/>
                      </a14:backgroundRemoval>
                    </a14:imgEffect>
                  </a14:imgLayer>
                </a14:imgProps>
              </a:ext>
            </a:extLst>
          </a:blip>
          <a:srcRect l="-1" t="2262" r="81311"/>
          <a:stretch>
            <a:fillRect/>
          </a:stretch>
        </p:blipFill>
        <p:spPr>
          <a:xfrm>
            <a:off x="448461" y="1711685"/>
            <a:ext cx="1887780" cy="43509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2" b="91443" l="78664" r="98384">
                        <a14:foregroundMark x1="78664" y1="40098" x2="78664" y2="40098"/>
                        <a14:foregroundMark x1="91703" y1="39853" x2="91703" y2="39853"/>
                        <a14:foregroundMark x1="87284" y1="88998" x2="87284" y2="88998"/>
                        <a14:foregroundMark x1="87069" y1="84597" x2="87069" y2="84597"/>
                        <a14:foregroundMark x1="86099" y1="87775" x2="86099" y2="87775"/>
                        <a14:foregroundMark x1="94720" y1="90465" x2="94720" y2="90465"/>
                        <a14:foregroundMark x1="93750" y1="88998" x2="93750" y2="88998"/>
                        <a14:foregroundMark x1="93750" y1="88753" x2="93750" y2="88753"/>
                        <a14:foregroundMark x1="89978" y1="90709" x2="89978" y2="90709"/>
                        <a14:foregroundMark x1="92780" y1="89242" x2="92780" y2="89242"/>
                        <a14:foregroundMark x1="91810" y1="89731" x2="91810" y2="89731"/>
                        <a14:foregroundMark x1="88039" y1="89731" x2="91379" y2="89731"/>
                        <a14:foregroundMark x1="86099" y1="91198" x2="86099" y2="91198"/>
                        <a14:foregroundMark x1="85668" y1="91198" x2="85668" y2="91198"/>
                        <a14:foregroundMark x1="93103" y1="91687" x2="93103" y2="91687"/>
                        <a14:foregroundMark x1="93966" y1="91687" x2="93966" y2="91687"/>
                        <a14:foregroundMark x1="95366" y1="90465" x2="95366" y2="90465"/>
                        <a14:foregroundMark x1="95797" y1="90465" x2="95797" y2="90465"/>
                        <a14:foregroundMark x1="95905" y1="88998" x2="95905" y2="88998"/>
                        <a14:foregroundMark x1="85345" y1="91198" x2="85345" y2="91198"/>
                        <a14:foregroundMark x1="84806" y1="90954" x2="84806" y2="90954"/>
                        <a14:foregroundMark x1="84591" y1="90465" x2="84591" y2="90465"/>
                        <a14:foregroundMark x1="92241" y1="8802" x2="92241" y2="8802"/>
                        <a14:foregroundMark x1="97629" y1="59902" x2="97629" y2="59902"/>
                        <a14:foregroundMark x1="98384" y1="62103" x2="98384" y2="62103"/>
                      </a14:backgroundRemoval>
                    </a14:imgEffect>
                  </a14:imgLayer>
                </a14:imgProps>
              </a:ext>
            </a:extLst>
          </a:blip>
          <a:srcRect l="77639" t="6489" r="1221" b="5354"/>
          <a:stretch>
            <a:fillRect/>
          </a:stretch>
        </p:blipFill>
        <p:spPr>
          <a:xfrm>
            <a:off x="9484059" y="2179830"/>
            <a:ext cx="2088473" cy="383841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Nổ: 8 Điểm 2">
            <a:extLst>
              <a:ext uri="{FF2B5EF4-FFF2-40B4-BE49-F238E27FC236}">
                <a16:creationId xmlns:a16="http://schemas.microsoft.com/office/drawing/2014/main" id="{38B34423-E0DE-9246-5756-677ABA1E7478}"/>
              </a:ext>
            </a:extLst>
          </p:cNvPr>
          <p:cNvSpPr/>
          <p:nvPr/>
        </p:nvSpPr>
        <p:spPr>
          <a:xfrm>
            <a:off x="0" y="6425891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8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85644" y="287068"/>
            <a:ext cx="2516248" cy="799110"/>
            <a:chOff x="1196213" y="255456"/>
            <a:chExt cx="1224716" cy="722212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1458572" y="358944"/>
              <a:ext cx="962357" cy="54512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a.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96213" y="255456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6617" y="1494029"/>
            <a:ext cx="3613760" cy="2190337"/>
            <a:chOff x="1046305" y="1346583"/>
            <a:chExt cx="3613760" cy="2190337"/>
          </a:xfrm>
        </p:grpSpPr>
        <p:grpSp>
          <p:nvGrpSpPr>
            <p:cNvPr id="10" name="Group 9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12 – 2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17 – 7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25296" y="1246164"/>
            <a:ext cx="3349779" cy="2443467"/>
            <a:chOff x="6007005" y="1086391"/>
            <a:chExt cx="3349779" cy="2443467"/>
          </a:xfrm>
        </p:grpSpPr>
        <p:grpSp>
          <p:nvGrpSpPr>
            <p:cNvPr id="15" name="Group 14"/>
            <p:cNvGrpSpPr/>
            <p:nvPr/>
          </p:nvGrpSpPr>
          <p:grpSpPr>
            <a:xfrm>
              <a:off x="6007005" y="1086391"/>
              <a:ext cx="3349779" cy="2443467"/>
              <a:chOff x="4559499" y="736014"/>
              <a:chExt cx="3349779" cy="2443467"/>
            </a:xfrm>
          </p:grpSpPr>
          <p:sp>
            <p:nvSpPr>
              <p:cNvPr id="17" name="Rounded Rectangle 33"/>
              <p:cNvSpPr/>
              <p:nvPr/>
            </p:nvSpPr>
            <p:spPr>
              <a:xfrm>
                <a:off x="5114326" y="1318597"/>
                <a:ext cx="2794952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/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– 6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– 8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22895" y="1364615"/>
            <a:ext cx="3630295" cy="2324735"/>
            <a:chOff x="3658265" y="3795250"/>
            <a:chExt cx="3205805" cy="2324768"/>
          </a:xfrm>
        </p:grpSpPr>
        <p:grpSp>
          <p:nvGrpSpPr>
            <p:cNvPr id="20" name="Group 19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/>
            <p:cNvSpPr txBox="1"/>
            <p:nvPr/>
          </p:nvSpPr>
          <p:spPr>
            <a:xfrm>
              <a:off x="4108904" y="4609175"/>
              <a:ext cx="2153264" cy="1230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15 – 5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19 – 9 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97380" y="4928466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 = 15 -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26587" y="4928466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 = 19 -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91763" y="4909030"/>
            <a:ext cx="24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 = 17 - 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5719901" y="3931310"/>
            <a:ext cx="1586763" cy="66734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b.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42" name="TextBox4">
            <a:extLst>
              <a:ext uri="{FF2B5EF4-FFF2-40B4-BE49-F238E27FC236}">
                <a16:creationId xmlns:a16="http://schemas.microsoft.com/office/drawing/2014/main" id="{4F7483A6-270C-EF81-34D1-B00B82DC3AB1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85988"/>
            <a:ext cx="6127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3" name="TextBox1">
            <a:extLst>
              <a:ext uri="{FF2B5EF4-FFF2-40B4-BE49-F238E27FC236}">
                <a16:creationId xmlns:a16="http://schemas.microsoft.com/office/drawing/2014/main" id="{ADF767E6-B64C-0222-E4EB-975FA90DD227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67025"/>
            <a:ext cx="612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4" name="TextBox2">
            <a:extLst>
              <a:ext uri="{FF2B5EF4-FFF2-40B4-BE49-F238E27FC236}">
                <a16:creationId xmlns:a16="http://schemas.microsoft.com/office/drawing/2014/main" id="{41C44F42-32D2-7D53-B7AB-3682AB75F3BF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2119313"/>
            <a:ext cx="6127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5" name="TextBox3">
            <a:extLst>
              <a:ext uri="{FF2B5EF4-FFF2-40B4-BE49-F238E27FC236}">
                <a16:creationId xmlns:a16="http://schemas.microsoft.com/office/drawing/2014/main" id="{60AB72A7-9049-54EF-F822-45999670B711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2817813"/>
            <a:ext cx="6127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6" name="TextBox5">
            <a:extLst>
              <a:ext uri="{FF2B5EF4-FFF2-40B4-BE49-F238E27FC236}">
                <a16:creationId xmlns:a16="http://schemas.microsoft.com/office/drawing/2014/main" id="{7F883A2D-A55C-677D-3BB9-78C6DAD681D9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13" y="2119313"/>
            <a:ext cx="6127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7" name="TextBox6">
            <a:extLst>
              <a:ext uri="{FF2B5EF4-FFF2-40B4-BE49-F238E27FC236}">
                <a16:creationId xmlns:a16="http://schemas.microsoft.com/office/drawing/2014/main" id="{8B9280DA-9ED3-64B6-0841-774BA07E47F7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13" y="2817813"/>
            <a:ext cx="6127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8" name="TextBox7">
            <a:extLst>
              <a:ext uri="{FF2B5EF4-FFF2-40B4-BE49-F238E27FC236}">
                <a16:creationId xmlns:a16="http://schemas.microsoft.com/office/drawing/2014/main" id="{808DD345-6817-FB68-A428-ED4C834B68C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4927600"/>
            <a:ext cx="7048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49" name="TextBox8">
            <a:extLst>
              <a:ext uri="{FF2B5EF4-FFF2-40B4-BE49-F238E27FC236}">
                <a16:creationId xmlns:a16="http://schemas.microsoft.com/office/drawing/2014/main" id="{3CE9CE8A-79D3-2739-1816-05AD90CA6147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4954588"/>
            <a:ext cx="7048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1250" name="TextBox9">
            <a:extLst>
              <a:ext uri="{FF2B5EF4-FFF2-40B4-BE49-F238E27FC236}">
                <a16:creationId xmlns:a16="http://schemas.microsoft.com/office/drawing/2014/main" id="{BBD12C50-AE4E-633B-F4AB-518074054563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513" y="4922838"/>
            <a:ext cx="7048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sp>
        <p:nvSpPr>
          <p:cNvPr id="3" name="Nổ: 8 Điểm 2">
            <a:extLst>
              <a:ext uri="{FF2B5EF4-FFF2-40B4-BE49-F238E27FC236}">
                <a16:creationId xmlns:a16="http://schemas.microsoft.com/office/drawing/2014/main" id="{5966C373-E5E4-C534-D6A0-44818A2C2630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41435" y="3903738"/>
            <a:ext cx="4640171" cy="1868749"/>
            <a:chOff x="1046305" y="1466423"/>
            <a:chExt cx="3613760" cy="1868749"/>
          </a:xfrm>
        </p:grpSpPr>
        <p:grpSp>
          <p:nvGrpSpPr>
            <p:cNvPr id="14" name="Group 13"/>
            <p:cNvGrpSpPr/>
            <p:nvPr/>
          </p:nvGrpSpPr>
          <p:grpSpPr>
            <a:xfrm>
              <a:off x="1046305" y="1466423"/>
              <a:ext cx="3409745" cy="1868749"/>
              <a:chOff x="851825" y="1338087"/>
              <a:chExt cx="3036398" cy="1868749"/>
            </a:xfrm>
          </p:grpSpPr>
          <p:sp>
            <p:nvSpPr>
              <p:cNvPr id="16" name="Rounded Rectangle 36"/>
              <p:cNvSpPr/>
              <p:nvPr/>
            </p:nvSpPr>
            <p:spPr>
              <a:xfrm>
                <a:off x="1306041" y="1653684"/>
                <a:ext cx="2582182" cy="1553152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338087"/>
                <a:ext cx="795207" cy="841702"/>
              </a:xfrm>
              <a:prstGeom prst="rect">
                <a:avLst/>
              </a:prstGeom>
            </p:spPr>
          </p:pic>
        </p:grpSp>
        <p:sp>
          <p:nvSpPr>
            <p:cNvPr id="15" name="Text Box 7"/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10 – 6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 11 – 1 – 6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86552" y="1369351"/>
            <a:ext cx="4427584" cy="2609616"/>
            <a:chOff x="6007005" y="1236763"/>
            <a:chExt cx="3267891" cy="2609616"/>
          </a:xfrm>
        </p:grpSpPr>
        <p:grpSp>
          <p:nvGrpSpPr>
            <p:cNvPr id="19" name="Group 18"/>
            <p:cNvGrpSpPr/>
            <p:nvPr/>
          </p:nvGrpSpPr>
          <p:grpSpPr>
            <a:xfrm>
              <a:off x="6007005" y="1236763"/>
              <a:ext cx="3267891" cy="2132605"/>
              <a:chOff x="4559499" y="886386"/>
              <a:chExt cx="3267891" cy="2132605"/>
            </a:xfrm>
          </p:grpSpPr>
          <p:sp>
            <p:nvSpPr>
              <p:cNvPr id="21" name="Rounded Rectangle 33"/>
              <p:cNvSpPr/>
              <p:nvPr/>
            </p:nvSpPr>
            <p:spPr>
              <a:xfrm>
                <a:off x="5114326" y="1486079"/>
                <a:ext cx="2713064" cy="1532912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886386"/>
                <a:ext cx="940279" cy="976739"/>
              </a:xfrm>
              <a:prstGeom prst="rect">
                <a:avLst/>
              </a:prstGeom>
            </p:spPr>
          </p:pic>
        </p:grpSp>
        <p:sp>
          <p:nvSpPr>
            <p:cNvPr id="20" name="Text Box 7"/>
            <p:cNvSpPr txBox="1"/>
            <p:nvPr/>
          </p:nvSpPr>
          <p:spPr>
            <a:xfrm>
              <a:off x="6765848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– 2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– 4 – 2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15898" y="1500525"/>
            <a:ext cx="4521757" cy="2001431"/>
            <a:chOff x="3604923" y="3985572"/>
            <a:chExt cx="3259147" cy="2001431"/>
          </a:xfrm>
        </p:grpSpPr>
        <p:grpSp>
          <p:nvGrpSpPr>
            <p:cNvPr id="24" name="Group 23"/>
            <p:cNvGrpSpPr/>
            <p:nvPr/>
          </p:nvGrpSpPr>
          <p:grpSpPr>
            <a:xfrm>
              <a:off x="3604923" y="3985572"/>
              <a:ext cx="3259147" cy="2001431"/>
              <a:chOff x="8335061" y="1121795"/>
              <a:chExt cx="3259147" cy="2001431"/>
            </a:xfrm>
          </p:grpSpPr>
          <p:sp>
            <p:nvSpPr>
              <p:cNvPr id="26" name="Rounded Rectangle 30"/>
              <p:cNvSpPr/>
              <p:nvPr/>
            </p:nvSpPr>
            <p:spPr>
              <a:xfrm>
                <a:off x="8592420" y="1523577"/>
                <a:ext cx="3001788" cy="1599649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35061" y="1121795"/>
                <a:ext cx="709295" cy="996552"/>
              </a:xfrm>
              <a:prstGeom prst="rect">
                <a:avLst/>
              </a:prstGeom>
            </p:spPr>
          </p:pic>
        </p:grpSp>
        <p:sp>
          <p:nvSpPr>
            <p:cNvPr id="25" name="Text Box 7"/>
            <p:cNvSpPr txBox="1"/>
            <p:nvPr/>
          </p:nvSpPr>
          <p:spPr>
            <a:xfrm>
              <a:off x="4234101" y="4505663"/>
              <a:ext cx="202985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– 5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13 – 3 – 5 =</a:t>
              </a:r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94" name="TextBox4">
            <a:extLst>
              <a:ext uri="{FF2B5EF4-FFF2-40B4-BE49-F238E27FC236}">
                <a16:creationId xmlns:a16="http://schemas.microsoft.com/office/drawing/2014/main" id="{CFD525E7-E721-99DC-C71B-833B95D68E0E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18122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195" name="TextBox1">
            <a:extLst>
              <a:ext uri="{FF2B5EF4-FFF2-40B4-BE49-F238E27FC236}">
                <a16:creationId xmlns:a16="http://schemas.microsoft.com/office/drawing/2014/main" id="{AA57ADD5-35C9-3DB5-482E-9E38F4A9D91A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836863"/>
            <a:ext cx="725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196" name="TextBox2">
            <a:extLst>
              <a:ext uri="{FF2B5EF4-FFF2-40B4-BE49-F238E27FC236}">
                <a16:creationId xmlns:a16="http://schemas.microsoft.com/office/drawing/2014/main" id="{75CBB4E6-6ADD-BE78-82B0-98B862D27ACB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38" y="2066925"/>
            <a:ext cx="725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197" name="TextBox3">
            <a:extLst>
              <a:ext uri="{FF2B5EF4-FFF2-40B4-BE49-F238E27FC236}">
                <a16:creationId xmlns:a16="http://schemas.microsoft.com/office/drawing/2014/main" id="{034EA79C-0F0D-936B-A20B-D4C9E2969F8D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38" y="2749550"/>
            <a:ext cx="725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198" name="TextBox5">
            <a:extLst>
              <a:ext uri="{FF2B5EF4-FFF2-40B4-BE49-F238E27FC236}">
                <a16:creationId xmlns:a16="http://schemas.microsoft.com/office/drawing/2014/main" id="{CE760153-2033-D459-AA22-39EA9642F874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444817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2199" name="TextBox6">
            <a:extLst>
              <a:ext uri="{FF2B5EF4-FFF2-40B4-BE49-F238E27FC236}">
                <a16:creationId xmlns:a16="http://schemas.microsoft.com/office/drawing/2014/main" id="{AA4D1FE5-1DA6-AA3F-2ECE-C889EE701DFE}"/>
              </a:ext>
            </a:extLst>
          </p:cNvPr>
          <p:cNvPicPr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5118100"/>
            <a:ext cx="725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05C90A2A-96F9-F20D-DB31-D0F6DF4FB833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633"/>
          <a:stretch>
            <a:fillRect/>
          </a:stretch>
        </p:blipFill>
        <p:spPr>
          <a:xfrm>
            <a:off x="1295934" y="614846"/>
            <a:ext cx="10315270" cy="499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295934" y="850845"/>
            <a:ext cx="840696" cy="799110"/>
          </a:xfrm>
          <a:prstGeom prst="ellipse">
            <a:avLst/>
          </a:prstGeom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60CC13BF-D069-94FC-DE6D-B99A22C39C9D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532090" y="447095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76" y="4225432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>
              <a:fillRect/>
            </a:stretch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234951" y="3716778"/>
              <a:ext cx="5486938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8930" y="503834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  <p:sp>
        <p:nvSpPr>
          <p:cNvPr id="4" name="Nổ: 8 Điểm 3">
            <a:extLst>
              <a:ext uri="{FF2B5EF4-FFF2-40B4-BE49-F238E27FC236}">
                <a16:creationId xmlns:a16="http://schemas.microsoft.com/office/drawing/2014/main" id="{651C3020-BBC6-FA24-4519-80B1E011283B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60" y="4192170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  <a:sym typeface="Arial" panose="020B0604020202020204"/>
                </a:rPr>
                <a:t>15 – 5 = ?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01880" y="3168828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57751" y="3168828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58877" y="4414930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28690" y="4414930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2792" y="3383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72A36480-3700-8876-9291-CE57A7B7A478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486800" y="4931024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78" y="4244375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19 – 9 – 5  = ? 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936984" y="4605045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49427" y="3314229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24603" y="3275673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49427" y="460504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8848" y="18756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59" y="4291360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26 – 6 – 10  = ?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752609" y="480120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06010" y="3429489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50436" y="478116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35409" y="3429000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20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8728" y="557784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264727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58043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16 – 6 – 3 = ? </a:t>
              </a:r>
              <a:endParaRPr sz="4800" b="1" dirty="0">
                <a:solidFill>
                  <a:schemeClr val="lt1"/>
                </a:solidFill>
                <a:latin typeface="UTM Avo" panose="02040603050506020204" pitchFamily="18" charset="0"/>
                <a:sym typeface="Arial" panose="020B060402020202020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811901" y="476582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61324" y="47726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07022" y="344665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4701" y="3393620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8728" y="256032"/>
            <a:ext cx="609600" cy="609600"/>
          </a:xfrm>
          <a:prstGeom prst="rect">
            <a:avLst/>
          </a:prstGeom>
        </p:spPr>
      </p:pic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1F80662C-2E57-421F-66CB-5FF9A38D49C5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7384" y="3594875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ADE2D714-4E37-008C-F16C-491513CE7495}"/>
              </a:ext>
            </a:extLst>
          </p:cNvPr>
          <p:cNvSpPr/>
          <p:nvPr/>
        </p:nvSpPr>
        <p:spPr>
          <a:xfrm>
            <a:off x="-29960" y="119830"/>
            <a:ext cx="1371600" cy="310551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4" name="文本框 32"/>
          <p:cNvSpPr txBox="1"/>
          <p:nvPr/>
        </p:nvSpPr>
        <p:spPr>
          <a:xfrm>
            <a:off x="2746561" y="3032064"/>
            <a:ext cx="6461133" cy="12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Nổ: 8 Điểm 2">
            <a:extLst>
              <a:ext uri="{FF2B5EF4-FFF2-40B4-BE49-F238E27FC236}">
                <a16:creationId xmlns:a16="http://schemas.microsoft.com/office/drawing/2014/main" id="{4F50CE92-32A0-D1EC-6A05-21F06AE28131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/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DẶN DÒ</a:t>
            </a: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DEF916BD-2962-CACA-829C-F24338882577}"/>
              </a:ext>
            </a:extLst>
          </p:cNvPr>
          <p:cNvSpPr/>
          <p:nvPr/>
        </p:nvSpPr>
        <p:spPr>
          <a:xfrm>
            <a:off x="-29957" y="128143"/>
            <a:ext cx="1371600" cy="310551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7" y="40803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5" y="472061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8921" y="70113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81222" y="-1276573"/>
            <a:ext cx="5965370" cy="92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60748" y="1554579"/>
            <a:ext cx="7006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muông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5" y="561739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8270260" y="1232833"/>
            <a:ext cx="1545284" cy="1209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1209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12350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46</a:t>
              </a:r>
            </a:p>
          </p:txBody>
        </p:sp>
      </p:grpSp>
      <p:pic>
        <p:nvPicPr>
          <p:cNvPr id="27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19995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8" name="Tieng-tau-hoa-chay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796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UTM Avo" panose="02040603050506020204" pitchFamily="18" charset="0"/>
              </a:rPr>
              <a:t>35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UTM Avo" panose="02040603050506020204" pitchFamily="18" charset="0"/>
              </a:rPr>
              <a:t>30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UTM Avo" panose="02040603050506020204" pitchFamily="18" charset="0"/>
              </a:rPr>
              <a:t>40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9602" y="5922990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0138" y="5799747"/>
            <a:ext cx="831507" cy="632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7996" y="5174847"/>
            <a:ext cx="1935370" cy="19353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72539" y="2958640"/>
            <a:ext cx="7227684" cy="2610214"/>
            <a:chOff x="-7227684" y="2832003"/>
            <a:chExt cx="7227684" cy="2610214"/>
          </a:xfrm>
        </p:grpSpPr>
        <p:grpSp>
          <p:nvGrpSpPr>
            <p:cNvPr id="2" name="Group 1"/>
            <p:cNvGrpSpPr/>
            <p:nvPr/>
          </p:nvGrpSpPr>
          <p:grpSpPr>
            <a:xfrm>
              <a:off x="-7227684" y="2832003"/>
              <a:ext cx="7227684" cy="2610214"/>
              <a:chOff x="-2756848" y="2525313"/>
              <a:chExt cx="7227684" cy="261021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756848" y="2525313"/>
                <a:ext cx="7227684" cy="2610214"/>
                <a:chOff x="551154" y="2911551"/>
                <a:chExt cx="7227684" cy="261021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98490" y="2911551"/>
                  <a:ext cx="6980348" cy="2610214"/>
                </a:xfrm>
                <a:prstGeom prst="rect">
                  <a:avLst/>
                </a:prstGeom>
              </p:spPr>
            </p:pic>
            <p:sp>
              <p:nvSpPr>
                <p:cNvPr id="36" name="Rounded Rectangle 35"/>
                <p:cNvSpPr/>
                <p:nvPr/>
              </p:nvSpPr>
              <p:spPr>
                <a:xfrm>
                  <a:off x="551154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45</a:t>
                  </a: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233336" y="3252268"/>
                  <a:ext cx="856302" cy="71631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0" dirty="0">
                    <a:solidFill>
                      <a:srgbClr val="0099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3239136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21" name="Rounded Rectangle 36"/>
              <p:cNvSpPr/>
              <p:nvPr/>
            </p:nvSpPr>
            <p:spPr>
              <a:xfrm>
                <a:off x="1620017" y="2866030"/>
                <a:ext cx="901378" cy="71069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22" name="Rounded Rectangle 37"/>
              <p:cNvSpPr/>
              <p:nvPr/>
            </p:nvSpPr>
            <p:spPr>
              <a:xfrm>
                <a:off x="2725016" y="2577090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-5373730" y="3073039"/>
              <a:ext cx="684530" cy="6877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– </a:t>
              </a:r>
            </a:p>
          </p:txBody>
        </p:sp>
      </p:grpSp>
      <p:pic>
        <p:nvPicPr>
          <p:cNvPr id="24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1999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5" name="Tieng-tau-hoa-chay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79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12625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1262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1262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  <p:pic>
        <p:nvPicPr>
          <p:cNvPr id="15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1999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6" name="Tieng-tau-hoa-chay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79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11217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11265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11265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2" name="Rectangle 1"/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8275" y="2892176"/>
            <a:ext cx="1274461" cy="960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346" y="3207459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507615" y="3041015"/>
            <a:ext cx="7728585" cy="2683510"/>
            <a:chOff x="362466" y="2838075"/>
            <a:chExt cx="7416372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362466" y="2838075"/>
              <a:ext cx="2220533" cy="112466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25 -13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695362" y="3045027"/>
              <a:ext cx="123157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99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039019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19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1999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79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>
            <a:fillRect/>
          </a:stretch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" name="Nổ: 8 Điểm 3">
            <a:extLst>
              <a:ext uri="{FF2B5EF4-FFF2-40B4-BE49-F238E27FC236}">
                <a16:creationId xmlns:a16="http://schemas.microsoft.com/office/drawing/2014/main" id="{F3FB93ED-D7E0-E94B-B6AD-8CC03108A749}"/>
              </a:ext>
            </a:extLst>
          </p:cNvPr>
          <p:cNvSpPr/>
          <p:nvPr/>
        </p:nvSpPr>
        <p:spPr>
          <a:xfrm>
            <a:off x="0" y="6417578"/>
            <a:ext cx="1321724" cy="44042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354</Words>
  <Application>Microsoft Office PowerPoint</Application>
  <PresentationFormat>Màn hình rộng</PresentationFormat>
  <Paragraphs>102</Paragraphs>
  <Slides>20</Slides>
  <Notes>2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Arial</vt:lpstr>
      <vt:lpstr>Calibri</vt:lpstr>
      <vt:lpstr>Cooper Black</vt:lpstr>
      <vt:lpstr>Times New Roman</vt:lpstr>
      <vt:lpstr>UTM Avo</vt:lpstr>
      <vt:lpstr>1_Office Theme</vt:lpstr>
      <vt:lpstr>Tuần 5 Bài 15: Luyện tập phép trừ (không nhớ) trong phạm vi 20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Minh Duong Thu</cp:lastModifiedBy>
  <cp:revision>264</cp:revision>
  <dcterms:created xsi:type="dcterms:W3CDTF">2021-02-20T02:56:00Z</dcterms:created>
  <dcterms:modified xsi:type="dcterms:W3CDTF">2025-11-07T01:03:58Z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1033-12.2.0.23155</vt:lpwstr>
  </property>
  <property fmtid="{D5CDD505-2E9C-101B-9397-08002B2CF9AE}" pid="3" name="ICV">
    <vt:lpwstr>4BCCE37B3D9841EDBC5910445CB05105_12</vt:lpwstr>
  </property>
</Properties>
</file>