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sldIdLst>
    <p:sldId id="4152" r:id="rId3"/>
    <p:sldId id="4154" r:id="rId4"/>
    <p:sldId id="4207" r:id="rId5"/>
    <p:sldId id="4153" r:id="rId6"/>
    <p:sldId id="4223" r:id="rId7"/>
    <p:sldId id="4208" r:id="rId8"/>
    <p:sldId id="4209" r:id="rId9"/>
    <p:sldId id="4210" r:id="rId10"/>
    <p:sldId id="4224" r:id="rId11"/>
    <p:sldId id="4201" r:id="rId12"/>
    <p:sldId id="4215" r:id="rId13"/>
    <p:sldId id="4211" r:id="rId14"/>
    <p:sldId id="4212" r:id="rId15"/>
    <p:sldId id="4213" r:id="rId16"/>
    <p:sldId id="4222" r:id="rId17"/>
    <p:sldId id="4214" r:id="rId18"/>
    <p:sldId id="4216" r:id="rId19"/>
    <p:sldId id="4217" r:id="rId20"/>
    <p:sldId id="4190" r:id="rId21"/>
    <p:sldId id="4166" r:id="rId22"/>
    <p:sldId id="4168" r:id="rId23"/>
    <p:sldId id="4218" r:id="rId24"/>
    <p:sldId id="4192" r:id="rId25"/>
    <p:sldId id="4193" r:id="rId26"/>
    <p:sldId id="4194" r:id="rId27"/>
    <p:sldId id="4195" r:id="rId28"/>
    <p:sldId id="4196" r:id="rId29"/>
    <p:sldId id="4197" r:id="rId30"/>
    <p:sldId id="4198" r:id="rId31"/>
    <p:sldId id="4221" r:id="rId32"/>
    <p:sldId id="4204" r:id="rId33"/>
    <p:sldId id="4205" r:id="rId34"/>
    <p:sldId id="4206" r:id="rId35"/>
  </p:sldIdLst>
  <p:sldSz cx="12192000" cy="6858000"/>
  <p:notesSz cx="6858000" cy="9144000"/>
  <p:embeddedFontLst>
    <p:embeddedFont>
      <p:font typeface="Charm" panose="020B0604020202020204" charset="-34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Black" panose="02000000000000000000" pitchFamily="2" charset="0"/>
      <p:regular r:id="rId43"/>
      <p:bold r:id="rId44"/>
      <p:boldItalic r:id="rId4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366"/>
    <a:srgbClr val="636F6D"/>
    <a:srgbClr val="8F9216"/>
    <a:srgbClr val="C1C51D"/>
    <a:srgbClr val="DCE02D"/>
    <a:srgbClr val="F4FCFE"/>
    <a:srgbClr val="B9E4FB"/>
    <a:srgbClr val="CFD9FE"/>
    <a:srgbClr val="CC5D12"/>
    <a:srgbClr val="9C5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BCEE2-40CC-4F45-A1A8-B1DAB2D54391}" v="3" dt="2025-11-05T11:06:28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424" autoAdjust="0"/>
  </p:normalViewPr>
  <p:slideViewPr>
    <p:cSldViewPr snapToGrid="0">
      <p:cViewPr varScale="1">
        <p:scale>
          <a:sx n="69" d="100"/>
          <a:sy n="69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 NGUYEN" userId="c3d78a5a685e6f1d" providerId="LiveId" clId="{0530E4B3-6C19-42E4-A41F-34D69F4BC72A}"/>
    <pc:docChg chg="modSld">
      <pc:chgData name="AN NGUYEN" userId="c3d78a5a685e6f1d" providerId="LiveId" clId="{0530E4B3-6C19-42E4-A41F-34D69F4BC72A}" dt="2025-11-05T11:09:35.816" v="20" actId="1076"/>
      <pc:docMkLst>
        <pc:docMk/>
      </pc:docMkLst>
      <pc:sldChg chg="modSp mod">
        <pc:chgData name="AN NGUYEN" userId="c3d78a5a685e6f1d" providerId="LiveId" clId="{0530E4B3-6C19-42E4-A41F-34D69F4BC72A}" dt="2025-11-05T11:08:32.487" v="16" actId="1036"/>
        <pc:sldMkLst>
          <pc:docMk/>
          <pc:sldMk cId="0" sldId="4194"/>
        </pc:sldMkLst>
        <pc:spChg chg="mod">
          <ac:chgData name="AN NGUYEN" userId="c3d78a5a685e6f1d" providerId="LiveId" clId="{0530E4B3-6C19-42E4-A41F-34D69F4BC72A}" dt="2025-11-05T11:08:32.487" v="16" actId="1036"/>
          <ac:spMkLst>
            <pc:docMk/>
            <pc:sldMk cId="0" sldId="4194"/>
            <ac:spMk id="11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8:37.391" v="17" actId="1076"/>
        <pc:sldMkLst>
          <pc:docMk/>
          <pc:sldMk cId="0" sldId="4195"/>
        </pc:sldMkLst>
        <pc:spChg chg="mod">
          <ac:chgData name="AN NGUYEN" userId="c3d78a5a685e6f1d" providerId="LiveId" clId="{0530E4B3-6C19-42E4-A41F-34D69F4BC72A}" dt="2025-11-05T11:08:37.391" v="17" actId="1076"/>
          <ac:spMkLst>
            <pc:docMk/>
            <pc:sldMk cId="0" sldId="4195"/>
            <ac:spMk id="11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8:50.228" v="18" actId="1076"/>
        <pc:sldMkLst>
          <pc:docMk/>
          <pc:sldMk cId="0" sldId="4197"/>
        </pc:sldMkLst>
        <pc:spChg chg="mod">
          <ac:chgData name="AN NGUYEN" userId="c3d78a5a685e6f1d" providerId="LiveId" clId="{0530E4B3-6C19-42E4-A41F-34D69F4BC72A}" dt="2025-11-05T11:08:50.228" v="18" actId="1076"/>
          <ac:spMkLst>
            <pc:docMk/>
            <pc:sldMk cId="0" sldId="4197"/>
            <ac:spMk id="11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6:50.046" v="13" actId="14100"/>
        <pc:sldMkLst>
          <pc:docMk/>
          <pc:sldMk cId="0" sldId="4216"/>
        </pc:sldMkLst>
        <pc:spChg chg="mod">
          <ac:chgData name="AN NGUYEN" userId="c3d78a5a685e6f1d" providerId="LiveId" clId="{0530E4B3-6C19-42E4-A41F-34D69F4BC72A}" dt="2025-11-05T11:06:50.046" v="13" actId="14100"/>
          <ac:spMkLst>
            <pc:docMk/>
            <pc:sldMk cId="0" sldId="4216"/>
            <ac:spMk id="17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7:04.315" v="14" actId="1076"/>
        <pc:sldMkLst>
          <pc:docMk/>
          <pc:sldMk cId="0" sldId="4217"/>
        </pc:sldMkLst>
        <pc:spChg chg="mod">
          <ac:chgData name="AN NGUYEN" userId="c3d78a5a685e6f1d" providerId="LiveId" clId="{0530E4B3-6C19-42E4-A41F-34D69F4BC72A}" dt="2025-11-05T11:07:04.315" v="14" actId="1076"/>
          <ac:spMkLst>
            <pc:docMk/>
            <pc:sldMk cId="0" sldId="4217"/>
            <ac:spMk id="4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9:35.816" v="20" actId="1076"/>
        <pc:sldMkLst>
          <pc:docMk/>
          <pc:sldMk cId="0" sldId="4221"/>
        </pc:sldMkLst>
        <pc:spChg chg="mod">
          <ac:chgData name="AN NGUYEN" userId="c3d78a5a685e6f1d" providerId="LiveId" clId="{0530E4B3-6C19-42E4-A41F-34D69F4BC72A}" dt="2025-11-05T11:09:35.816" v="20" actId="1076"/>
          <ac:spMkLst>
            <pc:docMk/>
            <pc:sldMk cId="0" sldId="4221"/>
            <ac:spMk id="6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5:37.939" v="7" actId="1076"/>
        <pc:sldMkLst>
          <pc:docMk/>
          <pc:sldMk cId="0" sldId="4222"/>
        </pc:sldMkLst>
        <pc:spChg chg="mod">
          <ac:chgData name="AN NGUYEN" userId="c3d78a5a685e6f1d" providerId="LiveId" clId="{0530E4B3-6C19-42E4-A41F-34D69F4BC72A}" dt="2025-11-05T11:05:37.939" v="7" actId="1076"/>
          <ac:spMkLst>
            <pc:docMk/>
            <pc:sldMk cId="0" sldId="4222"/>
            <ac:spMk id="117" creationId="{00000000-0000-0000-0000-000000000000}"/>
          </ac:spMkLst>
        </pc:spChg>
      </pc:sldChg>
      <pc:sldChg chg="modSp">
        <pc:chgData name="AN NGUYEN" userId="c3d78a5a685e6f1d" providerId="LiveId" clId="{0530E4B3-6C19-42E4-A41F-34D69F4BC72A}" dt="2025-11-05T11:04:30.924" v="1" actId="120"/>
        <pc:sldMkLst>
          <pc:docMk/>
          <pc:sldMk cId="0" sldId="4223"/>
        </pc:sldMkLst>
        <pc:spChg chg="mod">
          <ac:chgData name="AN NGUYEN" userId="c3d78a5a685e6f1d" providerId="LiveId" clId="{0530E4B3-6C19-42E4-A41F-34D69F4BC72A}" dt="2025-11-05T11:04:27.265" v="0" actId="120"/>
          <ac:spMkLst>
            <pc:docMk/>
            <pc:sldMk cId="0" sldId="4223"/>
            <ac:spMk id="5" creationId="{00000000-0000-0000-0000-000000000000}"/>
          </ac:spMkLst>
        </pc:spChg>
        <pc:spChg chg="mod">
          <ac:chgData name="AN NGUYEN" userId="c3d78a5a685e6f1d" providerId="LiveId" clId="{0530E4B3-6C19-42E4-A41F-34D69F4BC72A}" dt="2025-11-05T11:04:30.924" v="1" actId="120"/>
          <ac:spMkLst>
            <pc:docMk/>
            <pc:sldMk cId="0" sldId="4223"/>
            <ac:spMk id="11" creationId="{00000000-0000-0000-0000-000000000000}"/>
          </ac:spMkLst>
        </pc:spChg>
      </pc:sldChg>
      <pc:sldChg chg="modSp mod">
        <pc:chgData name="AN NGUYEN" userId="c3d78a5a685e6f1d" providerId="LiveId" clId="{0530E4B3-6C19-42E4-A41F-34D69F4BC72A}" dt="2025-11-05T11:05:17.514" v="6" actId="14100"/>
        <pc:sldMkLst>
          <pc:docMk/>
          <pc:sldMk cId="0" sldId="4224"/>
        </pc:sldMkLst>
        <pc:spChg chg="mod">
          <ac:chgData name="AN NGUYEN" userId="c3d78a5a685e6f1d" providerId="LiveId" clId="{0530E4B3-6C19-42E4-A41F-34D69F4BC72A}" dt="2025-11-05T11:05:12.672" v="5" actId="14100"/>
          <ac:spMkLst>
            <pc:docMk/>
            <pc:sldMk cId="0" sldId="4224"/>
            <ac:spMk id="11" creationId="{00000000-0000-0000-0000-000000000000}"/>
          </ac:spMkLst>
        </pc:spChg>
        <pc:spChg chg="mod">
          <ac:chgData name="AN NGUYEN" userId="c3d78a5a685e6f1d" providerId="LiveId" clId="{0530E4B3-6C19-42E4-A41F-34D69F4BC72A}" dt="2025-11-05T11:04:59.493" v="2" actId="14100"/>
          <ac:spMkLst>
            <pc:docMk/>
            <pc:sldMk cId="0" sldId="4224"/>
            <ac:spMk id="24" creationId="{00000000-0000-0000-0000-000000000000}"/>
          </ac:spMkLst>
        </pc:spChg>
        <pc:grpChg chg="mod">
          <ac:chgData name="AN NGUYEN" userId="c3d78a5a685e6f1d" providerId="LiveId" clId="{0530E4B3-6C19-42E4-A41F-34D69F4BC72A}" dt="2025-11-05T11:05:17.514" v="6" actId="14100"/>
          <ac:grpSpMkLst>
            <pc:docMk/>
            <pc:sldMk cId="0" sldId="4224"/>
            <ac:grpSpMk id="12" creationId="{00000000-0000-0000-0000-000000000000}"/>
          </ac:grpSpMkLst>
        </pc:grpChg>
        <pc:grpChg chg="mod">
          <ac:chgData name="AN NGUYEN" userId="c3d78a5a685e6f1d" providerId="LiveId" clId="{0530E4B3-6C19-42E4-A41F-34D69F4BC72A}" dt="2025-11-05T11:05:08.057" v="4" actId="14100"/>
          <ac:grpSpMkLst>
            <pc:docMk/>
            <pc:sldMk cId="0" sldId="4224"/>
            <ac:grpSpMk id="21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05/11/2025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bò</a:t>
            </a:r>
            <a:r>
              <a:rPr lang="en-US" baseline="0" dirty="0"/>
              <a:t>, </a:t>
            </a:r>
            <a:r>
              <a:rPr lang="en-US" baseline="0" dirty="0" err="1"/>
              <a:t>cừu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tây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gà</a:t>
            </a:r>
            <a:r>
              <a:rPr lang="en-US" baseline="0" dirty="0"/>
              <a:t>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cho HS thực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hành theo nhóm hoặc cặp đôi, sau đó gọi một vài cặp đôi lên trình bày cách làm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HS lựa chọn đám mây màu sắc và thực hiện phép tính trên đám mây đó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 Chọn đám mây nào, đọc kết quả của phép tính trên đó.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bấm chính xác vào các đám mây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vi-VN" dirty="0"/>
              <a:t>yêu 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thanh cộng</a:t>
            </a:r>
            <a:r>
              <a:rPr lang="vi-VN" baseline="0"/>
              <a:t> trong phạm vi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 có hình dạng như thế nào? Có những số nào trên 2 thanh? Có thể làm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1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ở </a:t>
            </a:r>
            <a:r>
              <a:rPr lang="en-US" baseline="0" dirty="0" err="1"/>
              <a:t>tranh</a:t>
            </a:r>
            <a:r>
              <a:rPr lang="en-US" baseline="0" dirty="0"/>
              <a:t> 2: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,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sên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, </a:t>
            </a:r>
            <a:r>
              <a:rPr lang="en-US" baseline="0" dirty="0" err="1"/>
              <a:t>mây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ở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ống</a:t>
            </a:r>
            <a:r>
              <a:rPr lang="en-US" baseline="0" dirty="0"/>
              <a:t> </a:t>
            </a:r>
            <a:r>
              <a:rPr lang="en-US" baseline="0" dirty="0" err="1"/>
              <a:t>nhòm</a:t>
            </a:r>
            <a:r>
              <a:rPr lang="en-US" baseline="0" dirty="0"/>
              <a:t>,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xách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err="1"/>
              <a:t>có</a:t>
            </a:r>
            <a:r>
              <a:rPr lang="en-US" baseline="0"/>
              <a:t> thể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err="1"/>
              <a:t>cắt</a:t>
            </a:r>
            <a:r>
              <a:rPr lang="en-US" baseline="0"/>
              <a:t> dán</a:t>
            </a:r>
            <a:r>
              <a:rPr lang="vi-VN" baseline="0"/>
              <a:t>. Lưu ý sản phẩm ko bị rách, rời, phải di chuyển được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 ô vuông trên giấy ô li rồi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/>
              <a:t>HS </a:t>
            </a:r>
            <a:r>
              <a:rPr lang="vi-VN"/>
              <a:t>ghi số</a:t>
            </a:r>
            <a:r>
              <a:rPr lang="vi-VN" baseline="0"/>
              <a:t> trên 2 thanh, thanh ngắn ghi số từ 1-9, thanh dài ghi số từ 1-18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Làm</a:t>
            </a:r>
            <a:r>
              <a:rPr lang="vi-VN" baseline="0"/>
              <a:t> nẹp giữ băng giấy bằng cách cắt và dán 2 mảnh giấy vào nhau ở mép trên, mép dưới và ở giữa để tạo khoảng trống cho 2 thanh cộng di chuyển. Trên mảnh trước khoét 2 ô vuông để hiển thị các số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</a:p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Bấm vào dấu hỏi để hiện kết quả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dẫn dắt HS vào bài học, cho HS mở sách quan sát tranh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bằng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cách, 1 học sinh đọc to phép tính, các HS khác dùng thanh cộng để tính. 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oặc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thanh cộng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err="1"/>
              <a:t>mẫu</a:t>
            </a:r>
            <a:r>
              <a:rPr lang="en-US"/>
              <a:t> 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HS, quan sát, phát biểu ý kiến, các bạn khác nhận xét câu trả lời của bạn, bổ sung nếu bạn trả lời chưa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vấn đề: theo em kết quả phép tính 8 + 7 bằng mấy? Em đã dùng cách gì để thực hiện phép tính trên?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GV hỏi một vài bạn và đặt câu hỏi có cách nào để tìm kết quả phép cộng nhanh và chính xác không nhỉ?</a:t>
            </a:r>
          </a:p>
          <a:p>
            <a:r>
              <a:rPr lang="en-US" baseline="0"/>
              <a:t>Sau đó giới thiệu công cụ thanh cộng trong phạm vi 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như cách thực hành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tính 8+5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" y="105174"/>
            <a:ext cx="2179893" cy="1594314"/>
          </a:xfrm>
          <a:prstGeom prst="rect">
            <a:avLst/>
          </a:prstGeom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BÀI 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56955" y="6216222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165" y="2163181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itchFamily="2" charset="0"/>
                <a:ea typeface="Roboto Black" pitchFamily="2" charset="0"/>
              </a:rPr>
              <a:t>THANH CỘNG</a:t>
            </a:r>
          </a:p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itchFamily="2" charset="0"/>
                <a:ea typeface="Roboto Black" pitchFamily="2" charset="0"/>
              </a:rPr>
              <a:t>TRONG PHẠM VI </a:t>
            </a:r>
            <a:r>
              <a:rPr lang="en-US" altLang="zh-CN" sz="9600" b="1">
                <a:solidFill>
                  <a:srgbClr val="00B050"/>
                </a:solidFill>
                <a:latin typeface="Roboto Black" pitchFamily="2" charset="0"/>
                <a:ea typeface="Roboto Black" pitchFamily="2" charset="0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74" y="632175"/>
            <a:ext cx="5012504" cy="5292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233" y="1957827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9795" y="1954530"/>
            <a:ext cx="154178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1038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2153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32678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43825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93788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651258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7634" y="3638676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itchFamily="2" charset="0"/>
                  <a:ea typeface="Roboto Black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54971" y="3244484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81924" y="1957446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61561" y="1954446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60167" y="4608362"/>
            <a:ext cx="10282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hực hiện phép tính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phía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phải,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dừng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đó là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tính.</a:t>
            </a:r>
            <a:endParaRPr lang="vi-V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8" grpId="0" animBg="1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23345" y="728528"/>
            <a:ext cx="567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298" y="1679808"/>
            <a:ext cx="8718032" cy="44657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0836" y="3529264"/>
            <a:ext cx="468322" cy="2918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" name="Rectangle 7"/>
          <p:cNvSpPr/>
          <p:nvPr/>
        </p:nvSpPr>
        <p:spPr>
          <a:xfrm>
            <a:off x="5893456" y="4614223"/>
            <a:ext cx="462116" cy="2918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5096" y="5685939"/>
            <a:ext cx="465739" cy="2918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525" y="1896110"/>
            <a:ext cx="3136900" cy="485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3290" y="1892935"/>
            <a:ext cx="1563370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+ 4 =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80001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4111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0223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9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978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43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789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135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1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827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173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518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864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10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556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902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248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594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940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285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6317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5499591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6118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itchFamily="2" charset="0"/>
                  <a:ea typeface="Roboto Black" pitchFamily="2" charset="0"/>
                </a:rPr>
                <a:t>13</a:t>
              </a:r>
            </a:p>
          </p:txBody>
        </p:sp>
      </p:grpSp>
      <p:sp>
        <p:nvSpPr>
          <p:cNvPr id="37" name="Freeform 36"/>
          <p:cNvSpPr/>
          <p:nvPr/>
        </p:nvSpPr>
        <p:spPr>
          <a:xfrm>
            <a:off x="7633455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61561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7" grpId="0" animBg="1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3160" y="1896110"/>
            <a:ext cx="3136900" cy="4533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+ 3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74262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85409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396556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71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130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6588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0047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506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6964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0423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3882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7341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799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258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7717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1175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634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8093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1551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5010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8468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898655" y="3547835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latin typeface="Roboto Black" pitchFamily="2" charset="0"/>
                <a:ea typeface="Roboto Black" pitchFamily="2" charset="0"/>
              </a:rPr>
              <a:t>8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76211" y="3577032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Roboto Black" pitchFamily="2" charset="0"/>
                  <a:ea typeface="Roboto Black" pitchFamily="2" charset="0"/>
                </a:rPr>
                <a:t>11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6668" y="1893008"/>
            <a:ext cx="31366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phép tính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909" y="1895802"/>
            <a:ext cx="11683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+ 5 =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185020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796167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07314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47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205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664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1123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582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8040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499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49581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84168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18755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53342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87929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22516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103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690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26277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086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17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195444" y="3532144"/>
            <a:ext cx="587283" cy="565305"/>
          </a:xfrm>
          <a:prstGeom prst="rect">
            <a:avLst/>
          </a:prstGeom>
          <a:solidFill>
            <a:srgbClr val="62B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itchFamily="2" charset="0"/>
                <a:ea typeface="Roboto Black" pitchFamily="2" charset="0"/>
              </a:rPr>
              <a:t>18</a:t>
            </a:r>
          </a:p>
        </p:txBody>
      </p:sp>
      <p:sp>
        <p:nvSpPr>
          <p:cNvPr id="14" name="Oval 13"/>
          <p:cNvSpPr/>
          <p:nvPr/>
        </p:nvSpPr>
        <p:spPr>
          <a:xfrm>
            <a:off x="4274826" y="3563170"/>
            <a:ext cx="467617" cy="475527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prstClr val="white"/>
                </a:solidFill>
                <a:latin typeface="Roboto Black" pitchFamily="2" charset="0"/>
                <a:ea typeface="Roboto Black" pitchFamily="2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48764" y="3563169"/>
            <a:ext cx="608704" cy="475527"/>
            <a:chOff x="8103123" y="3525662"/>
            <a:chExt cx="608704" cy="475527"/>
          </a:xfrm>
        </p:grpSpPr>
        <p:sp>
          <p:nvSpPr>
            <p:cNvPr id="36" name="Oval 35"/>
            <p:cNvSpPr/>
            <p:nvPr/>
          </p:nvSpPr>
          <p:spPr>
            <a:xfrm>
              <a:off x="8157654" y="3525662"/>
              <a:ext cx="467617" cy="475527"/>
            </a:xfrm>
            <a:prstGeom prst="ellipse">
              <a:avLst/>
            </a:prstGeom>
            <a:solidFill>
              <a:srgbClr val="00206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03123" y="3525662"/>
              <a:ext cx="608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Roboto Black" pitchFamily="2" charset="0"/>
                  <a:ea typeface="Roboto Black" pitchFamily="2" charset="0"/>
                </a:rPr>
                <a:t>12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81924" y="1895802"/>
            <a:ext cx="4602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57813" y="1892802"/>
            <a:ext cx="460211" cy="430887"/>
          </a:xfrm>
          <a:prstGeom prst="rect">
            <a:avLst/>
          </a:prstGeom>
          <a:solidFill>
            <a:srgbClr val="F4FCFE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73873" y="3182840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018461" y="3171853"/>
            <a:ext cx="544531" cy="287676"/>
          </a:xfrm>
          <a:custGeom>
            <a:avLst/>
            <a:gdLst>
              <a:gd name="connsiteX0" fmla="*/ 160178 w 387137"/>
              <a:gd name="connsiteY0" fmla="*/ 0 h 287676"/>
              <a:gd name="connsiteX1" fmla="*/ 320356 w 387137"/>
              <a:gd name="connsiteY1" fmla="*/ 160178 h 287676"/>
              <a:gd name="connsiteX2" fmla="*/ 320355 w 387137"/>
              <a:gd name="connsiteY2" fmla="*/ 184935 h 287676"/>
              <a:gd name="connsiteX3" fmla="*/ 387137 w 387137"/>
              <a:gd name="connsiteY3" fmla="*/ 184935 h 287676"/>
              <a:gd name="connsiteX4" fmla="*/ 294670 w 387137"/>
              <a:gd name="connsiteY4" fmla="*/ 277403 h 287676"/>
              <a:gd name="connsiteX5" fmla="*/ 202202 w 387137"/>
              <a:gd name="connsiteY5" fmla="*/ 184935 h 287676"/>
              <a:gd name="connsiteX6" fmla="*/ 268984 w 387137"/>
              <a:gd name="connsiteY6" fmla="*/ 184935 h 287676"/>
              <a:gd name="connsiteX7" fmla="*/ 268984 w 387137"/>
              <a:gd name="connsiteY7" fmla="*/ 160178 h 287676"/>
              <a:gd name="connsiteX8" fmla="*/ 160178 w 387137"/>
              <a:gd name="connsiteY8" fmla="*/ 51372 h 287676"/>
              <a:gd name="connsiteX9" fmla="*/ 160178 w 387137"/>
              <a:gd name="connsiteY9" fmla="*/ 51371 h 287676"/>
              <a:gd name="connsiteX10" fmla="*/ 51372 w 387137"/>
              <a:gd name="connsiteY10" fmla="*/ 160177 h 287676"/>
              <a:gd name="connsiteX11" fmla="*/ 51372 w 387137"/>
              <a:gd name="connsiteY11" fmla="*/ 287676 h 287676"/>
              <a:gd name="connsiteX12" fmla="*/ 0 w 387137"/>
              <a:gd name="connsiteY12" fmla="*/ 287676 h 287676"/>
              <a:gd name="connsiteX13" fmla="*/ 0 w 387137"/>
              <a:gd name="connsiteY13" fmla="*/ 160178 h 287676"/>
              <a:gd name="connsiteX14" fmla="*/ 160178 w 387137"/>
              <a:gd name="connsiteY14" fmla="*/ 0 h 2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137" h="287676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20" grpId="0" animBg="1"/>
      <p:bldP spid="23" grpId="0" animBg="1"/>
      <p:bldP spid="24" grpId="0" animBg="1"/>
      <p:bldP spid="14" grpId="0" animBg="1"/>
      <p:bldP spid="14" grpId="1" animBg="1"/>
      <p:bldP spid="38" grpId="0"/>
      <p:bldP spid="39" grpId="0" animBg="1"/>
      <p:bldP spid="37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260333" y="3075057"/>
            <a:ext cx="567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HỌC TẬP SỐ 2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3781196"/>
            <a:ext cx="1613580" cy="2291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6292" y="820520"/>
            <a:ext cx="704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CÓ NHỚ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3263" y="2471064"/>
            <a:ext cx="1933029" cy="1560822"/>
            <a:chOff x="843263" y="2471064"/>
            <a:chExt cx="1933029" cy="1560822"/>
          </a:xfrm>
        </p:grpSpPr>
        <p:sp>
          <p:nvSpPr>
            <p:cNvPr id="49" name="Freeform 48"/>
            <p:cNvSpPr/>
            <p:nvPr/>
          </p:nvSpPr>
          <p:spPr>
            <a:xfrm>
              <a:off x="84326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55C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03646" y="3112154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 + 2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36983" y="2114365"/>
            <a:ext cx="1933029" cy="1560822"/>
            <a:chOff x="6299076" y="2471064"/>
            <a:chExt cx="1933029" cy="1560822"/>
          </a:xfrm>
        </p:grpSpPr>
        <p:sp>
          <p:nvSpPr>
            <p:cNvPr id="52" name="Freeform 51"/>
            <p:cNvSpPr/>
            <p:nvPr/>
          </p:nvSpPr>
          <p:spPr>
            <a:xfrm>
              <a:off x="6299076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C5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82704" y="3107236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 + 4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72876" y="4031886"/>
            <a:ext cx="1933029" cy="1560822"/>
            <a:chOff x="2984617" y="2575529"/>
            <a:chExt cx="1933029" cy="1560822"/>
          </a:xfrm>
        </p:grpSpPr>
        <p:sp>
          <p:nvSpPr>
            <p:cNvPr id="51" name="Freeform 50"/>
            <p:cNvSpPr/>
            <p:nvPr/>
          </p:nvSpPr>
          <p:spPr>
            <a:xfrm>
              <a:off x="2984617" y="2575529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04467" y="317011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 + 4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5190" y="3265794"/>
            <a:ext cx="1933029" cy="1560822"/>
            <a:chOff x="1709465" y="4240816"/>
            <a:chExt cx="1933029" cy="1560822"/>
          </a:xfrm>
        </p:grpSpPr>
        <p:sp>
          <p:nvSpPr>
            <p:cNvPr id="50" name="Freeform 49"/>
            <p:cNvSpPr/>
            <p:nvPr/>
          </p:nvSpPr>
          <p:spPr>
            <a:xfrm>
              <a:off x="1709465" y="424081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DD8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65238" y="483352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+ 7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1376893" y="5243402"/>
            <a:ext cx="1933029" cy="1560822"/>
            <a:chOff x="9226193" y="2471064"/>
            <a:chExt cx="1933029" cy="1560822"/>
          </a:xfrm>
        </p:grpSpPr>
        <p:sp>
          <p:nvSpPr>
            <p:cNvPr id="53" name="Freeform 52"/>
            <p:cNvSpPr/>
            <p:nvPr/>
          </p:nvSpPr>
          <p:spPr>
            <a:xfrm>
              <a:off x="9226193" y="2471064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CC5D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841393" y="3107235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 + 8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31920" y="4879309"/>
            <a:ext cx="1933029" cy="1560822"/>
            <a:chOff x="6648410" y="4883686"/>
            <a:chExt cx="1933029" cy="1560822"/>
          </a:xfrm>
        </p:grpSpPr>
        <p:sp>
          <p:nvSpPr>
            <p:cNvPr id="54" name="Freeform 53"/>
            <p:cNvSpPr/>
            <p:nvPr/>
          </p:nvSpPr>
          <p:spPr>
            <a:xfrm>
              <a:off x="6648410" y="4883686"/>
              <a:ext cx="1933029" cy="1560822"/>
            </a:xfrm>
            <a:custGeom>
              <a:avLst/>
              <a:gdLst>
                <a:gd name="connsiteX0" fmla="*/ 911471 w 1933029"/>
                <a:gd name="connsiteY0" fmla="*/ 0 h 1560822"/>
                <a:gd name="connsiteX1" fmla="*/ 1281022 w 1933029"/>
                <a:gd name="connsiteY1" fmla="*/ 301193 h 1560822"/>
                <a:gd name="connsiteX2" fmla="*/ 1282741 w 1933029"/>
                <a:gd name="connsiteY2" fmla="*/ 318244 h 1560822"/>
                <a:gd name="connsiteX3" fmla="*/ 1298898 w 1933029"/>
                <a:gd name="connsiteY3" fmla="*/ 309474 h 1560822"/>
                <a:gd name="connsiteX4" fmla="*/ 1445727 w 1933029"/>
                <a:gd name="connsiteY4" fmla="*/ 279831 h 1560822"/>
                <a:gd name="connsiteX5" fmla="*/ 1822942 w 1933029"/>
                <a:gd name="connsiteY5" fmla="*/ 657046 h 1560822"/>
                <a:gd name="connsiteX6" fmla="*/ 1793299 w 1933029"/>
                <a:gd name="connsiteY6" fmla="*/ 803875 h 1560822"/>
                <a:gd name="connsiteX7" fmla="*/ 1779462 w 1933029"/>
                <a:gd name="connsiteY7" fmla="*/ 829367 h 1560822"/>
                <a:gd name="connsiteX8" fmla="*/ 1822545 w 1933029"/>
                <a:gd name="connsiteY8" fmla="*/ 864914 h 1560822"/>
                <a:gd name="connsiteX9" fmla="*/ 1933029 w 1933029"/>
                <a:gd name="connsiteY9" fmla="*/ 1131645 h 1560822"/>
                <a:gd name="connsiteX10" fmla="*/ 1555814 w 1933029"/>
                <a:gd name="connsiteY10" fmla="*/ 1508860 h 1560822"/>
                <a:gd name="connsiteX11" fmla="*/ 1426115 w 1933029"/>
                <a:gd name="connsiteY11" fmla="*/ 1485971 h 1560822"/>
                <a:gd name="connsiteX12" fmla="*/ 1415970 w 1933029"/>
                <a:gd name="connsiteY12" fmla="*/ 1481238 h 1560822"/>
                <a:gd name="connsiteX13" fmla="*/ 1397594 w 1933029"/>
                <a:gd name="connsiteY13" fmla="*/ 1496400 h 1560822"/>
                <a:gd name="connsiteX14" fmla="*/ 1186689 w 1933029"/>
                <a:gd name="connsiteY14" fmla="*/ 1560822 h 1560822"/>
                <a:gd name="connsiteX15" fmla="*/ 1039860 w 1933029"/>
                <a:gd name="connsiteY15" fmla="*/ 1531179 h 1560822"/>
                <a:gd name="connsiteX16" fmla="*/ 982510 w 1933029"/>
                <a:gd name="connsiteY16" fmla="*/ 1500050 h 1560822"/>
                <a:gd name="connsiteX17" fmla="*/ 939173 w 1933029"/>
                <a:gd name="connsiteY17" fmla="*/ 1520268 h 1560822"/>
                <a:gd name="connsiteX18" fmla="*/ 809474 w 1933029"/>
                <a:gd name="connsiteY18" fmla="*/ 1543157 h 1560822"/>
                <a:gd name="connsiteX19" fmla="*/ 461902 w 1933029"/>
                <a:gd name="connsiteY19" fmla="*/ 1312771 h 1560822"/>
                <a:gd name="connsiteX20" fmla="*/ 459103 w 1933029"/>
                <a:gd name="connsiteY20" fmla="*/ 1303755 h 1560822"/>
                <a:gd name="connsiteX21" fmla="*/ 404737 w 1933029"/>
                <a:gd name="connsiteY21" fmla="*/ 1309235 h 1560822"/>
                <a:gd name="connsiteX22" fmla="*/ 27522 w 1933029"/>
                <a:gd name="connsiteY22" fmla="*/ 932020 h 1560822"/>
                <a:gd name="connsiteX23" fmla="*/ 57165 w 1933029"/>
                <a:gd name="connsiteY23" fmla="*/ 785191 h 1560822"/>
                <a:gd name="connsiteX24" fmla="*/ 77473 w 1933029"/>
                <a:gd name="connsiteY24" fmla="*/ 747777 h 1560822"/>
                <a:gd name="connsiteX25" fmla="*/ 64422 w 1933029"/>
                <a:gd name="connsiteY25" fmla="*/ 731959 h 1560822"/>
                <a:gd name="connsiteX26" fmla="*/ 0 w 1933029"/>
                <a:gd name="connsiteY26" fmla="*/ 521054 h 1560822"/>
                <a:gd name="connsiteX27" fmla="*/ 377215 w 1933029"/>
                <a:gd name="connsiteY27" fmla="*/ 143839 h 1560822"/>
                <a:gd name="connsiteX28" fmla="*/ 524044 w 1933029"/>
                <a:gd name="connsiteY28" fmla="*/ 173482 h 1560822"/>
                <a:gd name="connsiteX29" fmla="*/ 578687 w 1933029"/>
                <a:gd name="connsiteY29" fmla="*/ 203142 h 1560822"/>
                <a:gd name="connsiteX30" fmla="*/ 598678 w 1933029"/>
                <a:gd name="connsiteY30" fmla="*/ 166310 h 1560822"/>
                <a:gd name="connsiteX31" fmla="*/ 911471 w 1933029"/>
                <a:gd name="connsiteY31" fmla="*/ 0 h 15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33029" h="1560822">
                  <a:moveTo>
                    <a:pt x="911471" y="0"/>
                  </a:moveTo>
                  <a:cubicBezTo>
                    <a:pt x="1093760" y="0"/>
                    <a:pt x="1245849" y="129302"/>
                    <a:pt x="1281022" y="301193"/>
                  </a:cubicBezTo>
                  <a:lnTo>
                    <a:pt x="1282741" y="318244"/>
                  </a:lnTo>
                  <a:lnTo>
                    <a:pt x="1298898" y="309474"/>
                  </a:lnTo>
                  <a:cubicBezTo>
                    <a:pt x="1344027" y="290386"/>
                    <a:pt x="1393645" y="279831"/>
                    <a:pt x="1445727" y="279831"/>
                  </a:cubicBezTo>
                  <a:cubicBezTo>
                    <a:pt x="1654057" y="279831"/>
                    <a:pt x="1822942" y="448716"/>
                    <a:pt x="1822942" y="657046"/>
                  </a:cubicBezTo>
                  <a:cubicBezTo>
                    <a:pt x="1822942" y="709129"/>
                    <a:pt x="1812387" y="758746"/>
                    <a:pt x="1793299" y="803875"/>
                  </a:cubicBezTo>
                  <a:lnTo>
                    <a:pt x="1779462" y="829367"/>
                  </a:lnTo>
                  <a:lnTo>
                    <a:pt x="1822545" y="864914"/>
                  </a:lnTo>
                  <a:cubicBezTo>
                    <a:pt x="1890808" y="933176"/>
                    <a:pt x="1933029" y="1027480"/>
                    <a:pt x="1933029" y="1131645"/>
                  </a:cubicBezTo>
                  <a:cubicBezTo>
                    <a:pt x="1933029" y="1339975"/>
                    <a:pt x="1764144" y="1508860"/>
                    <a:pt x="1555814" y="1508860"/>
                  </a:cubicBezTo>
                  <a:cubicBezTo>
                    <a:pt x="1510242" y="1508860"/>
                    <a:pt x="1466557" y="1500779"/>
                    <a:pt x="1426115" y="1485971"/>
                  </a:cubicBezTo>
                  <a:lnTo>
                    <a:pt x="1415970" y="1481238"/>
                  </a:lnTo>
                  <a:lnTo>
                    <a:pt x="1397594" y="1496400"/>
                  </a:lnTo>
                  <a:cubicBezTo>
                    <a:pt x="1337390" y="1537073"/>
                    <a:pt x="1264813" y="1560822"/>
                    <a:pt x="1186689" y="1560822"/>
                  </a:cubicBezTo>
                  <a:cubicBezTo>
                    <a:pt x="1134607" y="1560822"/>
                    <a:pt x="1084989" y="1550267"/>
                    <a:pt x="1039860" y="1531179"/>
                  </a:cubicBezTo>
                  <a:lnTo>
                    <a:pt x="982510" y="1500050"/>
                  </a:lnTo>
                  <a:lnTo>
                    <a:pt x="939173" y="1520268"/>
                  </a:lnTo>
                  <a:cubicBezTo>
                    <a:pt x="898731" y="1535076"/>
                    <a:pt x="855046" y="1543157"/>
                    <a:pt x="809474" y="1543157"/>
                  </a:cubicBezTo>
                  <a:cubicBezTo>
                    <a:pt x="653227" y="1543157"/>
                    <a:pt x="519167" y="1448159"/>
                    <a:pt x="461902" y="1312771"/>
                  </a:cubicBezTo>
                  <a:lnTo>
                    <a:pt x="459103" y="1303755"/>
                  </a:lnTo>
                  <a:lnTo>
                    <a:pt x="404737" y="1309235"/>
                  </a:lnTo>
                  <a:cubicBezTo>
                    <a:pt x="196407" y="1309235"/>
                    <a:pt x="27522" y="1140350"/>
                    <a:pt x="27522" y="932020"/>
                  </a:cubicBezTo>
                  <a:cubicBezTo>
                    <a:pt x="27522" y="879938"/>
                    <a:pt x="38077" y="830320"/>
                    <a:pt x="57165" y="785191"/>
                  </a:cubicBezTo>
                  <a:lnTo>
                    <a:pt x="77473" y="747777"/>
                  </a:lnTo>
                  <a:lnTo>
                    <a:pt x="64422" y="731959"/>
                  </a:lnTo>
                  <a:cubicBezTo>
                    <a:pt x="23749" y="671755"/>
                    <a:pt x="0" y="599178"/>
                    <a:pt x="0" y="521054"/>
                  </a:cubicBezTo>
                  <a:cubicBezTo>
                    <a:pt x="0" y="312724"/>
                    <a:pt x="168885" y="143839"/>
                    <a:pt x="377215" y="143839"/>
                  </a:cubicBezTo>
                  <a:cubicBezTo>
                    <a:pt x="429297" y="143839"/>
                    <a:pt x="478915" y="154394"/>
                    <a:pt x="524044" y="173482"/>
                  </a:cubicBezTo>
                  <a:lnTo>
                    <a:pt x="578687" y="203142"/>
                  </a:lnTo>
                  <a:lnTo>
                    <a:pt x="598678" y="166310"/>
                  </a:lnTo>
                  <a:cubicBezTo>
                    <a:pt x="666467" y="65971"/>
                    <a:pt x="781265" y="0"/>
                    <a:pt x="91147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32040" y="5370751"/>
              <a:ext cx="9657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en-US" sz="3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 + 6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79 0.01065 L 0.94961 -0.06134 " pathEditMode="relative" rAng="0" ptsTypes="AA">
                                      <p:cBhvr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64" y="-3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654 -0.03241 L 1.11354 0.2375 " pathEditMode="relative" rAng="0" ptsTypes="AA">
                                      <p:cBhvr>
                                        <p:cTn id="29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97" y="1349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58333E-6 4.44444E-6 L 1.02252 0.02338 " pathEditMode="relative" rAng="0" ptsTypes="AA">
                                      <p:cBhvr>
                                        <p:cTn id="31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25" y="97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8646 -0.03032 L 1.10234 -0.05092 " pathEditMode="relative" rAng="0" ptsTypes="AA">
                                      <p:cBhvr>
                                        <p:cTn id="3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40" y="-104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-7.40741E-7 L 1.0776 -0.35255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176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3.7037E-6 L 1.01563 -0.58472 " pathEditMode="relative" rAng="0" ptsTypes="AA">
                                      <p:cBhvr>
                                        <p:cTn id="3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75235" y="624783"/>
            <a:ext cx="482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itchFamily="2" charset="0"/>
                <a:ea typeface="Roboto Black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6296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7818" y="2507790"/>
            <a:ext cx="86228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tẩy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801" y="3777056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7901" y="3013501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0" y="346526"/>
            <a:ext cx="2521417" cy="184409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7382599" y="6083093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3367" y="759837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BÀI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01332" y="1868567"/>
            <a:ext cx="610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THANH CỘNG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TRONG PHẠM VI 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20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12" y="2389666"/>
            <a:ext cx="1845773" cy="321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2" y="3772983"/>
            <a:ext cx="1695450" cy="2771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2" y="514427"/>
            <a:ext cx="1628775" cy="249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18850" y="83812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itchFamily="2" charset="0"/>
                <a:ea typeface="Roboto Black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458" r="1354" b="2162"/>
          <a:stretch>
            <a:fillRect/>
          </a:stretch>
        </p:blipFill>
        <p:spPr>
          <a:xfrm>
            <a:off x="0" y="2376070"/>
            <a:ext cx="6109397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423" r="1416" b="933"/>
          <a:stretch>
            <a:fillRect/>
          </a:stretch>
        </p:blipFill>
        <p:spPr>
          <a:xfrm>
            <a:off x="6142616" y="2358066"/>
            <a:ext cx="6049384" cy="3780865"/>
          </a:xfrm>
          <a:prstGeom prst="roundRect">
            <a:avLst>
              <a:gd name="adj" fmla="val 104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cừ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67" y="3863913"/>
            <a:ext cx="732532" cy="606004"/>
          </a:xfrm>
          <a:prstGeom prst="rect">
            <a:avLst/>
          </a:prstGeom>
        </p:spPr>
      </p:pic>
      <p:pic>
        <p:nvPicPr>
          <p:cNvPr id="7" name="gà tâ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30" y="4748704"/>
            <a:ext cx="1202253" cy="1159315"/>
          </a:xfrm>
          <a:prstGeom prst="rect">
            <a:avLst/>
          </a:prstGeom>
        </p:spPr>
      </p:pic>
      <p:pic>
        <p:nvPicPr>
          <p:cNvPr id="9" name="ngự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11" y="2721764"/>
            <a:ext cx="713898" cy="876469"/>
          </a:xfrm>
          <a:prstGeom prst="rect">
            <a:avLst/>
          </a:prstGeom>
        </p:spPr>
      </p:pic>
      <p:pic>
        <p:nvPicPr>
          <p:cNvPr id="10" name="vị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5" y="4973742"/>
            <a:ext cx="519954" cy="552451"/>
          </a:xfrm>
          <a:prstGeom prst="rect">
            <a:avLst/>
          </a:prstGeom>
        </p:spPr>
      </p:pic>
      <p:pic>
        <p:nvPicPr>
          <p:cNvPr id="11" name="gà mẹ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944" y="4479889"/>
            <a:ext cx="643931" cy="823069"/>
          </a:xfrm>
          <a:prstGeom prst="rect">
            <a:avLst/>
          </a:prstGeom>
        </p:spPr>
      </p:pic>
      <p:pic>
        <p:nvPicPr>
          <p:cNvPr id="12" name="gà c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948" y="4947384"/>
            <a:ext cx="578005" cy="4594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017997" y="4424287"/>
            <a:ext cx="757823" cy="78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630797" y="2907974"/>
            <a:ext cx="1166663" cy="1166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5898" y="4920028"/>
            <a:ext cx="659878" cy="659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107554" y="3689538"/>
            <a:ext cx="790141" cy="790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0011" y="4666381"/>
            <a:ext cx="1235472" cy="1241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76236" y="4904695"/>
            <a:ext cx="599941" cy="599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ò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5" y="2972172"/>
            <a:ext cx="1103615" cy="103826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328" y="2591496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14431" y="152800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điểm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biệt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altLang="zh-C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4698" y="214472"/>
            <a:ext cx="5808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7030A0"/>
                </a:solidFill>
                <a:latin typeface="Roboto Black" pitchFamily="2" charset="0"/>
                <a:ea typeface="Roboto Black" pitchFamily="2" charset="0"/>
              </a:rPr>
              <a:t>KHỞI ĐỘNG TIẾT HỌC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  <p:bldP spid="4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91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sẻ ý tưởng làm thanh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 trong phạm vi 20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>
            <a:fillRect/>
          </a:stretch>
        </p:blipFill>
        <p:spPr>
          <a:xfrm rot="16200000">
            <a:off x="8316534" y="2430820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0498" r="14194"/>
          <a:stretch>
            <a:fillRect/>
          </a:stretch>
        </p:blipFill>
        <p:spPr>
          <a:xfrm>
            <a:off x="1532974" y="3368717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>
            <a:fillRect/>
          </a:stretch>
        </p:blipFill>
        <p:spPr>
          <a:xfrm rot="16200000">
            <a:off x="9263205" y="2934769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09" y="2570986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3" name="Hexagon 2"/>
          <p:cNvSpPr/>
          <p:nvPr/>
        </p:nvSpPr>
        <p:spPr>
          <a:xfrm>
            <a:off x="582032" y="1826348"/>
            <a:ext cx="3651063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784" y="2155382"/>
            <a:ext cx="2886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573699" y="2371279"/>
            <a:ext cx="3584939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8547" y="2743666"/>
            <a:ext cx="2675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261085" y="3385121"/>
            <a:ext cx="3594664" cy="2595073"/>
          </a:xfrm>
          <a:prstGeom prst="hexagon">
            <a:avLst/>
          </a:prstGeom>
          <a:solidFill>
            <a:srgbClr val="CFD9F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86" y="421745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5181593"/>
            <a:ext cx="8212832" cy="123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1" grpId="0" animBg="1"/>
      <p:bldP spid="10" grpId="0"/>
      <p:bldP spid="1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057" b="14265"/>
          <a:stretch>
            <a:fillRect/>
          </a:stretch>
        </p:blipFill>
        <p:spPr>
          <a:xfrm rot="16200000">
            <a:off x="2574244" y="2129223"/>
            <a:ext cx="1074527" cy="5058263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057" b="52533"/>
          <a:stretch>
            <a:fillRect/>
          </a:stretch>
        </p:blipFill>
        <p:spPr>
          <a:xfrm rot="16200000">
            <a:off x="1744705" y="2063582"/>
            <a:ext cx="1100901" cy="259596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25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đồ dùng?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 để trang trí?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đặc điểm gì?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Sản phẩm có thể thực hiện phép tính gì? Nêu cách sử dụng của sản phẩm</a:t>
            </a:r>
          </a:p>
          <a:p>
            <a:pPr lvl="0" algn="ctr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3166" y="2469099"/>
            <a:ext cx="93896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>
            <a:fillRect/>
          </a:stretch>
        </p:blipFill>
        <p:spPr>
          <a:xfrm>
            <a:off x="5013062" y="3315273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70" y="3552903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9067" y="1897879"/>
            <a:ext cx="92408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" t="8972" r="2" b="14525"/>
          <a:stretch>
            <a:fillRect/>
          </a:stretch>
        </p:blipFill>
        <p:spPr>
          <a:xfrm rot="16200000">
            <a:off x="4222907" y="1520670"/>
            <a:ext cx="1275415" cy="8437679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23" r="13120"/>
          <a:stretch>
            <a:fillRect/>
          </a:stretch>
        </p:blipFill>
        <p:spPr>
          <a:xfrm>
            <a:off x="742278" y="4495390"/>
            <a:ext cx="4001844" cy="9156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66850" y="3139321"/>
            <a:ext cx="6497620" cy="1356069"/>
            <a:chOff x="5066851" y="3560176"/>
            <a:chExt cx="5852159" cy="944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3" t="26391" r="9563" b="21153"/>
            <a:stretch>
              <a:fillRect/>
            </a:stretch>
          </p:blipFill>
          <p:spPr>
            <a:xfrm>
              <a:off x="5066851" y="3560176"/>
              <a:ext cx="4012603" cy="944464"/>
            </a:xfrm>
            <a:prstGeom prst="rect">
              <a:avLst/>
            </a:prstGeom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9025664" y="3587916"/>
              <a:ext cx="1893346" cy="802925"/>
              <a:chOff x="3757381" y="2333374"/>
              <a:chExt cx="2922183" cy="2194975"/>
            </a:xfrm>
            <a:effectLst/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14" t="27931" r="10599" b="24107"/>
              <a:stretch>
                <a:fillRect/>
              </a:stretch>
            </p:blipFill>
            <p:spPr>
              <a:xfrm>
                <a:off x="3757381" y="2333374"/>
                <a:ext cx="2922183" cy="2194975"/>
              </a:xfrm>
              <a:prstGeom prst="rect">
                <a:avLst/>
              </a:prstGeom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925019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75517" y="3502325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16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08763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17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11815" y="3476447"/>
                <a:ext cx="474453" cy="379562"/>
              </a:xfrm>
              <a:prstGeom prst="rect">
                <a:avLst/>
              </a:prstGeom>
              <a:solidFill>
                <a:srgbClr val="2187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>
                    <a:solidFill>
                      <a:schemeClr val="tx1"/>
                    </a:solidFill>
                    <a:latin typeface="Charm" panose="00000500000000000000" pitchFamily="2" charset="-34"/>
                    <a:cs typeface="Charm" panose="00000500000000000000" pitchFamily="2" charset="-34"/>
                  </a:rPr>
                  <a:t>18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0088" r="15940" b="28905"/>
          <a:stretch>
            <a:fillRect/>
          </a:stretch>
        </p:blipFill>
        <p:spPr>
          <a:xfrm>
            <a:off x="6578162" y="2652050"/>
            <a:ext cx="3738422" cy="81170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7" b="27029"/>
          <a:stretch>
            <a:fillRect/>
          </a:stretch>
        </p:blipFill>
        <p:spPr>
          <a:xfrm>
            <a:off x="2448264" y="3551091"/>
            <a:ext cx="7623703" cy="2010056"/>
          </a:xfrm>
          <a:prstGeom prst="roundRect">
            <a:avLst>
              <a:gd name="adj" fmla="val 1166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03198" y="2444892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9714" y="2685892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hai băng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3392" y="2281417"/>
            <a:ext cx="39679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 số lên 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0608"/>
          <a:stretch>
            <a:fillRect/>
          </a:stretch>
        </p:blipFill>
        <p:spPr>
          <a:xfrm>
            <a:off x="2076226" y="3391271"/>
            <a:ext cx="8874307" cy="190869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218387" y="2051568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83756" y="1909733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nẹp giữ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băng giấy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16176" y="1630160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23" name="Frame 22"/>
          <p:cNvSpPr/>
          <p:nvPr/>
        </p:nvSpPr>
        <p:spPr>
          <a:xfrm>
            <a:off x="9635802" y="320756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61760" y="3207562"/>
            <a:ext cx="1447060" cy="2853770"/>
            <a:chOff x="8495930" y="3107184"/>
            <a:chExt cx="1447060" cy="2853770"/>
          </a:xfrm>
        </p:grpSpPr>
        <p:sp>
          <p:nvSpPr>
            <p:cNvPr id="21" name="Frame 20"/>
            <p:cNvSpPr/>
            <p:nvPr/>
          </p:nvSpPr>
          <p:spPr>
            <a:xfrm>
              <a:off x="8495930" y="310718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ame 18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solidFill>
              <a:srgbClr val="DCE0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60059" y="2900949"/>
            <a:ext cx="37740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bằng nhau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4226" y="3465857"/>
            <a:ext cx="39204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mảnh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 khoét 2 ô vuông để hiển thị các số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4227" y="4730329"/>
            <a:ext cx="392048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Dán 2 mảnh giấy vào nhau ở mép trên, mép dưới và ở giữa để tạo khoảng trống cho 2 thanh cộng di chuyển</a:t>
            </a:r>
          </a:p>
        </p:txBody>
      </p:sp>
      <p:sp>
        <p:nvSpPr>
          <p:cNvPr id="28" name="Frame 27"/>
          <p:cNvSpPr/>
          <p:nvPr/>
        </p:nvSpPr>
        <p:spPr>
          <a:xfrm>
            <a:off x="5882431" y="3222052"/>
            <a:ext cx="1447060" cy="2816025"/>
          </a:xfrm>
          <a:prstGeom prst="frame">
            <a:avLst>
              <a:gd name="adj1" fmla="val 50000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1211 0.005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  <p:bldP spid="23" grpId="0" animBg="1"/>
      <p:bldP spid="25" grpId="0"/>
      <p:bldP spid="26" grpId="0"/>
      <p:bldP spid="27" grpId="0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9722" y="4992344"/>
            <a:ext cx="33023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>
            <a:fillRect/>
          </a:stretch>
        </p:blipFill>
        <p:spPr>
          <a:xfrm>
            <a:off x="1548449" y="2398955"/>
            <a:ext cx="9606184" cy="19471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64598" y="4762495"/>
            <a:ext cx="890133" cy="829031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526431" y="2319802"/>
            <a:ext cx="350768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67947" y="1484822"/>
            <a:ext cx="807261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082" y="2357659"/>
            <a:ext cx="31384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6226" y="770497"/>
            <a:ext cx="82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3869" y="2430584"/>
            <a:ext cx="31343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27156" y="2551623"/>
            <a:ext cx="30744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350005" y="2329100"/>
            <a:ext cx="3503072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15"/>
          <p:cNvSpPr/>
          <p:nvPr/>
        </p:nvSpPr>
        <p:spPr>
          <a:xfrm>
            <a:off x="8163349" y="2354870"/>
            <a:ext cx="3436077" cy="1553042"/>
          </a:xfrm>
          <a:prstGeom prst="snip2DiagRect">
            <a:avLst/>
          </a:prstGeom>
          <a:noFill/>
          <a:ln w="28575">
            <a:solidFill>
              <a:srgbClr val="8F9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22705"/>
          <a:stretch>
            <a:fillRect/>
          </a:stretch>
        </p:blipFill>
        <p:spPr>
          <a:xfrm>
            <a:off x="1231948" y="4287304"/>
            <a:ext cx="9606184" cy="166064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463412" y="243206"/>
            <a:ext cx="5080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>
                <a:solidFill>
                  <a:srgbClr val="00B050"/>
                </a:solidFill>
                <a:latin typeface="Roboto Black" pitchFamily="2" charset="0"/>
                <a:ea typeface="Roboto Black" pitchFamily="2" charset="0"/>
              </a:rPr>
              <a:t>AI TINH MẮT?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" y="1884456"/>
            <a:ext cx="5958596" cy="3744856"/>
          </a:xfrm>
          <a:prstGeom prst="roundRect">
            <a:avLst>
              <a:gd name="adj" fmla="val 956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110328" y="1026588"/>
            <a:ext cx="8094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7 điểm khác biệt trong 2 bức tranh</a:t>
            </a:r>
            <a:endParaRPr kumimoji="0" lang="en-US" altLang="zh-CN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141" y="1884456"/>
            <a:ext cx="5756859" cy="3726892"/>
          </a:xfrm>
          <a:prstGeom prst="roundRect">
            <a:avLst>
              <a:gd name="adj" fmla="val 9420"/>
            </a:avLst>
          </a:prstGeom>
        </p:spPr>
      </p:pic>
      <p:pic>
        <p:nvPicPr>
          <p:cNvPr id="13" name="ống nhò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412" y="2566140"/>
            <a:ext cx="1200000" cy="495238"/>
          </a:xfrm>
          <a:prstGeom prst="rect">
            <a:avLst/>
          </a:prstGeom>
        </p:spPr>
      </p:pic>
      <p:pic>
        <p:nvPicPr>
          <p:cNvPr id="14" name="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77" y="3088295"/>
            <a:ext cx="733333" cy="533333"/>
          </a:xfrm>
          <a:prstGeom prst="rect">
            <a:avLst/>
          </a:prstGeom>
        </p:spPr>
      </p:pic>
      <p:pic>
        <p:nvPicPr>
          <p:cNvPr id="15" name="ong cầm gi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498" y="2908313"/>
            <a:ext cx="590476" cy="657143"/>
          </a:xfrm>
          <a:prstGeom prst="rect">
            <a:avLst/>
          </a:prstGeom>
        </p:spPr>
      </p:pic>
      <p:pic>
        <p:nvPicPr>
          <p:cNvPr id="16" name="ốc sê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998" y="3937396"/>
            <a:ext cx="657143" cy="647619"/>
          </a:xfrm>
          <a:prstGeom prst="rect">
            <a:avLst/>
          </a:prstGeom>
        </p:spPr>
      </p:pic>
      <p:pic>
        <p:nvPicPr>
          <p:cNvPr id="17" name="mâ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2284" y="3174980"/>
            <a:ext cx="542857" cy="390476"/>
          </a:xfrm>
          <a:prstGeom prst="rect">
            <a:avLst/>
          </a:prstGeom>
        </p:spPr>
      </p:pic>
      <p:pic>
        <p:nvPicPr>
          <p:cNvPr id="18" name="sâu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9585" y="4236735"/>
            <a:ext cx="666667" cy="457143"/>
          </a:xfrm>
          <a:prstGeom prst="rect">
            <a:avLst/>
          </a:prstGeom>
        </p:spPr>
      </p:pic>
      <p:pic>
        <p:nvPicPr>
          <p:cNvPr id="19" name="nấ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334" y="4352729"/>
            <a:ext cx="952381" cy="885714"/>
          </a:xfrm>
          <a:prstGeom prst="rect">
            <a:avLst/>
          </a:prstGeom>
        </p:spPr>
      </p:pic>
      <p:sp>
        <p:nvSpPr>
          <p:cNvPr id="32" name="Oval ống nhòm"/>
          <p:cNvSpPr/>
          <p:nvPr/>
        </p:nvSpPr>
        <p:spPr>
          <a:xfrm>
            <a:off x="3219187" y="2463715"/>
            <a:ext cx="574763" cy="59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ong"/>
          <p:cNvSpPr/>
          <p:nvPr/>
        </p:nvSpPr>
        <p:spPr>
          <a:xfrm>
            <a:off x="4280677" y="2921338"/>
            <a:ext cx="807413" cy="807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mây"/>
          <p:cNvSpPr/>
          <p:nvPr/>
        </p:nvSpPr>
        <p:spPr>
          <a:xfrm>
            <a:off x="3262217" y="3108910"/>
            <a:ext cx="512718" cy="51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giỏ"/>
          <p:cNvSpPr/>
          <p:nvPr/>
        </p:nvSpPr>
        <p:spPr>
          <a:xfrm>
            <a:off x="1722068" y="3065729"/>
            <a:ext cx="578464" cy="5784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sên"/>
          <p:cNvSpPr/>
          <p:nvPr/>
        </p:nvSpPr>
        <p:spPr>
          <a:xfrm>
            <a:off x="3124096" y="3888319"/>
            <a:ext cx="650839" cy="654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sâu"/>
          <p:cNvSpPr/>
          <p:nvPr/>
        </p:nvSpPr>
        <p:spPr>
          <a:xfrm>
            <a:off x="2028251" y="4149247"/>
            <a:ext cx="688001" cy="6796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nấm"/>
          <p:cNvSpPr/>
          <p:nvPr/>
        </p:nvSpPr>
        <p:spPr>
          <a:xfrm>
            <a:off x="699813" y="4278097"/>
            <a:ext cx="1166663" cy="11370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/>
      <p:bldP spid="44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54" y="591608"/>
            <a:ext cx="908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1170" y="1965221"/>
            <a:ext cx="2220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sử dụng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705" y="2889818"/>
            <a:ext cx="359527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 chuyển băng giấy ngắn sao cho số 1 trên băng giấy ngắn nối tiếp số 7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5645" y="1511840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11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420" y="1511841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7 + 4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88" y="1287875"/>
            <a:ext cx="1409700" cy="1724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938" y="3074484"/>
            <a:ext cx="34664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thấy số 4 trên băng giấy ngắn thẳng số 11 trên băng giấy dài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9610" y="5331266"/>
            <a:ext cx="11248913" cy="514776"/>
            <a:chOff x="502705" y="5436835"/>
            <a:chExt cx="11248913" cy="514776"/>
          </a:xfrm>
        </p:grpSpPr>
        <p:grpSp>
          <p:nvGrpSpPr>
            <p:cNvPr id="18" name="Group 17"/>
            <p:cNvGrpSpPr/>
            <p:nvPr/>
          </p:nvGrpSpPr>
          <p:grpSpPr>
            <a:xfrm>
              <a:off x="502705" y="5436835"/>
              <a:ext cx="11248913" cy="514776"/>
              <a:chOff x="761999" y="5204705"/>
              <a:chExt cx="11797553" cy="60063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>
                <a:fillRect/>
              </a:stretch>
            </p:blipFill>
            <p:spPr>
              <a:xfrm>
                <a:off x="761999" y="5204706"/>
                <a:ext cx="5898777" cy="60063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655" t="2694" r="718" b="7210"/>
              <a:stretch>
                <a:fillRect/>
              </a:stretch>
            </p:blipFill>
            <p:spPr>
              <a:xfrm>
                <a:off x="6660775" y="5204705"/>
                <a:ext cx="5898777" cy="600637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4029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6426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8823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1220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3617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6014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8412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08091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32062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56033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10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80004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3975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27946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751917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375888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999859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2383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47800" y="5544415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2705" y="4614027"/>
            <a:ext cx="5624457" cy="572705"/>
            <a:chOff x="3448816" y="4468407"/>
            <a:chExt cx="5624457" cy="5727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5" t="2694" r="718" b="7210"/>
            <a:stretch>
              <a:fillRect/>
            </a:stretch>
          </p:blipFill>
          <p:spPr>
            <a:xfrm>
              <a:off x="3448816" y="4468407"/>
              <a:ext cx="5624457" cy="5727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3598183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1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22154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2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46125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3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70096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4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4067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5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18038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6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42009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7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65980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8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589951" y="4587567"/>
              <a:ext cx="3709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Roboto Black" pitchFamily="2" charset="0"/>
                  <a:ea typeface="Roboto Black" pitchFamily="2" charset="0"/>
                </a:rPr>
                <a:t>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harm" panose="00000500000000000000" pitchFamily="2" charset="-34"/>
                  <a:ea typeface="Roboto Black" pitchFamily="2" charset="0"/>
                  <a:cs typeface="Charm" panose="00000500000000000000" pitchFamily="2" charset="-34"/>
                </a:rPr>
                <a:t>9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rm" panose="00000500000000000000" pitchFamily="2" charset="-34"/>
                <a:ea typeface="Roboto Black" pitchFamily="2" charset="0"/>
                <a:cs typeface="Charm" panose="00000500000000000000" pitchFamily="2" charset="-34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93863" y="4388427"/>
            <a:ext cx="950789" cy="1689974"/>
            <a:chOff x="8495930" y="3277974"/>
            <a:chExt cx="1447060" cy="2682980"/>
          </a:xfrm>
          <a:solidFill>
            <a:srgbClr val="FF0000"/>
          </a:solidFill>
        </p:grpSpPr>
        <p:sp>
          <p:nvSpPr>
            <p:cNvPr id="55" name="Frame 54"/>
            <p:cNvSpPr/>
            <p:nvPr/>
          </p:nvSpPr>
          <p:spPr>
            <a:xfrm>
              <a:off x="8495930" y="3277974"/>
              <a:ext cx="1447060" cy="1464631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/>
            <p:cNvSpPr/>
            <p:nvPr/>
          </p:nvSpPr>
          <p:spPr>
            <a:xfrm>
              <a:off x="8495930" y="4496324"/>
              <a:ext cx="1447060" cy="1464630"/>
            </a:xfrm>
            <a:prstGeom prst="frame">
              <a:avLst>
                <a:gd name="adj1" fmla="val 19862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85185E-6 L 0.35456 0.0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9" grpId="0"/>
      <p:bldP spid="10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6" t="4246" r="746" b="2767"/>
          <a:stretch>
            <a:fillRect/>
          </a:stretch>
        </p:blipFill>
        <p:spPr>
          <a:xfrm>
            <a:off x="968189" y="870548"/>
            <a:ext cx="10155220" cy="5561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249" y="501216"/>
            <a:ext cx="9266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de-DE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thanh cộng trong phạm vi 20 để tìm kết quả các phép tính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8433" y="276809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0888" y="326472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0888" y="3734656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17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888" y="429089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1540" y="276537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15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1540" y="325574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1540" y="373873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1540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13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8310" y="2765378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98310" y="3255752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98310" y="3725684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11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2599" y="4257049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34891" y="278753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65140" y="3277907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14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65140" y="3745055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16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34891" y="4263573"/>
            <a:ext cx="9364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 18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5" y="1348186"/>
            <a:ext cx="8469234" cy="52697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81462" y="1417430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>
            <a:fillRect/>
          </a:stretch>
        </p:blipFill>
        <p:spPr>
          <a:xfrm>
            <a:off x="6247286" y="3468799"/>
            <a:ext cx="868595" cy="868595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>
            <a:fillRect/>
          </a:stretch>
        </p:blipFill>
        <p:spPr>
          <a:xfrm>
            <a:off x="7429856" y="4474492"/>
            <a:ext cx="848933" cy="84893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>
            <a:fillRect/>
          </a:stretch>
        </p:blipFill>
        <p:spPr>
          <a:xfrm>
            <a:off x="8687786" y="5440570"/>
            <a:ext cx="878797" cy="878797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3982" y="3487599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3981" y="4457782"/>
            <a:ext cx="33281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6379" y="5619965"/>
            <a:ext cx="3203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chắc chắn, có thể sử dụng được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35464" y="647741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46612" y="1666935"/>
            <a:ext cx="317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5659" y="2128600"/>
            <a:ext cx="6431943" cy="4294981"/>
            <a:chOff x="3246472" y="1561288"/>
            <a:chExt cx="6431943" cy="4294981"/>
          </a:xfrm>
        </p:grpSpPr>
        <p:sp>
          <p:nvSpPr>
            <p:cNvPr id="3" name="Rectangle 2"/>
            <p:cNvSpPr/>
            <p:nvPr/>
          </p:nvSpPr>
          <p:spPr>
            <a:xfrm>
              <a:off x="3246472" y="4058292"/>
              <a:ext cx="6359864" cy="1592494"/>
            </a:xfrm>
            <a:prstGeom prst="rect">
              <a:avLst/>
            </a:prstGeom>
            <a:solidFill>
              <a:srgbClr val="F8C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472" y="1561288"/>
              <a:ext cx="6431943" cy="429498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97433" y="2797092"/>
            <a:ext cx="31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00623" y="2793851"/>
            <a:ext cx="214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8290" y="3881082"/>
            <a:ext cx="260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6" grpId="0"/>
      <p:bldP spid="11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6064885" y="2799080"/>
            <a:ext cx="4065905" cy="1586865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-1" fmla="*/ 187438 w 2638097"/>
              <a:gd name="connsiteY0-2" fmla="*/ 63062 h 1187669"/>
              <a:gd name="connsiteX1-3" fmla="*/ 2070538 w 2638097"/>
              <a:gd name="connsiteY1-4" fmla="*/ 63062 h 1187669"/>
              <a:gd name="connsiteX2-5" fmla="*/ 2638097 w 2638097"/>
              <a:gd name="connsiteY2-6" fmla="*/ 0 h 1187669"/>
              <a:gd name="connsiteX3-7" fmla="*/ 2070538 w 2638097"/>
              <a:gd name="connsiteY3-8" fmla="*/ 1000231 h 1187669"/>
              <a:gd name="connsiteX4-9" fmla="*/ 1883100 w 2638097"/>
              <a:gd name="connsiteY4-10" fmla="*/ 1187669 h 1187669"/>
              <a:gd name="connsiteX5-11" fmla="*/ 0 w 2638097"/>
              <a:gd name="connsiteY5-12" fmla="*/ 1187669 h 1187669"/>
              <a:gd name="connsiteX6-13" fmla="*/ 0 w 2638097"/>
              <a:gd name="connsiteY6-14" fmla="*/ 1187669 h 1187669"/>
              <a:gd name="connsiteX7-15" fmla="*/ 0 w 2638097"/>
              <a:gd name="connsiteY7-16" fmla="*/ 250500 h 1187669"/>
              <a:gd name="connsiteX8-17" fmla="*/ 187438 w 2638097"/>
              <a:gd name="connsiteY8-18" fmla="*/ 63062 h 1187669"/>
              <a:gd name="connsiteX0-19" fmla="*/ 187438 w 2638097"/>
              <a:gd name="connsiteY0-20" fmla="*/ 63062 h 1187669"/>
              <a:gd name="connsiteX1-21" fmla="*/ 2070538 w 2638097"/>
              <a:gd name="connsiteY1-22" fmla="*/ 63062 h 1187669"/>
              <a:gd name="connsiteX2-23" fmla="*/ 2638097 w 2638097"/>
              <a:gd name="connsiteY2-24" fmla="*/ 0 h 1187669"/>
              <a:gd name="connsiteX3-25" fmla="*/ 2070538 w 2638097"/>
              <a:gd name="connsiteY3-26" fmla="*/ 1000231 h 1187669"/>
              <a:gd name="connsiteX4-27" fmla="*/ 1883100 w 2638097"/>
              <a:gd name="connsiteY4-28" fmla="*/ 1187669 h 1187669"/>
              <a:gd name="connsiteX5-29" fmla="*/ 0 w 2638097"/>
              <a:gd name="connsiteY5-30" fmla="*/ 1187669 h 1187669"/>
              <a:gd name="connsiteX6-31" fmla="*/ 0 w 2638097"/>
              <a:gd name="connsiteY6-32" fmla="*/ 1187669 h 1187669"/>
              <a:gd name="connsiteX7-33" fmla="*/ 0 w 2638097"/>
              <a:gd name="connsiteY7-34" fmla="*/ 250500 h 1187669"/>
              <a:gd name="connsiteX8-35" fmla="*/ 187438 w 2638097"/>
              <a:gd name="connsiteY8-36" fmla="*/ 63062 h 1187669"/>
              <a:gd name="connsiteX0-37" fmla="*/ 187438 w 2638097"/>
              <a:gd name="connsiteY0-38" fmla="*/ 63062 h 1285765"/>
              <a:gd name="connsiteX1-39" fmla="*/ 2070538 w 2638097"/>
              <a:gd name="connsiteY1-40" fmla="*/ 63062 h 1285765"/>
              <a:gd name="connsiteX2-41" fmla="*/ 2638097 w 2638097"/>
              <a:gd name="connsiteY2-42" fmla="*/ 0 h 1285765"/>
              <a:gd name="connsiteX3-43" fmla="*/ 2070538 w 2638097"/>
              <a:gd name="connsiteY3-44" fmla="*/ 1000231 h 1285765"/>
              <a:gd name="connsiteX4-45" fmla="*/ 1883100 w 2638097"/>
              <a:gd name="connsiteY4-46" fmla="*/ 1187669 h 1285765"/>
              <a:gd name="connsiteX5-47" fmla="*/ 0 w 2638097"/>
              <a:gd name="connsiteY5-48" fmla="*/ 1187669 h 1285765"/>
              <a:gd name="connsiteX6-49" fmla="*/ 0 w 2638097"/>
              <a:gd name="connsiteY6-50" fmla="*/ 1187669 h 1285765"/>
              <a:gd name="connsiteX7-51" fmla="*/ 0 w 2638097"/>
              <a:gd name="connsiteY7-52" fmla="*/ 250500 h 1285765"/>
              <a:gd name="connsiteX8-53" fmla="*/ 187438 w 2638097"/>
              <a:gd name="connsiteY8-54" fmla="*/ 63062 h 1285765"/>
              <a:gd name="connsiteX0-55" fmla="*/ 238822 w 2689481"/>
              <a:gd name="connsiteY0-56" fmla="*/ 63062 h 1285765"/>
              <a:gd name="connsiteX1-57" fmla="*/ 2121922 w 2689481"/>
              <a:gd name="connsiteY1-58" fmla="*/ 63062 h 1285765"/>
              <a:gd name="connsiteX2-59" fmla="*/ 2689481 w 2689481"/>
              <a:gd name="connsiteY2-60" fmla="*/ 0 h 1285765"/>
              <a:gd name="connsiteX3-61" fmla="*/ 2121922 w 2689481"/>
              <a:gd name="connsiteY3-62" fmla="*/ 1000231 h 1285765"/>
              <a:gd name="connsiteX4-63" fmla="*/ 1934484 w 2689481"/>
              <a:gd name="connsiteY4-64" fmla="*/ 1187669 h 1285765"/>
              <a:gd name="connsiteX5-65" fmla="*/ 51384 w 2689481"/>
              <a:gd name="connsiteY5-66" fmla="*/ 1187669 h 1285765"/>
              <a:gd name="connsiteX6-67" fmla="*/ 51384 w 2689481"/>
              <a:gd name="connsiteY6-68" fmla="*/ 1187669 h 1285765"/>
              <a:gd name="connsiteX7-69" fmla="*/ 51384 w 2689481"/>
              <a:gd name="connsiteY7-70" fmla="*/ 250500 h 1285765"/>
              <a:gd name="connsiteX8-71" fmla="*/ 238822 w 2689481"/>
              <a:gd name="connsiteY8-72" fmla="*/ 63062 h 1285765"/>
              <a:gd name="connsiteX0-73" fmla="*/ 238822 w 2689481"/>
              <a:gd name="connsiteY0-74" fmla="*/ 63062 h 1285765"/>
              <a:gd name="connsiteX1-75" fmla="*/ 2121922 w 2689481"/>
              <a:gd name="connsiteY1-76" fmla="*/ 63062 h 1285765"/>
              <a:gd name="connsiteX2-77" fmla="*/ 2689481 w 2689481"/>
              <a:gd name="connsiteY2-78" fmla="*/ 0 h 1285765"/>
              <a:gd name="connsiteX3-79" fmla="*/ 2121922 w 2689481"/>
              <a:gd name="connsiteY3-80" fmla="*/ 1000231 h 1285765"/>
              <a:gd name="connsiteX4-81" fmla="*/ 1934484 w 2689481"/>
              <a:gd name="connsiteY4-82" fmla="*/ 1187669 h 1285765"/>
              <a:gd name="connsiteX5-83" fmla="*/ 51384 w 2689481"/>
              <a:gd name="connsiteY5-84" fmla="*/ 1187669 h 1285765"/>
              <a:gd name="connsiteX6-85" fmla="*/ 51384 w 2689481"/>
              <a:gd name="connsiteY6-86" fmla="*/ 1187669 h 1285765"/>
              <a:gd name="connsiteX7-87" fmla="*/ 51384 w 2689481"/>
              <a:gd name="connsiteY7-88" fmla="*/ 250500 h 1285765"/>
              <a:gd name="connsiteX8-89" fmla="*/ 238822 w 2689481"/>
              <a:gd name="connsiteY8-90" fmla="*/ 63062 h 1285765"/>
              <a:gd name="connsiteX0-91" fmla="*/ 238822 w 2689481"/>
              <a:gd name="connsiteY0-92" fmla="*/ 63062 h 1285765"/>
              <a:gd name="connsiteX1-93" fmla="*/ 2121922 w 2689481"/>
              <a:gd name="connsiteY1-94" fmla="*/ 63062 h 1285765"/>
              <a:gd name="connsiteX2-95" fmla="*/ 2689481 w 2689481"/>
              <a:gd name="connsiteY2-96" fmla="*/ 0 h 1285765"/>
              <a:gd name="connsiteX3-97" fmla="*/ 2121922 w 2689481"/>
              <a:gd name="connsiteY3-98" fmla="*/ 1000231 h 1285765"/>
              <a:gd name="connsiteX4-99" fmla="*/ 1934484 w 2689481"/>
              <a:gd name="connsiteY4-100" fmla="*/ 1187669 h 1285765"/>
              <a:gd name="connsiteX5-101" fmla="*/ 51384 w 2689481"/>
              <a:gd name="connsiteY5-102" fmla="*/ 1187669 h 1285765"/>
              <a:gd name="connsiteX6-103" fmla="*/ 51384 w 2689481"/>
              <a:gd name="connsiteY6-104" fmla="*/ 1187669 h 1285765"/>
              <a:gd name="connsiteX7-105" fmla="*/ 51384 w 2689481"/>
              <a:gd name="connsiteY7-106" fmla="*/ 250500 h 1285765"/>
              <a:gd name="connsiteX8-107" fmla="*/ 238822 w 2689481"/>
              <a:gd name="connsiteY8-108" fmla="*/ 63062 h 1285765"/>
              <a:gd name="connsiteX0-109" fmla="*/ 238822 w 2675285"/>
              <a:gd name="connsiteY0-110" fmla="*/ 46713 h 1269416"/>
              <a:gd name="connsiteX1-111" fmla="*/ 2121922 w 2675285"/>
              <a:gd name="connsiteY1-112" fmla="*/ 46713 h 1269416"/>
              <a:gd name="connsiteX2-113" fmla="*/ 2675285 w 2675285"/>
              <a:gd name="connsiteY2-114" fmla="*/ 85203 h 1269416"/>
              <a:gd name="connsiteX3-115" fmla="*/ 2121922 w 2675285"/>
              <a:gd name="connsiteY3-116" fmla="*/ 983882 h 1269416"/>
              <a:gd name="connsiteX4-117" fmla="*/ 1934484 w 2675285"/>
              <a:gd name="connsiteY4-118" fmla="*/ 1171320 h 1269416"/>
              <a:gd name="connsiteX5-119" fmla="*/ 51384 w 2675285"/>
              <a:gd name="connsiteY5-120" fmla="*/ 1171320 h 1269416"/>
              <a:gd name="connsiteX6-121" fmla="*/ 51384 w 2675285"/>
              <a:gd name="connsiteY6-122" fmla="*/ 1171320 h 1269416"/>
              <a:gd name="connsiteX7-123" fmla="*/ 51384 w 2675285"/>
              <a:gd name="connsiteY7-124" fmla="*/ 234151 h 1269416"/>
              <a:gd name="connsiteX8-125" fmla="*/ 238822 w 2675285"/>
              <a:gd name="connsiteY8-126" fmla="*/ 46713 h 1269416"/>
              <a:gd name="connsiteX0-127" fmla="*/ 238822 w 2675285"/>
              <a:gd name="connsiteY0-128" fmla="*/ 46713 h 1269416"/>
              <a:gd name="connsiteX1-129" fmla="*/ 2121922 w 2675285"/>
              <a:gd name="connsiteY1-130" fmla="*/ 46713 h 1269416"/>
              <a:gd name="connsiteX2-131" fmla="*/ 2675285 w 2675285"/>
              <a:gd name="connsiteY2-132" fmla="*/ 85203 h 1269416"/>
              <a:gd name="connsiteX3-133" fmla="*/ 2121922 w 2675285"/>
              <a:gd name="connsiteY3-134" fmla="*/ 983882 h 1269416"/>
              <a:gd name="connsiteX4-135" fmla="*/ 1934484 w 2675285"/>
              <a:gd name="connsiteY4-136" fmla="*/ 1171320 h 1269416"/>
              <a:gd name="connsiteX5-137" fmla="*/ 51384 w 2675285"/>
              <a:gd name="connsiteY5-138" fmla="*/ 1171320 h 1269416"/>
              <a:gd name="connsiteX6-139" fmla="*/ 51384 w 2675285"/>
              <a:gd name="connsiteY6-140" fmla="*/ 1171320 h 1269416"/>
              <a:gd name="connsiteX7-141" fmla="*/ 51384 w 2675285"/>
              <a:gd name="connsiteY7-142" fmla="*/ 234151 h 1269416"/>
              <a:gd name="connsiteX8-143" fmla="*/ 238822 w 2675285"/>
              <a:gd name="connsiteY8-144" fmla="*/ 46713 h 1269416"/>
              <a:gd name="connsiteX0-145" fmla="*/ 238822 w 2675285"/>
              <a:gd name="connsiteY0-146" fmla="*/ 46713 h 1269416"/>
              <a:gd name="connsiteX1-147" fmla="*/ 2121922 w 2675285"/>
              <a:gd name="connsiteY1-148" fmla="*/ 46713 h 1269416"/>
              <a:gd name="connsiteX2-149" fmla="*/ 2675285 w 2675285"/>
              <a:gd name="connsiteY2-150" fmla="*/ 85203 h 1269416"/>
              <a:gd name="connsiteX3-151" fmla="*/ 2121922 w 2675285"/>
              <a:gd name="connsiteY3-152" fmla="*/ 983882 h 1269416"/>
              <a:gd name="connsiteX4-153" fmla="*/ 1934484 w 2675285"/>
              <a:gd name="connsiteY4-154" fmla="*/ 1171320 h 1269416"/>
              <a:gd name="connsiteX5-155" fmla="*/ 51384 w 2675285"/>
              <a:gd name="connsiteY5-156" fmla="*/ 1171320 h 1269416"/>
              <a:gd name="connsiteX6-157" fmla="*/ 51384 w 2675285"/>
              <a:gd name="connsiteY6-158" fmla="*/ 1171320 h 1269416"/>
              <a:gd name="connsiteX7-159" fmla="*/ 51384 w 2675285"/>
              <a:gd name="connsiteY7-160" fmla="*/ 234151 h 1269416"/>
              <a:gd name="connsiteX8-161" fmla="*/ 238822 w 2675285"/>
              <a:gd name="connsiteY8-162" fmla="*/ 46713 h 1269416"/>
              <a:gd name="connsiteX0-163" fmla="*/ 238822 w 2646892"/>
              <a:gd name="connsiteY0-164" fmla="*/ 46713 h 1269416"/>
              <a:gd name="connsiteX1-165" fmla="*/ 2121922 w 2646892"/>
              <a:gd name="connsiteY1-166" fmla="*/ 46713 h 1269416"/>
              <a:gd name="connsiteX2-167" fmla="*/ 2646892 w 2646892"/>
              <a:gd name="connsiteY2-168" fmla="*/ 212143 h 1269416"/>
              <a:gd name="connsiteX3-169" fmla="*/ 2121922 w 2646892"/>
              <a:gd name="connsiteY3-170" fmla="*/ 983882 h 1269416"/>
              <a:gd name="connsiteX4-171" fmla="*/ 1934484 w 2646892"/>
              <a:gd name="connsiteY4-172" fmla="*/ 1171320 h 1269416"/>
              <a:gd name="connsiteX5-173" fmla="*/ 51384 w 2646892"/>
              <a:gd name="connsiteY5-174" fmla="*/ 1171320 h 1269416"/>
              <a:gd name="connsiteX6-175" fmla="*/ 51384 w 2646892"/>
              <a:gd name="connsiteY6-176" fmla="*/ 1171320 h 1269416"/>
              <a:gd name="connsiteX7-177" fmla="*/ 51384 w 2646892"/>
              <a:gd name="connsiteY7-178" fmla="*/ 234151 h 1269416"/>
              <a:gd name="connsiteX8-179" fmla="*/ 238822 w 2646892"/>
              <a:gd name="connsiteY8-180" fmla="*/ 46713 h 1269416"/>
              <a:gd name="connsiteX0-181" fmla="*/ 238822 w 2646892"/>
              <a:gd name="connsiteY0-182" fmla="*/ 46713 h 1269416"/>
              <a:gd name="connsiteX1-183" fmla="*/ 2121922 w 2646892"/>
              <a:gd name="connsiteY1-184" fmla="*/ 46713 h 1269416"/>
              <a:gd name="connsiteX2-185" fmla="*/ 2646892 w 2646892"/>
              <a:gd name="connsiteY2-186" fmla="*/ 212143 h 1269416"/>
              <a:gd name="connsiteX3-187" fmla="*/ 2121922 w 2646892"/>
              <a:gd name="connsiteY3-188" fmla="*/ 983882 h 1269416"/>
              <a:gd name="connsiteX4-189" fmla="*/ 1934484 w 2646892"/>
              <a:gd name="connsiteY4-190" fmla="*/ 1171320 h 1269416"/>
              <a:gd name="connsiteX5-191" fmla="*/ 51384 w 2646892"/>
              <a:gd name="connsiteY5-192" fmla="*/ 1171320 h 1269416"/>
              <a:gd name="connsiteX6-193" fmla="*/ 51384 w 2646892"/>
              <a:gd name="connsiteY6-194" fmla="*/ 1171320 h 1269416"/>
              <a:gd name="connsiteX7-195" fmla="*/ 51384 w 2646892"/>
              <a:gd name="connsiteY7-196" fmla="*/ 234151 h 1269416"/>
              <a:gd name="connsiteX8-197" fmla="*/ 238822 w 2646892"/>
              <a:gd name="connsiteY8-198" fmla="*/ 46713 h 1269416"/>
              <a:gd name="connsiteX0-199" fmla="*/ 238822 w 2646892"/>
              <a:gd name="connsiteY0-200" fmla="*/ 46713 h 1269416"/>
              <a:gd name="connsiteX1-201" fmla="*/ 2121922 w 2646892"/>
              <a:gd name="connsiteY1-202" fmla="*/ 46713 h 1269416"/>
              <a:gd name="connsiteX2-203" fmla="*/ 2646892 w 2646892"/>
              <a:gd name="connsiteY2-204" fmla="*/ 212143 h 1269416"/>
              <a:gd name="connsiteX3-205" fmla="*/ 2121922 w 2646892"/>
              <a:gd name="connsiteY3-206" fmla="*/ 983882 h 1269416"/>
              <a:gd name="connsiteX4-207" fmla="*/ 1934484 w 2646892"/>
              <a:gd name="connsiteY4-208" fmla="*/ 1171320 h 1269416"/>
              <a:gd name="connsiteX5-209" fmla="*/ 51384 w 2646892"/>
              <a:gd name="connsiteY5-210" fmla="*/ 1171320 h 1269416"/>
              <a:gd name="connsiteX6-211" fmla="*/ 51384 w 2646892"/>
              <a:gd name="connsiteY6-212" fmla="*/ 1171320 h 1269416"/>
              <a:gd name="connsiteX7-213" fmla="*/ 51384 w 2646892"/>
              <a:gd name="connsiteY7-214" fmla="*/ 234151 h 1269416"/>
              <a:gd name="connsiteX8-215" fmla="*/ 238822 w 2646892"/>
              <a:gd name="connsiteY8-216" fmla="*/ 46713 h 1269416"/>
              <a:gd name="connsiteX0-217" fmla="*/ 238822 w 2646892"/>
              <a:gd name="connsiteY0-218" fmla="*/ 46713 h 1269416"/>
              <a:gd name="connsiteX1-219" fmla="*/ 2121922 w 2646892"/>
              <a:gd name="connsiteY1-220" fmla="*/ 46713 h 1269416"/>
              <a:gd name="connsiteX2-221" fmla="*/ 2646892 w 2646892"/>
              <a:gd name="connsiteY2-222" fmla="*/ 212143 h 1269416"/>
              <a:gd name="connsiteX3-223" fmla="*/ 2121922 w 2646892"/>
              <a:gd name="connsiteY3-224" fmla="*/ 983882 h 1269416"/>
              <a:gd name="connsiteX4-225" fmla="*/ 1934484 w 2646892"/>
              <a:gd name="connsiteY4-226" fmla="*/ 1171320 h 1269416"/>
              <a:gd name="connsiteX5-227" fmla="*/ 51384 w 2646892"/>
              <a:gd name="connsiteY5-228" fmla="*/ 1171320 h 1269416"/>
              <a:gd name="connsiteX6-229" fmla="*/ 51384 w 2646892"/>
              <a:gd name="connsiteY6-230" fmla="*/ 1171320 h 1269416"/>
              <a:gd name="connsiteX7-231" fmla="*/ 51384 w 2646892"/>
              <a:gd name="connsiteY7-232" fmla="*/ 234151 h 1269416"/>
              <a:gd name="connsiteX8-233" fmla="*/ 238822 w 2646892"/>
              <a:gd name="connsiteY8-234" fmla="*/ 46713 h 1269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6311265" y="3022600"/>
            <a:ext cx="29673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ngón tay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21459" r="54425"/>
          <a:stretch>
            <a:fillRect/>
          </a:stretch>
        </p:blipFill>
        <p:spPr>
          <a:xfrm>
            <a:off x="1244944" y="1356332"/>
            <a:ext cx="3148380" cy="5038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751" y="2992000"/>
            <a:ext cx="1905675" cy="27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436" y="1491204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70" y="-10771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16" grpId="0"/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 flipH="1">
            <a:off x="2820606" y="2970861"/>
            <a:ext cx="3919192" cy="1576572"/>
          </a:xfrm>
          <a:custGeom>
            <a:avLst/>
            <a:gdLst>
              <a:gd name="connsiteX0" fmla="*/ 187438 w 2070538"/>
              <a:gd name="connsiteY0" fmla="*/ 0 h 1124607"/>
              <a:gd name="connsiteX1" fmla="*/ 2070538 w 2070538"/>
              <a:gd name="connsiteY1" fmla="*/ 0 h 1124607"/>
              <a:gd name="connsiteX2" fmla="*/ 2070538 w 2070538"/>
              <a:gd name="connsiteY2" fmla="*/ 0 h 1124607"/>
              <a:gd name="connsiteX3" fmla="*/ 2070538 w 2070538"/>
              <a:gd name="connsiteY3" fmla="*/ 937169 h 1124607"/>
              <a:gd name="connsiteX4" fmla="*/ 1883100 w 2070538"/>
              <a:gd name="connsiteY4" fmla="*/ 1124607 h 1124607"/>
              <a:gd name="connsiteX5" fmla="*/ 0 w 2070538"/>
              <a:gd name="connsiteY5" fmla="*/ 1124607 h 1124607"/>
              <a:gd name="connsiteX6" fmla="*/ 0 w 2070538"/>
              <a:gd name="connsiteY6" fmla="*/ 1124607 h 1124607"/>
              <a:gd name="connsiteX7" fmla="*/ 0 w 2070538"/>
              <a:gd name="connsiteY7" fmla="*/ 187438 h 1124607"/>
              <a:gd name="connsiteX8" fmla="*/ 187438 w 2070538"/>
              <a:gd name="connsiteY8" fmla="*/ 0 h 1124607"/>
              <a:gd name="connsiteX0-1" fmla="*/ 187438 w 2638097"/>
              <a:gd name="connsiteY0-2" fmla="*/ 63062 h 1187669"/>
              <a:gd name="connsiteX1-3" fmla="*/ 2070538 w 2638097"/>
              <a:gd name="connsiteY1-4" fmla="*/ 63062 h 1187669"/>
              <a:gd name="connsiteX2-5" fmla="*/ 2638097 w 2638097"/>
              <a:gd name="connsiteY2-6" fmla="*/ 0 h 1187669"/>
              <a:gd name="connsiteX3-7" fmla="*/ 2070538 w 2638097"/>
              <a:gd name="connsiteY3-8" fmla="*/ 1000231 h 1187669"/>
              <a:gd name="connsiteX4-9" fmla="*/ 1883100 w 2638097"/>
              <a:gd name="connsiteY4-10" fmla="*/ 1187669 h 1187669"/>
              <a:gd name="connsiteX5-11" fmla="*/ 0 w 2638097"/>
              <a:gd name="connsiteY5-12" fmla="*/ 1187669 h 1187669"/>
              <a:gd name="connsiteX6-13" fmla="*/ 0 w 2638097"/>
              <a:gd name="connsiteY6-14" fmla="*/ 1187669 h 1187669"/>
              <a:gd name="connsiteX7-15" fmla="*/ 0 w 2638097"/>
              <a:gd name="connsiteY7-16" fmla="*/ 250500 h 1187669"/>
              <a:gd name="connsiteX8-17" fmla="*/ 187438 w 2638097"/>
              <a:gd name="connsiteY8-18" fmla="*/ 63062 h 1187669"/>
              <a:gd name="connsiteX0-19" fmla="*/ 187438 w 2638097"/>
              <a:gd name="connsiteY0-20" fmla="*/ 63062 h 1187669"/>
              <a:gd name="connsiteX1-21" fmla="*/ 2070538 w 2638097"/>
              <a:gd name="connsiteY1-22" fmla="*/ 63062 h 1187669"/>
              <a:gd name="connsiteX2-23" fmla="*/ 2638097 w 2638097"/>
              <a:gd name="connsiteY2-24" fmla="*/ 0 h 1187669"/>
              <a:gd name="connsiteX3-25" fmla="*/ 2070538 w 2638097"/>
              <a:gd name="connsiteY3-26" fmla="*/ 1000231 h 1187669"/>
              <a:gd name="connsiteX4-27" fmla="*/ 1883100 w 2638097"/>
              <a:gd name="connsiteY4-28" fmla="*/ 1187669 h 1187669"/>
              <a:gd name="connsiteX5-29" fmla="*/ 0 w 2638097"/>
              <a:gd name="connsiteY5-30" fmla="*/ 1187669 h 1187669"/>
              <a:gd name="connsiteX6-31" fmla="*/ 0 w 2638097"/>
              <a:gd name="connsiteY6-32" fmla="*/ 1187669 h 1187669"/>
              <a:gd name="connsiteX7-33" fmla="*/ 0 w 2638097"/>
              <a:gd name="connsiteY7-34" fmla="*/ 250500 h 1187669"/>
              <a:gd name="connsiteX8-35" fmla="*/ 187438 w 2638097"/>
              <a:gd name="connsiteY8-36" fmla="*/ 63062 h 1187669"/>
              <a:gd name="connsiteX0-37" fmla="*/ 187438 w 2638097"/>
              <a:gd name="connsiteY0-38" fmla="*/ 63062 h 1285765"/>
              <a:gd name="connsiteX1-39" fmla="*/ 2070538 w 2638097"/>
              <a:gd name="connsiteY1-40" fmla="*/ 63062 h 1285765"/>
              <a:gd name="connsiteX2-41" fmla="*/ 2638097 w 2638097"/>
              <a:gd name="connsiteY2-42" fmla="*/ 0 h 1285765"/>
              <a:gd name="connsiteX3-43" fmla="*/ 2070538 w 2638097"/>
              <a:gd name="connsiteY3-44" fmla="*/ 1000231 h 1285765"/>
              <a:gd name="connsiteX4-45" fmla="*/ 1883100 w 2638097"/>
              <a:gd name="connsiteY4-46" fmla="*/ 1187669 h 1285765"/>
              <a:gd name="connsiteX5-47" fmla="*/ 0 w 2638097"/>
              <a:gd name="connsiteY5-48" fmla="*/ 1187669 h 1285765"/>
              <a:gd name="connsiteX6-49" fmla="*/ 0 w 2638097"/>
              <a:gd name="connsiteY6-50" fmla="*/ 1187669 h 1285765"/>
              <a:gd name="connsiteX7-51" fmla="*/ 0 w 2638097"/>
              <a:gd name="connsiteY7-52" fmla="*/ 250500 h 1285765"/>
              <a:gd name="connsiteX8-53" fmla="*/ 187438 w 2638097"/>
              <a:gd name="connsiteY8-54" fmla="*/ 63062 h 1285765"/>
              <a:gd name="connsiteX0-55" fmla="*/ 238822 w 2689481"/>
              <a:gd name="connsiteY0-56" fmla="*/ 63062 h 1285765"/>
              <a:gd name="connsiteX1-57" fmla="*/ 2121922 w 2689481"/>
              <a:gd name="connsiteY1-58" fmla="*/ 63062 h 1285765"/>
              <a:gd name="connsiteX2-59" fmla="*/ 2689481 w 2689481"/>
              <a:gd name="connsiteY2-60" fmla="*/ 0 h 1285765"/>
              <a:gd name="connsiteX3-61" fmla="*/ 2121922 w 2689481"/>
              <a:gd name="connsiteY3-62" fmla="*/ 1000231 h 1285765"/>
              <a:gd name="connsiteX4-63" fmla="*/ 1934484 w 2689481"/>
              <a:gd name="connsiteY4-64" fmla="*/ 1187669 h 1285765"/>
              <a:gd name="connsiteX5-65" fmla="*/ 51384 w 2689481"/>
              <a:gd name="connsiteY5-66" fmla="*/ 1187669 h 1285765"/>
              <a:gd name="connsiteX6-67" fmla="*/ 51384 w 2689481"/>
              <a:gd name="connsiteY6-68" fmla="*/ 1187669 h 1285765"/>
              <a:gd name="connsiteX7-69" fmla="*/ 51384 w 2689481"/>
              <a:gd name="connsiteY7-70" fmla="*/ 250500 h 1285765"/>
              <a:gd name="connsiteX8-71" fmla="*/ 238822 w 2689481"/>
              <a:gd name="connsiteY8-72" fmla="*/ 63062 h 1285765"/>
              <a:gd name="connsiteX0-73" fmla="*/ 238822 w 2689481"/>
              <a:gd name="connsiteY0-74" fmla="*/ 63062 h 1285765"/>
              <a:gd name="connsiteX1-75" fmla="*/ 2121922 w 2689481"/>
              <a:gd name="connsiteY1-76" fmla="*/ 63062 h 1285765"/>
              <a:gd name="connsiteX2-77" fmla="*/ 2689481 w 2689481"/>
              <a:gd name="connsiteY2-78" fmla="*/ 0 h 1285765"/>
              <a:gd name="connsiteX3-79" fmla="*/ 2121922 w 2689481"/>
              <a:gd name="connsiteY3-80" fmla="*/ 1000231 h 1285765"/>
              <a:gd name="connsiteX4-81" fmla="*/ 1934484 w 2689481"/>
              <a:gd name="connsiteY4-82" fmla="*/ 1187669 h 1285765"/>
              <a:gd name="connsiteX5-83" fmla="*/ 51384 w 2689481"/>
              <a:gd name="connsiteY5-84" fmla="*/ 1187669 h 1285765"/>
              <a:gd name="connsiteX6-85" fmla="*/ 51384 w 2689481"/>
              <a:gd name="connsiteY6-86" fmla="*/ 1187669 h 1285765"/>
              <a:gd name="connsiteX7-87" fmla="*/ 51384 w 2689481"/>
              <a:gd name="connsiteY7-88" fmla="*/ 250500 h 1285765"/>
              <a:gd name="connsiteX8-89" fmla="*/ 238822 w 2689481"/>
              <a:gd name="connsiteY8-90" fmla="*/ 63062 h 1285765"/>
              <a:gd name="connsiteX0-91" fmla="*/ 238822 w 2689481"/>
              <a:gd name="connsiteY0-92" fmla="*/ 63062 h 1285765"/>
              <a:gd name="connsiteX1-93" fmla="*/ 2121922 w 2689481"/>
              <a:gd name="connsiteY1-94" fmla="*/ 63062 h 1285765"/>
              <a:gd name="connsiteX2-95" fmla="*/ 2689481 w 2689481"/>
              <a:gd name="connsiteY2-96" fmla="*/ 0 h 1285765"/>
              <a:gd name="connsiteX3-97" fmla="*/ 2121922 w 2689481"/>
              <a:gd name="connsiteY3-98" fmla="*/ 1000231 h 1285765"/>
              <a:gd name="connsiteX4-99" fmla="*/ 1934484 w 2689481"/>
              <a:gd name="connsiteY4-100" fmla="*/ 1187669 h 1285765"/>
              <a:gd name="connsiteX5-101" fmla="*/ 51384 w 2689481"/>
              <a:gd name="connsiteY5-102" fmla="*/ 1187669 h 1285765"/>
              <a:gd name="connsiteX6-103" fmla="*/ 51384 w 2689481"/>
              <a:gd name="connsiteY6-104" fmla="*/ 1187669 h 1285765"/>
              <a:gd name="connsiteX7-105" fmla="*/ 51384 w 2689481"/>
              <a:gd name="connsiteY7-106" fmla="*/ 250500 h 1285765"/>
              <a:gd name="connsiteX8-107" fmla="*/ 238822 w 2689481"/>
              <a:gd name="connsiteY8-108" fmla="*/ 63062 h 1285765"/>
              <a:gd name="connsiteX0-109" fmla="*/ 238822 w 2675285"/>
              <a:gd name="connsiteY0-110" fmla="*/ 46713 h 1269416"/>
              <a:gd name="connsiteX1-111" fmla="*/ 2121922 w 2675285"/>
              <a:gd name="connsiteY1-112" fmla="*/ 46713 h 1269416"/>
              <a:gd name="connsiteX2-113" fmla="*/ 2675285 w 2675285"/>
              <a:gd name="connsiteY2-114" fmla="*/ 85203 h 1269416"/>
              <a:gd name="connsiteX3-115" fmla="*/ 2121922 w 2675285"/>
              <a:gd name="connsiteY3-116" fmla="*/ 983882 h 1269416"/>
              <a:gd name="connsiteX4-117" fmla="*/ 1934484 w 2675285"/>
              <a:gd name="connsiteY4-118" fmla="*/ 1171320 h 1269416"/>
              <a:gd name="connsiteX5-119" fmla="*/ 51384 w 2675285"/>
              <a:gd name="connsiteY5-120" fmla="*/ 1171320 h 1269416"/>
              <a:gd name="connsiteX6-121" fmla="*/ 51384 w 2675285"/>
              <a:gd name="connsiteY6-122" fmla="*/ 1171320 h 1269416"/>
              <a:gd name="connsiteX7-123" fmla="*/ 51384 w 2675285"/>
              <a:gd name="connsiteY7-124" fmla="*/ 234151 h 1269416"/>
              <a:gd name="connsiteX8-125" fmla="*/ 238822 w 2675285"/>
              <a:gd name="connsiteY8-126" fmla="*/ 46713 h 1269416"/>
              <a:gd name="connsiteX0-127" fmla="*/ 238822 w 2675285"/>
              <a:gd name="connsiteY0-128" fmla="*/ 46713 h 1269416"/>
              <a:gd name="connsiteX1-129" fmla="*/ 2121922 w 2675285"/>
              <a:gd name="connsiteY1-130" fmla="*/ 46713 h 1269416"/>
              <a:gd name="connsiteX2-131" fmla="*/ 2675285 w 2675285"/>
              <a:gd name="connsiteY2-132" fmla="*/ 85203 h 1269416"/>
              <a:gd name="connsiteX3-133" fmla="*/ 2121922 w 2675285"/>
              <a:gd name="connsiteY3-134" fmla="*/ 983882 h 1269416"/>
              <a:gd name="connsiteX4-135" fmla="*/ 1934484 w 2675285"/>
              <a:gd name="connsiteY4-136" fmla="*/ 1171320 h 1269416"/>
              <a:gd name="connsiteX5-137" fmla="*/ 51384 w 2675285"/>
              <a:gd name="connsiteY5-138" fmla="*/ 1171320 h 1269416"/>
              <a:gd name="connsiteX6-139" fmla="*/ 51384 w 2675285"/>
              <a:gd name="connsiteY6-140" fmla="*/ 1171320 h 1269416"/>
              <a:gd name="connsiteX7-141" fmla="*/ 51384 w 2675285"/>
              <a:gd name="connsiteY7-142" fmla="*/ 234151 h 1269416"/>
              <a:gd name="connsiteX8-143" fmla="*/ 238822 w 2675285"/>
              <a:gd name="connsiteY8-144" fmla="*/ 46713 h 1269416"/>
              <a:gd name="connsiteX0-145" fmla="*/ 238822 w 2675285"/>
              <a:gd name="connsiteY0-146" fmla="*/ 46713 h 1269416"/>
              <a:gd name="connsiteX1-147" fmla="*/ 2121922 w 2675285"/>
              <a:gd name="connsiteY1-148" fmla="*/ 46713 h 1269416"/>
              <a:gd name="connsiteX2-149" fmla="*/ 2675285 w 2675285"/>
              <a:gd name="connsiteY2-150" fmla="*/ 85203 h 1269416"/>
              <a:gd name="connsiteX3-151" fmla="*/ 2121922 w 2675285"/>
              <a:gd name="connsiteY3-152" fmla="*/ 983882 h 1269416"/>
              <a:gd name="connsiteX4-153" fmla="*/ 1934484 w 2675285"/>
              <a:gd name="connsiteY4-154" fmla="*/ 1171320 h 1269416"/>
              <a:gd name="connsiteX5-155" fmla="*/ 51384 w 2675285"/>
              <a:gd name="connsiteY5-156" fmla="*/ 1171320 h 1269416"/>
              <a:gd name="connsiteX6-157" fmla="*/ 51384 w 2675285"/>
              <a:gd name="connsiteY6-158" fmla="*/ 1171320 h 1269416"/>
              <a:gd name="connsiteX7-159" fmla="*/ 51384 w 2675285"/>
              <a:gd name="connsiteY7-160" fmla="*/ 234151 h 1269416"/>
              <a:gd name="connsiteX8-161" fmla="*/ 238822 w 2675285"/>
              <a:gd name="connsiteY8-162" fmla="*/ 46713 h 1269416"/>
              <a:gd name="connsiteX0-163" fmla="*/ 238822 w 2646892"/>
              <a:gd name="connsiteY0-164" fmla="*/ 46713 h 1269416"/>
              <a:gd name="connsiteX1-165" fmla="*/ 2121922 w 2646892"/>
              <a:gd name="connsiteY1-166" fmla="*/ 46713 h 1269416"/>
              <a:gd name="connsiteX2-167" fmla="*/ 2646892 w 2646892"/>
              <a:gd name="connsiteY2-168" fmla="*/ 212143 h 1269416"/>
              <a:gd name="connsiteX3-169" fmla="*/ 2121922 w 2646892"/>
              <a:gd name="connsiteY3-170" fmla="*/ 983882 h 1269416"/>
              <a:gd name="connsiteX4-171" fmla="*/ 1934484 w 2646892"/>
              <a:gd name="connsiteY4-172" fmla="*/ 1171320 h 1269416"/>
              <a:gd name="connsiteX5-173" fmla="*/ 51384 w 2646892"/>
              <a:gd name="connsiteY5-174" fmla="*/ 1171320 h 1269416"/>
              <a:gd name="connsiteX6-175" fmla="*/ 51384 w 2646892"/>
              <a:gd name="connsiteY6-176" fmla="*/ 1171320 h 1269416"/>
              <a:gd name="connsiteX7-177" fmla="*/ 51384 w 2646892"/>
              <a:gd name="connsiteY7-178" fmla="*/ 234151 h 1269416"/>
              <a:gd name="connsiteX8-179" fmla="*/ 238822 w 2646892"/>
              <a:gd name="connsiteY8-180" fmla="*/ 46713 h 1269416"/>
              <a:gd name="connsiteX0-181" fmla="*/ 238822 w 2646892"/>
              <a:gd name="connsiteY0-182" fmla="*/ 46713 h 1269416"/>
              <a:gd name="connsiteX1-183" fmla="*/ 2121922 w 2646892"/>
              <a:gd name="connsiteY1-184" fmla="*/ 46713 h 1269416"/>
              <a:gd name="connsiteX2-185" fmla="*/ 2646892 w 2646892"/>
              <a:gd name="connsiteY2-186" fmla="*/ 212143 h 1269416"/>
              <a:gd name="connsiteX3-187" fmla="*/ 2121922 w 2646892"/>
              <a:gd name="connsiteY3-188" fmla="*/ 983882 h 1269416"/>
              <a:gd name="connsiteX4-189" fmla="*/ 1934484 w 2646892"/>
              <a:gd name="connsiteY4-190" fmla="*/ 1171320 h 1269416"/>
              <a:gd name="connsiteX5-191" fmla="*/ 51384 w 2646892"/>
              <a:gd name="connsiteY5-192" fmla="*/ 1171320 h 1269416"/>
              <a:gd name="connsiteX6-193" fmla="*/ 51384 w 2646892"/>
              <a:gd name="connsiteY6-194" fmla="*/ 1171320 h 1269416"/>
              <a:gd name="connsiteX7-195" fmla="*/ 51384 w 2646892"/>
              <a:gd name="connsiteY7-196" fmla="*/ 234151 h 1269416"/>
              <a:gd name="connsiteX8-197" fmla="*/ 238822 w 2646892"/>
              <a:gd name="connsiteY8-198" fmla="*/ 46713 h 1269416"/>
              <a:gd name="connsiteX0-199" fmla="*/ 238822 w 2646892"/>
              <a:gd name="connsiteY0-200" fmla="*/ 46713 h 1269416"/>
              <a:gd name="connsiteX1-201" fmla="*/ 2121922 w 2646892"/>
              <a:gd name="connsiteY1-202" fmla="*/ 46713 h 1269416"/>
              <a:gd name="connsiteX2-203" fmla="*/ 2646892 w 2646892"/>
              <a:gd name="connsiteY2-204" fmla="*/ 212143 h 1269416"/>
              <a:gd name="connsiteX3-205" fmla="*/ 2121922 w 2646892"/>
              <a:gd name="connsiteY3-206" fmla="*/ 983882 h 1269416"/>
              <a:gd name="connsiteX4-207" fmla="*/ 1934484 w 2646892"/>
              <a:gd name="connsiteY4-208" fmla="*/ 1171320 h 1269416"/>
              <a:gd name="connsiteX5-209" fmla="*/ 51384 w 2646892"/>
              <a:gd name="connsiteY5-210" fmla="*/ 1171320 h 1269416"/>
              <a:gd name="connsiteX6-211" fmla="*/ 51384 w 2646892"/>
              <a:gd name="connsiteY6-212" fmla="*/ 1171320 h 1269416"/>
              <a:gd name="connsiteX7-213" fmla="*/ 51384 w 2646892"/>
              <a:gd name="connsiteY7-214" fmla="*/ 234151 h 1269416"/>
              <a:gd name="connsiteX8-215" fmla="*/ 238822 w 2646892"/>
              <a:gd name="connsiteY8-216" fmla="*/ 46713 h 1269416"/>
              <a:gd name="connsiteX0-217" fmla="*/ 238822 w 2646892"/>
              <a:gd name="connsiteY0-218" fmla="*/ 46713 h 1269416"/>
              <a:gd name="connsiteX1-219" fmla="*/ 2121922 w 2646892"/>
              <a:gd name="connsiteY1-220" fmla="*/ 46713 h 1269416"/>
              <a:gd name="connsiteX2-221" fmla="*/ 2646892 w 2646892"/>
              <a:gd name="connsiteY2-222" fmla="*/ 212143 h 1269416"/>
              <a:gd name="connsiteX3-223" fmla="*/ 2121922 w 2646892"/>
              <a:gd name="connsiteY3-224" fmla="*/ 983882 h 1269416"/>
              <a:gd name="connsiteX4-225" fmla="*/ 1934484 w 2646892"/>
              <a:gd name="connsiteY4-226" fmla="*/ 1171320 h 1269416"/>
              <a:gd name="connsiteX5-227" fmla="*/ 51384 w 2646892"/>
              <a:gd name="connsiteY5-228" fmla="*/ 1171320 h 1269416"/>
              <a:gd name="connsiteX6-229" fmla="*/ 51384 w 2646892"/>
              <a:gd name="connsiteY6-230" fmla="*/ 1171320 h 1269416"/>
              <a:gd name="connsiteX7-231" fmla="*/ 51384 w 2646892"/>
              <a:gd name="connsiteY7-232" fmla="*/ 234151 h 1269416"/>
              <a:gd name="connsiteX8-233" fmla="*/ 238822 w 2646892"/>
              <a:gd name="connsiteY8-234" fmla="*/ 46713 h 1269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646892" h="1269416">
                <a:moveTo>
                  <a:pt x="238822" y="46713"/>
                </a:moveTo>
                <a:cubicBezTo>
                  <a:pt x="1118770" y="-58391"/>
                  <a:pt x="1494222" y="46713"/>
                  <a:pt x="2121922" y="46713"/>
                </a:cubicBezTo>
                <a:cubicBezTo>
                  <a:pt x="2306376" y="59543"/>
                  <a:pt x="2554717" y="-88417"/>
                  <a:pt x="2646892" y="212143"/>
                </a:cubicBezTo>
                <a:cubicBezTo>
                  <a:pt x="2298010" y="71644"/>
                  <a:pt x="2015447" y="180658"/>
                  <a:pt x="2121922" y="983882"/>
                </a:cubicBezTo>
                <a:cubicBezTo>
                  <a:pt x="2121922" y="1087401"/>
                  <a:pt x="2038003" y="1171320"/>
                  <a:pt x="1934484" y="1171320"/>
                </a:cubicBezTo>
                <a:cubicBezTo>
                  <a:pt x="1306784" y="1171320"/>
                  <a:pt x="700105" y="1392037"/>
                  <a:pt x="51384" y="1171320"/>
                </a:cubicBezTo>
                <a:lnTo>
                  <a:pt x="51384" y="1171320"/>
                </a:lnTo>
                <a:cubicBezTo>
                  <a:pt x="51384" y="858930"/>
                  <a:pt x="-64230" y="830320"/>
                  <a:pt x="51384" y="234151"/>
                </a:cubicBezTo>
                <a:cubicBezTo>
                  <a:pt x="51384" y="130632"/>
                  <a:pt x="135303" y="46713"/>
                  <a:pt x="238822" y="46713"/>
                </a:cubicBezTo>
                <a:close/>
              </a:path>
            </a:pathLst>
          </a:custGeom>
          <a:solidFill>
            <a:srgbClr val="E5A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3822065" y="3159125"/>
            <a:ext cx="2917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cách đếm que tính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22100" r="10726" b="12215"/>
          <a:stretch>
            <a:fillRect/>
          </a:stretch>
        </p:blipFill>
        <p:spPr>
          <a:xfrm>
            <a:off x="7381729" y="1232516"/>
            <a:ext cx="3560247" cy="476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1" y="2703732"/>
            <a:ext cx="1951071" cy="2854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252" y="1462013"/>
            <a:ext cx="620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thực hiện phép tính bằng công cụ nào?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6" grpId="0"/>
      <p:bldP spid="117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43031" y="3169622"/>
            <a:ext cx="156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15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169751" y="1685467"/>
            <a:ext cx="4201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phép tính: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43961" y="636719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QUAN SÁT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TRANH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4806" y="3169623"/>
            <a:ext cx="33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</a:rPr>
              <a:t>8 + 7 = 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7" y="2890364"/>
            <a:ext cx="1409700" cy="17240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16" grpId="0"/>
      <p:bldP spid="1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01278" y="19390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NHIỆM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600361" y="3571582"/>
            <a:ext cx="3710176" cy="2667175"/>
            <a:chOff x="666882" y="3290668"/>
            <a:chExt cx="3315580" cy="2667175"/>
          </a:xfrm>
        </p:grpSpPr>
        <p:sp>
          <p:nvSpPr>
            <p:cNvPr id="6" name="Rectangle 5"/>
            <p:cNvSpPr/>
            <p:nvPr/>
          </p:nvSpPr>
          <p:spPr>
            <a:xfrm>
              <a:off x="666882" y="3290668"/>
              <a:ext cx="3315580" cy="2168323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-1" fmla="*/ 0 w 2728171"/>
                <a:gd name="connsiteY0-2" fmla="*/ 0 h 1789068"/>
                <a:gd name="connsiteX1-3" fmla="*/ 2728171 w 2728171"/>
                <a:gd name="connsiteY1-4" fmla="*/ 0 h 1789068"/>
                <a:gd name="connsiteX2-5" fmla="*/ 2728171 w 2728171"/>
                <a:gd name="connsiteY2-6" fmla="*/ 1789068 h 1789068"/>
                <a:gd name="connsiteX3-7" fmla="*/ 133564 w 2728171"/>
                <a:gd name="connsiteY3-8" fmla="*/ 1789068 h 1789068"/>
                <a:gd name="connsiteX4-9" fmla="*/ 0 w 2728171"/>
                <a:gd name="connsiteY4-10" fmla="*/ 0 h 1789068"/>
                <a:gd name="connsiteX0-11" fmla="*/ 0 w 2728171"/>
                <a:gd name="connsiteY0-12" fmla="*/ 0 h 1789068"/>
                <a:gd name="connsiteX1-13" fmla="*/ 2728171 w 2728171"/>
                <a:gd name="connsiteY1-14" fmla="*/ 0 h 1789068"/>
                <a:gd name="connsiteX2-15" fmla="*/ 2450769 w 2728171"/>
                <a:gd name="connsiteY2-16" fmla="*/ 1789068 h 1789068"/>
                <a:gd name="connsiteX3-17" fmla="*/ 133564 w 2728171"/>
                <a:gd name="connsiteY3-18" fmla="*/ 1789068 h 1789068"/>
                <a:gd name="connsiteX4-19" fmla="*/ 0 w 2728171"/>
                <a:gd name="connsiteY4-20" fmla="*/ 0 h 1789068"/>
                <a:gd name="connsiteX0-21" fmla="*/ 257792 w 2985963"/>
                <a:gd name="connsiteY0-22" fmla="*/ 223633 h 2012701"/>
                <a:gd name="connsiteX1-23" fmla="*/ 2985963 w 2985963"/>
                <a:gd name="connsiteY1-24" fmla="*/ 223633 h 2012701"/>
                <a:gd name="connsiteX2-25" fmla="*/ 2708561 w 2985963"/>
                <a:gd name="connsiteY2-26" fmla="*/ 2012701 h 2012701"/>
                <a:gd name="connsiteX3-27" fmla="*/ 391356 w 2985963"/>
                <a:gd name="connsiteY3-28" fmla="*/ 2012701 h 2012701"/>
                <a:gd name="connsiteX4-29" fmla="*/ 257792 w 2985963"/>
                <a:gd name="connsiteY4-30" fmla="*/ 223633 h 2012701"/>
                <a:gd name="connsiteX0-31" fmla="*/ 257792 w 2985963"/>
                <a:gd name="connsiteY0-32" fmla="*/ 223633 h 2012701"/>
                <a:gd name="connsiteX1-33" fmla="*/ 2985963 w 2985963"/>
                <a:gd name="connsiteY1-34" fmla="*/ 223633 h 2012701"/>
                <a:gd name="connsiteX2-35" fmla="*/ 2708561 w 2985963"/>
                <a:gd name="connsiteY2-36" fmla="*/ 2012701 h 2012701"/>
                <a:gd name="connsiteX3-37" fmla="*/ 391356 w 2985963"/>
                <a:gd name="connsiteY3-38" fmla="*/ 2012701 h 2012701"/>
                <a:gd name="connsiteX4-39" fmla="*/ 257792 w 2985963"/>
                <a:gd name="connsiteY4-40" fmla="*/ 223633 h 2012701"/>
                <a:gd name="connsiteX0-41" fmla="*/ 257792 w 2985963"/>
                <a:gd name="connsiteY0-42" fmla="*/ 223633 h 2012701"/>
                <a:gd name="connsiteX1-43" fmla="*/ 2985963 w 2985963"/>
                <a:gd name="connsiteY1-44" fmla="*/ 223633 h 2012701"/>
                <a:gd name="connsiteX2-45" fmla="*/ 2708561 w 2985963"/>
                <a:gd name="connsiteY2-46" fmla="*/ 2012701 h 2012701"/>
                <a:gd name="connsiteX3-47" fmla="*/ 391356 w 2985963"/>
                <a:gd name="connsiteY3-48" fmla="*/ 2012701 h 2012701"/>
                <a:gd name="connsiteX4-49" fmla="*/ 257792 w 2985963"/>
                <a:gd name="connsiteY4-50" fmla="*/ 223633 h 2012701"/>
                <a:gd name="connsiteX0-51" fmla="*/ 257792 w 2985963"/>
                <a:gd name="connsiteY0-52" fmla="*/ 223633 h 2012701"/>
                <a:gd name="connsiteX1-53" fmla="*/ 2985963 w 2985963"/>
                <a:gd name="connsiteY1-54" fmla="*/ 223633 h 2012701"/>
                <a:gd name="connsiteX2-55" fmla="*/ 2708561 w 2985963"/>
                <a:gd name="connsiteY2-56" fmla="*/ 2012701 h 2012701"/>
                <a:gd name="connsiteX3-57" fmla="*/ 391356 w 2985963"/>
                <a:gd name="connsiteY3-58" fmla="*/ 2012701 h 2012701"/>
                <a:gd name="connsiteX4-59" fmla="*/ 257792 w 2985963"/>
                <a:gd name="connsiteY4-60" fmla="*/ 223633 h 2012701"/>
                <a:gd name="connsiteX0-61" fmla="*/ 257792 w 2988577"/>
                <a:gd name="connsiteY0-62" fmla="*/ 344306 h 2133374"/>
                <a:gd name="connsiteX1-63" fmla="*/ 2985963 w 2988577"/>
                <a:gd name="connsiteY1-64" fmla="*/ 344306 h 2133374"/>
                <a:gd name="connsiteX2-65" fmla="*/ 2708561 w 2988577"/>
                <a:gd name="connsiteY2-66" fmla="*/ 2133374 h 2133374"/>
                <a:gd name="connsiteX3-67" fmla="*/ 391356 w 2988577"/>
                <a:gd name="connsiteY3-68" fmla="*/ 2133374 h 2133374"/>
                <a:gd name="connsiteX4-69" fmla="*/ 257792 w 2988577"/>
                <a:gd name="connsiteY4-70" fmla="*/ 344306 h 2133374"/>
                <a:gd name="connsiteX0-71" fmla="*/ 257792 w 3324578"/>
                <a:gd name="connsiteY0-72" fmla="*/ 267773 h 2056841"/>
                <a:gd name="connsiteX1-73" fmla="*/ 2985963 w 3324578"/>
                <a:gd name="connsiteY1-74" fmla="*/ 267773 h 2056841"/>
                <a:gd name="connsiteX2-75" fmla="*/ 2708561 w 3324578"/>
                <a:gd name="connsiteY2-76" fmla="*/ 2056841 h 2056841"/>
                <a:gd name="connsiteX3-77" fmla="*/ 391356 w 3324578"/>
                <a:gd name="connsiteY3-78" fmla="*/ 2056841 h 2056841"/>
                <a:gd name="connsiteX4-79" fmla="*/ 257792 w 3324578"/>
                <a:gd name="connsiteY4-80" fmla="*/ 267773 h 2056841"/>
                <a:gd name="connsiteX0-81" fmla="*/ 257792 w 3002763"/>
                <a:gd name="connsiteY0-82" fmla="*/ 322693 h 2111761"/>
                <a:gd name="connsiteX1-83" fmla="*/ 2985963 w 3002763"/>
                <a:gd name="connsiteY1-84" fmla="*/ 322693 h 2111761"/>
                <a:gd name="connsiteX2-85" fmla="*/ 2708561 w 3002763"/>
                <a:gd name="connsiteY2-86" fmla="*/ 2111761 h 2111761"/>
                <a:gd name="connsiteX3-87" fmla="*/ 391356 w 3002763"/>
                <a:gd name="connsiteY3-88" fmla="*/ 2111761 h 2111761"/>
                <a:gd name="connsiteX4-89" fmla="*/ 257792 w 3002763"/>
                <a:gd name="connsiteY4-90" fmla="*/ 322693 h 2111761"/>
                <a:gd name="connsiteX0-91" fmla="*/ 257792 w 3252785"/>
                <a:gd name="connsiteY0-92" fmla="*/ 339967 h 2129035"/>
                <a:gd name="connsiteX1-93" fmla="*/ 2985963 w 3252785"/>
                <a:gd name="connsiteY1-94" fmla="*/ 339967 h 2129035"/>
                <a:gd name="connsiteX2-95" fmla="*/ 2708561 w 3252785"/>
                <a:gd name="connsiteY2-96" fmla="*/ 2129035 h 2129035"/>
                <a:gd name="connsiteX3-97" fmla="*/ 391356 w 3252785"/>
                <a:gd name="connsiteY3-98" fmla="*/ 2129035 h 2129035"/>
                <a:gd name="connsiteX4-99" fmla="*/ 257792 w 3252785"/>
                <a:gd name="connsiteY4-100" fmla="*/ 339967 h 2129035"/>
                <a:gd name="connsiteX0-101" fmla="*/ 257792 w 3306589"/>
                <a:gd name="connsiteY0-102" fmla="*/ 344306 h 2133374"/>
                <a:gd name="connsiteX1-103" fmla="*/ 2985963 w 3306589"/>
                <a:gd name="connsiteY1-104" fmla="*/ 344306 h 2133374"/>
                <a:gd name="connsiteX2-105" fmla="*/ 2708561 w 3306589"/>
                <a:gd name="connsiteY2-106" fmla="*/ 2133374 h 2133374"/>
                <a:gd name="connsiteX3-107" fmla="*/ 391356 w 3306589"/>
                <a:gd name="connsiteY3-108" fmla="*/ 2133374 h 2133374"/>
                <a:gd name="connsiteX4-109" fmla="*/ 257792 w 3306589"/>
                <a:gd name="connsiteY4-110" fmla="*/ 344306 h 2133374"/>
                <a:gd name="connsiteX0-111" fmla="*/ 257792 w 3040950"/>
                <a:gd name="connsiteY0-112" fmla="*/ 441158 h 2230226"/>
                <a:gd name="connsiteX1-113" fmla="*/ 2985963 w 3040950"/>
                <a:gd name="connsiteY1-114" fmla="*/ 441158 h 2230226"/>
                <a:gd name="connsiteX2-115" fmla="*/ 2708561 w 3040950"/>
                <a:gd name="connsiteY2-116" fmla="*/ 2230226 h 2230226"/>
                <a:gd name="connsiteX3-117" fmla="*/ 391356 w 3040950"/>
                <a:gd name="connsiteY3-118" fmla="*/ 2230226 h 2230226"/>
                <a:gd name="connsiteX4-119" fmla="*/ 257792 w 3040950"/>
                <a:gd name="connsiteY4-120" fmla="*/ 441158 h 2230226"/>
                <a:gd name="connsiteX0-121" fmla="*/ 257792 w 3315580"/>
                <a:gd name="connsiteY0-122" fmla="*/ 379255 h 2168323"/>
                <a:gd name="connsiteX1-123" fmla="*/ 2985963 w 3315580"/>
                <a:gd name="connsiteY1-124" fmla="*/ 379255 h 2168323"/>
                <a:gd name="connsiteX2-125" fmla="*/ 2708561 w 3315580"/>
                <a:gd name="connsiteY2-126" fmla="*/ 2168323 h 2168323"/>
                <a:gd name="connsiteX3-127" fmla="*/ 391356 w 3315580"/>
                <a:gd name="connsiteY3-128" fmla="*/ 2168323 h 2168323"/>
                <a:gd name="connsiteX4-129" fmla="*/ 257792 w 3315580"/>
                <a:gd name="connsiteY4-130" fmla="*/ 379255 h 21683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15580" h="2168323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2801028" y="1571967"/>
                    <a:pt x="2708561" y="2168323"/>
                  </a:cubicBezTo>
                  <a:lnTo>
                    <a:pt x="391356" y="2168323"/>
                  </a:ln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3990348">
              <a:off x="2759515" y="5245703"/>
              <a:ext cx="997705" cy="426576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solidFill>
              <a:srgbClr val="E5A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46396" y="3956495"/>
            <a:ext cx="3161044" cy="159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nhỉ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055" y="3826987"/>
            <a:ext cx="1732998" cy="2460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9011">
            <a:off x="8028253" y="4216179"/>
            <a:ext cx="2266284" cy="428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V="1">
            <a:off x="4917688" y="3956495"/>
            <a:ext cx="4661210" cy="2331432"/>
            <a:chOff x="666882" y="3290668"/>
            <a:chExt cx="3924060" cy="2182021"/>
          </a:xfrm>
          <a:solidFill>
            <a:srgbClr val="CFD9FE"/>
          </a:solidFill>
        </p:grpSpPr>
        <p:sp>
          <p:nvSpPr>
            <p:cNvPr id="22" name="Rectangle 5"/>
            <p:cNvSpPr/>
            <p:nvPr/>
          </p:nvSpPr>
          <p:spPr>
            <a:xfrm>
              <a:off x="666882" y="3290668"/>
              <a:ext cx="3361627" cy="2182021"/>
            </a:xfrm>
            <a:custGeom>
              <a:avLst/>
              <a:gdLst>
                <a:gd name="connsiteX0" fmla="*/ 0 w 2728171"/>
                <a:gd name="connsiteY0" fmla="*/ 0 h 1789068"/>
                <a:gd name="connsiteX1" fmla="*/ 2728171 w 2728171"/>
                <a:gd name="connsiteY1" fmla="*/ 0 h 1789068"/>
                <a:gd name="connsiteX2" fmla="*/ 2728171 w 2728171"/>
                <a:gd name="connsiteY2" fmla="*/ 1789068 h 1789068"/>
                <a:gd name="connsiteX3" fmla="*/ 0 w 2728171"/>
                <a:gd name="connsiteY3" fmla="*/ 1789068 h 1789068"/>
                <a:gd name="connsiteX4" fmla="*/ 0 w 2728171"/>
                <a:gd name="connsiteY4" fmla="*/ 0 h 1789068"/>
                <a:gd name="connsiteX0-1" fmla="*/ 0 w 2728171"/>
                <a:gd name="connsiteY0-2" fmla="*/ 0 h 1789068"/>
                <a:gd name="connsiteX1-3" fmla="*/ 2728171 w 2728171"/>
                <a:gd name="connsiteY1-4" fmla="*/ 0 h 1789068"/>
                <a:gd name="connsiteX2-5" fmla="*/ 2728171 w 2728171"/>
                <a:gd name="connsiteY2-6" fmla="*/ 1789068 h 1789068"/>
                <a:gd name="connsiteX3-7" fmla="*/ 133564 w 2728171"/>
                <a:gd name="connsiteY3-8" fmla="*/ 1789068 h 1789068"/>
                <a:gd name="connsiteX4-9" fmla="*/ 0 w 2728171"/>
                <a:gd name="connsiteY4-10" fmla="*/ 0 h 1789068"/>
                <a:gd name="connsiteX0-11" fmla="*/ 0 w 2728171"/>
                <a:gd name="connsiteY0-12" fmla="*/ 0 h 1789068"/>
                <a:gd name="connsiteX1-13" fmla="*/ 2728171 w 2728171"/>
                <a:gd name="connsiteY1-14" fmla="*/ 0 h 1789068"/>
                <a:gd name="connsiteX2-15" fmla="*/ 2450769 w 2728171"/>
                <a:gd name="connsiteY2-16" fmla="*/ 1789068 h 1789068"/>
                <a:gd name="connsiteX3-17" fmla="*/ 133564 w 2728171"/>
                <a:gd name="connsiteY3-18" fmla="*/ 1789068 h 1789068"/>
                <a:gd name="connsiteX4-19" fmla="*/ 0 w 2728171"/>
                <a:gd name="connsiteY4-20" fmla="*/ 0 h 1789068"/>
                <a:gd name="connsiteX0-21" fmla="*/ 257792 w 2985963"/>
                <a:gd name="connsiteY0-22" fmla="*/ 223633 h 2012701"/>
                <a:gd name="connsiteX1-23" fmla="*/ 2985963 w 2985963"/>
                <a:gd name="connsiteY1-24" fmla="*/ 223633 h 2012701"/>
                <a:gd name="connsiteX2-25" fmla="*/ 2708561 w 2985963"/>
                <a:gd name="connsiteY2-26" fmla="*/ 2012701 h 2012701"/>
                <a:gd name="connsiteX3-27" fmla="*/ 391356 w 2985963"/>
                <a:gd name="connsiteY3-28" fmla="*/ 2012701 h 2012701"/>
                <a:gd name="connsiteX4-29" fmla="*/ 257792 w 2985963"/>
                <a:gd name="connsiteY4-30" fmla="*/ 223633 h 2012701"/>
                <a:gd name="connsiteX0-31" fmla="*/ 257792 w 2985963"/>
                <a:gd name="connsiteY0-32" fmla="*/ 223633 h 2012701"/>
                <a:gd name="connsiteX1-33" fmla="*/ 2985963 w 2985963"/>
                <a:gd name="connsiteY1-34" fmla="*/ 223633 h 2012701"/>
                <a:gd name="connsiteX2-35" fmla="*/ 2708561 w 2985963"/>
                <a:gd name="connsiteY2-36" fmla="*/ 2012701 h 2012701"/>
                <a:gd name="connsiteX3-37" fmla="*/ 391356 w 2985963"/>
                <a:gd name="connsiteY3-38" fmla="*/ 2012701 h 2012701"/>
                <a:gd name="connsiteX4-39" fmla="*/ 257792 w 2985963"/>
                <a:gd name="connsiteY4-40" fmla="*/ 223633 h 2012701"/>
                <a:gd name="connsiteX0-41" fmla="*/ 257792 w 2985963"/>
                <a:gd name="connsiteY0-42" fmla="*/ 223633 h 2012701"/>
                <a:gd name="connsiteX1-43" fmla="*/ 2985963 w 2985963"/>
                <a:gd name="connsiteY1-44" fmla="*/ 223633 h 2012701"/>
                <a:gd name="connsiteX2-45" fmla="*/ 2708561 w 2985963"/>
                <a:gd name="connsiteY2-46" fmla="*/ 2012701 h 2012701"/>
                <a:gd name="connsiteX3-47" fmla="*/ 391356 w 2985963"/>
                <a:gd name="connsiteY3-48" fmla="*/ 2012701 h 2012701"/>
                <a:gd name="connsiteX4-49" fmla="*/ 257792 w 2985963"/>
                <a:gd name="connsiteY4-50" fmla="*/ 223633 h 2012701"/>
                <a:gd name="connsiteX0-51" fmla="*/ 257792 w 2985963"/>
                <a:gd name="connsiteY0-52" fmla="*/ 223633 h 2012701"/>
                <a:gd name="connsiteX1-53" fmla="*/ 2985963 w 2985963"/>
                <a:gd name="connsiteY1-54" fmla="*/ 223633 h 2012701"/>
                <a:gd name="connsiteX2-55" fmla="*/ 2708561 w 2985963"/>
                <a:gd name="connsiteY2-56" fmla="*/ 2012701 h 2012701"/>
                <a:gd name="connsiteX3-57" fmla="*/ 391356 w 2985963"/>
                <a:gd name="connsiteY3-58" fmla="*/ 2012701 h 2012701"/>
                <a:gd name="connsiteX4-59" fmla="*/ 257792 w 2985963"/>
                <a:gd name="connsiteY4-60" fmla="*/ 223633 h 2012701"/>
                <a:gd name="connsiteX0-61" fmla="*/ 257792 w 2988577"/>
                <a:gd name="connsiteY0-62" fmla="*/ 344306 h 2133374"/>
                <a:gd name="connsiteX1-63" fmla="*/ 2985963 w 2988577"/>
                <a:gd name="connsiteY1-64" fmla="*/ 344306 h 2133374"/>
                <a:gd name="connsiteX2-65" fmla="*/ 2708561 w 2988577"/>
                <a:gd name="connsiteY2-66" fmla="*/ 2133374 h 2133374"/>
                <a:gd name="connsiteX3-67" fmla="*/ 391356 w 2988577"/>
                <a:gd name="connsiteY3-68" fmla="*/ 2133374 h 2133374"/>
                <a:gd name="connsiteX4-69" fmla="*/ 257792 w 2988577"/>
                <a:gd name="connsiteY4-70" fmla="*/ 344306 h 2133374"/>
                <a:gd name="connsiteX0-71" fmla="*/ 257792 w 3324578"/>
                <a:gd name="connsiteY0-72" fmla="*/ 267773 h 2056841"/>
                <a:gd name="connsiteX1-73" fmla="*/ 2985963 w 3324578"/>
                <a:gd name="connsiteY1-74" fmla="*/ 267773 h 2056841"/>
                <a:gd name="connsiteX2-75" fmla="*/ 2708561 w 3324578"/>
                <a:gd name="connsiteY2-76" fmla="*/ 2056841 h 2056841"/>
                <a:gd name="connsiteX3-77" fmla="*/ 391356 w 3324578"/>
                <a:gd name="connsiteY3-78" fmla="*/ 2056841 h 2056841"/>
                <a:gd name="connsiteX4-79" fmla="*/ 257792 w 3324578"/>
                <a:gd name="connsiteY4-80" fmla="*/ 267773 h 2056841"/>
                <a:gd name="connsiteX0-81" fmla="*/ 257792 w 3002763"/>
                <a:gd name="connsiteY0-82" fmla="*/ 322693 h 2111761"/>
                <a:gd name="connsiteX1-83" fmla="*/ 2985963 w 3002763"/>
                <a:gd name="connsiteY1-84" fmla="*/ 322693 h 2111761"/>
                <a:gd name="connsiteX2-85" fmla="*/ 2708561 w 3002763"/>
                <a:gd name="connsiteY2-86" fmla="*/ 2111761 h 2111761"/>
                <a:gd name="connsiteX3-87" fmla="*/ 391356 w 3002763"/>
                <a:gd name="connsiteY3-88" fmla="*/ 2111761 h 2111761"/>
                <a:gd name="connsiteX4-89" fmla="*/ 257792 w 3002763"/>
                <a:gd name="connsiteY4-90" fmla="*/ 322693 h 2111761"/>
                <a:gd name="connsiteX0-91" fmla="*/ 257792 w 3252785"/>
                <a:gd name="connsiteY0-92" fmla="*/ 339967 h 2129035"/>
                <a:gd name="connsiteX1-93" fmla="*/ 2985963 w 3252785"/>
                <a:gd name="connsiteY1-94" fmla="*/ 339967 h 2129035"/>
                <a:gd name="connsiteX2-95" fmla="*/ 2708561 w 3252785"/>
                <a:gd name="connsiteY2-96" fmla="*/ 2129035 h 2129035"/>
                <a:gd name="connsiteX3-97" fmla="*/ 391356 w 3252785"/>
                <a:gd name="connsiteY3-98" fmla="*/ 2129035 h 2129035"/>
                <a:gd name="connsiteX4-99" fmla="*/ 257792 w 3252785"/>
                <a:gd name="connsiteY4-100" fmla="*/ 339967 h 2129035"/>
                <a:gd name="connsiteX0-101" fmla="*/ 257792 w 3306589"/>
                <a:gd name="connsiteY0-102" fmla="*/ 344306 h 2133374"/>
                <a:gd name="connsiteX1-103" fmla="*/ 2985963 w 3306589"/>
                <a:gd name="connsiteY1-104" fmla="*/ 344306 h 2133374"/>
                <a:gd name="connsiteX2-105" fmla="*/ 2708561 w 3306589"/>
                <a:gd name="connsiteY2-106" fmla="*/ 2133374 h 2133374"/>
                <a:gd name="connsiteX3-107" fmla="*/ 391356 w 3306589"/>
                <a:gd name="connsiteY3-108" fmla="*/ 2133374 h 2133374"/>
                <a:gd name="connsiteX4-109" fmla="*/ 257792 w 3306589"/>
                <a:gd name="connsiteY4-110" fmla="*/ 344306 h 2133374"/>
                <a:gd name="connsiteX0-111" fmla="*/ 257792 w 3040950"/>
                <a:gd name="connsiteY0-112" fmla="*/ 441158 h 2230226"/>
                <a:gd name="connsiteX1-113" fmla="*/ 2985963 w 3040950"/>
                <a:gd name="connsiteY1-114" fmla="*/ 441158 h 2230226"/>
                <a:gd name="connsiteX2-115" fmla="*/ 2708561 w 3040950"/>
                <a:gd name="connsiteY2-116" fmla="*/ 2230226 h 2230226"/>
                <a:gd name="connsiteX3-117" fmla="*/ 391356 w 3040950"/>
                <a:gd name="connsiteY3-118" fmla="*/ 2230226 h 2230226"/>
                <a:gd name="connsiteX4-119" fmla="*/ 257792 w 3040950"/>
                <a:gd name="connsiteY4-120" fmla="*/ 441158 h 2230226"/>
                <a:gd name="connsiteX0-121" fmla="*/ 257792 w 3315580"/>
                <a:gd name="connsiteY0-122" fmla="*/ 379255 h 2168323"/>
                <a:gd name="connsiteX1-123" fmla="*/ 2985963 w 3315580"/>
                <a:gd name="connsiteY1-124" fmla="*/ 379255 h 2168323"/>
                <a:gd name="connsiteX2-125" fmla="*/ 2708561 w 3315580"/>
                <a:gd name="connsiteY2-126" fmla="*/ 2168323 h 2168323"/>
                <a:gd name="connsiteX3-127" fmla="*/ 391356 w 3315580"/>
                <a:gd name="connsiteY3-128" fmla="*/ 2168323 h 2168323"/>
                <a:gd name="connsiteX4-129" fmla="*/ 257792 w 3315580"/>
                <a:gd name="connsiteY4-130" fmla="*/ 379255 h 2168323"/>
                <a:gd name="connsiteX0-131" fmla="*/ 257792 w 3474862"/>
                <a:gd name="connsiteY0-132" fmla="*/ 379255 h 2168323"/>
                <a:gd name="connsiteX1-133" fmla="*/ 2985963 w 3474862"/>
                <a:gd name="connsiteY1-134" fmla="*/ 379255 h 2168323"/>
                <a:gd name="connsiteX2-135" fmla="*/ 2708561 w 3474862"/>
                <a:gd name="connsiteY2-136" fmla="*/ 2168323 h 2168323"/>
                <a:gd name="connsiteX3-137" fmla="*/ 391356 w 3474862"/>
                <a:gd name="connsiteY3-138" fmla="*/ 2168323 h 2168323"/>
                <a:gd name="connsiteX4-139" fmla="*/ 257792 w 3474862"/>
                <a:gd name="connsiteY4-140" fmla="*/ 379255 h 2168323"/>
                <a:gd name="connsiteX0-141" fmla="*/ 257792 w 3361627"/>
                <a:gd name="connsiteY0-142" fmla="*/ 379255 h 2182021"/>
                <a:gd name="connsiteX1-143" fmla="*/ 2985963 w 3361627"/>
                <a:gd name="connsiteY1-144" fmla="*/ 379255 h 2182021"/>
                <a:gd name="connsiteX2-145" fmla="*/ 2708561 w 3361627"/>
                <a:gd name="connsiteY2-146" fmla="*/ 2168323 h 2182021"/>
                <a:gd name="connsiteX3-147" fmla="*/ 391356 w 3361627"/>
                <a:gd name="connsiteY3-148" fmla="*/ 2168323 h 2182021"/>
                <a:gd name="connsiteX4-149" fmla="*/ 257792 w 3361627"/>
                <a:gd name="connsiteY4-150" fmla="*/ 379255 h 21820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61627" h="2182021">
                  <a:moveTo>
                    <a:pt x="257792" y="379255"/>
                  </a:moveTo>
                  <a:cubicBezTo>
                    <a:pt x="690226" y="81077"/>
                    <a:pt x="2143482" y="-299295"/>
                    <a:pt x="2985963" y="379255"/>
                  </a:cubicBezTo>
                  <a:cubicBezTo>
                    <a:pt x="3828444" y="1057805"/>
                    <a:pt x="3037040" y="2137501"/>
                    <a:pt x="2708561" y="2168323"/>
                  </a:cubicBezTo>
                  <a:cubicBezTo>
                    <a:pt x="2380082" y="2199145"/>
                    <a:pt x="1163758" y="2168323"/>
                    <a:pt x="391356" y="2168323"/>
                  </a:cubicBezTo>
                  <a:cubicBezTo>
                    <a:pt x="-17105" y="1870145"/>
                    <a:pt x="-174642" y="677433"/>
                    <a:pt x="257792" y="379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630801">
              <a:off x="3653800" y="3950053"/>
              <a:ext cx="937142" cy="454144"/>
            </a:xfrm>
            <a:custGeom>
              <a:avLst/>
              <a:gdLst>
                <a:gd name="connsiteX0" fmla="*/ 371705 w 997705"/>
                <a:gd name="connsiteY0" fmla="*/ 60 h 426576"/>
                <a:gd name="connsiteX1" fmla="*/ 997705 w 997705"/>
                <a:gd name="connsiteY1" fmla="*/ 184535 h 426576"/>
                <a:gd name="connsiteX2" fmla="*/ 407083 w 997705"/>
                <a:gd name="connsiteY2" fmla="*/ 423392 h 426576"/>
                <a:gd name="connsiteX3" fmla="*/ 406465 w 997705"/>
                <a:gd name="connsiteY3" fmla="*/ 426576 h 426576"/>
                <a:gd name="connsiteX4" fmla="*/ 126028 w 997705"/>
                <a:gd name="connsiteY4" fmla="*/ 426576 h 426576"/>
                <a:gd name="connsiteX5" fmla="*/ 0 w 997705"/>
                <a:gd name="connsiteY5" fmla="*/ 26433 h 426576"/>
                <a:gd name="connsiteX6" fmla="*/ 371705 w 997705"/>
                <a:gd name="connsiteY6" fmla="*/ 60 h 42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7705" h="426576">
                  <a:moveTo>
                    <a:pt x="371705" y="60"/>
                  </a:moveTo>
                  <a:cubicBezTo>
                    <a:pt x="482110" y="1763"/>
                    <a:pt x="652564" y="40004"/>
                    <a:pt x="997705" y="184535"/>
                  </a:cubicBezTo>
                  <a:cubicBezTo>
                    <a:pt x="573723" y="152353"/>
                    <a:pt x="452552" y="269239"/>
                    <a:pt x="407083" y="423392"/>
                  </a:cubicBezTo>
                  <a:lnTo>
                    <a:pt x="406465" y="426576"/>
                  </a:lnTo>
                  <a:lnTo>
                    <a:pt x="126028" y="426576"/>
                  </a:lnTo>
                  <a:lnTo>
                    <a:pt x="0" y="26433"/>
                  </a:lnTo>
                  <a:cubicBezTo>
                    <a:pt x="187070" y="56077"/>
                    <a:pt x="229755" y="-2131"/>
                    <a:pt x="371705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53327" y="4087961"/>
            <a:ext cx="321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này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rất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hay,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phạm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 20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09" y="-94537"/>
            <a:ext cx="2029820" cy="1484555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133601" y="853735"/>
            <a:ext cx="596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Thanh cộng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717" y="1473995"/>
            <a:ext cx="3249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hai băng giấy, băng giấy ngắn ghi các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 từ 1 đến 9, băng giấy dài ghi các số từ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đến 18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5184" y="1473995"/>
            <a:ext cx="3516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nẹp để giữ hai băng giấy sao cho b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ă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ngắn có thể trượt trên băng giấy dài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8323" y="1473995"/>
            <a:ext cx="303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 chắc chắn, có thể sử dụng được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nhiều lần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" grpId="0"/>
      <p:bldP spid="24" grpId="0"/>
      <p:bldP spid="18" grpId="0"/>
      <p:bldP spid="19" grpId="0"/>
      <p:bldP spid="20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2195</Words>
  <Application>Microsoft Office PowerPoint</Application>
  <PresentationFormat>Widescreen</PresentationFormat>
  <Paragraphs>325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Calibri Light</vt:lpstr>
      <vt:lpstr>Charm</vt:lpstr>
      <vt:lpstr>Times New Roman</vt:lpstr>
      <vt:lpstr>Calibri</vt:lpstr>
      <vt:lpstr>Roboto</vt:lpstr>
      <vt:lpstr>Roboto Black</vt:lpstr>
      <vt:lpstr>Arial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 NGUYEN</cp:lastModifiedBy>
  <cp:revision>133</cp:revision>
  <dcterms:created xsi:type="dcterms:W3CDTF">2023-04-01T23:44:00Z</dcterms:created>
  <dcterms:modified xsi:type="dcterms:W3CDTF">2025-11-05T11:09:43Z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3A0CCF778BB84FCC9A3528B0CCC5BC9E_12</vt:lpwstr>
  </property>
  <property fmtid="{D5CDD505-2E9C-101B-9397-08002B2CF9AE}" pid="3" name="KSOProductBuildVer">
    <vt:lpwstr>1033-12.2.0.23155</vt:lpwstr>
  </property>
</Properties>
</file>