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1" r:id="rId2"/>
    <p:sldId id="256" r:id="rId3"/>
    <p:sldId id="257" r:id="rId4"/>
    <p:sldId id="258" r:id="rId5"/>
    <p:sldId id="262" r:id="rId6"/>
    <p:sldId id="259" r:id="rId7"/>
    <p:sldId id="263" r:id="rId8"/>
    <p:sldId id="260" r:id="rId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1018"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182DD4-32B1-4A2F-9864-C7C6DF035A2F}" type="datetimeFigureOut">
              <a:rPr lang="en-US" smtClean="0"/>
              <a:t>11/5/2025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0BFD11-4D87-4C1E-A5A1-71D59D7F3A4E}" type="slidenum">
              <a:rPr lang="en-US" smtClean="0"/>
              <a:t>‹#›</a:t>
            </a:fld>
            <a:endParaRPr lang="en-US"/>
          </a:p>
        </p:txBody>
      </p:sp>
    </p:spTree>
    <p:extLst>
      <p:ext uri="{BB962C8B-B14F-4D97-AF65-F5344CB8AC3E}">
        <p14:creationId xmlns:p14="http://schemas.microsoft.com/office/powerpoint/2010/main" val="3347381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0BFD11-4D87-4C1E-A5A1-71D59D7F3A4E}" type="slidenum">
              <a:rPr lang="en-US" smtClean="0"/>
              <a:t>6</a:t>
            </a:fld>
            <a:endParaRPr lang="en-US"/>
          </a:p>
        </p:txBody>
      </p:sp>
    </p:spTree>
    <p:extLst>
      <p:ext uri="{BB962C8B-B14F-4D97-AF65-F5344CB8AC3E}">
        <p14:creationId xmlns:p14="http://schemas.microsoft.com/office/powerpoint/2010/main" val="3569221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4012427"/>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3640059"/>
            <a:ext cx="8458200" cy="916781"/>
          </a:xfrm>
        </p:spPr>
        <p:txBody>
          <a:bodyPr anchor="t"/>
          <a:lstStyle/>
          <a:p>
            <a:r>
              <a:rPr kumimoji="0" lang="en-US"/>
              <a:t>Click to edit Master title style</a:t>
            </a:r>
          </a:p>
        </p:txBody>
      </p:sp>
      <p:sp>
        <p:nvSpPr>
          <p:cNvPr id="9" name="Subtitle 8"/>
          <p:cNvSpPr>
            <a:spLocks noGrp="1"/>
          </p:cNvSpPr>
          <p:nvPr>
            <p:ph type="subTitle" idx="1"/>
          </p:nvPr>
        </p:nvSpPr>
        <p:spPr>
          <a:xfrm>
            <a:off x="381000" y="2914650"/>
            <a:ext cx="8458200" cy="6858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BFD675BD-F27C-44F5-88D6-EF8B8B64A2C6}" type="datetimeFigureOut">
              <a:rPr lang="en-US" smtClean="0"/>
              <a:t>11/5/2025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4855464"/>
            <a:ext cx="758952" cy="185166"/>
          </a:xfrm>
        </p:spPr>
        <p:txBody>
          <a:bodyPr/>
          <a:lstStyle/>
          <a:p>
            <a:fld id="{B1510F3A-5B35-4256-A429-FC55E1422AE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FD675BD-F27C-44F5-88D6-EF8B8B64A2C6}"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10F3A-5B35-4256-A429-FC55E1422AE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411957"/>
            <a:ext cx="1828800" cy="4388644"/>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411957"/>
            <a:ext cx="6248400" cy="438864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FD675BD-F27C-44F5-88D6-EF8B8B64A2C6}"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10F3A-5B35-4256-A429-FC55E1422AE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BFD675BD-F27C-44F5-88D6-EF8B8B64A2C6}" type="datetimeFigureOut">
              <a:rPr lang="en-US" smtClean="0"/>
              <a:t>11/5/2025</a:t>
            </a:fld>
            <a:endParaRPr lang="en-US"/>
          </a:p>
        </p:txBody>
      </p:sp>
      <p:sp>
        <p:nvSpPr>
          <p:cNvPr id="19" name="Footer Placeholder 18"/>
          <p:cNvSpPr>
            <a:spLocks noGrp="1"/>
          </p:cNvSpPr>
          <p:nvPr>
            <p:ph type="ftr" sz="quarter" idx="11"/>
          </p:nvPr>
        </p:nvSpPr>
        <p:spPr>
          <a:xfrm>
            <a:off x="3581400" y="57150"/>
            <a:ext cx="2895600" cy="216694"/>
          </a:xfrm>
        </p:spPr>
        <p:txBody>
          <a:bodyPr/>
          <a:lstStyle/>
          <a:p>
            <a:endParaRPr lang="en-US"/>
          </a:p>
        </p:txBody>
      </p:sp>
      <p:sp>
        <p:nvSpPr>
          <p:cNvPr id="16" name="Slide Number Placeholder 15"/>
          <p:cNvSpPr>
            <a:spLocks noGrp="1"/>
          </p:cNvSpPr>
          <p:nvPr>
            <p:ph type="sldNum" sz="quarter" idx="12"/>
          </p:nvPr>
        </p:nvSpPr>
        <p:spPr>
          <a:xfrm>
            <a:off x="8229600" y="4855464"/>
            <a:ext cx="758952" cy="185166"/>
          </a:xfrm>
        </p:spPr>
        <p:txBody>
          <a:bodyPr/>
          <a:lstStyle/>
          <a:p>
            <a:fld id="{B1510F3A-5B35-4256-A429-FC55E1422AE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2583677"/>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257300"/>
            <a:ext cx="8458200" cy="9144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BFD675BD-F27C-44F5-88D6-EF8B8B64A2C6}" type="datetimeFigureOut">
              <a:rPr lang="en-US" smtClean="0"/>
              <a:t>11/5/2025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1510F3A-5B35-4256-A429-FC55E1422AE8}" type="slidenum">
              <a:rPr lang="en-US" smtClean="0"/>
              <a:t>‹#›</a:t>
            </a:fld>
            <a:endParaRPr lang="en-US"/>
          </a:p>
        </p:txBody>
      </p:sp>
      <p:sp>
        <p:nvSpPr>
          <p:cNvPr id="8" name="Title 7"/>
          <p:cNvSpPr>
            <a:spLocks noGrp="1"/>
          </p:cNvSpPr>
          <p:nvPr>
            <p:ph type="title"/>
          </p:nvPr>
        </p:nvSpPr>
        <p:spPr>
          <a:xfrm>
            <a:off x="180475" y="2210314"/>
            <a:ext cx="8686800" cy="888619"/>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342900"/>
            <a:ext cx="8686800" cy="630936"/>
          </a:xfrm>
        </p:spPr>
        <p:txBody>
          <a:bodyPr/>
          <a:lstStyle/>
          <a:p>
            <a:r>
              <a:rPr kumimoji="0" lang="en-US"/>
              <a:t>Click to edit Master title style</a:t>
            </a:r>
          </a:p>
        </p:txBody>
      </p:sp>
      <p:sp>
        <p:nvSpPr>
          <p:cNvPr id="14" name="Content Placeholder 13"/>
          <p:cNvSpPr>
            <a:spLocks noGrp="1"/>
          </p:cNvSpPr>
          <p:nvPr>
            <p:ph sz="half" idx="1"/>
          </p:nvPr>
        </p:nvSpPr>
        <p:spPr>
          <a:xfrm>
            <a:off x="304800" y="1200150"/>
            <a:ext cx="4191000" cy="35433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200150"/>
            <a:ext cx="4343400" cy="35433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BFD675BD-F27C-44F5-88D6-EF8B8B64A2C6}" type="datetimeFigureOut">
              <a:rPr lang="en-US" smtClean="0"/>
              <a:t>11/5/2025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1510F3A-5B35-4256-A429-FC55E1422AE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4057650"/>
            <a:ext cx="8610600" cy="661988"/>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500062"/>
            <a:ext cx="4290556" cy="47982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6" y="500062"/>
            <a:ext cx="4292241" cy="47982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987028"/>
            <a:ext cx="4290556"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987028"/>
            <a:ext cx="4288536"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BFD675BD-F27C-44F5-88D6-EF8B8B64A2C6}"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4857750"/>
            <a:ext cx="762000" cy="185166"/>
          </a:xfrm>
        </p:spPr>
        <p:txBody>
          <a:bodyPr/>
          <a:lstStyle/>
          <a:p>
            <a:fld id="{B1510F3A-5B35-4256-A429-FC55E1422AE8}" type="slidenum">
              <a:rPr lang="en-US" smtClean="0"/>
              <a:t>‹#›</a:t>
            </a:fld>
            <a:endParaRPr lang="en-US"/>
          </a:p>
        </p:txBody>
      </p:sp>
      <p:sp>
        <p:nvSpPr>
          <p:cNvPr id="11" name="Straight Connector 10"/>
          <p:cNvSpPr>
            <a:spLocks noChangeShapeType="1"/>
          </p:cNvSpPr>
          <p:nvPr/>
        </p:nvSpPr>
        <p:spPr bwMode="auto">
          <a:xfrm>
            <a:off x="514350" y="4514850"/>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342900"/>
            <a:ext cx="8686800" cy="630936"/>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BFD675BD-F27C-44F5-88D6-EF8B8B64A2C6}" type="datetimeFigureOut">
              <a:rPr lang="en-US" smtClean="0"/>
              <a:t>11/5/2025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10F3A-5B35-4256-A429-FC55E1422AE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FD675BD-F27C-44F5-88D6-EF8B8B64A2C6}" type="datetimeFigureOut">
              <a:rPr lang="en-US" smtClean="0"/>
              <a:t>11/5/2025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10F3A-5B35-4256-A429-FC55E1422AE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4386838"/>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4114800"/>
            <a:ext cx="8458200" cy="390525"/>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1" y="457200"/>
            <a:ext cx="3008313" cy="360045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457200"/>
            <a:ext cx="5340350" cy="360045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BFD675BD-F27C-44F5-88D6-EF8B8B64A2C6}" type="datetimeFigureOut">
              <a:rPr lang="en-US" smtClean="0"/>
              <a:t>11/5/2025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10F3A-5B35-4256-A429-FC55E1422AE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462476"/>
            <a:ext cx="5029200" cy="27432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BFD675BD-F27C-44F5-88D6-EF8B8B64A2C6}"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1510F3A-5B35-4256-A429-FC55E1422AE8}" type="slidenum">
              <a:rPr lang="en-US" smtClean="0"/>
              <a:t>‹#›</a:t>
            </a:fld>
            <a:endParaRPr lang="en-US"/>
          </a:p>
        </p:txBody>
      </p:sp>
      <p:sp>
        <p:nvSpPr>
          <p:cNvPr id="17" name="Title 16"/>
          <p:cNvSpPr>
            <a:spLocks noGrp="1"/>
          </p:cNvSpPr>
          <p:nvPr>
            <p:ph type="title"/>
          </p:nvPr>
        </p:nvSpPr>
        <p:spPr>
          <a:xfrm>
            <a:off x="381000" y="3745320"/>
            <a:ext cx="5867400" cy="391716"/>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4149913"/>
            <a:ext cx="5867400" cy="576263"/>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788174"/>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165622"/>
            <a:ext cx="8686800" cy="339447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57150"/>
            <a:ext cx="2514600" cy="216694"/>
          </a:xfrm>
          <a:prstGeom prst="rect">
            <a:avLst/>
          </a:prstGeom>
        </p:spPr>
        <p:txBody>
          <a:bodyPr vert="horz"/>
          <a:lstStyle>
            <a:lvl1pPr algn="l" eaLnBrk="1" latinLnBrk="0" hangingPunct="1">
              <a:defRPr kumimoji="0" sz="1200">
                <a:solidFill>
                  <a:schemeClr val="accent1">
                    <a:shade val="75000"/>
                  </a:schemeClr>
                </a:solidFill>
              </a:defRPr>
            </a:lvl1pPr>
          </a:lstStyle>
          <a:p>
            <a:fld id="{BFD675BD-F27C-44F5-88D6-EF8B8B64A2C6}" type="datetimeFigureOut">
              <a:rPr lang="en-US" smtClean="0"/>
              <a:t>11/5/2025</a:t>
            </a:fld>
            <a:endParaRPr lang="en-US"/>
          </a:p>
        </p:txBody>
      </p:sp>
      <p:sp>
        <p:nvSpPr>
          <p:cNvPr id="28" name="Footer Placeholder 27"/>
          <p:cNvSpPr>
            <a:spLocks noGrp="1"/>
          </p:cNvSpPr>
          <p:nvPr>
            <p:ph type="ftr" sz="quarter" idx="3"/>
          </p:nvPr>
        </p:nvSpPr>
        <p:spPr>
          <a:xfrm>
            <a:off x="3124200" y="57150"/>
            <a:ext cx="3352800" cy="216694"/>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4857751"/>
            <a:ext cx="762000" cy="183356"/>
          </a:xfrm>
          <a:prstGeom prst="rect">
            <a:avLst/>
          </a:prstGeom>
        </p:spPr>
        <p:txBody>
          <a:bodyPr vert="horz"/>
          <a:lstStyle>
            <a:lvl1pPr algn="r" eaLnBrk="1" latinLnBrk="0" hangingPunct="1">
              <a:defRPr kumimoji="0" sz="1200">
                <a:solidFill>
                  <a:schemeClr val="accent1">
                    <a:shade val="75000"/>
                  </a:schemeClr>
                </a:solidFill>
              </a:defRPr>
            </a:lvl1pPr>
          </a:lstStyle>
          <a:p>
            <a:fld id="{B1510F3A-5B35-4256-A429-FC55E1422AE8}" type="slidenum">
              <a:rPr lang="en-US" smtClean="0"/>
              <a:t>‹#›</a:t>
            </a:fld>
            <a:endParaRPr lang="en-US"/>
          </a:p>
        </p:txBody>
      </p:sp>
      <p:sp>
        <p:nvSpPr>
          <p:cNvPr id="10" name="Title Placeholder 9"/>
          <p:cNvSpPr>
            <a:spLocks noGrp="1"/>
          </p:cNvSpPr>
          <p:nvPr>
            <p:ph type="title"/>
          </p:nvPr>
        </p:nvSpPr>
        <p:spPr>
          <a:xfrm>
            <a:off x="304800" y="342900"/>
            <a:ext cx="8686800" cy="62865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788174"/>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793490"/>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ình nền đẹp cho bài giảng điện tử - Ảnh nền thiết kế bài giảng điện t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02" y="0"/>
            <a:ext cx="9144000" cy="51434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98042" y="1218658"/>
            <a:ext cx="7640232" cy="175432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Hát</a:t>
            </a: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p>
          <a:p>
            <a:pPr algn="ctr"/>
            <a:r>
              <a:rPr lang="en-US" sz="5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Lớp</a:t>
            </a: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chúng</a:t>
            </a: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ta </a:t>
            </a:r>
            <a:r>
              <a:rPr lang="en-US" sz="5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đoàn</a:t>
            </a: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kết</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48280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ính tả Trí dũng song toàn_TH Bình Trinh Đông_Tân Trụ"/>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443"/>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62836" y="1028700"/>
            <a:ext cx="7244291"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Làm</a:t>
            </a: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5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quen</a:t>
            </a: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5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bạn</a:t>
            </a: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5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mới</a:t>
            </a:r>
            <a:endPar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5" name="TextBox 4"/>
          <p:cNvSpPr txBox="1"/>
          <p:nvPr/>
        </p:nvSpPr>
        <p:spPr>
          <a:xfrm>
            <a:off x="1762836" y="2343150"/>
            <a:ext cx="6390564" cy="1077218"/>
          </a:xfrm>
          <a:prstGeom prst="rect">
            <a:avLst/>
          </a:prstGeom>
          <a:noFill/>
        </p:spPr>
        <p:txBody>
          <a:bodyPr wrap="square" rtlCol="0">
            <a:spAutoFit/>
          </a:bodyPr>
          <a:lstStyle/>
          <a:p>
            <a:r>
              <a:rPr lang="en-US" sz="3200" dirty="0" err="1">
                <a:solidFill>
                  <a:srgbClr val="FF0000"/>
                </a:solidFill>
                <a:latin typeface="Times New Roman" pitchFamily="18" charset="0"/>
                <a:cs typeface="Times New Roman" pitchFamily="18" charset="0"/>
              </a:rPr>
              <a:t>Hoạt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động</a:t>
            </a:r>
            <a:r>
              <a:rPr lang="en-US" sz="3200" dirty="0">
                <a:solidFill>
                  <a:srgbClr val="FF0000"/>
                </a:solidFill>
                <a:latin typeface="Times New Roman" pitchFamily="18" charset="0"/>
                <a:cs typeface="Times New Roman" pitchFamily="18" charset="0"/>
              </a:rPr>
              <a:t> 1: </a:t>
            </a:r>
            <a:r>
              <a:rPr lang="en-US" sz="3200" dirty="0" err="1">
                <a:solidFill>
                  <a:srgbClr val="FF0000"/>
                </a:solidFill>
                <a:latin typeface="Times New Roman" pitchFamily="18" charset="0"/>
                <a:cs typeface="Times New Roman" pitchFamily="18" charset="0"/>
              </a:rPr>
              <a:t>Giới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thiệu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quen</a:t>
            </a:r>
            <a:endParaRPr lang="en-US" sz="3200" dirty="0">
              <a:solidFill>
                <a:srgbClr val="FF0000"/>
              </a:solidFill>
              <a:latin typeface="Times New Roman" pitchFamily="18" charset="0"/>
              <a:cs typeface="Times New Roman" pitchFamily="18" charset="0"/>
            </a:endParaRPr>
          </a:p>
          <a:p>
            <a:r>
              <a:rPr lang="en-US" sz="3200" dirty="0" err="1">
                <a:solidFill>
                  <a:srgbClr val="FF0000"/>
                </a:solidFill>
                <a:latin typeface="Times New Roman" pitchFamily="18" charset="0"/>
                <a:cs typeface="Times New Roman" pitchFamily="18" charset="0"/>
              </a:rPr>
              <a:t>Hoạt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động</a:t>
            </a:r>
            <a:r>
              <a:rPr lang="en-US" sz="3200" dirty="0">
                <a:solidFill>
                  <a:srgbClr val="FF0000"/>
                </a:solidFill>
                <a:latin typeface="Times New Roman" pitchFamily="18" charset="0"/>
                <a:cs typeface="Times New Roman" pitchFamily="18" charset="0"/>
              </a:rPr>
              <a:t> 2:Tìm </a:t>
            </a:r>
            <a:r>
              <a:rPr lang="en-US" sz="3200" dirty="0" err="1">
                <a:solidFill>
                  <a:srgbClr val="FF0000"/>
                </a:solidFill>
                <a:latin typeface="Times New Roman" pitchFamily="18" charset="0"/>
                <a:cs typeface="Times New Roman" pitchFamily="18" charset="0"/>
              </a:rPr>
              <a:t>bạn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cùng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sở</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thích</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8251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19200" y="842369"/>
            <a:ext cx="7086600" cy="3077005"/>
          </a:xfrm>
        </p:spPr>
      </p:pic>
      <p:pic>
        <p:nvPicPr>
          <p:cNvPr id="8" name="CloudBook.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95400" y="3409950"/>
            <a:ext cx="609600" cy="609600"/>
          </a:xfrm>
          <a:prstGeom prst="rect">
            <a:avLst/>
          </a:prstGeom>
        </p:spPr>
      </p:pic>
      <p:sp>
        <p:nvSpPr>
          <p:cNvPr id="10" name="Rectangle 9"/>
          <p:cNvSpPr/>
          <p:nvPr/>
        </p:nvSpPr>
        <p:spPr>
          <a:xfrm>
            <a:off x="319644" y="48633"/>
            <a:ext cx="5783956" cy="523220"/>
          </a:xfrm>
          <a:prstGeom prst="rect">
            <a:avLst/>
          </a:prstGeom>
        </p:spPr>
        <p:txBody>
          <a:bodyPr wrap="none">
            <a:spAutoFit/>
          </a:bodyPr>
          <a:lstStyle/>
          <a:p>
            <a:r>
              <a:rPr lang="en-US" sz="2800" b="1" dirty="0" err="1">
                <a:solidFill>
                  <a:srgbClr val="FF0000"/>
                </a:solidFill>
                <a:latin typeface="Times New Roman" pitchFamily="18" charset="0"/>
                <a:cs typeface="Times New Roman" pitchFamily="18" charset="0"/>
              </a:rPr>
              <a:t>Hoạt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động</a:t>
            </a:r>
            <a:r>
              <a:rPr lang="en-US" sz="2800" b="1" dirty="0">
                <a:solidFill>
                  <a:srgbClr val="FF0000"/>
                </a:solidFill>
                <a:latin typeface="Times New Roman" pitchFamily="18" charset="0"/>
                <a:cs typeface="Times New Roman" pitchFamily="18" charset="0"/>
              </a:rPr>
              <a:t> 1: </a:t>
            </a:r>
            <a:r>
              <a:rPr lang="en-US" sz="2800" b="1" dirty="0" err="1">
                <a:solidFill>
                  <a:srgbClr val="FF0000"/>
                </a:solidFill>
                <a:latin typeface="Times New Roman" pitchFamily="18" charset="0"/>
                <a:cs typeface="Times New Roman" pitchFamily="18" charset="0"/>
              </a:rPr>
              <a:t>Giới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thiệu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làm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quen</a:t>
            </a:r>
            <a:endParaRPr lang="en-US" sz="2800" b="1" dirty="0">
              <a:solidFill>
                <a:srgbClr val="FF0000"/>
              </a:solidFill>
              <a:latin typeface="Times New Roman" pitchFamily="18" charset="0"/>
              <a:cs typeface="Times New Roman" pitchFamily="18" charset="0"/>
            </a:endParaRPr>
          </a:p>
        </p:txBody>
      </p:sp>
      <p:sp>
        <p:nvSpPr>
          <p:cNvPr id="13" name="TextBox 12"/>
          <p:cNvSpPr txBox="1"/>
          <p:nvPr/>
        </p:nvSpPr>
        <p:spPr>
          <a:xfrm>
            <a:off x="685800" y="4019550"/>
            <a:ext cx="6079177"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a:t>
            </a:r>
          </a:p>
        </p:txBody>
      </p:sp>
      <p:sp>
        <p:nvSpPr>
          <p:cNvPr id="6" name="TextBox 5"/>
          <p:cNvSpPr txBox="1"/>
          <p:nvPr/>
        </p:nvSpPr>
        <p:spPr>
          <a:xfrm>
            <a:off x="685800" y="4189393"/>
            <a:ext cx="7830403" cy="954107"/>
          </a:xfrm>
          <a:prstGeom prst="rect">
            <a:avLst/>
          </a:prstGeom>
          <a:noFill/>
        </p:spPr>
        <p:txBody>
          <a:bodyPr wrap="square" rtlCol="0">
            <a:spAutoFit/>
          </a:bodyPr>
          <a:lstStyle/>
          <a:p>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mừng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lớp</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221924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8"/>
                </p:tgtEl>
              </p:cMediaNode>
            </p:audio>
          </p:childTnLst>
        </p:cTn>
      </p:par>
    </p:tnLst>
    <p:bldLst>
      <p:bldP spid="10" grpId="0"/>
      <p:bldP spid="13" grpId="0"/>
      <p:bldP spid="13" grpId="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999+ Hình nền Powerpoint chuyên nghiệp &quot;Tải ngay &quot;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981200" y="1504950"/>
            <a:ext cx="7010400" cy="3055144"/>
          </a:xfrm>
        </p:spPr>
        <p:txBody>
          <a:bodyPr/>
          <a:lstStyle/>
          <a:p>
            <a:pPr marL="0" indent="0">
              <a:buNone/>
            </a:pPr>
            <a:r>
              <a:rPr lang="en-US" dirty="0" err="1">
                <a:solidFill>
                  <a:srgbClr val="7030A0"/>
                </a:solidFill>
                <a:latin typeface="Times New Roman" pitchFamily="18" charset="0"/>
                <a:cs typeface="Times New Roman" pitchFamily="18" charset="0"/>
              </a:rPr>
              <a:t>Luật</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chơi</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cầm</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một</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bông</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hoa</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giới</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thiệu</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về</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mình</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họ</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tên</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tuổi</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sở</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thích</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thói</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quen</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rồi</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tặng</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hoa</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cho</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bạn</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khác</a:t>
            </a:r>
            <a:r>
              <a:rPr lang="en-US" dirty="0">
                <a:solidFill>
                  <a:srgbClr val="7030A0"/>
                </a:solidFill>
                <a:latin typeface="Times New Roman" pitchFamily="18" charset="0"/>
                <a:cs typeface="Times New Roman" pitchFamily="18" charset="0"/>
              </a:rPr>
              <a:t>.</a:t>
            </a:r>
          </a:p>
        </p:txBody>
      </p:sp>
      <p:sp>
        <p:nvSpPr>
          <p:cNvPr id="4" name="TextBox 3"/>
          <p:cNvSpPr txBox="1"/>
          <p:nvPr/>
        </p:nvSpPr>
        <p:spPr>
          <a:xfrm>
            <a:off x="4572000" y="855881"/>
            <a:ext cx="4643252" cy="646331"/>
          </a:xfrm>
          <a:prstGeom prst="rect">
            <a:avLst/>
          </a:prstGeom>
          <a:noFill/>
        </p:spPr>
        <p:txBody>
          <a:bodyPr wrap="square" rtlCol="0">
            <a:spAutoFit/>
          </a:bodyPr>
          <a:lstStyle/>
          <a:p>
            <a:r>
              <a:rPr lang="en-US" sz="3600" b="1" dirty="0" err="1">
                <a:solidFill>
                  <a:srgbClr val="FF0000"/>
                </a:solidFill>
                <a:latin typeface="Times New Roman" pitchFamily="18" charset="0"/>
                <a:cs typeface="Times New Roman" pitchFamily="18" charset="0"/>
              </a:rPr>
              <a:t>Trò</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chơi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ai</a:t>
            </a:r>
            <a:r>
              <a:rPr lang="en-US" sz="36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185716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ọn bộ 50 phông nền powerpoint dễ thương, ấn tượng | ADV Solu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72600" cy="512332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42900" y="1692746"/>
            <a:ext cx="8686800" cy="3394472"/>
          </a:xfrm>
        </p:spPr>
        <p:txBody>
          <a:bodyPr>
            <a:normAutofit fontScale="92500" lnSpcReduction="10000"/>
          </a:bodyPr>
          <a:lstStyle/>
          <a:p>
            <a:pPr marL="0" indent="0">
              <a:buNone/>
            </a:pPr>
            <a:r>
              <a:rPr lang="vi-VN" dirty="0"/>
              <a:t>*GV kết luận:</a:t>
            </a:r>
            <a:endParaRPr lang="en-US" dirty="0"/>
          </a:p>
          <a:p>
            <a:pPr marL="0" lvl="0" indent="0">
              <a:buNone/>
            </a:pPr>
            <a:r>
              <a:rPr lang="vi-VN" dirty="0"/>
              <a:t>Trong lớp có nhiều bạn với những đặc điểm, tính cách, sở thích khác nhau. Việc tìm hiểu về cô giáo và các bạn trong cả lớp qua các hoạt động tự giới thiệu và nhận diện nhau giúp HS tự tin trước tập thể lớp, bước đầu tạo những gắn kết trong</a:t>
            </a:r>
            <a:endParaRPr lang="en-US" dirty="0"/>
          </a:p>
          <a:p>
            <a:pPr marL="0" indent="0">
              <a:buNone/>
            </a:pPr>
            <a:r>
              <a:rPr lang="vi-VN" dirty="0"/>
              <a:t>mối quan hệ bạn bè.</a:t>
            </a:r>
            <a:endParaRPr lang="en-US" dirty="0"/>
          </a:p>
        </p:txBody>
      </p:sp>
    </p:spTree>
    <p:extLst>
      <p:ext uri="{BB962C8B-B14F-4D97-AF65-F5344CB8AC3E}">
        <p14:creationId xmlns:p14="http://schemas.microsoft.com/office/powerpoint/2010/main" val="357560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242" y="209550"/>
            <a:ext cx="9016340" cy="3657446"/>
          </a:xfrm>
        </p:spPr>
      </p:pic>
      <p:sp>
        <p:nvSpPr>
          <p:cNvPr id="4" name="Rectangle 3"/>
          <p:cNvSpPr/>
          <p:nvPr/>
        </p:nvSpPr>
        <p:spPr>
          <a:xfrm>
            <a:off x="76200" y="2721"/>
            <a:ext cx="6009979" cy="584775"/>
          </a:xfrm>
          <a:prstGeom prst="rect">
            <a:avLst/>
          </a:prstGeom>
          <a:solidFill>
            <a:srgbClr val="0070C0"/>
          </a:solidFill>
        </p:spPr>
        <p:txBody>
          <a:bodyPr wrap="none">
            <a:spAutoFit/>
          </a:bodyPr>
          <a:lstStyle/>
          <a:p>
            <a:r>
              <a:rPr lang="en-US" sz="3200" dirty="0" err="1">
                <a:solidFill>
                  <a:srgbClr val="FF0000"/>
                </a:solidFill>
                <a:latin typeface="Times New Roman" pitchFamily="18" charset="0"/>
                <a:cs typeface="Times New Roman" pitchFamily="18" charset="0"/>
              </a:rPr>
              <a:t>Hoạt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động</a:t>
            </a:r>
            <a:r>
              <a:rPr lang="en-US" sz="3200" dirty="0">
                <a:solidFill>
                  <a:srgbClr val="FF0000"/>
                </a:solidFill>
                <a:latin typeface="Times New Roman" pitchFamily="18" charset="0"/>
                <a:cs typeface="Times New Roman" pitchFamily="18" charset="0"/>
              </a:rPr>
              <a:t> 2:Tìm </a:t>
            </a:r>
            <a:r>
              <a:rPr lang="en-US" sz="3200" dirty="0" err="1">
                <a:solidFill>
                  <a:srgbClr val="FF0000"/>
                </a:solidFill>
                <a:latin typeface="Times New Roman" pitchFamily="18" charset="0"/>
                <a:cs typeface="Times New Roman" pitchFamily="18" charset="0"/>
              </a:rPr>
              <a:t>bạn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cùng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sở</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thích</a:t>
            </a:r>
            <a:endParaRPr lang="en-US" sz="3200" dirty="0">
              <a:solidFill>
                <a:srgbClr val="FF0000"/>
              </a:solidFill>
              <a:latin typeface="Times New Roman" pitchFamily="18" charset="0"/>
              <a:cs typeface="Times New Roman" pitchFamily="18" charset="0"/>
            </a:endParaRPr>
          </a:p>
        </p:txBody>
      </p:sp>
      <p:sp>
        <p:nvSpPr>
          <p:cNvPr id="7" name="TextBox 6"/>
          <p:cNvSpPr txBox="1"/>
          <p:nvPr/>
        </p:nvSpPr>
        <p:spPr>
          <a:xfrm>
            <a:off x="685800" y="3855027"/>
            <a:ext cx="6079177"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a:t>
            </a:r>
          </a:p>
        </p:txBody>
      </p:sp>
      <p:sp>
        <p:nvSpPr>
          <p:cNvPr id="9" name="TextBox 8"/>
          <p:cNvSpPr txBox="1"/>
          <p:nvPr/>
        </p:nvSpPr>
        <p:spPr>
          <a:xfrm>
            <a:off x="685800" y="4378247"/>
            <a:ext cx="6019800"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Sở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a:t>
            </a:r>
          </a:p>
        </p:txBody>
      </p:sp>
      <p:sp>
        <p:nvSpPr>
          <p:cNvPr id="6" name="TextBox 5"/>
          <p:cNvSpPr txBox="1"/>
          <p:nvPr/>
        </p:nvSpPr>
        <p:spPr>
          <a:xfrm>
            <a:off x="685800" y="3913525"/>
            <a:ext cx="6917377" cy="954107"/>
          </a:xfrm>
          <a:prstGeom prst="rect">
            <a:avLst/>
          </a:prstGeom>
          <a:noFill/>
        </p:spPr>
        <p:txBody>
          <a:bodyPr wrap="square" rtlCol="0">
            <a:spAutoFit/>
          </a:bodyPr>
          <a:lstStyle/>
          <a:p>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đang</a:t>
            </a:r>
            <a:r>
              <a:rPr lang="en-US" sz="2800" dirty="0">
                <a:latin typeface="Times New Roman" pitchFamily="18" charset="0"/>
                <a:cs typeface="Times New Roman" pitchFamily="18" charset="0"/>
              </a:rPr>
              <a:t> chia </a:t>
            </a:r>
            <a:r>
              <a:rPr lang="en-US" sz="2800" dirty="0" err="1">
                <a:latin typeface="Times New Roman" pitchFamily="18" charset="0"/>
                <a:cs typeface="Times New Roman" pitchFamily="18" charset="0"/>
              </a:rPr>
              <a:t>sẻ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53055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7" grpId="1"/>
      <p:bldP spid="9" grpId="0"/>
      <p:bldP spid="6" grpId="0"/>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Z,./,.</a:t>
            </a:r>
            <a:r>
              <a:rPr lang="en-US" dirty="0" err="1"/>
              <a:t>mk,njhgfrdewsdfbnm</a:t>
            </a:r>
            <a:r>
              <a:rPr lang="en-US" dirty="0"/>
              <a:t>/</a:t>
            </a:r>
            <a:br>
              <a:rPr lang="en-US" dirty="0"/>
            </a:br>
            <a:r>
              <a:rPr lang="en-US" dirty="0"/>
              <a:t>ơ09,</a:t>
            </a:r>
          </a:p>
        </p:txBody>
      </p:sp>
      <p:pic>
        <p:nvPicPr>
          <p:cNvPr id="3074" name="Picture 2" descr="Bộ hình nền PowerPoint đẹp, đơn giản và chuyên nghiệ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7" y="0"/>
            <a:ext cx="9106469"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1047750"/>
            <a:ext cx="8305800" cy="2062103"/>
          </a:xfrm>
          <a:prstGeom prst="rect">
            <a:avLst/>
          </a:prstGeom>
        </p:spPr>
        <p:txBody>
          <a:bodyPr wrap="square">
            <a:spAutoFit/>
          </a:bodyPr>
          <a:lstStyle/>
          <a:p>
            <a:r>
              <a:rPr lang="vi-VN" sz="3200" dirty="0">
                <a:solidFill>
                  <a:srgbClr val="FF0000"/>
                </a:solidFill>
                <a:latin typeface="Times New Roman" pitchFamily="18" charset="0"/>
                <a:cs typeface="Times New Roman" pitchFamily="18" charset="0"/>
              </a:rPr>
              <a:t>* Kết luận:</a:t>
            </a:r>
            <a:endParaRPr lang="en-US" sz="3200" dirty="0">
              <a:solidFill>
                <a:srgbClr val="FF0000"/>
              </a:solidFill>
              <a:latin typeface="Times New Roman" pitchFamily="18" charset="0"/>
              <a:cs typeface="Times New Roman" pitchFamily="18" charset="0"/>
            </a:endParaRPr>
          </a:p>
          <a:p>
            <a:r>
              <a:rPr lang="en-US" sz="3200" dirty="0">
                <a:latin typeface="Times New Roman" pitchFamily="18" charset="0"/>
                <a:cs typeface="Times New Roman" pitchFamily="18" charset="0"/>
              </a:rPr>
              <a:t>Qua </a:t>
            </a:r>
            <a:r>
              <a:rPr lang="en-US" sz="3200" dirty="0" err="1">
                <a:latin typeface="Times New Roman" pitchFamily="18" charset="0"/>
                <a:cs typeface="Times New Roman" pitchFamily="18" charset="0"/>
              </a:rPr>
              <a:t>hoạt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biết thể hiện sở thích của mình và tìm được những người bạn có sở thích</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giống mình để cùng chia sẻ.</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50727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descr="Tải +9999 Hình Nền Powerpoint Đẹp Nhất của năm 2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60" y="-28729"/>
            <a:ext cx="9144000" cy="53101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600" y="1102871"/>
            <a:ext cx="8077200" cy="2062103"/>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CỦNG CỐ:</a:t>
            </a:r>
          </a:p>
          <a:p>
            <a:endParaRPr lang="en-US" sz="3200" b="1" dirty="0">
              <a:solidFill>
                <a:srgbClr val="FF0000"/>
              </a:solidFill>
              <a:latin typeface="Times New Roman" pitchFamily="18" charset="0"/>
              <a:cs typeface="Times New Roman" pitchFamily="18" charset="0"/>
            </a:endParaRPr>
          </a:p>
          <a:p>
            <a:pPr lvl="0"/>
            <a:r>
              <a:rPr lang="en-US" sz="3200" b="1" dirty="0">
                <a:solidFill>
                  <a:srgbClr val="FF0000"/>
                </a:solidFill>
                <a:latin typeface="Times New Roman" pitchFamily="18" charset="0"/>
                <a:cs typeface="Times New Roman" pitchFamily="18" charset="0"/>
              </a:rPr>
              <a:t>DẶN DÒ:</a:t>
            </a:r>
            <a:r>
              <a:rPr lang="vi-VN" sz="3200" dirty="0">
                <a:latin typeface="Times New Roman" pitchFamily="18" charset="0"/>
                <a:cs typeface="Times New Roman" pitchFamily="18" charset="0"/>
              </a:rPr>
              <a:t>Về nhà chia sẻ với người thân về </a:t>
            </a:r>
            <a:r>
              <a:rPr lang="en-US" sz="3200" dirty="0" err="1">
                <a:latin typeface="Times New Roman" pitchFamily="18" charset="0"/>
                <a:cs typeface="Times New Roman" pitchFamily="18" charset="0"/>
              </a:rPr>
              <a:t>sở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thích</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của mình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lớp</a:t>
            </a:r>
            <a:r>
              <a:rPr lang="vi-VN" sz="3200">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9196623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1651</TotalTime>
  <Words>269</Words>
  <Application>Microsoft Office PowerPoint</Application>
  <PresentationFormat>On-screen Show (16:9)</PresentationFormat>
  <Paragraphs>24</Paragraphs>
  <Slides>8</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Calibri</vt:lpstr>
      <vt:lpstr>Franklin Gothic Book</vt:lpstr>
      <vt:lpstr>Franklin Gothic Medium</vt:lpstr>
      <vt:lpstr>Times New Roman</vt:lpstr>
      <vt:lpstr>Wingdings 2</vt:lpstr>
      <vt:lpstr>Trek</vt:lpstr>
      <vt:lpstr>PowerPoint Presentation</vt:lpstr>
      <vt:lpstr>PowerPoint Presentation</vt:lpstr>
      <vt:lpstr>PowerPoint Presentation</vt:lpstr>
      <vt:lpstr>PowerPoint Presentation</vt:lpstr>
      <vt:lpstr>PowerPoint Presentation</vt:lpstr>
      <vt:lpstr>PowerPoint Presentation</vt:lpstr>
      <vt:lpstr>Z,./,.mk,njhgfrdewsdfbnm/ ơ09,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dc:creator>
  <cp:lastModifiedBy>Fpt</cp:lastModifiedBy>
  <cp:revision>17</cp:revision>
  <dcterms:created xsi:type="dcterms:W3CDTF">2020-08-18T08:30:31Z</dcterms:created>
  <dcterms:modified xsi:type="dcterms:W3CDTF">2025-11-05T00:39:37Z</dcterms:modified>
</cp:coreProperties>
</file>