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97" r:id="rId3"/>
    <p:sldId id="256" r:id="rId4"/>
    <p:sldId id="397" r:id="rId5"/>
    <p:sldId id="398" r:id="rId6"/>
    <p:sldId id="392" r:id="rId7"/>
    <p:sldId id="399" r:id="rId8"/>
    <p:sldId id="400" r:id="rId9"/>
    <p:sldId id="3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45827-893E-4006-B05A-F8E754FB37FC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21A08-F878-42F0-A3CB-A87BF370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3" name="Google Shape;31273;gb3b9ff3401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74" name="Google Shape;31274;gb3b9ff3401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57F4-9AA1-1467-B891-777B87775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F2073-1DEC-E210-270F-F75501585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BD445-5178-4A5C-D926-3F654602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1BB61-9E35-740A-F861-2EAFE54F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4131-87ED-11AA-36F7-7D83CC8D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0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3A81-3D17-5D5D-C91D-2F70FC94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8C49E-6C03-2FDE-E91B-7407AF0C4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43D8B-EBE8-1436-F226-575D835A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E0B42-87E4-FD25-C09B-448E3BD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2FE77-A810-F36E-296F-79247432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8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4753D-664E-162E-1167-1154445FE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9BC7E-28FD-AB7A-A83E-71BAF6B21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F5FF1-15A8-924B-151E-E4BE23EC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A5271-7CD0-1744-D743-E64BB6EF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92AF8-BB01-A8EA-6D86-9890B489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39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Google Shape;6264;p8"/>
          <p:cNvSpPr txBox="1">
            <a:spLocks noGrp="1"/>
          </p:cNvSpPr>
          <p:nvPr>
            <p:ph type="title"/>
          </p:nvPr>
        </p:nvSpPr>
        <p:spPr>
          <a:xfrm>
            <a:off x="2328967" y="2663451"/>
            <a:ext cx="7534800" cy="1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9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398068" y="6488668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accent6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5227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B709-8961-C512-CA5A-D94F6FE9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6346D-C20B-5EBE-0082-1482A5228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8CF9D-AA9C-8B02-E896-EBD71DEA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3E5D0-A15D-A9BC-12C1-7AF797B2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3C921-F1BC-1730-DDDB-DD777961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5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1C25-E0CA-9843-B31D-F4DAC0C7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4C59-3EF2-A6DA-2FFB-9DECE222E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2E1CC-F69F-F172-67F3-E753242B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BDAB-9F70-6022-0757-8DEA61D8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A8F11-5F6F-8203-1043-3A13DB4D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15CDD-E16B-00B3-6681-CB15BA6E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9BACE-70A0-6942-4BAD-6D27F013F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292A6-790D-BA90-F684-9F8752FC6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4838-285B-B131-7EEE-D2A40CA8F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8FF62-7442-B070-43B3-58DE6800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DD61F-80CB-9369-9A36-494BF285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8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1F621-57CB-1CDB-F7F7-C25BA195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903DC-9E9D-AE77-7063-BA17DD4A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04FE9-C748-F493-E67D-3A4008A6E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AC15F-6F01-A308-F83C-35CFAA080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64F06-C61C-BE46-0BA2-C15E40131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C04AE-614C-8D7D-FCFB-7A9E9519A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4575C4-954F-8ED9-071F-22ED2019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F7996-3FC6-E314-2CB3-B29515CF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DC8A-5F96-9FA5-7C94-99033C22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2DE10-A17F-3993-6925-998C6618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3C51C-26B7-9D91-F116-BD0EBE75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36EE7-AEA0-A836-EAFA-235A9E65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7E2AE-1ECC-9B82-A2B6-D89A97EE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62106-F798-6551-4774-3056A887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3694E-7371-0F18-2D6D-DFB86D7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3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8156-15CA-F998-A9DE-C8DEFD9D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68392-AE8D-6ABD-888D-8358872A2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56B95-3376-210D-3A1A-CC98B263A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016A8-BE6F-35FA-32B4-5CC716CEE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BFD49-D7D9-F05A-55E0-8D6E82E4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C14CD-0C21-8561-7F65-516C1B14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7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FBB1-999B-5D55-0CC9-A3865022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B0EE9-23ED-0E64-50D9-990557FF4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F581A-C8C2-40D0-C3A2-E8346621C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1FE8D-66FA-5013-C33D-B7B59417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2EEBC-4D71-9695-BC40-1A8B5F647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6EC0-2E9A-637C-A700-7D795F8D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4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B88CB-F427-7BD8-BA1F-3DC6D8B4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F2520-9076-7C84-6A12-7B38688E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5D9F7-EFB1-7A43-BDA9-DA32E9E6C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6D1EB-AEA6-43BD-9E98-D9D23C0756A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44FC-4253-6F00-8C20-5730F676E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8D278-98E9-F603-68EE-BA2A810E8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87C51-19FF-4A75-833E-2CCC890B8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inh nen dep thiet ke slide powerpoint | Hình nền, Hình ảnh, Nhật ký nghệ  thuậ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3505200" y="1371600"/>
            <a:ext cx="5410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vi-VN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80808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9" name="Picture 8" descr="Download Free png Actively Answer The Question Of The Boy, Boy Vector,  Positive ... - DLPNG.com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280041" y="4527537"/>
            <a:ext cx="2171700" cy="160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3999" y="2351813"/>
            <a:ext cx="10082645" cy="175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20" tIns="45210" rIns="90420" bIns="452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 HOẠT ĐỘNG TRẢI NGHIỆM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HÁT VỀ TÌNH BẠN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6" name="Google Shape;31276;p48"/>
          <p:cNvGrpSpPr/>
          <p:nvPr/>
        </p:nvGrpSpPr>
        <p:grpSpPr>
          <a:xfrm rot="-9266963">
            <a:off x="5239066" y="3731439"/>
            <a:ext cx="506012" cy="1676467"/>
            <a:chOff x="757300" y="1884600"/>
            <a:chExt cx="457350" cy="1136525"/>
          </a:xfrm>
        </p:grpSpPr>
        <p:sp>
          <p:nvSpPr>
            <p:cNvPr id="31277" name="Google Shape;3127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8" name="Google Shape;3127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9" name="Google Shape;3127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0" name="Google Shape;3128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1" name="Google Shape;3128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2" name="Google Shape;3128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3" name="Google Shape;3128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4" name="Google Shape;3128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5" name="Google Shape;3128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6" name="Google Shape;3128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7" name="Google Shape;3128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8" name="Google Shape;3128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9" name="Google Shape;3128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0" name="Google Shape;3129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1" name="Google Shape;3129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2" name="Google Shape;3129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3" name="Google Shape;3129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4" name="Google Shape;3129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5" name="Google Shape;3129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6" name="Google Shape;3129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7" name="Google Shape;3129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8" name="Google Shape;3129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9" name="Google Shape;3129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0" name="Google Shape;3130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1" name="Google Shape;3130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2" name="Google Shape;3130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3" name="Google Shape;3130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4" name="Google Shape;3130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5" name="Google Shape;3130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6" name="Google Shape;3130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7" name="Google Shape;3130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8" name="Google Shape;3130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9" name="Google Shape;3130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0" name="Google Shape;3131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1" name="Google Shape;3131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2" name="Google Shape;3131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3" name="Google Shape;3131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4" name="Google Shape;3131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5" name="Google Shape;3131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6" name="Google Shape;3131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7" name="Google Shape;3131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8" name="Google Shape;3131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9" name="Google Shape;3131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0" name="Google Shape;3132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1" name="Google Shape;3132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2" name="Google Shape;3132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3" name="Google Shape;3132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4" name="Google Shape;3132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5" name="Google Shape;3132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6" name="Google Shape;3132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7" name="Google Shape;3132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8" name="Google Shape;3132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9" name="Google Shape;3132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0" name="Google Shape;3133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1" name="Google Shape;3133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2" name="Google Shape;3133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3" name="Google Shape;3133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4" name="Google Shape;3133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5" name="Google Shape;3133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6" name="Google Shape;3133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7" name="Google Shape;3133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8" name="Google Shape;3133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9" name="Google Shape;3133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0" name="Google Shape;3134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1" name="Google Shape;3134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2" name="Google Shape;3134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3" name="Google Shape;3134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4" name="Google Shape;3134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5" name="Google Shape;3134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6" name="Google Shape;3134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7" name="Google Shape;3134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8" name="Google Shape;3134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9" name="Google Shape;3134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0" name="Google Shape;3135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1" name="Google Shape;3135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2" name="Google Shape;3135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3" name="Google Shape;3135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4" name="Google Shape;3135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5" name="Google Shape;3135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6" name="Google Shape;3135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7" name="Google Shape;3135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8" name="Google Shape;3135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9" name="Google Shape;3135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0" name="Google Shape;3136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1" name="Google Shape;3136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2" name="Google Shape;3136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3" name="Google Shape;3136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4" name="Google Shape;3136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5" name="Google Shape;3136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6" name="Google Shape;3136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7" name="Google Shape;3136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8" name="Google Shape;3136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9" name="Google Shape;3136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0" name="Google Shape;3137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1" name="Google Shape;3137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2" name="Google Shape;3137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3" name="Google Shape;3137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4" name="Google Shape;3137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5" name="Google Shape;3137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6" name="Google Shape;3137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7" name="Google Shape;3137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8" name="Google Shape;3137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9" name="Google Shape;3137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0" name="Google Shape;3138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1" name="Google Shape;3138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2" name="Google Shape;3138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3" name="Google Shape;3138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4" name="Google Shape;3138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5" name="Google Shape;3138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6" name="Google Shape;3138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7" name="Google Shape;3138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8" name="Google Shape;3138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9" name="Google Shape;3138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0" name="Google Shape;3139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1" name="Google Shape;3139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2" name="Google Shape;3139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3" name="Google Shape;3139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4" name="Google Shape;3139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5" name="Google Shape;3139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6" name="Google Shape;3139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7" name="Google Shape;3139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8" name="Google Shape;3139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9" name="Google Shape;3139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0" name="Google Shape;3140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1" name="Google Shape;3140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2" name="Google Shape;3140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3" name="Google Shape;3140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4" name="Google Shape;3140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5" name="Google Shape;3140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6" name="Google Shape;3140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7" name="Google Shape;3140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8" name="Google Shape;3140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9" name="Google Shape;3140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0" name="Google Shape;3141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1" name="Google Shape;3141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2" name="Google Shape;3141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3" name="Google Shape;3141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4" name="Google Shape;3141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5" name="Google Shape;3141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6" name="Google Shape;3141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7" name="Google Shape;3141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8" name="Google Shape;3141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9" name="Google Shape;3141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0" name="Google Shape;3142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421" name="Google Shape;31421;p48"/>
          <p:cNvGrpSpPr/>
          <p:nvPr/>
        </p:nvGrpSpPr>
        <p:grpSpPr>
          <a:xfrm rot="9266963" flipH="1">
            <a:off x="6637597" y="3731430"/>
            <a:ext cx="506012" cy="1676467"/>
            <a:chOff x="757300" y="1884600"/>
            <a:chExt cx="457350" cy="1136525"/>
          </a:xfrm>
        </p:grpSpPr>
        <p:sp>
          <p:nvSpPr>
            <p:cNvPr id="31422" name="Google Shape;31422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3" name="Google Shape;31423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4" name="Google Shape;31424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5" name="Google Shape;31425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6" name="Google Shape;31426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7" name="Google Shape;31427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8" name="Google Shape;31428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9" name="Google Shape;31429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0" name="Google Shape;31430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1" name="Google Shape;31431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2" name="Google Shape;31432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3" name="Google Shape;31433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4" name="Google Shape;31434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5" name="Google Shape;31435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6" name="Google Shape;31436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7" name="Google Shape;31437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8" name="Google Shape;31438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9" name="Google Shape;31439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0" name="Google Shape;31440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1" name="Google Shape;31441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2" name="Google Shape;31442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3" name="Google Shape;31443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4" name="Google Shape;31444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5" name="Google Shape;31445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6" name="Google Shape;31446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7" name="Google Shape;31447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8" name="Google Shape;31448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9" name="Google Shape;31449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0" name="Google Shape;31450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1" name="Google Shape;31451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2" name="Google Shape;31452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3" name="Google Shape;31453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4" name="Google Shape;31454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5" name="Google Shape;31455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6" name="Google Shape;31456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7" name="Google Shape;31457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8" name="Google Shape;31458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9" name="Google Shape;31459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0" name="Google Shape;31460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1" name="Google Shape;31461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2" name="Google Shape;31462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3" name="Google Shape;31463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4" name="Google Shape;31464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5" name="Google Shape;31465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6" name="Google Shape;31466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7" name="Google Shape;31467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8" name="Google Shape;31468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9" name="Google Shape;31469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0" name="Google Shape;31470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1" name="Google Shape;31471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2" name="Google Shape;31472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3" name="Google Shape;31473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4" name="Google Shape;31474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5" name="Google Shape;31475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6" name="Google Shape;31476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7" name="Google Shape;31477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8" name="Google Shape;31478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9" name="Google Shape;31479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0" name="Google Shape;31480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1" name="Google Shape;31481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2" name="Google Shape;31482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3" name="Google Shape;31483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4" name="Google Shape;31484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5" name="Google Shape;31485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6" name="Google Shape;31486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7" name="Google Shape;31487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8" name="Google Shape;31488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9" name="Google Shape;31489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0" name="Google Shape;31490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1" name="Google Shape;31491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2" name="Google Shape;31492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3" name="Google Shape;31493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4" name="Google Shape;31494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5" name="Google Shape;31495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6" name="Google Shape;31496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7" name="Google Shape;31497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8" name="Google Shape;31498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9" name="Google Shape;31499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0" name="Google Shape;31500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1" name="Google Shape;31501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2" name="Google Shape;31502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3" name="Google Shape;31503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4" name="Google Shape;31504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5" name="Google Shape;31505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6" name="Google Shape;31506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7" name="Google Shape;31507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8" name="Google Shape;31508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9" name="Google Shape;31509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0" name="Google Shape;31510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1" name="Google Shape;31511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2" name="Google Shape;31512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3" name="Google Shape;31513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4" name="Google Shape;31514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5" name="Google Shape;31515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6" name="Google Shape;31516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7" name="Google Shape;31517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8" name="Google Shape;31518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9" name="Google Shape;31519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0" name="Google Shape;31520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1" name="Google Shape;31521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2" name="Google Shape;31522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3" name="Google Shape;31523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4" name="Google Shape;31524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5" name="Google Shape;31525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6" name="Google Shape;31526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7" name="Google Shape;31527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8" name="Google Shape;31528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9" name="Google Shape;31529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0" name="Google Shape;31530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1" name="Google Shape;31531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2" name="Google Shape;31532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3" name="Google Shape;31533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4" name="Google Shape;31534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5" name="Google Shape;31535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6" name="Google Shape;31536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7" name="Google Shape;31537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8" name="Google Shape;31538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9" name="Google Shape;31539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0" name="Google Shape;31540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1" name="Google Shape;31541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2" name="Google Shape;31542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3" name="Google Shape;31543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4" name="Google Shape;31544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5" name="Google Shape;31545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6" name="Google Shape;31546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7" name="Google Shape;31547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8" name="Google Shape;31548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9" name="Google Shape;31549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0" name="Google Shape;31550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1" name="Google Shape;31551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2" name="Google Shape;31552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3" name="Google Shape;31553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4" name="Google Shape;31554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5" name="Google Shape;31555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6" name="Google Shape;31556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7" name="Google Shape;31557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8" name="Google Shape;31558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9" name="Google Shape;31559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0" name="Google Shape;31560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1" name="Google Shape;31561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2" name="Google Shape;31562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3" name="Google Shape;31563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4" name="Google Shape;31564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5" name="Google Shape;31565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566" name="Google Shape;31566;p48"/>
          <p:cNvGrpSpPr/>
          <p:nvPr/>
        </p:nvGrpSpPr>
        <p:grpSpPr>
          <a:xfrm rot="6707145">
            <a:off x="5355168" y="4503433"/>
            <a:ext cx="1030784" cy="779220"/>
            <a:chOff x="2053525" y="1963725"/>
            <a:chExt cx="379225" cy="382250"/>
          </a:xfrm>
        </p:grpSpPr>
        <p:sp>
          <p:nvSpPr>
            <p:cNvPr id="31567" name="Google Shape;31567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8" name="Google Shape;31568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9" name="Google Shape;31569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0" name="Google Shape;31570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1" name="Google Shape;31571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2" name="Google Shape;31572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3" name="Google Shape;31573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4" name="Google Shape;31574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5" name="Google Shape;31575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6" name="Google Shape;31576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7" name="Google Shape;31577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8" name="Google Shape;31578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9" name="Google Shape;31579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0" name="Google Shape;31580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1" name="Google Shape;31581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2" name="Google Shape;31582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3" name="Google Shape;31583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4" name="Google Shape;31584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5" name="Google Shape;31585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6" name="Google Shape;31586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7" name="Google Shape;31587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8" name="Google Shape;31588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9" name="Google Shape;31589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0" name="Google Shape;31590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1" name="Google Shape;31591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2" name="Google Shape;31592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3" name="Google Shape;31593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4" name="Google Shape;31594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5" name="Google Shape;31595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6" name="Google Shape;31596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7" name="Google Shape;31597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8" name="Google Shape;31598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9" name="Google Shape;31599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0" name="Google Shape;31600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1" name="Google Shape;31601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2" name="Google Shape;31602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3" name="Google Shape;31603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4" name="Google Shape;31604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5" name="Google Shape;31605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6" name="Google Shape;31606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7" name="Google Shape;31607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8" name="Google Shape;31608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9" name="Google Shape;31609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0" name="Google Shape;31610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1" name="Google Shape;31611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2" name="Google Shape;31612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3" name="Google Shape;31613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4" name="Google Shape;31614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5" name="Google Shape;31615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6" name="Google Shape;31616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7" name="Google Shape;31617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8" name="Google Shape;31618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9" name="Google Shape;31619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0" name="Google Shape;31620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1" name="Google Shape;31621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2" name="Google Shape;31622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3" name="Google Shape;31623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4" name="Google Shape;31624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5" name="Google Shape;31625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6" name="Google Shape;31626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7" name="Google Shape;31627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8" name="Google Shape;31628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9" name="Google Shape;31629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0" name="Google Shape;31630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1" name="Google Shape;31631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2" name="Google Shape;31632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3" name="Google Shape;31633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4" name="Google Shape;31634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5" name="Google Shape;31635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6" name="Google Shape;31636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7" name="Google Shape;31637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8" name="Google Shape;31638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9" name="Google Shape;31639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0" name="Google Shape;31640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1" name="Google Shape;31641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2" name="Google Shape;31642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3" name="Google Shape;31643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4" name="Google Shape;31644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5" name="Google Shape;31645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6" name="Google Shape;31646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7" name="Google Shape;31647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8" name="Google Shape;31648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9" name="Google Shape;31649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0" name="Google Shape;31650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1" name="Google Shape;31651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2" name="Google Shape;31652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3" name="Google Shape;31653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4" name="Google Shape;31654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5" name="Google Shape;31655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6" name="Google Shape;31656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7" name="Google Shape;31657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8" name="Google Shape;31658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9" name="Google Shape;31659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0" name="Google Shape;31660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1" name="Google Shape;31661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2" name="Google Shape;31662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3" name="Google Shape;31663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4" name="Google Shape;31664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5" name="Google Shape;31665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6" name="Google Shape;31666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7" name="Google Shape;31667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8" name="Google Shape;31668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9" name="Google Shape;31669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0" name="Google Shape;31670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1" name="Google Shape;31671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2" name="Google Shape;31672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3" name="Google Shape;31673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4" name="Google Shape;31674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5" name="Google Shape;31675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6" name="Google Shape;31676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7" name="Google Shape;31677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8" name="Google Shape;31678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9" name="Google Shape;31679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0" name="Google Shape;31680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1" name="Google Shape;31681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2" name="Google Shape;31682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3" name="Google Shape;31683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4" name="Google Shape;31684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5" name="Google Shape;31685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6" name="Google Shape;31686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7" name="Google Shape;31687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8" name="Google Shape;31688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9" name="Google Shape;31689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0" name="Google Shape;31690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1" name="Google Shape;31691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2" name="Google Shape;31692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3" name="Google Shape;31693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4" name="Google Shape;31694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5" name="Google Shape;31695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6" name="Google Shape;31696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7" name="Google Shape;31697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8" name="Google Shape;31698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9" name="Google Shape;31699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0" name="Google Shape;31700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1" name="Google Shape;31701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2" name="Google Shape;31702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3" name="Google Shape;31703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4" name="Google Shape;31704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5" name="Google Shape;31705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6" name="Google Shape;31706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7" name="Google Shape;31707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8" name="Google Shape;31708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9" name="Google Shape;31709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0" name="Google Shape;31710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1" name="Google Shape;31711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2" name="Google Shape;31712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3" name="Google Shape;31713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4" name="Google Shape;31714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5" name="Google Shape;31715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6" name="Google Shape;31716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7" name="Google Shape;31717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8" name="Google Shape;31718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9" name="Google Shape;31719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0" name="Google Shape;31720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1" name="Google Shape;31721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2" name="Google Shape;31722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3" name="Google Shape;31723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4" name="Google Shape;31724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5" name="Google Shape;31725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6" name="Google Shape;31726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7" name="Google Shape;31727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8" name="Google Shape;31728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9" name="Google Shape;31729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0" name="Google Shape;31730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731" name="Google Shape;31731;p48"/>
          <p:cNvGrpSpPr/>
          <p:nvPr/>
        </p:nvGrpSpPr>
        <p:grpSpPr>
          <a:xfrm rot="-6702761" flipH="1">
            <a:off x="5996943" y="4503621"/>
            <a:ext cx="1030804" cy="779256"/>
            <a:chOff x="2053525" y="1963725"/>
            <a:chExt cx="379225" cy="382250"/>
          </a:xfrm>
        </p:grpSpPr>
        <p:sp>
          <p:nvSpPr>
            <p:cNvPr id="31732" name="Google Shape;31732;p48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3" name="Google Shape;31733;p48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4" name="Google Shape;31734;p48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5" name="Google Shape;31735;p48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6" name="Google Shape;31736;p48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7" name="Google Shape;31737;p48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8" name="Google Shape;31738;p48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9" name="Google Shape;31739;p48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0" name="Google Shape;31740;p48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1" name="Google Shape;31741;p48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2" name="Google Shape;31742;p48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3" name="Google Shape;31743;p48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4" name="Google Shape;31744;p48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5" name="Google Shape;31745;p48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6" name="Google Shape;31746;p48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7" name="Google Shape;31747;p48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8" name="Google Shape;31748;p48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9" name="Google Shape;31749;p48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0" name="Google Shape;31750;p48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1" name="Google Shape;31751;p48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2" name="Google Shape;31752;p48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3" name="Google Shape;31753;p48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4" name="Google Shape;31754;p48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5" name="Google Shape;31755;p48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6" name="Google Shape;31756;p48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7" name="Google Shape;31757;p48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8" name="Google Shape;31758;p48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9" name="Google Shape;31759;p48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0" name="Google Shape;31760;p48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1" name="Google Shape;31761;p48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2" name="Google Shape;31762;p48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3" name="Google Shape;31763;p48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4" name="Google Shape;31764;p48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5" name="Google Shape;31765;p48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6" name="Google Shape;31766;p48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7" name="Google Shape;31767;p48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8" name="Google Shape;31768;p48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9" name="Google Shape;31769;p48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0" name="Google Shape;31770;p48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1" name="Google Shape;31771;p48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2" name="Google Shape;31772;p48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3" name="Google Shape;31773;p48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4" name="Google Shape;31774;p48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5" name="Google Shape;31775;p48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6" name="Google Shape;31776;p48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7" name="Google Shape;31777;p48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8" name="Google Shape;31778;p48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9" name="Google Shape;31779;p48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0" name="Google Shape;31780;p48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1" name="Google Shape;31781;p48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2" name="Google Shape;31782;p48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3" name="Google Shape;31783;p48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4" name="Google Shape;31784;p48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5" name="Google Shape;31785;p48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6" name="Google Shape;31786;p48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7" name="Google Shape;31787;p48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8" name="Google Shape;31788;p48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9" name="Google Shape;31789;p48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0" name="Google Shape;31790;p48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1" name="Google Shape;31791;p48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2" name="Google Shape;31792;p48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3" name="Google Shape;31793;p48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4" name="Google Shape;31794;p48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5" name="Google Shape;31795;p48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6" name="Google Shape;31796;p48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7" name="Google Shape;31797;p48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8" name="Google Shape;31798;p48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9" name="Google Shape;31799;p48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0" name="Google Shape;31800;p48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1" name="Google Shape;31801;p48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2" name="Google Shape;31802;p48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3" name="Google Shape;31803;p48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4" name="Google Shape;31804;p48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5" name="Google Shape;31805;p48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6" name="Google Shape;31806;p48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7" name="Google Shape;31807;p48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8" name="Google Shape;31808;p48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9" name="Google Shape;31809;p48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0" name="Google Shape;31810;p48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1" name="Google Shape;31811;p48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2" name="Google Shape;31812;p48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3" name="Google Shape;31813;p48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4" name="Google Shape;31814;p48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5" name="Google Shape;31815;p48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6" name="Google Shape;31816;p48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7" name="Google Shape;31817;p48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8" name="Google Shape;31818;p48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9" name="Google Shape;31819;p48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0" name="Google Shape;31820;p48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1" name="Google Shape;31821;p48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2" name="Google Shape;31822;p48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3" name="Google Shape;31823;p48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4" name="Google Shape;31824;p48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5" name="Google Shape;31825;p48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6" name="Google Shape;31826;p48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7" name="Google Shape;31827;p48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8" name="Google Shape;31828;p48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9" name="Google Shape;31829;p48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0" name="Google Shape;31830;p48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1" name="Google Shape;31831;p48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2" name="Google Shape;31832;p48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3" name="Google Shape;31833;p48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4" name="Google Shape;31834;p48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5" name="Google Shape;31835;p48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6" name="Google Shape;31836;p48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7" name="Google Shape;31837;p48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8" name="Google Shape;31838;p48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9" name="Google Shape;31839;p48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0" name="Google Shape;31840;p48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1" name="Google Shape;31841;p48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2" name="Google Shape;31842;p48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3" name="Google Shape;31843;p48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4" name="Google Shape;31844;p48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5" name="Google Shape;31845;p48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6" name="Google Shape;31846;p48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7" name="Google Shape;31847;p48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8" name="Google Shape;31848;p48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9" name="Google Shape;31849;p48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0" name="Google Shape;31850;p48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1" name="Google Shape;31851;p48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2" name="Google Shape;31852;p48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3" name="Google Shape;31853;p48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4" name="Google Shape;31854;p48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5" name="Google Shape;31855;p48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6" name="Google Shape;31856;p48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7" name="Google Shape;31857;p48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8" name="Google Shape;31858;p48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9" name="Google Shape;31859;p48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0" name="Google Shape;31860;p48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1" name="Google Shape;31861;p48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2" name="Google Shape;31862;p48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3" name="Google Shape;31863;p48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4" name="Google Shape;31864;p48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5" name="Google Shape;31865;p48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6" name="Google Shape;31866;p48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7" name="Google Shape;31867;p48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8" name="Google Shape;31868;p48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9" name="Google Shape;31869;p48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0" name="Google Shape;31870;p48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1" name="Google Shape;31871;p48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2" name="Google Shape;31872;p48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3" name="Google Shape;31873;p48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4" name="Google Shape;31874;p48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5" name="Google Shape;31875;p48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6" name="Google Shape;31876;p48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7" name="Google Shape;31877;p48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8" name="Google Shape;31878;p48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9" name="Google Shape;31879;p48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0" name="Google Shape;31880;p48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1" name="Google Shape;31881;p48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2" name="Google Shape;31882;p48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3" name="Google Shape;31883;p48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4" name="Google Shape;31884;p48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5" name="Google Shape;31885;p48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6" name="Google Shape;31886;p48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7" name="Google Shape;31887;p48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8" name="Google Shape;31888;p48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9" name="Google Shape;31889;p48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0" name="Google Shape;31890;p48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1" name="Google Shape;31891;p48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2" name="Google Shape;31892;p48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3" name="Google Shape;31893;p48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4" name="Google Shape;31894;p48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5" name="Google Shape;31895;p48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1896" name="Google Shape;31896;p48"/>
          <p:cNvGrpSpPr/>
          <p:nvPr/>
        </p:nvGrpSpPr>
        <p:grpSpPr>
          <a:xfrm rot="1532969">
            <a:off x="6692744" y="602443"/>
            <a:ext cx="676231" cy="2240600"/>
            <a:chOff x="757300" y="1884600"/>
            <a:chExt cx="457350" cy="1136525"/>
          </a:xfrm>
        </p:grpSpPr>
        <p:sp>
          <p:nvSpPr>
            <p:cNvPr id="31897" name="Google Shape;31897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8" name="Google Shape;31898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9" name="Google Shape;31899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0" name="Google Shape;31900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1" name="Google Shape;31901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2" name="Google Shape;31902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3" name="Google Shape;31903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4" name="Google Shape;31904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5" name="Google Shape;31905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6" name="Google Shape;31906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7" name="Google Shape;31907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8" name="Google Shape;31908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9" name="Google Shape;31909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0" name="Google Shape;31910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1" name="Google Shape;31911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2" name="Google Shape;31912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3" name="Google Shape;31913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4" name="Google Shape;31914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5" name="Google Shape;31915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6" name="Google Shape;31916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7" name="Google Shape;31917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8" name="Google Shape;31918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9" name="Google Shape;31919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0" name="Google Shape;31920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1" name="Google Shape;31921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2" name="Google Shape;31922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3" name="Google Shape;31923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4" name="Google Shape;31924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5" name="Google Shape;31925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6" name="Google Shape;31926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7" name="Google Shape;31927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8" name="Google Shape;31928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9" name="Google Shape;31929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0" name="Google Shape;31930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1" name="Google Shape;31931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2" name="Google Shape;31932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3" name="Google Shape;31933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4" name="Google Shape;31934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5" name="Google Shape;31935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6" name="Google Shape;31936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7" name="Google Shape;31937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8" name="Google Shape;31938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9" name="Google Shape;31939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0" name="Google Shape;31940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1" name="Google Shape;31941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2" name="Google Shape;31942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3" name="Google Shape;31943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4" name="Google Shape;31944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5" name="Google Shape;31945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6" name="Google Shape;31946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7" name="Google Shape;31947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8" name="Google Shape;31948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9" name="Google Shape;31949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0" name="Google Shape;31950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1" name="Google Shape;31951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2" name="Google Shape;31952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3" name="Google Shape;31953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4" name="Google Shape;31954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5" name="Google Shape;31955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6" name="Google Shape;31956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7" name="Google Shape;31957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8" name="Google Shape;31958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9" name="Google Shape;31959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0" name="Google Shape;31960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1" name="Google Shape;31961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2" name="Google Shape;31962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3" name="Google Shape;31963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4" name="Google Shape;31964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5" name="Google Shape;31965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6" name="Google Shape;31966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7" name="Google Shape;31967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8" name="Google Shape;31968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9" name="Google Shape;31969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0" name="Google Shape;31970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1" name="Google Shape;31971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2" name="Google Shape;31972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3" name="Google Shape;31973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4" name="Google Shape;31974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5" name="Google Shape;31975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6" name="Google Shape;31976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7" name="Google Shape;31977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8" name="Google Shape;31978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9" name="Google Shape;31979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0" name="Google Shape;31980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1" name="Google Shape;31981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2" name="Google Shape;31982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3" name="Google Shape;31983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4" name="Google Shape;31984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5" name="Google Shape;31985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6" name="Google Shape;31986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7" name="Google Shape;31987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8" name="Google Shape;31988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9" name="Google Shape;31989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0" name="Google Shape;31990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1" name="Google Shape;31991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2" name="Google Shape;31992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3" name="Google Shape;31993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4" name="Google Shape;31994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5" name="Google Shape;31995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6" name="Google Shape;31996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7" name="Google Shape;31997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8" name="Google Shape;31998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9" name="Google Shape;31999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0" name="Google Shape;32000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1" name="Google Shape;32001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2" name="Google Shape;32002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3" name="Google Shape;32003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4" name="Google Shape;32004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5" name="Google Shape;32005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6" name="Google Shape;32006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7" name="Google Shape;32007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8" name="Google Shape;32008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9" name="Google Shape;32009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0" name="Google Shape;32010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1" name="Google Shape;32011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2" name="Google Shape;32012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3" name="Google Shape;32013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4" name="Google Shape;32014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5" name="Google Shape;32015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6" name="Google Shape;32016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7" name="Google Shape;32017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8" name="Google Shape;32018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9" name="Google Shape;32019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0" name="Google Shape;32020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1" name="Google Shape;32021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2" name="Google Shape;32022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3" name="Google Shape;32023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4" name="Google Shape;32024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5" name="Google Shape;32025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6" name="Google Shape;32026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7" name="Google Shape;32027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8" name="Google Shape;32028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9" name="Google Shape;32029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0" name="Google Shape;32030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1" name="Google Shape;32031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2" name="Google Shape;32032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3" name="Google Shape;32033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4" name="Google Shape;32034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5" name="Google Shape;32035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6" name="Google Shape;32036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7" name="Google Shape;32037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8" name="Google Shape;32038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9" name="Google Shape;32039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0" name="Google Shape;32040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041" name="Google Shape;32041;p48"/>
          <p:cNvGrpSpPr/>
          <p:nvPr/>
        </p:nvGrpSpPr>
        <p:grpSpPr>
          <a:xfrm rot="4636912">
            <a:off x="6891012" y="1558942"/>
            <a:ext cx="997408" cy="1118538"/>
            <a:chOff x="1916600" y="2548900"/>
            <a:chExt cx="516750" cy="772675"/>
          </a:xfrm>
        </p:grpSpPr>
        <p:sp>
          <p:nvSpPr>
            <p:cNvPr id="32042" name="Google Shape;32042;p48"/>
            <p:cNvSpPr/>
            <p:nvPr/>
          </p:nvSpPr>
          <p:spPr>
            <a:xfrm>
              <a:off x="1923750" y="2550750"/>
              <a:ext cx="509600" cy="629325"/>
            </a:xfrm>
            <a:custGeom>
              <a:avLst/>
              <a:gdLst/>
              <a:ahLst/>
              <a:cxnLst/>
              <a:rect l="l" t="t" r="r" b="b"/>
              <a:pathLst>
                <a:path w="20384" h="25173" extrusionOk="0">
                  <a:moveTo>
                    <a:pt x="3417" y="0"/>
                  </a:moveTo>
                  <a:cubicBezTo>
                    <a:pt x="3417" y="0"/>
                    <a:pt x="2524" y="2381"/>
                    <a:pt x="1929" y="3429"/>
                  </a:cubicBezTo>
                  <a:cubicBezTo>
                    <a:pt x="1334" y="4465"/>
                    <a:pt x="1488" y="5513"/>
                    <a:pt x="738" y="6846"/>
                  </a:cubicBezTo>
                  <a:cubicBezTo>
                    <a:pt x="0" y="8192"/>
                    <a:pt x="298" y="9382"/>
                    <a:pt x="738" y="10716"/>
                  </a:cubicBezTo>
                  <a:cubicBezTo>
                    <a:pt x="1191" y="12061"/>
                    <a:pt x="965" y="14061"/>
                    <a:pt x="1750" y="16109"/>
                  </a:cubicBezTo>
                  <a:cubicBezTo>
                    <a:pt x="2524" y="18157"/>
                    <a:pt x="5025" y="23491"/>
                    <a:pt x="6680" y="24027"/>
                  </a:cubicBezTo>
                  <a:cubicBezTo>
                    <a:pt x="8017" y="24460"/>
                    <a:pt x="9222" y="25173"/>
                    <a:pt x="10075" y="25173"/>
                  </a:cubicBezTo>
                  <a:cubicBezTo>
                    <a:pt x="10278" y="25173"/>
                    <a:pt x="10461" y="25133"/>
                    <a:pt x="10620" y="25039"/>
                  </a:cubicBezTo>
                  <a:cubicBezTo>
                    <a:pt x="11319" y="24620"/>
                    <a:pt x="13014" y="23564"/>
                    <a:pt x="13979" y="23564"/>
                  </a:cubicBezTo>
                  <a:cubicBezTo>
                    <a:pt x="14165" y="23564"/>
                    <a:pt x="14323" y="23603"/>
                    <a:pt x="14442" y="23694"/>
                  </a:cubicBezTo>
                  <a:cubicBezTo>
                    <a:pt x="15181" y="24265"/>
                    <a:pt x="15621" y="25003"/>
                    <a:pt x="15621" y="25003"/>
                  </a:cubicBezTo>
                  <a:cubicBezTo>
                    <a:pt x="15621" y="25003"/>
                    <a:pt x="15026" y="22622"/>
                    <a:pt x="16216" y="21884"/>
                  </a:cubicBezTo>
                  <a:cubicBezTo>
                    <a:pt x="17407" y="21134"/>
                    <a:pt x="18062" y="19479"/>
                    <a:pt x="18407" y="18681"/>
                  </a:cubicBezTo>
                  <a:cubicBezTo>
                    <a:pt x="18752" y="17859"/>
                    <a:pt x="20384" y="16466"/>
                    <a:pt x="19193" y="13954"/>
                  </a:cubicBezTo>
                  <a:cubicBezTo>
                    <a:pt x="18002" y="11466"/>
                    <a:pt x="16669" y="9382"/>
                    <a:pt x="16074" y="7584"/>
                  </a:cubicBezTo>
                  <a:cubicBezTo>
                    <a:pt x="15478" y="5798"/>
                    <a:pt x="12240" y="5370"/>
                    <a:pt x="10299" y="4179"/>
                  </a:cubicBezTo>
                  <a:cubicBezTo>
                    <a:pt x="8346" y="2989"/>
                    <a:pt x="7584" y="1346"/>
                    <a:pt x="5953" y="893"/>
                  </a:cubicBezTo>
                  <a:cubicBezTo>
                    <a:pt x="4310" y="453"/>
                    <a:pt x="3417" y="0"/>
                    <a:pt x="3417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3" name="Google Shape;32043;p48"/>
            <p:cNvSpPr/>
            <p:nvPr/>
          </p:nvSpPr>
          <p:spPr>
            <a:xfrm>
              <a:off x="2025675" y="2607650"/>
              <a:ext cx="101725" cy="223225"/>
            </a:xfrm>
            <a:custGeom>
              <a:avLst/>
              <a:gdLst/>
              <a:ahLst/>
              <a:cxnLst/>
              <a:rect l="l" t="t" r="r" b="b"/>
              <a:pathLst>
                <a:path w="4069" h="8929" extrusionOk="0">
                  <a:moveTo>
                    <a:pt x="33" y="0"/>
                  </a:moveTo>
                  <a:cubicBezTo>
                    <a:pt x="17" y="0"/>
                    <a:pt x="0" y="13"/>
                    <a:pt x="7" y="34"/>
                  </a:cubicBezTo>
                  <a:cubicBezTo>
                    <a:pt x="233" y="808"/>
                    <a:pt x="686" y="1367"/>
                    <a:pt x="1079" y="2046"/>
                  </a:cubicBezTo>
                  <a:cubicBezTo>
                    <a:pt x="1579" y="2880"/>
                    <a:pt x="1757" y="3784"/>
                    <a:pt x="2019" y="4701"/>
                  </a:cubicBezTo>
                  <a:cubicBezTo>
                    <a:pt x="2448" y="6166"/>
                    <a:pt x="3043" y="7666"/>
                    <a:pt x="3960" y="8904"/>
                  </a:cubicBezTo>
                  <a:cubicBezTo>
                    <a:pt x="3970" y="8922"/>
                    <a:pt x="3985" y="8929"/>
                    <a:pt x="3999" y="8929"/>
                  </a:cubicBezTo>
                  <a:cubicBezTo>
                    <a:pt x="4034" y="8929"/>
                    <a:pt x="4068" y="8887"/>
                    <a:pt x="4043" y="8845"/>
                  </a:cubicBezTo>
                  <a:cubicBezTo>
                    <a:pt x="3257" y="7201"/>
                    <a:pt x="2495" y="5689"/>
                    <a:pt x="2007" y="3915"/>
                  </a:cubicBezTo>
                  <a:cubicBezTo>
                    <a:pt x="1590" y="2439"/>
                    <a:pt x="638" y="1403"/>
                    <a:pt x="55" y="22"/>
                  </a:cubicBezTo>
                  <a:cubicBezTo>
                    <a:pt x="55" y="7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4" name="Google Shape;32044;p48"/>
            <p:cNvSpPr/>
            <p:nvPr/>
          </p:nvSpPr>
          <p:spPr>
            <a:xfrm>
              <a:off x="2089525" y="2729325"/>
              <a:ext cx="38325" cy="94225"/>
            </a:xfrm>
            <a:custGeom>
              <a:avLst/>
              <a:gdLst/>
              <a:ahLst/>
              <a:cxnLst/>
              <a:rect l="l" t="t" r="r" b="b"/>
              <a:pathLst>
                <a:path w="1533" h="3769" extrusionOk="0">
                  <a:moveTo>
                    <a:pt x="37" y="1"/>
                  </a:moveTo>
                  <a:cubicBezTo>
                    <a:pt x="37" y="1"/>
                    <a:pt x="1" y="13"/>
                    <a:pt x="1" y="37"/>
                  </a:cubicBezTo>
                  <a:cubicBezTo>
                    <a:pt x="418" y="1287"/>
                    <a:pt x="894" y="2573"/>
                    <a:pt x="1477" y="3751"/>
                  </a:cubicBezTo>
                  <a:cubicBezTo>
                    <a:pt x="1481" y="3764"/>
                    <a:pt x="1490" y="3769"/>
                    <a:pt x="1499" y="3769"/>
                  </a:cubicBezTo>
                  <a:cubicBezTo>
                    <a:pt x="1515" y="3769"/>
                    <a:pt x="1533" y="3751"/>
                    <a:pt x="1525" y="3728"/>
                  </a:cubicBezTo>
                  <a:cubicBezTo>
                    <a:pt x="1132" y="2477"/>
                    <a:pt x="584" y="119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5" name="Google Shape;32045;p48"/>
            <p:cNvSpPr/>
            <p:nvPr/>
          </p:nvSpPr>
          <p:spPr>
            <a:xfrm>
              <a:off x="2074750" y="2703475"/>
              <a:ext cx="18075" cy="33450"/>
            </a:xfrm>
            <a:custGeom>
              <a:avLst/>
              <a:gdLst/>
              <a:ahLst/>
              <a:cxnLst/>
              <a:rect l="l" t="t" r="r" b="b"/>
              <a:pathLst>
                <a:path w="723" h="1338" extrusionOk="0">
                  <a:moveTo>
                    <a:pt x="24" y="1"/>
                  </a:moveTo>
                  <a:cubicBezTo>
                    <a:pt x="15" y="1"/>
                    <a:pt x="0" y="15"/>
                    <a:pt x="8" y="23"/>
                  </a:cubicBezTo>
                  <a:cubicBezTo>
                    <a:pt x="211" y="475"/>
                    <a:pt x="449" y="916"/>
                    <a:pt x="699" y="1333"/>
                  </a:cubicBezTo>
                  <a:cubicBezTo>
                    <a:pt x="699" y="1336"/>
                    <a:pt x="701" y="1337"/>
                    <a:pt x="704" y="1337"/>
                  </a:cubicBezTo>
                  <a:cubicBezTo>
                    <a:pt x="711" y="1337"/>
                    <a:pt x="723" y="1329"/>
                    <a:pt x="723" y="1321"/>
                  </a:cubicBezTo>
                  <a:cubicBezTo>
                    <a:pt x="532" y="868"/>
                    <a:pt x="294" y="428"/>
                    <a:pt x="32" y="11"/>
                  </a:cubicBezTo>
                  <a:cubicBezTo>
                    <a:pt x="32" y="4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6" name="Google Shape;32046;p48"/>
            <p:cNvSpPr/>
            <p:nvPr/>
          </p:nvSpPr>
          <p:spPr>
            <a:xfrm>
              <a:off x="2111275" y="2800350"/>
              <a:ext cx="33275" cy="44725"/>
            </a:xfrm>
            <a:custGeom>
              <a:avLst/>
              <a:gdLst/>
              <a:ahLst/>
              <a:cxnLst/>
              <a:rect l="l" t="t" r="r" b="b"/>
              <a:pathLst>
                <a:path w="1331" h="1789" extrusionOk="0">
                  <a:moveTo>
                    <a:pt x="37" y="1"/>
                  </a:moveTo>
                  <a:cubicBezTo>
                    <a:pt x="30" y="1"/>
                    <a:pt x="24" y="9"/>
                    <a:pt x="24" y="17"/>
                  </a:cubicBezTo>
                  <a:cubicBezTo>
                    <a:pt x="24" y="89"/>
                    <a:pt x="12" y="172"/>
                    <a:pt x="0" y="232"/>
                  </a:cubicBezTo>
                  <a:cubicBezTo>
                    <a:pt x="0" y="251"/>
                    <a:pt x="7" y="260"/>
                    <a:pt x="16" y="260"/>
                  </a:cubicBezTo>
                  <a:cubicBezTo>
                    <a:pt x="23" y="260"/>
                    <a:pt x="30" y="254"/>
                    <a:pt x="36" y="244"/>
                  </a:cubicBezTo>
                  <a:cubicBezTo>
                    <a:pt x="47" y="182"/>
                    <a:pt x="61" y="159"/>
                    <a:pt x="78" y="159"/>
                  </a:cubicBezTo>
                  <a:cubicBezTo>
                    <a:pt x="111" y="159"/>
                    <a:pt x="154" y="259"/>
                    <a:pt x="202" y="315"/>
                  </a:cubicBezTo>
                  <a:cubicBezTo>
                    <a:pt x="310" y="470"/>
                    <a:pt x="429" y="625"/>
                    <a:pt x="536" y="779"/>
                  </a:cubicBezTo>
                  <a:cubicBezTo>
                    <a:pt x="750" y="1101"/>
                    <a:pt x="964" y="1494"/>
                    <a:pt x="1250" y="1779"/>
                  </a:cubicBezTo>
                  <a:cubicBezTo>
                    <a:pt x="1257" y="1786"/>
                    <a:pt x="1266" y="1789"/>
                    <a:pt x="1275" y="1789"/>
                  </a:cubicBezTo>
                  <a:cubicBezTo>
                    <a:pt x="1301" y="1789"/>
                    <a:pt x="1330" y="1767"/>
                    <a:pt x="1322" y="1732"/>
                  </a:cubicBezTo>
                  <a:cubicBezTo>
                    <a:pt x="1191" y="1398"/>
                    <a:pt x="941" y="1101"/>
                    <a:pt x="738" y="827"/>
                  </a:cubicBezTo>
                  <a:cubicBezTo>
                    <a:pt x="536" y="541"/>
                    <a:pt x="322" y="244"/>
                    <a:pt x="48" y="5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7" name="Google Shape;32047;p48"/>
            <p:cNvSpPr/>
            <p:nvPr/>
          </p:nvSpPr>
          <p:spPr>
            <a:xfrm>
              <a:off x="2110200" y="2790500"/>
              <a:ext cx="30925" cy="52575"/>
            </a:xfrm>
            <a:custGeom>
              <a:avLst/>
              <a:gdLst/>
              <a:ahLst/>
              <a:cxnLst/>
              <a:rect l="l" t="t" r="r" b="b"/>
              <a:pathLst>
                <a:path w="1237" h="2103" extrusionOk="0">
                  <a:moveTo>
                    <a:pt x="41" y="0"/>
                  </a:moveTo>
                  <a:cubicBezTo>
                    <a:pt x="20" y="0"/>
                    <a:pt x="1" y="16"/>
                    <a:pt x="7" y="42"/>
                  </a:cubicBezTo>
                  <a:cubicBezTo>
                    <a:pt x="198" y="780"/>
                    <a:pt x="591" y="1578"/>
                    <a:pt x="1150" y="2090"/>
                  </a:cubicBezTo>
                  <a:cubicBezTo>
                    <a:pt x="1159" y="2099"/>
                    <a:pt x="1170" y="2103"/>
                    <a:pt x="1181" y="2103"/>
                  </a:cubicBezTo>
                  <a:cubicBezTo>
                    <a:pt x="1210" y="2103"/>
                    <a:pt x="1236" y="2072"/>
                    <a:pt x="1210" y="2054"/>
                  </a:cubicBezTo>
                  <a:cubicBezTo>
                    <a:pt x="817" y="1364"/>
                    <a:pt x="388" y="745"/>
                    <a:pt x="79" y="30"/>
                  </a:cubicBezTo>
                  <a:cubicBezTo>
                    <a:pt x="74" y="9"/>
                    <a:pt x="57" y="0"/>
                    <a:pt x="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8" name="Google Shape;32048;p48"/>
            <p:cNvSpPr/>
            <p:nvPr/>
          </p:nvSpPr>
          <p:spPr>
            <a:xfrm>
              <a:off x="2106025" y="2789875"/>
              <a:ext cx="40250" cy="62900"/>
            </a:xfrm>
            <a:custGeom>
              <a:avLst/>
              <a:gdLst/>
              <a:ahLst/>
              <a:cxnLst/>
              <a:rect l="l" t="t" r="r" b="b"/>
              <a:pathLst>
                <a:path w="1610" h="2516" extrusionOk="0">
                  <a:moveTo>
                    <a:pt x="75" y="1"/>
                  </a:moveTo>
                  <a:cubicBezTo>
                    <a:pt x="41" y="1"/>
                    <a:pt x="0" y="29"/>
                    <a:pt x="8" y="67"/>
                  </a:cubicBezTo>
                  <a:cubicBezTo>
                    <a:pt x="234" y="925"/>
                    <a:pt x="758" y="2020"/>
                    <a:pt x="1544" y="2508"/>
                  </a:cubicBezTo>
                  <a:cubicBezTo>
                    <a:pt x="1554" y="2513"/>
                    <a:pt x="1563" y="2516"/>
                    <a:pt x="1571" y="2516"/>
                  </a:cubicBezTo>
                  <a:cubicBezTo>
                    <a:pt x="1599" y="2516"/>
                    <a:pt x="1610" y="2486"/>
                    <a:pt x="1591" y="2449"/>
                  </a:cubicBezTo>
                  <a:cubicBezTo>
                    <a:pt x="1329" y="2044"/>
                    <a:pt x="996" y="1722"/>
                    <a:pt x="734" y="1317"/>
                  </a:cubicBezTo>
                  <a:cubicBezTo>
                    <a:pt x="484" y="913"/>
                    <a:pt x="293" y="484"/>
                    <a:pt x="115" y="32"/>
                  </a:cubicBezTo>
                  <a:cubicBezTo>
                    <a:pt x="110" y="10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9" name="Google Shape;32049;p48"/>
            <p:cNvSpPr/>
            <p:nvPr/>
          </p:nvSpPr>
          <p:spPr>
            <a:xfrm>
              <a:off x="2112850" y="2803350"/>
              <a:ext cx="130725" cy="213025"/>
            </a:xfrm>
            <a:custGeom>
              <a:avLst/>
              <a:gdLst/>
              <a:ahLst/>
              <a:cxnLst/>
              <a:rect l="l" t="t" r="r" b="b"/>
              <a:pathLst>
                <a:path w="5229" h="8521" extrusionOk="0">
                  <a:moveTo>
                    <a:pt x="32" y="1"/>
                  </a:moveTo>
                  <a:cubicBezTo>
                    <a:pt x="14" y="1"/>
                    <a:pt x="0" y="20"/>
                    <a:pt x="8" y="28"/>
                  </a:cubicBezTo>
                  <a:cubicBezTo>
                    <a:pt x="544" y="1552"/>
                    <a:pt x="1723" y="2552"/>
                    <a:pt x="2640" y="3826"/>
                  </a:cubicBezTo>
                  <a:cubicBezTo>
                    <a:pt x="3688" y="5267"/>
                    <a:pt x="4199" y="7017"/>
                    <a:pt x="5140" y="8506"/>
                  </a:cubicBezTo>
                  <a:cubicBezTo>
                    <a:pt x="5150" y="8516"/>
                    <a:pt x="5162" y="8520"/>
                    <a:pt x="5174" y="8520"/>
                  </a:cubicBezTo>
                  <a:cubicBezTo>
                    <a:pt x="5203" y="8520"/>
                    <a:pt x="5229" y="8492"/>
                    <a:pt x="5212" y="8458"/>
                  </a:cubicBezTo>
                  <a:cubicBezTo>
                    <a:pt x="4700" y="7017"/>
                    <a:pt x="3902" y="5469"/>
                    <a:pt x="3092" y="4184"/>
                  </a:cubicBezTo>
                  <a:cubicBezTo>
                    <a:pt x="2152" y="2731"/>
                    <a:pt x="747" y="1636"/>
                    <a:pt x="56" y="16"/>
                  </a:cubicBezTo>
                  <a:cubicBezTo>
                    <a:pt x="49" y="5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0" name="Google Shape;32050;p48"/>
            <p:cNvSpPr/>
            <p:nvPr/>
          </p:nvSpPr>
          <p:spPr>
            <a:xfrm>
              <a:off x="2201950" y="2916725"/>
              <a:ext cx="43775" cy="105025"/>
            </a:xfrm>
            <a:custGeom>
              <a:avLst/>
              <a:gdLst/>
              <a:ahLst/>
              <a:cxnLst/>
              <a:rect l="l" t="t" r="r" b="b"/>
              <a:pathLst>
                <a:path w="1751" h="4201" extrusionOk="0">
                  <a:moveTo>
                    <a:pt x="50" y="1"/>
                  </a:moveTo>
                  <a:cubicBezTo>
                    <a:pt x="27" y="1"/>
                    <a:pt x="0" y="22"/>
                    <a:pt x="16" y="53"/>
                  </a:cubicBezTo>
                  <a:cubicBezTo>
                    <a:pt x="588" y="1423"/>
                    <a:pt x="1147" y="2780"/>
                    <a:pt x="1648" y="4173"/>
                  </a:cubicBezTo>
                  <a:cubicBezTo>
                    <a:pt x="1655" y="4192"/>
                    <a:pt x="1669" y="4200"/>
                    <a:pt x="1684" y="4200"/>
                  </a:cubicBezTo>
                  <a:cubicBezTo>
                    <a:pt x="1715" y="4200"/>
                    <a:pt x="1751" y="4166"/>
                    <a:pt x="1743" y="4125"/>
                  </a:cubicBezTo>
                  <a:cubicBezTo>
                    <a:pt x="1314" y="2732"/>
                    <a:pt x="755" y="1327"/>
                    <a:pt x="76" y="18"/>
                  </a:cubicBezTo>
                  <a:cubicBezTo>
                    <a:pt x="72" y="6"/>
                    <a:pt x="61" y="1"/>
                    <a:pt x="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1" name="Google Shape;32051;p48"/>
            <p:cNvSpPr/>
            <p:nvPr/>
          </p:nvSpPr>
          <p:spPr>
            <a:xfrm>
              <a:off x="2123300" y="2826525"/>
              <a:ext cx="86500" cy="115075"/>
            </a:xfrm>
            <a:custGeom>
              <a:avLst/>
              <a:gdLst/>
              <a:ahLst/>
              <a:cxnLst/>
              <a:rect l="l" t="t" r="r" b="b"/>
              <a:pathLst>
                <a:path w="3460" h="4603" extrusionOk="0">
                  <a:moveTo>
                    <a:pt x="68" y="1"/>
                  </a:moveTo>
                  <a:cubicBezTo>
                    <a:pt x="30" y="1"/>
                    <a:pt x="1" y="49"/>
                    <a:pt x="31" y="90"/>
                  </a:cubicBezTo>
                  <a:cubicBezTo>
                    <a:pt x="567" y="768"/>
                    <a:pt x="1245" y="1316"/>
                    <a:pt x="1817" y="1959"/>
                  </a:cubicBezTo>
                  <a:cubicBezTo>
                    <a:pt x="2543" y="2745"/>
                    <a:pt x="3031" y="3614"/>
                    <a:pt x="3436" y="4602"/>
                  </a:cubicBezTo>
                  <a:cubicBezTo>
                    <a:pt x="3436" y="4602"/>
                    <a:pt x="3460" y="4602"/>
                    <a:pt x="3460" y="4578"/>
                  </a:cubicBezTo>
                  <a:cubicBezTo>
                    <a:pt x="3067" y="2768"/>
                    <a:pt x="1495" y="1137"/>
                    <a:pt x="91" y="6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2" name="Google Shape;32052;p48"/>
            <p:cNvSpPr/>
            <p:nvPr/>
          </p:nvSpPr>
          <p:spPr>
            <a:xfrm>
              <a:off x="2113125" y="2787850"/>
              <a:ext cx="32600" cy="58150"/>
            </a:xfrm>
            <a:custGeom>
              <a:avLst/>
              <a:gdLst/>
              <a:ahLst/>
              <a:cxnLst/>
              <a:rect l="l" t="t" r="r" b="b"/>
              <a:pathLst>
                <a:path w="1304" h="2326" extrusionOk="0">
                  <a:moveTo>
                    <a:pt x="37" y="1"/>
                  </a:moveTo>
                  <a:cubicBezTo>
                    <a:pt x="24" y="1"/>
                    <a:pt x="1" y="12"/>
                    <a:pt x="9" y="29"/>
                  </a:cubicBezTo>
                  <a:cubicBezTo>
                    <a:pt x="259" y="827"/>
                    <a:pt x="700" y="1684"/>
                    <a:pt x="1260" y="2315"/>
                  </a:cubicBezTo>
                  <a:cubicBezTo>
                    <a:pt x="1263" y="2323"/>
                    <a:pt x="1269" y="2325"/>
                    <a:pt x="1275" y="2325"/>
                  </a:cubicBezTo>
                  <a:cubicBezTo>
                    <a:pt x="1289" y="2325"/>
                    <a:pt x="1303" y="2312"/>
                    <a:pt x="1295" y="2303"/>
                  </a:cubicBezTo>
                  <a:cubicBezTo>
                    <a:pt x="831" y="1541"/>
                    <a:pt x="402" y="827"/>
                    <a:pt x="45" y="5"/>
                  </a:cubicBezTo>
                  <a:cubicBezTo>
                    <a:pt x="45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3" name="Google Shape;32053;p48"/>
            <p:cNvSpPr/>
            <p:nvPr/>
          </p:nvSpPr>
          <p:spPr>
            <a:xfrm>
              <a:off x="2125550" y="2821600"/>
              <a:ext cx="32075" cy="44050"/>
            </a:xfrm>
            <a:custGeom>
              <a:avLst/>
              <a:gdLst/>
              <a:ahLst/>
              <a:cxnLst/>
              <a:rect l="l" t="t" r="r" b="b"/>
              <a:pathLst>
                <a:path w="1283" h="1762" extrusionOk="0">
                  <a:moveTo>
                    <a:pt x="1" y="1"/>
                  </a:moveTo>
                  <a:cubicBezTo>
                    <a:pt x="393" y="596"/>
                    <a:pt x="774" y="1227"/>
                    <a:pt x="1239" y="1751"/>
                  </a:cubicBezTo>
                  <a:cubicBezTo>
                    <a:pt x="1242" y="1758"/>
                    <a:pt x="1248" y="1761"/>
                    <a:pt x="1255" y="1761"/>
                  </a:cubicBezTo>
                  <a:cubicBezTo>
                    <a:pt x="1268" y="1761"/>
                    <a:pt x="1283" y="1747"/>
                    <a:pt x="1275" y="1739"/>
                  </a:cubicBezTo>
                  <a:cubicBezTo>
                    <a:pt x="917" y="1132"/>
                    <a:pt x="453" y="54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4" name="Google Shape;32054;p48"/>
            <p:cNvSpPr/>
            <p:nvPr/>
          </p:nvSpPr>
          <p:spPr>
            <a:xfrm>
              <a:off x="2132700" y="2826075"/>
              <a:ext cx="26775" cy="31050"/>
            </a:xfrm>
            <a:custGeom>
              <a:avLst/>
              <a:gdLst/>
              <a:ahLst/>
              <a:cxnLst/>
              <a:rect l="l" t="t" r="r" b="b"/>
              <a:pathLst>
                <a:path w="1071" h="1242" extrusionOk="0">
                  <a:moveTo>
                    <a:pt x="0" y="0"/>
                  </a:moveTo>
                  <a:lnTo>
                    <a:pt x="0" y="0"/>
                  </a:lnTo>
                  <a:cubicBezTo>
                    <a:pt x="286" y="453"/>
                    <a:pt x="596" y="905"/>
                    <a:pt x="1024" y="1239"/>
                  </a:cubicBezTo>
                  <a:cubicBezTo>
                    <a:pt x="1028" y="1240"/>
                    <a:pt x="1031" y="1241"/>
                    <a:pt x="1034" y="1241"/>
                  </a:cubicBezTo>
                  <a:cubicBezTo>
                    <a:pt x="1054" y="1241"/>
                    <a:pt x="1070" y="1213"/>
                    <a:pt x="1060" y="1203"/>
                  </a:cubicBezTo>
                  <a:cubicBezTo>
                    <a:pt x="703" y="810"/>
                    <a:pt x="334" y="42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5" name="Google Shape;32055;p48"/>
            <p:cNvSpPr/>
            <p:nvPr/>
          </p:nvSpPr>
          <p:spPr>
            <a:xfrm>
              <a:off x="2189625" y="2906975"/>
              <a:ext cx="23450" cy="45150"/>
            </a:xfrm>
            <a:custGeom>
              <a:avLst/>
              <a:gdLst/>
              <a:ahLst/>
              <a:cxnLst/>
              <a:rect l="l" t="t" r="r" b="b"/>
              <a:pathLst>
                <a:path w="938" h="1806" extrusionOk="0">
                  <a:moveTo>
                    <a:pt x="50" y="0"/>
                  </a:moveTo>
                  <a:cubicBezTo>
                    <a:pt x="33" y="0"/>
                    <a:pt x="1" y="28"/>
                    <a:pt x="21" y="39"/>
                  </a:cubicBezTo>
                  <a:cubicBezTo>
                    <a:pt x="343" y="598"/>
                    <a:pt x="581" y="1229"/>
                    <a:pt x="890" y="1789"/>
                  </a:cubicBezTo>
                  <a:cubicBezTo>
                    <a:pt x="901" y="1800"/>
                    <a:pt x="912" y="1805"/>
                    <a:pt x="920" y="1805"/>
                  </a:cubicBezTo>
                  <a:cubicBezTo>
                    <a:pt x="931" y="1805"/>
                    <a:pt x="938" y="1797"/>
                    <a:pt x="938" y="1777"/>
                  </a:cubicBezTo>
                  <a:cubicBezTo>
                    <a:pt x="771" y="1146"/>
                    <a:pt x="414" y="562"/>
                    <a:pt x="57" y="3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6" name="Google Shape;32056;p48"/>
            <p:cNvSpPr/>
            <p:nvPr/>
          </p:nvSpPr>
          <p:spPr>
            <a:xfrm>
              <a:off x="2199750" y="2925975"/>
              <a:ext cx="32975" cy="62050"/>
            </a:xfrm>
            <a:custGeom>
              <a:avLst/>
              <a:gdLst/>
              <a:ahLst/>
              <a:cxnLst/>
              <a:rect l="l" t="t" r="r" b="b"/>
              <a:pathLst>
                <a:path w="1319" h="2482" extrusionOk="0">
                  <a:moveTo>
                    <a:pt x="36" y="0"/>
                  </a:moveTo>
                  <a:cubicBezTo>
                    <a:pt x="17" y="0"/>
                    <a:pt x="0" y="11"/>
                    <a:pt x="9" y="29"/>
                  </a:cubicBezTo>
                  <a:cubicBezTo>
                    <a:pt x="462" y="815"/>
                    <a:pt x="783" y="1696"/>
                    <a:pt x="1259" y="2469"/>
                  </a:cubicBezTo>
                  <a:cubicBezTo>
                    <a:pt x="1263" y="2478"/>
                    <a:pt x="1272" y="2482"/>
                    <a:pt x="1282" y="2482"/>
                  </a:cubicBezTo>
                  <a:cubicBezTo>
                    <a:pt x="1299" y="2482"/>
                    <a:pt x="1319" y="2469"/>
                    <a:pt x="1319" y="2446"/>
                  </a:cubicBezTo>
                  <a:cubicBezTo>
                    <a:pt x="1140" y="1588"/>
                    <a:pt x="581" y="707"/>
                    <a:pt x="57" y="5"/>
                  </a:cubicBezTo>
                  <a:cubicBezTo>
                    <a:pt x="50" y="2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7" name="Google Shape;32057;p48"/>
            <p:cNvSpPr/>
            <p:nvPr/>
          </p:nvSpPr>
          <p:spPr>
            <a:xfrm>
              <a:off x="2208975" y="2931625"/>
              <a:ext cx="26425" cy="56525"/>
            </a:xfrm>
            <a:custGeom>
              <a:avLst/>
              <a:gdLst/>
              <a:ahLst/>
              <a:cxnLst/>
              <a:rect l="l" t="t" r="r" b="b"/>
              <a:pathLst>
                <a:path w="1057" h="2261" extrusionOk="0">
                  <a:moveTo>
                    <a:pt x="20" y="0"/>
                  </a:moveTo>
                  <a:cubicBezTo>
                    <a:pt x="4" y="0"/>
                    <a:pt x="1" y="9"/>
                    <a:pt x="9" y="17"/>
                  </a:cubicBezTo>
                  <a:cubicBezTo>
                    <a:pt x="343" y="767"/>
                    <a:pt x="652" y="1529"/>
                    <a:pt x="1021" y="2255"/>
                  </a:cubicBezTo>
                  <a:cubicBezTo>
                    <a:pt x="1028" y="2259"/>
                    <a:pt x="1034" y="2260"/>
                    <a:pt x="1039" y="2260"/>
                  </a:cubicBezTo>
                  <a:cubicBezTo>
                    <a:pt x="1051" y="2260"/>
                    <a:pt x="1057" y="2252"/>
                    <a:pt x="1057" y="2243"/>
                  </a:cubicBezTo>
                  <a:cubicBezTo>
                    <a:pt x="747" y="1481"/>
                    <a:pt x="390" y="731"/>
                    <a:pt x="45" y="5"/>
                  </a:cubicBezTo>
                  <a:cubicBezTo>
                    <a:pt x="34" y="2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8" name="Google Shape;32058;p48"/>
            <p:cNvSpPr/>
            <p:nvPr/>
          </p:nvSpPr>
          <p:spPr>
            <a:xfrm>
              <a:off x="2229425" y="2978050"/>
              <a:ext cx="66825" cy="144875"/>
            </a:xfrm>
            <a:custGeom>
              <a:avLst/>
              <a:gdLst/>
              <a:ahLst/>
              <a:cxnLst/>
              <a:rect l="l" t="t" r="r" b="b"/>
              <a:pathLst>
                <a:path w="2673" h="5795" extrusionOk="0">
                  <a:moveTo>
                    <a:pt x="21" y="1"/>
                  </a:moveTo>
                  <a:cubicBezTo>
                    <a:pt x="21" y="1"/>
                    <a:pt x="19" y="2"/>
                    <a:pt x="16" y="4"/>
                  </a:cubicBezTo>
                  <a:lnTo>
                    <a:pt x="16" y="4"/>
                  </a:lnTo>
                  <a:cubicBezTo>
                    <a:pt x="20" y="2"/>
                    <a:pt x="21" y="1"/>
                    <a:pt x="21" y="1"/>
                  </a:cubicBezTo>
                  <a:close/>
                  <a:moveTo>
                    <a:pt x="16" y="4"/>
                  </a:moveTo>
                  <a:cubicBezTo>
                    <a:pt x="15" y="4"/>
                    <a:pt x="14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6"/>
                  </a:lnTo>
                  <a:cubicBezTo>
                    <a:pt x="14" y="5"/>
                    <a:pt x="15" y="5"/>
                    <a:pt x="16" y="4"/>
                  </a:cubicBezTo>
                  <a:close/>
                  <a:moveTo>
                    <a:pt x="13" y="6"/>
                  </a:moveTo>
                  <a:cubicBezTo>
                    <a:pt x="7" y="11"/>
                    <a:pt x="1" y="19"/>
                    <a:pt x="1" y="29"/>
                  </a:cubicBezTo>
                  <a:cubicBezTo>
                    <a:pt x="525" y="1994"/>
                    <a:pt x="1191" y="4256"/>
                    <a:pt x="2596" y="5780"/>
                  </a:cubicBezTo>
                  <a:cubicBezTo>
                    <a:pt x="2603" y="5790"/>
                    <a:pt x="2613" y="5795"/>
                    <a:pt x="2624" y="5795"/>
                  </a:cubicBezTo>
                  <a:cubicBezTo>
                    <a:pt x="2648" y="5795"/>
                    <a:pt x="2673" y="5770"/>
                    <a:pt x="2656" y="5744"/>
                  </a:cubicBezTo>
                  <a:cubicBezTo>
                    <a:pt x="2144" y="4804"/>
                    <a:pt x="1549" y="3958"/>
                    <a:pt x="1132" y="2970"/>
                  </a:cubicBezTo>
                  <a:cubicBezTo>
                    <a:pt x="715" y="2006"/>
                    <a:pt x="418" y="982"/>
                    <a:pt x="1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9" name="Google Shape;32059;p48"/>
            <p:cNvSpPr/>
            <p:nvPr/>
          </p:nvSpPr>
          <p:spPr>
            <a:xfrm>
              <a:off x="2286000" y="3114200"/>
              <a:ext cx="142000" cy="206300"/>
            </a:xfrm>
            <a:custGeom>
              <a:avLst/>
              <a:gdLst/>
              <a:ahLst/>
              <a:cxnLst/>
              <a:rect l="l" t="t" r="r" b="b"/>
              <a:pathLst>
                <a:path w="5680" h="8252" extrusionOk="0">
                  <a:moveTo>
                    <a:pt x="48" y="1"/>
                  </a:moveTo>
                  <a:cubicBezTo>
                    <a:pt x="12" y="1"/>
                    <a:pt x="0" y="13"/>
                    <a:pt x="12" y="24"/>
                  </a:cubicBezTo>
                  <a:cubicBezTo>
                    <a:pt x="1298" y="1751"/>
                    <a:pt x="1167" y="3906"/>
                    <a:pt x="2096" y="5775"/>
                  </a:cubicBezTo>
                  <a:cubicBezTo>
                    <a:pt x="2798" y="7156"/>
                    <a:pt x="4167" y="7930"/>
                    <a:pt x="5644" y="8252"/>
                  </a:cubicBezTo>
                  <a:cubicBezTo>
                    <a:pt x="5667" y="8252"/>
                    <a:pt x="5679" y="8216"/>
                    <a:pt x="5655" y="8216"/>
                  </a:cubicBezTo>
                  <a:cubicBezTo>
                    <a:pt x="4703" y="7823"/>
                    <a:pt x="3727" y="7466"/>
                    <a:pt x="2977" y="6704"/>
                  </a:cubicBezTo>
                  <a:cubicBezTo>
                    <a:pt x="2262" y="5978"/>
                    <a:pt x="1941" y="5013"/>
                    <a:pt x="1679" y="4025"/>
                  </a:cubicBezTo>
                  <a:cubicBezTo>
                    <a:pt x="1310" y="2620"/>
                    <a:pt x="1119" y="1084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0" name="Google Shape;32060;p48"/>
            <p:cNvSpPr/>
            <p:nvPr/>
          </p:nvSpPr>
          <p:spPr>
            <a:xfrm>
              <a:off x="2299000" y="3128025"/>
              <a:ext cx="132275" cy="193550"/>
            </a:xfrm>
            <a:custGeom>
              <a:avLst/>
              <a:gdLst/>
              <a:ahLst/>
              <a:cxnLst/>
              <a:rect l="l" t="t" r="r" b="b"/>
              <a:pathLst>
                <a:path w="5291" h="7742" extrusionOk="0">
                  <a:moveTo>
                    <a:pt x="83" y="0"/>
                  </a:moveTo>
                  <a:cubicBezTo>
                    <a:pt x="44" y="0"/>
                    <a:pt x="1" y="29"/>
                    <a:pt x="16" y="67"/>
                  </a:cubicBezTo>
                  <a:cubicBezTo>
                    <a:pt x="468" y="1662"/>
                    <a:pt x="1004" y="3448"/>
                    <a:pt x="1861" y="4877"/>
                  </a:cubicBezTo>
                  <a:cubicBezTo>
                    <a:pt x="2218" y="5436"/>
                    <a:pt x="2647" y="5960"/>
                    <a:pt x="3159" y="6389"/>
                  </a:cubicBezTo>
                  <a:cubicBezTo>
                    <a:pt x="3385" y="6579"/>
                    <a:pt x="5135" y="7437"/>
                    <a:pt x="5135" y="7687"/>
                  </a:cubicBezTo>
                  <a:cubicBezTo>
                    <a:pt x="5129" y="7724"/>
                    <a:pt x="5149" y="7742"/>
                    <a:pt x="5173" y="7742"/>
                  </a:cubicBezTo>
                  <a:cubicBezTo>
                    <a:pt x="5194" y="7742"/>
                    <a:pt x="5219" y="7727"/>
                    <a:pt x="5231" y="7699"/>
                  </a:cubicBezTo>
                  <a:cubicBezTo>
                    <a:pt x="5243" y="7615"/>
                    <a:pt x="5255" y="7544"/>
                    <a:pt x="5290" y="7449"/>
                  </a:cubicBezTo>
                  <a:cubicBezTo>
                    <a:pt x="5290" y="7413"/>
                    <a:pt x="5266" y="7377"/>
                    <a:pt x="5243" y="7353"/>
                  </a:cubicBezTo>
                  <a:cubicBezTo>
                    <a:pt x="3742" y="6734"/>
                    <a:pt x="2504" y="5734"/>
                    <a:pt x="1742" y="4282"/>
                  </a:cubicBezTo>
                  <a:cubicBezTo>
                    <a:pt x="1040" y="2936"/>
                    <a:pt x="718" y="1424"/>
                    <a:pt x="135" y="31"/>
                  </a:cubicBezTo>
                  <a:cubicBezTo>
                    <a:pt x="126" y="10"/>
                    <a:pt x="105" y="0"/>
                    <a:pt x="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1" name="Google Shape;32061;p48"/>
            <p:cNvSpPr/>
            <p:nvPr/>
          </p:nvSpPr>
          <p:spPr>
            <a:xfrm>
              <a:off x="2324375" y="3216000"/>
              <a:ext cx="30725" cy="55525"/>
            </a:xfrm>
            <a:custGeom>
              <a:avLst/>
              <a:gdLst/>
              <a:ahLst/>
              <a:cxnLst/>
              <a:rect l="l" t="t" r="r" b="b"/>
              <a:pathLst>
                <a:path w="1229" h="2221" extrusionOk="0">
                  <a:moveTo>
                    <a:pt x="35" y="0"/>
                  </a:moveTo>
                  <a:cubicBezTo>
                    <a:pt x="21" y="0"/>
                    <a:pt x="1" y="13"/>
                    <a:pt x="1" y="36"/>
                  </a:cubicBezTo>
                  <a:cubicBezTo>
                    <a:pt x="203" y="774"/>
                    <a:pt x="608" y="1560"/>
                    <a:pt x="1072" y="2191"/>
                  </a:cubicBezTo>
                  <a:cubicBezTo>
                    <a:pt x="1086" y="2212"/>
                    <a:pt x="1106" y="2221"/>
                    <a:pt x="1127" y="2221"/>
                  </a:cubicBezTo>
                  <a:cubicBezTo>
                    <a:pt x="1177" y="2221"/>
                    <a:pt x="1229" y="2170"/>
                    <a:pt x="1203" y="2120"/>
                  </a:cubicBezTo>
                  <a:cubicBezTo>
                    <a:pt x="822" y="1417"/>
                    <a:pt x="441" y="703"/>
                    <a:pt x="49" y="12"/>
                  </a:cubicBezTo>
                  <a:cubicBezTo>
                    <a:pt x="49" y="4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2" name="Google Shape;32062;p48"/>
            <p:cNvSpPr/>
            <p:nvPr/>
          </p:nvSpPr>
          <p:spPr>
            <a:xfrm>
              <a:off x="2329075" y="3214725"/>
              <a:ext cx="30550" cy="61250"/>
            </a:xfrm>
            <a:custGeom>
              <a:avLst/>
              <a:gdLst/>
              <a:ahLst/>
              <a:cxnLst/>
              <a:rect l="l" t="t" r="r" b="b"/>
              <a:pathLst>
                <a:path w="1222" h="2450" extrusionOk="0">
                  <a:moveTo>
                    <a:pt x="66" y="0"/>
                  </a:moveTo>
                  <a:cubicBezTo>
                    <a:pt x="35" y="0"/>
                    <a:pt x="1" y="27"/>
                    <a:pt x="15" y="63"/>
                  </a:cubicBezTo>
                  <a:cubicBezTo>
                    <a:pt x="301" y="825"/>
                    <a:pt x="599" y="1814"/>
                    <a:pt x="1135" y="2433"/>
                  </a:cubicBezTo>
                  <a:cubicBezTo>
                    <a:pt x="1146" y="2445"/>
                    <a:pt x="1161" y="2450"/>
                    <a:pt x="1174" y="2450"/>
                  </a:cubicBezTo>
                  <a:cubicBezTo>
                    <a:pt x="1201" y="2450"/>
                    <a:pt x="1222" y="2429"/>
                    <a:pt x="1206" y="2397"/>
                  </a:cubicBezTo>
                  <a:cubicBezTo>
                    <a:pt x="1123" y="2016"/>
                    <a:pt x="884" y="1659"/>
                    <a:pt x="706" y="1302"/>
                  </a:cubicBezTo>
                  <a:cubicBezTo>
                    <a:pt x="492" y="885"/>
                    <a:pt x="301" y="456"/>
                    <a:pt x="111" y="40"/>
                  </a:cubicBezTo>
                  <a:cubicBezTo>
                    <a:pt x="106" y="12"/>
                    <a:pt x="86" y="0"/>
                    <a:pt x="6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3" name="Google Shape;32063;p48"/>
            <p:cNvSpPr/>
            <p:nvPr/>
          </p:nvSpPr>
          <p:spPr>
            <a:xfrm>
              <a:off x="2326275" y="3220300"/>
              <a:ext cx="47050" cy="70050"/>
            </a:xfrm>
            <a:custGeom>
              <a:avLst/>
              <a:gdLst/>
              <a:ahLst/>
              <a:cxnLst/>
              <a:rect l="l" t="t" r="r" b="b"/>
              <a:pathLst>
                <a:path w="1882" h="2802" extrusionOk="0">
                  <a:moveTo>
                    <a:pt x="48" y="0"/>
                  </a:moveTo>
                  <a:cubicBezTo>
                    <a:pt x="22" y="0"/>
                    <a:pt x="1" y="29"/>
                    <a:pt x="8" y="67"/>
                  </a:cubicBezTo>
                  <a:cubicBezTo>
                    <a:pt x="306" y="1055"/>
                    <a:pt x="925" y="2162"/>
                    <a:pt x="1758" y="2793"/>
                  </a:cubicBezTo>
                  <a:cubicBezTo>
                    <a:pt x="1768" y="2799"/>
                    <a:pt x="1779" y="2802"/>
                    <a:pt x="1789" y="2802"/>
                  </a:cubicBezTo>
                  <a:cubicBezTo>
                    <a:pt x="1839" y="2802"/>
                    <a:pt x="1882" y="2736"/>
                    <a:pt x="1842" y="2686"/>
                  </a:cubicBezTo>
                  <a:cubicBezTo>
                    <a:pt x="1544" y="2281"/>
                    <a:pt x="1199" y="1924"/>
                    <a:pt x="901" y="1519"/>
                  </a:cubicBezTo>
                  <a:cubicBezTo>
                    <a:pt x="580" y="1043"/>
                    <a:pt x="342" y="555"/>
                    <a:pt x="92" y="31"/>
                  </a:cubicBezTo>
                  <a:cubicBezTo>
                    <a:pt x="79" y="9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4" name="Google Shape;32064;p48"/>
            <p:cNvSpPr/>
            <p:nvPr/>
          </p:nvSpPr>
          <p:spPr>
            <a:xfrm>
              <a:off x="2293225" y="3115925"/>
              <a:ext cx="32975" cy="94375"/>
            </a:xfrm>
            <a:custGeom>
              <a:avLst/>
              <a:gdLst/>
              <a:ahLst/>
              <a:cxnLst/>
              <a:rect l="l" t="t" r="r" b="b"/>
              <a:pathLst>
                <a:path w="1319" h="3775" extrusionOk="0">
                  <a:moveTo>
                    <a:pt x="44" y="0"/>
                  </a:moveTo>
                  <a:cubicBezTo>
                    <a:pt x="22" y="0"/>
                    <a:pt x="0" y="28"/>
                    <a:pt x="9" y="63"/>
                  </a:cubicBezTo>
                  <a:cubicBezTo>
                    <a:pt x="235" y="622"/>
                    <a:pt x="533" y="1158"/>
                    <a:pt x="735" y="1741"/>
                  </a:cubicBezTo>
                  <a:cubicBezTo>
                    <a:pt x="961" y="2384"/>
                    <a:pt x="1056" y="3099"/>
                    <a:pt x="1306" y="3718"/>
                  </a:cubicBezTo>
                  <a:cubicBezTo>
                    <a:pt x="1301" y="3708"/>
                    <a:pt x="1294" y="3704"/>
                    <a:pt x="1288" y="3704"/>
                  </a:cubicBezTo>
                  <a:cubicBezTo>
                    <a:pt x="1279" y="3704"/>
                    <a:pt x="1271" y="3711"/>
                    <a:pt x="1271" y="3718"/>
                  </a:cubicBezTo>
                  <a:cubicBezTo>
                    <a:pt x="1271" y="3742"/>
                    <a:pt x="1271" y="3754"/>
                    <a:pt x="1295" y="3765"/>
                  </a:cubicBezTo>
                  <a:cubicBezTo>
                    <a:pt x="1295" y="3771"/>
                    <a:pt x="1300" y="3774"/>
                    <a:pt x="1306" y="3774"/>
                  </a:cubicBezTo>
                  <a:cubicBezTo>
                    <a:pt x="1312" y="3774"/>
                    <a:pt x="1318" y="3771"/>
                    <a:pt x="1318" y="3765"/>
                  </a:cubicBezTo>
                  <a:cubicBezTo>
                    <a:pt x="1271" y="2539"/>
                    <a:pt x="783" y="1015"/>
                    <a:pt x="68" y="15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5" name="Google Shape;32065;p48"/>
            <p:cNvSpPr/>
            <p:nvPr/>
          </p:nvSpPr>
          <p:spPr>
            <a:xfrm>
              <a:off x="2302075" y="3143325"/>
              <a:ext cx="9425" cy="15800"/>
            </a:xfrm>
            <a:custGeom>
              <a:avLst/>
              <a:gdLst/>
              <a:ahLst/>
              <a:cxnLst/>
              <a:rect l="l" t="t" r="r" b="b"/>
              <a:pathLst>
                <a:path w="377" h="632" extrusionOk="0">
                  <a:moveTo>
                    <a:pt x="88" y="0"/>
                  </a:moveTo>
                  <a:cubicBezTo>
                    <a:pt x="46" y="0"/>
                    <a:pt x="1" y="37"/>
                    <a:pt x="24" y="98"/>
                  </a:cubicBezTo>
                  <a:cubicBezTo>
                    <a:pt x="119" y="264"/>
                    <a:pt x="190" y="431"/>
                    <a:pt x="286" y="598"/>
                  </a:cubicBezTo>
                  <a:cubicBezTo>
                    <a:pt x="290" y="621"/>
                    <a:pt x="306" y="631"/>
                    <a:pt x="322" y="631"/>
                  </a:cubicBezTo>
                  <a:cubicBezTo>
                    <a:pt x="348" y="631"/>
                    <a:pt x="376" y="606"/>
                    <a:pt x="369" y="562"/>
                  </a:cubicBezTo>
                  <a:cubicBezTo>
                    <a:pt x="298" y="372"/>
                    <a:pt x="226" y="217"/>
                    <a:pt x="143" y="38"/>
                  </a:cubicBezTo>
                  <a:cubicBezTo>
                    <a:pt x="134" y="12"/>
                    <a:pt x="111" y="0"/>
                    <a:pt x="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6" name="Google Shape;32066;p48"/>
            <p:cNvSpPr/>
            <p:nvPr/>
          </p:nvSpPr>
          <p:spPr>
            <a:xfrm>
              <a:off x="1943825" y="2880150"/>
              <a:ext cx="368825" cy="297175"/>
            </a:xfrm>
            <a:custGeom>
              <a:avLst/>
              <a:gdLst/>
              <a:ahLst/>
              <a:cxnLst/>
              <a:rect l="l" t="t" r="r" b="b"/>
              <a:pathLst>
                <a:path w="14753" h="11887" extrusionOk="0">
                  <a:moveTo>
                    <a:pt x="90" y="0"/>
                  </a:moveTo>
                  <a:cubicBezTo>
                    <a:pt x="45" y="0"/>
                    <a:pt x="0" y="33"/>
                    <a:pt x="7" y="100"/>
                  </a:cubicBezTo>
                  <a:cubicBezTo>
                    <a:pt x="209" y="2147"/>
                    <a:pt x="1007" y="4279"/>
                    <a:pt x="1900" y="6124"/>
                  </a:cubicBezTo>
                  <a:cubicBezTo>
                    <a:pt x="2328" y="7017"/>
                    <a:pt x="2829" y="7898"/>
                    <a:pt x="3376" y="8732"/>
                  </a:cubicBezTo>
                  <a:cubicBezTo>
                    <a:pt x="3852" y="9458"/>
                    <a:pt x="4364" y="10398"/>
                    <a:pt x="5174" y="10827"/>
                  </a:cubicBezTo>
                  <a:cubicBezTo>
                    <a:pt x="5805" y="11172"/>
                    <a:pt x="6579" y="11113"/>
                    <a:pt x="7246" y="11291"/>
                  </a:cubicBezTo>
                  <a:cubicBezTo>
                    <a:pt x="7984" y="11494"/>
                    <a:pt x="8651" y="11887"/>
                    <a:pt x="9448" y="11887"/>
                  </a:cubicBezTo>
                  <a:cubicBezTo>
                    <a:pt x="10187" y="11887"/>
                    <a:pt x="10877" y="11577"/>
                    <a:pt x="11496" y="11184"/>
                  </a:cubicBezTo>
                  <a:cubicBezTo>
                    <a:pt x="11889" y="10958"/>
                    <a:pt x="12246" y="10637"/>
                    <a:pt x="12663" y="10458"/>
                  </a:cubicBezTo>
                  <a:cubicBezTo>
                    <a:pt x="12929" y="10348"/>
                    <a:pt x="13115" y="10285"/>
                    <a:pt x="13285" y="10285"/>
                  </a:cubicBezTo>
                  <a:cubicBezTo>
                    <a:pt x="13501" y="10285"/>
                    <a:pt x="13690" y="10389"/>
                    <a:pt x="13985" y="10637"/>
                  </a:cubicBezTo>
                  <a:cubicBezTo>
                    <a:pt x="14544" y="11113"/>
                    <a:pt x="14509" y="11149"/>
                    <a:pt x="14711" y="11827"/>
                  </a:cubicBezTo>
                  <a:cubicBezTo>
                    <a:pt x="14705" y="11851"/>
                    <a:pt x="14717" y="11863"/>
                    <a:pt x="14729" y="11863"/>
                  </a:cubicBezTo>
                  <a:cubicBezTo>
                    <a:pt x="14741" y="11863"/>
                    <a:pt x="14753" y="11851"/>
                    <a:pt x="14747" y="11827"/>
                  </a:cubicBezTo>
                  <a:cubicBezTo>
                    <a:pt x="14589" y="10987"/>
                    <a:pt x="14200" y="10111"/>
                    <a:pt x="13335" y="10111"/>
                  </a:cubicBezTo>
                  <a:cubicBezTo>
                    <a:pt x="13219" y="10111"/>
                    <a:pt x="13095" y="10127"/>
                    <a:pt x="12961" y="10160"/>
                  </a:cubicBezTo>
                  <a:cubicBezTo>
                    <a:pt x="12127" y="10363"/>
                    <a:pt x="11461" y="11089"/>
                    <a:pt x="10663" y="11399"/>
                  </a:cubicBezTo>
                  <a:cubicBezTo>
                    <a:pt x="10275" y="11552"/>
                    <a:pt x="9924" y="11612"/>
                    <a:pt x="9588" y="11612"/>
                  </a:cubicBezTo>
                  <a:cubicBezTo>
                    <a:pt x="8830" y="11612"/>
                    <a:pt x="8151" y="11305"/>
                    <a:pt x="7317" y="11065"/>
                  </a:cubicBezTo>
                  <a:cubicBezTo>
                    <a:pt x="6281" y="10768"/>
                    <a:pt x="5341" y="10875"/>
                    <a:pt x="4567" y="9970"/>
                  </a:cubicBezTo>
                  <a:cubicBezTo>
                    <a:pt x="3781" y="9053"/>
                    <a:pt x="3150" y="7958"/>
                    <a:pt x="2567" y="6898"/>
                  </a:cubicBezTo>
                  <a:cubicBezTo>
                    <a:pt x="1400" y="4707"/>
                    <a:pt x="816" y="2445"/>
                    <a:pt x="173" y="64"/>
                  </a:cubicBezTo>
                  <a:cubicBezTo>
                    <a:pt x="163" y="22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7" name="Google Shape;32067;p48"/>
            <p:cNvSpPr/>
            <p:nvPr/>
          </p:nvSpPr>
          <p:spPr>
            <a:xfrm>
              <a:off x="1946775" y="2886100"/>
              <a:ext cx="3175" cy="4125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53" y="0"/>
                  </a:moveTo>
                  <a:cubicBezTo>
                    <a:pt x="26" y="0"/>
                    <a:pt x="0" y="29"/>
                    <a:pt x="32" y="52"/>
                  </a:cubicBezTo>
                  <a:cubicBezTo>
                    <a:pt x="44" y="76"/>
                    <a:pt x="91" y="147"/>
                    <a:pt x="103" y="159"/>
                  </a:cubicBezTo>
                  <a:cubicBezTo>
                    <a:pt x="103" y="163"/>
                    <a:pt x="105" y="164"/>
                    <a:pt x="108" y="164"/>
                  </a:cubicBezTo>
                  <a:cubicBezTo>
                    <a:pt x="115" y="164"/>
                    <a:pt x="127" y="156"/>
                    <a:pt x="127" y="147"/>
                  </a:cubicBezTo>
                  <a:cubicBezTo>
                    <a:pt x="127" y="135"/>
                    <a:pt x="103" y="40"/>
                    <a:pt x="91" y="28"/>
                  </a:cubicBezTo>
                  <a:cubicBezTo>
                    <a:pt x="83" y="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8" name="Google Shape;32068;p48"/>
            <p:cNvSpPr/>
            <p:nvPr/>
          </p:nvSpPr>
          <p:spPr>
            <a:xfrm>
              <a:off x="1916600" y="2712450"/>
              <a:ext cx="35625" cy="184425"/>
            </a:xfrm>
            <a:custGeom>
              <a:avLst/>
              <a:gdLst/>
              <a:ahLst/>
              <a:cxnLst/>
              <a:rect l="l" t="t" r="r" b="b"/>
              <a:pathLst>
                <a:path w="1425" h="7377" extrusionOk="0">
                  <a:moveTo>
                    <a:pt x="1136" y="1"/>
                  </a:moveTo>
                  <a:cubicBezTo>
                    <a:pt x="1118" y="1"/>
                    <a:pt x="1099" y="10"/>
                    <a:pt x="1084" y="33"/>
                  </a:cubicBezTo>
                  <a:cubicBezTo>
                    <a:pt x="548" y="950"/>
                    <a:pt x="0" y="2200"/>
                    <a:pt x="310" y="3271"/>
                  </a:cubicBezTo>
                  <a:cubicBezTo>
                    <a:pt x="417" y="3629"/>
                    <a:pt x="619" y="3926"/>
                    <a:pt x="774" y="4248"/>
                  </a:cubicBezTo>
                  <a:cubicBezTo>
                    <a:pt x="1072" y="4938"/>
                    <a:pt x="977" y="5438"/>
                    <a:pt x="1000" y="6141"/>
                  </a:cubicBezTo>
                  <a:cubicBezTo>
                    <a:pt x="1012" y="6629"/>
                    <a:pt x="1072" y="6974"/>
                    <a:pt x="1370" y="7355"/>
                  </a:cubicBezTo>
                  <a:cubicBezTo>
                    <a:pt x="1380" y="7370"/>
                    <a:pt x="1392" y="7377"/>
                    <a:pt x="1401" y="7377"/>
                  </a:cubicBezTo>
                  <a:cubicBezTo>
                    <a:pt x="1415" y="7377"/>
                    <a:pt x="1424" y="7364"/>
                    <a:pt x="1417" y="7343"/>
                  </a:cubicBezTo>
                  <a:cubicBezTo>
                    <a:pt x="905" y="6343"/>
                    <a:pt x="1417" y="5212"/>
                    <a:pt x="953" y="4176"/>
                  </a:cubicBezTo>
                  <a:cubicBezTo>
                    <a:pt x="643" y="3450"/>
                    <a:pt x="322" y="2867"/>
                    <a:pt x="500" y="2045"/>
                  </a:cubicBezTo>
                  <a:cubicBezTo>
                    <a:pt x="655" y="1378"/>
                    <a:pt x="1000" y="747"/>
                    <a:pt x="1203" y="92"/>
                  </a:cubicBezTo>
                  <a:cubicBezTo>
                    <a:pt x="1211" y="44"/>
                    <a:pt x="1175" y="1"/>
                    <a:pt x="11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9" name="Google Shape;32069;p48"/>
            <p:cNvSpPr/>
            <p:nvPr/>
          </p:nvSpPr>
          <p:spPr>
            <a:xfrm>
              <a:off x="1944575" y="2853300"/>
              <a:ext cx="6875" cy="43200"/>
            </a:xfrm>
            <a:custGeom>
              <a:avLst/>
              <a:gdLst/>
              <a:ahLst/>
              <a:cxnLst/>
              <a:rect l="l" t="t" r="r" b="b"/>
              <a:pathLst>
                <a:path w="275" h="1728" extrusionOk="0">
                  <a:moveTo>
                    <a:pt x="18" y="1"/>
                  </a:moveTo>
                  <a:cubicBezTo>
                    <a:pt x="15" y="1"/>
                    <a:pt x="12" y="7"/>
                    <a:pt x="12" y="19"/>
                  </a:cubicBezTo>
                  <a:cubicBezTo>
                    <a:pt x="1" y="293"/>
                    <a:pt x="24" y="578"/>
                    <a:pt x="60" y="864"/>
                  </a:cubicBezTo>
                  <a:cubicBezTo>
                    <a:pt x="84" y="1150"/>
                    <a:pt x="84" y="1447"/>
                    <a:pt x="179" y="1709"/>
                  </a:cubicBezTo>
                  <a:cubicBezTo>
                    <a:pt x="184" y="1722"/>
                    <a:pt x="193" y="1728"/>
                    <a:pt x="203" y="1728"/>
                  </a:cubicBezTo>
                  <a:cubicBezTo>
                    <a:pt x="220" y="1728"/>
                    <a:pt x="239" y="1713"/>
                    <a:pt x="239" y="1697"/>
                  </a:cubicBezTo>
                  <a:cubicBezTo>
                    <a:pt x="274" y="1412"/>
                    <a:pt x="203" y="1114"/>
                    <a:pt x="179" y="852"/>
                  </a:cubicBezTo>
                  <a:cubicBezTo>
                    <a:pt x="143" y="566"/>
                    <a:pt x="120" y="281"/>
                    <a:pt x="24" y="19"/>
                  </a:cubicBezTo>
                  <a:cubicBezTo>
                    <a:pt x="24" y="7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0" name="Google Shape;32070;p48"/>
            <p:cNvSpPr/>
            <p:nvPr/>
          </p:nvSpPr>
          <p:spPr>
            <a:xfrm>
              <a:off x="1942500" y="2856175"/>
              <a:ext cx="8350" cy="48250"/>
            </a:xfrm>
            <a:custGeom>
              <a:avLst/>
              <a:gdLst/>
              <a:ahLst/>
              <a:cxnLst/>
              <a:rect l="l" t="t" r="r" b="b"/>
              <a:pathLst>
                <a:path w="334" h="1930" extrusionOk="0">
                  <a:moveTo>
                    <a:pt x="16" y="0"/>
                  </a:moveTo>
                  <a:cubicBezTo>
                    <a:pt x="7" y="0"/>
                    <a:pt x="0" y="10"/>
                    <a:pt x="0" y="23"/>
                  </a:cubicBezTo>
                  <a:cubicBezTo>
                    <a:pt x="24" y="630"/>
                    <a:pt x="24" y="1332"/>
                    <a:pt x="238" y="1904"/>
                  </a:cubicBezTo>
                  <a:cubicBezTo>
                    <a:pt x="249" y="1920"/>
                    <a:pt x="268" y="1929"/>
                    <a:pt x="285" y="1929"/>
                  </a:cubicBezTo>
                  <a:cubicBezTo>
                    <a:pt x="305" y="1929"/>
                    <a:pt x="322" y="1918"/>
                    <a:pt x="322" y="1892"/>
                  </a:cubicBezTo>
                  <a:cubicBezTo>
                    <a:pt x="334" y="1285"/>
                    <a:pt x="155" y="618"/>
                    <a:pt x="36" y="23"/>
                  </a:cubicBezTo>
                  <a:cubicBezTo>
                    <a:pt x="31" y="7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1" name="Google Shape;32071;p48"/>
            <p:cNvSpPr/>
            <p:nvPr/>
          </p:nvSpPr>
          <p:spPr>
            <a:xfrm>
              <a:off x="1941700" y="2548900"/>
              <a:ext cx="68425" cy="174350"/>
            </a:xfrm>
            <a:custGeom>
              <a:avLst/>
              <a:gdLst/>
              <a:ahLst/>
              <a:cxnLst/>
              <a:rect l="l" t="t" r="r" b="b"/>
              <a:pathLst>
                <a:path w="2737" h="6974" extrusionOk="0">
                  <a:moveTo>
                    <a:pt x="2632" y="0"/>
                  </a:moveTo>
                  <a:cubicBezTo>
                    <a:pt x="2618" y="0"/>
                    <a:pt x="2604" y="5"/>
                    <a:pt x="2592" y="15"/>
                  </a:cubicBezTo>
                  <a:cubicBezTo>
                    <a:pt x="2175" y="312"/>
                    <a:pt x="2080" y="729"/>
                    <a:pt x="1961" y="1217"/>
                  </a:cubicBezTo>
                  <a:cubicBezTo>
                    <a:pt x="1759" y="1967"/>
                    <a:pt x="1437" y="2527"/>
                    <a:pt x="1068" y="3205"/>
                  </a:cubicBezTo>
                  <a:cubicBezTo>
                    <a:pt x="830" y="3634"/>
                    <a:pt x="723" y="4015"/>
                    <a:pt x="687" y="4515"/>
                  </a:cubicBezTo>
                  <a:cubicBezTo>
                    <a:pt x="628" y="5444"/>
                    <a:pt x="413" y="6123"/>
                    <a:pt x="8" y="6968"/>
                  </a:cubicBezTo>
                  <a:cubicBezTo>
                    <a:pt x="0" y="6968"/>
                    <a:pt x="8" y="6973"/>
                    <a:pt x="18" y="6973"/>
                  </a:cubicBezTo>
                  <a:cubicBezTo>
                    <a:pt x="23" y="6973"/>
                    <a:pt x="28" y="6972"/>
                    <a:pt x="32" y="6968"/>
                  </a:cubicBezTo>
                  <a:cubicBezTo>
                    <a:pt x="389" y="6515"/>
                    <a:pt x="663" y="6003"/>
                    <a:pt x="794" y="5432"/>
                  </a:cubicBezTo>
                  <a:cubicBezTo>
                    <a:pt x="949" y="4753"/>
                    <a:pt x="854" y="4098"/>
                    <a:pt x="1187" y="3444"/>
                  </a:cubicBezTo>
                  <a:cubicBezTo>
                    <a:pt x="1437" y="2932"/>
                    <a:pt x="1794" y="2503"/>
                    <a:pt x="1985" y="1967"/>
                  </a:cubicBezTo>
                  <a:cubicBezTo>
                    <a:pt x="2223" y="1312"/>
                    <a:pt x="2282" y="705"/>
                    <a:pt x="2699" y="110"/>
                  </a:cubicBezTo>
                  <a:cubicBezTo>
                    <a:pt x="2737" y="63"/>
                    <a:pt x="2685" y="0"/>
                    <a:pt x="26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2" name="Google Shape;32072;p48"/>
            <p:cNvSpPr/>
            <p:nvPr/>
          </p:nvSpPr>
          <p:spPr>
            <a:xfrm>
              <a:off x="2008900" y="2551250"/>
              <a:ext cx="319375" cy="204725"/>
            </a:xfrm>
            <a:custGeom>
              <a:avLst/>
              <a:gdLst/>
              <a:ahLst/>
              <a:cxnLst/>
              <a:rect l="l" t="t" r="r" b="b"/>
              <a:pathLst>
                <a:path w="12775" h="8189" extrusionOk="0">
                  <a:moveTo>
                    <a:pt x="7" y="0"/>
                  </a:moveTo>
                  <a:cubicBezTo>
                    <a:pt x="0" y="0"/>
                    <a:pt x="3" y="20"/>
                    <a:pt x="11" y="28"/>
                  </a:cubicBezTo>
                  <a:cubicBezTo>
                    <a:pt x="1357" y="695"/>
                    <a:pt x="3095" y="992"/>
                    <a:pt x="4297" y="1897"/>
                  </a:cubicBezTo>
                  <a:cubicBezTo>
                    <a:pt x="5190" y="2588"/>
                    <a:pt x="5500" y="3528"/>
                    <a:pt x="6560" y="4028"/>
                  </a:cubicBezTo>
                  <a:cubicBezTo>
                    <a:pt x="7512" y="4481"/>
                    <a:pt x="8584" y="4612"/>
                    <a:pt x="9584" y="4933"/>
                  </a:cubicBezTo>
                  <a:cubicBezTo>
                    <a:pt x="11179" y="5457"/>
                    <a:pt x="12144" y="6600"/>
                    <a:pt x="12703" y="8172"/>
                  </a:cubicBezTo>
                  <a:cubicBezTo>
                    <a:pt x="12711" y="8184"/>
                    <a:pt x="12722" y="8189"/>
                    <a:pt x="12732" y="8189"/>
                  </a:cubicBezTo>
                  <a:cubicBezTo>
                    <a:pt x="12754" y="8189"/>
                    <a:pt x="12775" y="8168"/>
                    <a:pt x="12775" y="8136"/>
                  </a:cubicBezTo>
                  <a:cubicBezTo>
                    <a:pt x="12453" y="5290"/>
                    <a:pt x="9786" y="4802"/>
                    <a:pt x="7524" y="4124"/>
                  </a:cubicBezTo>
                  <a:cubicBezTo>
                    <a:pt x="6857" y="3909"/>
                    <a:pt x="6214" y="3659"/>
                    <a:pt x="5726" y="3171"/>
                  </a:cubicBezTo>
                  <a:cubicBezTo>
                    <a:pt x="5262" y="2707"/>
                    <a:pt x="4988" y="2099"/>
                    <a:pt x="4440" y="1707"/>
                  </a:cubicBezTo>
                  <a:cubicBezTo>
                    <a:pt x="3881" y="1290"/>
                    <a:pt x="3154" y="1099"/>
                    <a:pt x="2512" y="861"/>
                  </a:cubicBezTo>
                  <a:cubicBezTo>
                    <a:pt x="1690" y="564"/>
                    <a:pt x="868" y="230"/>
                    <a:pt x="23" y="16"/>
                  </a:cubicBezTo>
                  <a:cubicBezTo>
                    <a:pt x="16" y="5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3" name="Google Shape;32073;p48"/>
            <p:cNvSpPr/>
            <p:nvPr/>
          </p:nvSpPr>
          <p:spPr>
            <a:xfrm>
              <a:off x="2306525" y="2739325"/>
              <a:ext cx="111050" cy="428375"/>
            </a:xfrm>
            <a:custGeom>
              <a:avLst/>
              <a:gdLst/>
              <a:ahLst/>
              <a:cxnLst/>
              <a:rect l="l" t="t" r="r" b="b"/>
              <a:pathLst>
                <a:path w="4442" h="17135" extrusionOk="0">
                  <a:moveTo>
                    <a:pt x="841" y="1"/>
                  </a:moveTo>
                  <a:cubicBezTo>
                    <a:pt x="832" y="1"/>
                    <a:pt x="822" y="7"/>
                    <a:pt x="822" y="18"/>
                  </a:cubicBezTo>
                  <a:cubicBezTo>
                    <a:pt x="834" y="1637"/>
                    <a:pt x="1596" y="2792"/>
                    <a:pt x="2465" y="4066"/>
                  </a:cubicBezTo>
                  <a:cubicBezTo>
                    <a:pt x="3620" y="5744"/>
                    <a:pt x="4442" y="8459"/>
                    <a:pt x="3346" y="10364"/>
                  </a:cubicBezTo>
                  <a:cubicBezTo>
                    <a:pt x="2989" y="10971"/>
                    <a:pt x="2751" y="11471"/>
                    <a:pt x="2525" y="12150"/>
                  </a:cubicBezTo>
                  <a:cubicBezTo>
                    <a:pt x="2203" y="13162"/>
                    <a:pt x="1691" y="13638"/>
                    <a:pt x="929" y="14305"/>
                  </a:cubicBezTo>
                  <a:cubicBezTo>
                    <a:pt x="24" y="15103"/>
                    <a:pt x="1" y="15984"/>
                    <a:pt x="382" y="17091"/>
                  </a:cubicBezTo>
                  <a:cubicBezTo>
                    <a:pt x="395" y="17122"/>
                    <a:pt x="421" y="17135"/>
                    <a:pt x="448" y="17135"/>
                  </a:cubicBezTo>
                  <a:cubicBezTo>
                    <a:pt x="494" y="17135"/>
                    <a:pt x="544" y="17096"/>
                    <a:pt x="536" y="17043"/>
                  </a:cubicBezTo>
                  <a:cubicBezTo>
                    <a:pt x="310" y="15865"/>
                    <a:pt x="382" y="15091"/>
                    <a:pt x="1346" y="14305"/>
                  </a:cubicBezTo>
                  <a:cubicBezTo>
                    <a:pt x="1810" y="13936"/>
                    <a:pt x="2179" y="13638"/>
                    <a:pt x="2453" y="13114"/>
                  </a:cubicBezTo>
                  <a:cubicBezTo>
                    <a:pt x="2834" y="12376"/>
                    <a:pt x="2941" y="11555"/>
                    <a:pt x="3370" y="10828"/>
                  </a:cubicBezTo>
                  <a:cubicBezTo>
                    <a:pt x="3703" y="10293"/>
                    <a:pt x="3989" y="9876"/>
                    <a:pt x="4072" y="9233"/>
                  </a:cubicBezTo>
                  <a:cubicBezTo>
                    <a:pt x="4263" y="7792"/>
                    <a:pt x="3942" y="6125"/>
                    <a:pt x="3275" y="4840"/>
                  </a:cubicBezTo>
                  <a:cubicBezTo>
                    <a:pt x="2929" y="4197"/>
                    <a:pt x="2453" y="3649"/>
                    <a:pt x="2048" y="3054"/>
                  </a:cubicBezTo>
                  <a:cubicBezTo>
                    <a:pt x="1429" y="2113"/>
                    <a:pt x="1096" y="1137"/>
                    <a:pt x="858" y="29"/>
                  </a:cubicBezTo>
                  <a:cubicBezTo>
                    <a:pt x="864" y="10"/>
                    <a:pt x="853" y="1"/>
                    <a:pt x="8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4" name="Google Shape;32074;p48"/>
            <p:cNvSpPr/>
            <p:nvPr/>
          </p:nvSpPr>
          <p:spPr>
            <a:xfrm>
              <a:off x="2041325" y="2596875"/>
              <a:ext cx="7750" cy="38575"/>
            </a:xfrm>
            <a:custGeom>
              <a:avLst/>
              <a:gdLst/>
              <a:ahLst/>
              <a:cxnLst/>
              <a:rect l="l" t="t" r="r" b="b"/>
              <a:pathLst>
                <a:path w="310" h="1543" extrusionOk="0">
                  <a:moveTo>
                    <a:pt x="310" y="1"/>
                  </a:moveTo>
                  <a:lnTo>
                    <a:pt x="310" y="1"/>
                  </a:lnTo>
                  <a:cubicBezTo>
                    <a:pt x="191" y="501"/>
                    <a:pt x="83" y="1013"/>
                    <a:pt x="0" y="1525"/>
                  </a:cubicBezTo>
                  <a:cubicBezTo>
                    <a:pt x="0" y="1537"/>
                    <a:pt x="6" y="1542"/>
                    <a:pt x="13" y="1542"/>
                  </a:cubicBezTo>
                  <a:cubicBezTo>
                    <a:pt x="21" y="1542"/>
                    <a:pt x="30" y="1537"/>
                    <a:pt x="36" y="1525"/>
                  </a:cubicBezTo>
                  <a:cubicBezTo>
                    <a:pt x="131" y="1013"/>
                    <a:pt x="238" y="513"/>
                    <a:pt x="3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5" name="Google Shape;32075;p48"/>
            <p:cNvSpPr/>
            <p:nvPr/>
          </p:nvSpPr>
          <p:spPr>
            <a:xfrm>
              <a:off x="2045625" y="2608300"/>
              <a:ext cx="13575" cy="39025"/>
            </a:xfrm>
            <a:custGeom>
              <a:avLst/>
              <a:gdLst/>
              <a:ahLst/>
              <a:cxnLst/>
              <a:rect l="l" t="t" r="r" b="b"/>
              <a:pathLst>
                <a:path w="543" h="1561" extrusionOk="0">
                  <a:moveTo>
                    <a:pt x="520" y="0"/>
                  </a:moveTo>
                  <a:cubicBezTo>
                    <a:pt x="513" y="0"/>
                    <a:pt x="507" y="3"/>
                    <a:pt x="507" y="8"/>
                  </a:cubicBezTo>
                  <a:cubicBezTo>
                    <a:pt x="400" y="544"/>
                    <a:pt x="221" y="1032"/>
                    <a:pt x="19" y="1520"/>
                  </a:cubicBezTo>
                  <a:cubicBezTo>
                    <a:pt x="1" y="1547"/>
                    <a:pt x="23" y="1560"/>
                    <a:pt x="45" y="1560"/>
                  </a:cubicBezTo>
                  <a:cubicBezTo>
                    <a:pt x="53" y="1560"/>
                    <a:pt x="60" y="1559"/>
                    <a:pt x="66" y="1556"/>
                  </a:cubicBezTo>
                  <a:cubicBezTo>
                    <a:pt x="316" y="1080"/>
                    <a:pt x="483" y="544"/>
                    <a:pt x="542" y="20"/>
                  </a:cubicBezTo>
                  <a:cubicBezTo>
                    <a:pt x="542" y="6"/>
                    <a:pt x="530" y="0"/>
                    <a:pt x="5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6" name="Google Shape;32076;p48"/>
            <p:cNvSpPr/>
            <p:nvPr/>
          </p:nvSpPr>
          <p:spPr>
            <a:xfrm>
              <a:off x="2002025" y="2584975"/>
              <a:ext cx="26800" cy="32775"/>
            </a:xfrm>
            <a:custGeom>
              <a:avLst/>
              <a:gdLst/>
              <a:ahLst/>
              <a:cxnLst/>
              <a:rect l="l" t="t" r="r" b="b"/>
              <a:pathLst>
                <a:path w="1072" h="1311" extrusionOk="0">
                  <a:moveTo>
                    <a:pt x="0" y="0"/>
                  </a:moveTo>
                  <a:cubicBezTo>
                    <a:pt x="143" y="548"/>
                    <a:pt x="501" y="1108"/>
                    <a:pt x="1048" y="1310"/>
                  </a:cubicBezTo>
                  <a:cubicBezTo>
                    <a:pt x="1060" y="1310"/>
                    <a:pt x="1072" y="1298"/>
                    <a:pt x="1060" y="1286"/>
                  </a:cubicBezTo>
                  <a:cubicBezTo>
                    <a:pt x="560" y="953"/>
                    <a:pt x="179" y="58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7" name="Google Shape;32077;p48"/>
            <p:cNvSpPr/>
            <p:nvPr/>
          </p:nvSpPr>
          <p:spPr>
            <a:xfrm>
              <a:off x="2003225" y="2579325"/>
              <a:ext cx="19575" cy="31350"/>
            </a:xfrm>
            <a:custGeom>
              <a:avLst/>
              <a:gdLst/>
              <a:ahLst/>
              <a:cxnLst/>
              <a:rect l="l" t="t" r="r" b="b"/>
              <a:pathLst>
                <a:path w="783" h="1254" extrusionOk="0">
                  <a:moveTo>
                    <a:pt x="12" y="0"/>
                  </a:moveTo>
                  <a:cubicBezTo>
                    <a:pt x="12" y="0"/>
                    <a:pt x="0" y="0"/>
                    <a:pt x="0" y="24"/>
                  </a:cubicBezTo>
                  <a:cubicBezTo>
                    <a:pt x="155" y="476"/>
                    <a:pt x="405" y="893"/>
                    <a:pt x="726" y="1238"/>
                  </a:cubicBezTo>
                  <a:cubicBezTo>
                    <a:pt x="734" y="1249"/>
                    <a:pt x="742" y="1253"/>
                    <a:pt x="750" y="1253"/>
                  </a:cubicBezTo>
                  <a:cubicBezTo>
                    <a:pt x="767" y="1253"/>
                    <a:pt x="782" y="1231"/>
                    <a:pt x="774" y="1215"/>
                  </a:cubicBezTo>
                  <a:cubicBezTo>
                    <a:pt x="464" y="834"/>
                    <a:pt x="226" y="453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8" name="Google Shape;32078;p48"/>
            <p:cNvSpPr/>
            <p:nvPr/>
          </p:nvSpPr>
          <p:spPr>
            <a:xfrm>
              <a:off x="2030900" y="2577125"/>
              <a:ext cx="10175" cy="40800"/>
            </a:xfrm>
            <a:custGeom>
              <a:avLst/>
              <a:gdLst/>
              <a:ahLst/>
              <a:cxnLst/>
              <a:rect l="l" t="t" r="r" b="b"/>
              <a:pathLst>
                <a:path w="407" h="1632" extrusionOk="0">
                  <a:moveTo>
                    <a:pt x="386" y="0"/>
                  </a:moveTo>
                  <a:cubicBezTo>
                    <a:pt x="375" y="0"/>
                    <a:pt x="363" y="6"/>
                    <a:pt x="358" y="17"/>
                  </a:cubicBezTo>
                  <a:cubicBezTo>
                    <a:pt x="310" y="291"/>
                    <a:pt x="262" y="552"/>
                    <a:pt x="203" y="826"/>
                  </a:cubicBezTo>
                  <a:cubicBezTo>
                    <a:pt x="143" y="1088"/>
                    <a:pt x="60" y="1338"/>
                    <a:pt x="0" y="1612"/>
                  </a:cubicBezTo>
                  <a:cubicBezTo>
                    <a:pt x="0" y="1626"/>
                    <a:pt x="9" y="1632"/>
                    <a:pt x="18" y="1632"/>
                  </a:cubicBezTo>
                  <a:cubicBezTo>
                    <a:pt x="24" y="1632"/>
                    <a:pt x="31" y="1629"/>
                    <a:pt x="36" y="1624"/>
                  </a:cubicBezTo>
                  <a:cubicBezTo>
                    <a:pt x="262" y="1160"/>
                    <a:pt x="381" y="552"/>
                    <a:pt x="393" y="29"/>
                  </a:cubicBezTo>
                  <a:cubicBezTo>
                    <a:pt x="406" y="9"/>
                    <a:pt x="398" y="0"/>
                    <a:pt x="3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9" name="Google Shape;32079;p48"/>
            <p:cNvSpPr/>
            <p:nvPr/>
          </p:nvSpPr>
          <p:spPr>
            <a:xfrm>
              <a:off x="2030450" y="2579650"/>
              <a:ext cx="13675" cy="39700"/>
            </a:xfrm>
            <a:custGeom>
              <a:avLst/>
              <a:gdLst/>
              <a:ahLst/>
              <a:cxnLst/>
              <a:rect l="l" t="t" r="r" b="b"/>
              <a:pathLst>
                <a:path w="547" h="1588" extrusionOk="0">
                  <a:moveTo>
                    <a:pt x="523" y="0"/>
                  </a:moveTo>
                  <a:cubicBezTo>
                    <a:pt x="517" y="0"/>
                    <a:pt x="510" y="3"/>
                    <a:pt x="507" y="11"/>
                  </a:cubicBezTo>
                  <a:cubicBezTo>
                    <a:pt x="435" y="273"/>
                    <a:pt x="387" y="547"/>
                    <a:pt x="316" y="797"/>
                  </a:cubicBezTo>
                  <a:cubicBezTo>
                    <a:pt x="221" y="1059"/>
                    <a:pt x="102" y="1297"/>
                    <a:pt x="18" y="1559"/>
                  </a:cubicBezTo>
                  <a:cubicBezTo>
                    <a:pt x="1" y="1576"/>
                    <a:pt x="22" y="1587"/>
                    <a:pt x="39" y="1587"/>
                  </a:cubicBezTo>
                  <a:cubicBezTo>
                    <a:pt x="45" y="1587"/>
                    <a:pt x="51" y="1586"/>
                    <a:pt x="54" y="1583"/>
                  </a:cubicBezTo>
                  <a:cubicBezTo>
                    <a:pt x="340" y="1154"/>
                    <a:pt x="530" y="523"/>
                    <a:pt x="530" y="11"/>
                  </a:cubicBezTo>
                  <a:cubicBezTo>
                    <a:pt x="546" y="11"/>
                    <a:pt x="536" y="0"/>
                    <a:pt x="5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0" name="Google Shape;32080;p48"/>
            <p:cNvSpPr/>
            <p:nvPr/>
          </p:nvSpPr>
          <p:spPr>
            <a:xfrm>
              <a:off x="2019000" y="2591825"/>
              <a:ext cx="24125" cy="47300"/>
            </a:xfrm>
            <a:custGeom>
              <a:avLst/>
              <a:gdLst/>
              <a:ahLst/>
              <a:cxnLst/>
              <a:rect l="l" t="t" r="r" b="b"/>
              <a:pathLst>
                <a:path w="965" h="1892" extrusionOk="0">
                  <a:moveTo>
                    <a:pt x="0" y="0"/>
                  </a:moveTo>
                  <a:lnTo>
                    <a:pt x="0" y="0"/>
                  </a:lnTo>
                  <a:cubicBezTo>
                    <a:pt x="238" y="631"/>
                    <a:pt x="536" y="1334"/>
                    <a:pt x="929" y="1881"/>
                  </a:cubicBezTo>
                  <a:cubicBezTo>
                    <a:pt x="936" y="1889"/>
                    <a:pt x="942" y="1892"/>
                    <a:pt x="948" y="1892"/>
                  </a:cubicBezTo>
                  <a:cubicBezTo>
                    <a:pt x="959" y="1892"/>
                    <a:pt x="965" y="1878"/>
                    <a:pt x="965" y="1869"/>
                  </a:cubicBezTo>
                  <a:cubicBezTo>
                    <a:pt x="679" y="1227"/>
                    <a:pt x="322" y="61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1" name="Google Shape;32081;p48"/>
            <p:cNvSpPr/>
            <p:nvPr/>
          </p:nvSpPr>
          <p:spPr>
            <a:xfrm>
              <a:off x="2024125" y="2601225"/>
              <a:ext cx="59650" cy="116425"/>
            </a:xfrm>
            <a:custGeom>
              <a:avLst/>
              <a:gdLst/>
              <a:ahLst/>
              <a:cxnLst/>
              <a:rect l="l" t="t" r="r" b="b"/>
              <a:pathLst>
                <a:path w="2386" h="4657" extrusionOk="0">
                  <a:moveTo>
                    <a:pt x="26" y="0"/>
                  </a:moveTo>
                  <a:cubicBezTo>
                    <a:pt x="16" y="0"/>
                    <a:pt x="1" y="9"/>
                    <a:pt x="9" y="17"/>
                  </a:cubicBezTo>
                  <a:cubicBezTo>
                    <a:pt x="664" y="1648"/>
                    <a:pt x="1760" y="2994"/>
                    <a:pt x="2355" y="4649"/>
                  </a:cubicBezTo>
                  <a:cubicBezTo>
                    <a:pt x="2355" y="4654"/>
                    <a:pt x="2361" y="4656"/>
                    <a:pt x="2367" y="4656"/>
                  </a:cubicBezTo>
                  <a:cubicBezTo>
                    <a:pt x="2376" y="4656"/>
                    <a:pt x="2386" y="4651"/>
                    <a:pt x="2379" y="4637"/>
                  </a:cubicBezTo>
                  <a:cubicBezTo>
                    <a:pt x="1998" y="2958"/>
                    <a:pt x="807" y="1529"/>
                    <a:pt x="33" y="5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2" name="Google Shape;32082;p48"/>
            <p:cNvSpPr/>
            <p:nvPr/>
          </p:nvSpPr>
          <p:spPr>
            <a:xfrm>
              <a:off x="1970775" y="2593600"/>
              <a:ext cx="26800" cy="72500"/>
            </a:xfrm>
            <a:custGeom>
              <a:avLst/>
              <a:gdLst/>
              <a:ahLst/>
              <a:cxnLst/>
              <a:rect l="l" t="t" r="r" b="b"/>
              <a:pathLst>
                <a:path w="1072" h="2900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012" y="322"/>
                    <a:pt x="977" y="667"/>
                    <a:pt x="774" y="953"/>
                  </a:cubicBezTo>
                  <a:cubicBezTo>
                    <a:pt x="608" y="1179"/>
                    <a:pt x="405" y="1334"/>
                    <a:pt x="274" y="1596"/>
                  </a:cubicBezTo>
                  <a:cubicBezTo>
                    <a:pt x="60" y="1965"/>
                    <a:pt x="0" y="2453"/>
                    <a:pt x="0" y="2882"/>
                  </a:cubicBezTo>
                  <a:cubicBezTo>
                    <a:pt x="0" y="2894"/>
                    <a:pt x="9" y="2900"/>
                    <a:pt x="18" y="2900"/>
                  </a:cubicBezTo>
                  <a:cubicBezTo>
                    <a:pt x="27" y="2900"/>
                    <a:pt x="36" y="2894"/>
                    <a:pt x="36" y="2882"/>
                  </a:cubicBezTo>
                  <a:cubicBezTo>
                    <a:pt x="143" y="2227"/>
                    <a:pt x="179" y="1727"/>
                    <a:pt x="643" y="1203"/>
                  </a:cubicBezTo>
                  <a:cubicBezTo>
                    <a:pt x="941" y="834"/>
                    <a:pt x="1048" y="477"/>
                    <a:pt x="10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3" name="Google Shape;32083;p48"/>
            <p:cNvSpPr/>
            <p:nvPr/>
          </p:nvSpPr>
          <p:spPr>
            <a:xfrm>
              <a:off x="1923750" y="2676825"/>
              <a:ext cx="46950" cy="119375"/>
            </a:xfrm>
            <a:custGeom>
              <a:avLst/>
              <a:gdLst/>
              <a:ahLst/>
              <a:cxnLst/>
              <a:rect l="l" t="t" r="r" b="b"/>
              <a:pathLst>
                <a:path w="1878" h="4775" extrusionOk="0">
                  <a:moveTo>
                    <a:pt x="1872" y="0"/>
                  </a:moveTo>
                  <a:cubicBezTo>
                    <a:pt x="1871" y="0"/>
                    <a:pt x="1869" y="1"/>
                    <a:pt x="1869" y="5"/>
                  </a:cubicBezTo>
                  <a:cubicBezTo>
                    <a:pt x="1877" y="5"/>
                    <a:pt x="1875" y="0"/>
                    <a:pt x="1872" y="0"/>
                  </a:cubicBezTo>
                  <a:close/>
                  <a:moveTo>
                    <a:pt x="1869" y="5"/>
                  </a:moveTo>
                  <a:lnTo>
                    <a:pt x="1869" y="5"/>
                  </a:lnTo>
                  <a:cubicBezTo>
                    <a:pt x="1512" y="1565"/>
                    <a:pt x="0" y="3089"/>
                    <a:pt x="691" y="4768"/>
                  </a:cubicBezTo>
                  <a:cubicBezTo>
                    <a:pt x="691" y="4772"/>
                    <a:pt x="695" y="4775"/>
                    <a:pt x="702" y="4775"/>
                  </a:cubicBezTo>
                  <a:cubicBezTo>
                    <a:pt x="712" y="4775"/>
                    <a:pt x="726" y="4767"/>
                    <a:pt x="726" y="4744"/>
                  </a:cubicBezTo>
                  <a:cubicBezTo>
                    <a:pt x="441" y="3768"/>
                    <a:pt x="679" y="2887"/>
                    <a:pt x="1107" y="1982"/>
                  </a:cubicBezTo>
                  <a:cubicBezTo>
                    <a:pt x="1429" y="1363"/>
                    <a:pt x="1846" y="732"/>
                    <a:pt x="1869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4" name="Google Shape;32084;p48"/>
            <p:cNvSpPr/>
            <p:nvPr/>
          </p:nvSpPr>
          <p:spPr>
            <a:xfrm>
              <a:off x="1941900" y="2803700"/>
              <a:ext cx="58075" cy="213025"/>
            </a:xfrm>
            <a:custGeom>
              <a:avLst/>
              <a:gdLst/>
              <a:ahLst/>
              <a:cxnLst/>
              <a:rect l="l" t="t" r="r" b="b"/>
              <a:pathLst>
                <a:path w="2323" h="8521" extrusionOk="0">
                  <a:moveTo>
                    <a:pt x="10" y="1"/>
                  </a:moveTo>
                  <a:cubicBezTo>
                    <a:pt x="8" y="1"/>
                    <a:pt x="0" y="7"/>
                    <a:pt x="0" y="14"/>
                  </a:cubicBezTo>
                  <a:cubicBezTo>
                    <a:pt x="10" y="4"/>
                    <a:pt x="12" y="1"/>
                    <a:pt x="10" y="1"/>
                  </a:cubicBezTo>
                  <a:close/>
                  <a:moveTo>
                    <a:pt x="0" y="14"/>
                  </a:moveTo>
                  <a:lnTo>
                    <a:pt x="0" y="14"/>
                  </a:lnTo>
                  <a:cubicBezTo>
                    <a:pt x="298" y="907"/>
                    <a:pt x="441" y="1657"/>
                    <a:pt x="465" y="2598"/>
                  </a:cubicBezTo>
                  <a:cubicBezTo>
                    <a:pt x="477" y="3086"/>
                    <a:pt x="536" y="3539"/>
                    <a:pt x="667" y="4027"/>
                  </a:cubicBezTo>
                  <a:cubicBezTo>
                    <a:pt x="1096" y="5527"/>
                    <a:pt x="1691" y="7063"/>
                    <a:pt x="2286" y="8515"/>
                  </a:cubicBezTo>
                  <a:cubicBezTo>
                    <a:pt x="2293" y="8519"/>
                    <a:pt x="2299" y="8520"/>
                    <a:pt x="2304" y="8520"/>
                  </a:cubicBezTo>
                  <a:cubicBezTo>
                    <a:pt x="2316" y="8520"/>
                    <a:pt x="2322" y="8512"/>
                    <a:pt x="2322" y="8503"/>
                  </a:cubicBezTo>
                  <a:cubicBezTo>
                    <a:pt x="1798" y="6896"/>
                    <a:pt x="1001" y="5301"/>
                    <a:pt x="620" y="3646"/>
                  </a:cubicBezTo>
                  <a:cubicBezTo>
                    <a:pt x="477" y="2967"/>
                    <a:pt x="572" y="2277"/>
                    <a:pt x="489" y="1610"/>
                  </a:cubicBezTo>
                  <a:cubicBezTo>
                    <a:pt x="417" y="1062"/>
                    <a:pt x="203" y="526"/>
                    <a:pt x="0" y="1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5" name="Google Shape;32085;p48"/>
            <p:cNvSpPr/>
            <p:nvPr/>
          </p:nvSpPr>
          <p:spPr>
            <a:xfrm>
              <a:off x="2002750" y="3026125"/>
              <a:ext cx="138900" cy="129775"/>
            </a:xfrm>
            <a:custGeom>
              <a:avLst/>
              <a:gdLst/>
              <a:ahLst/>
              <a:cxnLst/>
              <a:rect l="l" t="t" r="r" b="b"/>
              <a:pathLst>
                <a:path w="5556" h="5191" extrusionOk="0">
                  <a:moveTo>
                    <a:pt x="12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388" y="785"/>
                    <a:pt x="829" y="1523"/>
                    <a:pt x="1222" y="2273"/>
                  </a:cubicBezTo>
                  <a:cubicBezTo>
                    <a:pt x="1543" y="2833"/>
                    <a:pt x="1805" y="3524"/>
                    <a:pt x="2234" y="4012"/>
                  </a:cubicBezTo>
                  <a:cubicBezTo>
                    <a:pt x="2948" y="4809"/>
                    <a:pt x="4520" y="5036"/>
                    <a:pt x="5532" y="5190"/>
                  </a:cubicBezTo>
                  <a:cubicBezTo>
                    <a:pt x="5544" y="5190"/>
                    <a:pt x="5555" y="5155"/>
                    <a:pt x="5544" y="5155"/>
                  </a:cubicBezTo>
                  <a:cubicBezTo>
                    <a:pt x="4139" y="4809"/>
                    <a:pt x="2650" y="4619"/>
                    <a:pt x="1876" y="3274"/>
                  </a:cubicBezTo>
                  <a:cubicBezTo>
                    <a:pt x="1257" y="2202"/>
                    <a:pt x="686" y="1083"/>
                    <a:pt x="31" y="23"/>
                  </a:cubicBezTo>
                  <a:cubicBezTo>
                    <a:pt x="26" y="7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6" name="Google Shape;32086;p48"/>
            <p:cNvSpPr/>
            <p:nvPr/>
          </p:nvSpPr>
          <p:spPr>
            <a:xfrm>
              <a:off x="2146275" y="3131825"/>
              <a:ext cx="121050" cy="33500"/>
            </a:xfrm>
            <a:custGeom>
              <a:avLst/>
              <a:gdLst/>
              <a:ahLst/>
              <a:cxnLst/>
              <a:rect l="l" t="t" r="r" b="b"/>
              <a:pathLst>
                <a:path w="4842" h="1340" extrusionOk="0">
                  <a:moveTo>
                    <a:pt x="4793" y="0"/>
                  </a:moveTo>
                  <a:cubicBezTo>
                    <a:pt x="4785" y="0"/>
                    <a:pt x="4777" y="3"/>
                    <a:pt x="4767" y="10"/>
                  </a:cubicBezTo>
                  <a:cubicBezTo>
                    <a:pt x="4410" y="189"/>
                    <a:pt x="4029" y="248"/>
                    <a:pt x="3660" y="403"/>
                  </a:cubicBezTo>
                  <a:cubicBezTo>
                    <a:pt x="3339" y="546"/>
                    <a:pt x="3077" y="784"/>
                    <a:pt x="2779" y="927"/>
                  </a:cubicBezTo>
                  <a:cubicBezTo>
                    <a:pt x="2354" y="1134"/>
                    <a:pt x="1887" y="1238"/>
                    <a:pt x="1420" y="1238"/>
                  </a:cubicBezTo>
                  <a:cubicBezTo>
                    <a:pt x="946" y="1238"/>
                    <a:pt x="472" y="1131"/>
                    <a:pt x="41" y="915"/>
                  </a:cubicBezTo>
                  <a:cubicBezTo>
                    <a:pt x="33" y="907"/>
                    <a:pt x="26" y="904"/>
                    <a:pt x="21" y="904"/>
                  </a:cubicBezTo>
                  <a:cubicBezTo>
                    <a:pt x="2" y="904"/>
                    <a:pt x="1" y="944"/>
                    <a:pt x="29" y="962"/>
                  </a:cubicBezTo>
                  <a:cubicBezTo>
                    <a:pt x="467" y="1195"/>
                    <a:pt x="1049" y="1340"/>
                    <a:pt x="1589" y="1340"/>
                  </a:cubicBezTo>
                  <a:cubicBezTo>
                    <a:pt x="1797" y="1340"/>
                    <a:pt x="1999" y="1318"/>
                    <a:pt x="2184" y="1272"/>
                  </a:cubicBezTo>
                  <a:cubicBezTo>
                    <a:pt x="2517" y="1201"/>
                    <a:pt x="2803" y="986"/>
                    <a:pt x="3101" y="820"/>
                  </a:cubicBezTo>
                  <a:cubicBezTo>
                    <a:pt x="3672" y="498"/>
                    <a:pt x="4232" y="343"/>
                    <a:pt x="4803" y="81"/>
                  </a:cubicBezTo>
                  <a:cubicBezTo>
                    <a:pt x="4842" y="53"/>
                    <a:pt x="4826" y="0"/>
                    <a:pt x="479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7" name="Google Shape;32087;p48"/>
            <p:cNvSpPr/>
            <p:nvPr/>
          </p:nvSpPr>
          <p:spPr>
            <a:xfrm>
              <a:off x="2267825" y="3126650"/>
              <a:ext cx="19675" cy="6775"/>
            </a:xfrm>
            <a:custGeom>
              <a:avLst/>
              <a:gdLst/>
              <a:ahLst/>
              <a:cxnLst/>
              <a:rect l="l" t="t" r="r" b="b"/>
              <a:pathLst>
                <a:path w="787" h="271" extrusionOk="0">
                  <a:moveTo>
                    <a:pt x="329" y="1"/>
                  </a:moveTo>
                  <a:cubicBezTo>
                    <a:pt x="220" y="1"/>
                    <a:pt x="102" y="20"/>
                    <a:pt x="25" y="74"/>
                  </a:cubicBezTo>
                  <a:cubicBezTo>
                    <a:pt x="1" y="98"/>
                    <a:pt x="25" y="134"/>
                    <a:pt x="60" y="134"/>
                  </a:cubicBezTo>
                  <a:cubicBezTo>
                    <a:pt x="167" y="134"/>
                    <a:pt x="261" y="114"/>
                    <a:pt x="367" y="114"/>
                  </a:cubicBezTo>
                  <a:cubicBezTo>
                    <a:pt x="402" y="114"/>
                    <a:pt x="438" y="116"/>
                    <a:pt x="477" y="122"/>
                  </a:cubicBezTo>
                  <a:cubicBezTo>
                    <a:pt x="525" y="134"/>
                    <a:pt x="739" y="193"/>
                    <a:pt x="739" y="241"/>
                  </a:cubicBezTo>
                  <a:lnTo>
                    <a:pt x="739" y="253"/>
                  </a:lnTo>
                  <a:cubicBezTo>
                    <a:pt x="751" y="265"/>
                    <a:pt x="757" y="271"/>
                    <a:pt x="763" y="271"/>
                  </a:cubicBezTo>
                  <a:cubicBezTo>
                    <a:pt x="769" y="271"/>
                    <a:pt x="775" y="265"/>
                    <a:pt x="787" y="253"/>
                  </a:cubicBezTo>
                  <a:lnTo>
                    <a:pt x="787" y="241"/>
                  </a:lnTo>
                  <a:cubicBezTo>
                    <a:pt x="775" y="146"/>
                    <a:pt x="751" y="146"/>
                    <a:pt x="679" y="98"/>
                  </a:cubicBezTo>
                  <a:cubicBezTo>
                    <a:pt x="620" y="62"/>
                    <a:pt x="548" y="38"/>
                    <a:pt x="489" y="15"/>
                  </a:cubicBezTo>
                  <a:cubicBezTo>
                    <a:pt x="443" y="6"/>
                    <a:pt x="388" y="1"/>
                    <a:pt x="3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8" name="Google Shape;32088;p48"/>
            <p:cNvSpPr/>
            <p:nvPr/>
          </p:nvSpPr>
          <p:spPr>
            <a:xfrm>
              <a:off x="2303850" y="3070325"/>
              <a:ext cx="38725" cy="61500"/>
            </a:xfrm>
            <a:custGeom>
              <a:avLst/>
              <a:gdLst/>
              <a:ahLst/>
              <a:cxnLst/>
              <a:rect l="l" t="t" r="r" b="b"/>
              <a:pathLst>
                <a:path w="1549" h="2460" extrusionOk="0">
                  <a:moveTo>
                    <a:pt x="1535" y="0"/>
                  </a:moveTo>
                  <a:cubicBezTo>
                    <a:pt x="1531" y="0"/>
                    <a:pt x="1528" y="2"/>
                    <a:pt x="1524" y="5"/>
                  </a:cubicBezTo>
                  <a:cubicBezTo>
                    <a:pt x="1251" y="541"/>
                    <a:pt x="727" y="767"/>
                    <a:pt x="358" y="1196"/>
                  </a:cubicBezTo>
                  <a:cubicBezTo>
                    <a:pt x="60" y="1541"/>
                    <a:pt x="0" y="1970"/>
                    <a:pt x="0" y="2422"/>
                  </a:cubicBezTo>
                  <a:cubicBezTo>
                    <a:pt x="0" y="2448"/>
                    <a:pt x="14" y="2460"/>
                    <a:pt x="27" y="2460"/>
                  </a:cubicBezTo>
                  <a:cubicBezTo>
                    <a:pt x="38" y="2460"/>
                    <a:pt x="48" y="2451"/>
                    <a:pt x="48" y="2434"/>
                  </a:cubicBezTo>
                  <a:cubicBezTo>
                    <a:pt x="84" y="2149"/>
                    <a:pt x="108" y="1851"/>
                    <a:pt x="227" y="1589"/>
                  </a:cubicBezTo>
                  <a:cubicBezTo>
                    <a:pt x="358" y="1267"/>
                    <a:pt x="608" y="1065"/>
                    <a:pt x="870" y="875"/>
                  </a:cubicBezTo>
                  <a:cubicBezTo>
                    <a:pt x="1167" y="636"/>
                    <a:pt x="1441" y="398"/>
                    <a:pt x="1548" y="17"/>
                  </a:cubicBezTo>
                  <a:cubicBezTo>
                    <a:pt x="1548" y="9"/>
                    <a:pt x="1542" y="0"/>
                    <a:pt x="15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9" name="Google Shape;32089;p48"/>
            <p:cNvSpPr/>
            <p:nvPr/>
          </p:nvSpPr>
          <p:spPr>
            <a:xfrm>
              <a:off x="2322050" y="2778575"/>
              <a:ext cx="80350" cy="285150"/>
            </a:xfrm>
            <a:custGeom>
              <a:avLst/>
              <a:gdLst/>
              <a:ahLst/>
              <a:cxnLst/>
              <a:rect l="l" t="t" r="r" b="b"/>
              <a:pathLst>
                <a:path w="3214" h="11406" extrusionOk="0">
                  <a:moveTo>
                    <a:pt x="54" y="1"/>
                  </a:moveTo>
                  <a:cubicBezTo>
                    <a:pt x="30" y="1"/>
                    <a:pt x="1" y="36"/>
                    <a:pt x="11" y="55"/>
                  </a:cubicBezTo>
                  <a:cubicBezTo>
                    <a:pt x="1142" y="1793"/>
                    <a:pt x="2380" y="3770"/>
                    <a:pt x="2785" y="5841"/>
                  </a:cubicBezTo>
                  <a:cubicBezTo>
                    <a:pt x="3190" y="7901"/>
                    <a:pt x="1904" y="9592"/>
                    <a:pt x="1118" y="11378"/>
                  </a:cubicBezTo>
                  <a:cubicBezTo>
                    <a:pt x="1118" y="11386"/>
                    <a:pt x="1129" y="11405"/>
                    <a:pt x="1144" y="11405"/>
                  </a:cubicBezTo>
                  <a:cubicBezTo>
                    <a:pt x="1150" y="11405"/>
                    <a:pt x="1158" y="11401"/>
                    <a:pt x="1165" y="11390"/>
                  </a:cubicBezTo>
                  <a:cubicBezTo>
                    <a:pt x="2035" y="9747"/>
                    <a:pt x="3213" y="7937"/>
                    <a:pt x="2916" y="6008"/>
                  </a:cubicBezTo>
                  <a:cubicBezTo>
                    <a:pt x="2594" y="3948"/>
                    <a:pt x="1392" y="1603"/>
                    <a:pt x="70" y="7"/>
                  </a:cubicBezTo>
                  <a:cubicBezTo>
                    <a:pt x="66" y="3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0" name="Google Shape;32090;p48"/>
            <p:cNvSpPr/>
            <p:nvPr/>
          </p:nvSpPr>
          <p:spPr>
            <a:xfrm>
              <a:off x="2010650" y="2559075"/>
              <a:ext cx="163450" cy="97050"/>
            </a:xfrm>
            <a:custGeom>
              <a:avLst/>
              <a:gdLst/>
              <a:ahLst/>
              <a:cxnLst/>
              <a:rect l="l" t="t" r="r" b="b"/>
              <a:pathLst>
                <a:path w="6538" h="3882" extrusionOk="0">
                  <a:moveTo>
                    <a:pt x="48" y="1"/>
                  </a:moveTo>
                  <a:cubicBezTo>
                    <a:pt x="13" y="1"/>
                    <a:pt x="1" y="24"/>
                    <a:pt x="36" y="36"/>
                  </a:cubicBezTo>
                  <a:cubicBezTo>
                    <a:pt x="1501" y="512"/>
                    <a:pt x="3430" y="893"/>
                    <a:pt x="4513" y="2084"/>
                  </a:cubicBezTo>
                  <a:cubicBezTo>
                    <a:pt x="5216" y="2834"/>
                    <a:pt x="5394" y="3608"/>
                    <a:pt x="6490" y="3882"/>
                  </a:cubicBezTo>
                  <a:cubicBezTo>
                    <a:pt x="6525" y="3882"/>
                    <a:pt x="6537" y="3834"/>
                    <a:pt x="6502" y="3834"/>
                  </a:cubicBezTo>
                  <a:cubicBezTo>
                    <a:pt x="5228" y="3406"/>
                    <a:pt x="4811" y="2025"/>
                    <a:pt x="3644" y="1346"/>
                  </a:cubicBezTo>
                  <a:cubicBezTo>
                    <a:pt x="2537" y="715"/>
                    <a:pt x="1287" y="32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1" name="Google Shape;32091;p48"/>
            <p:cNvSpPr/>
            <p:nvPr/>
          </p:nvSpPr>
          <p:spPr>
            <a:xfrm>
              <a:off x="2175850" y="2662350"/>
              <a:ext cx="135350" cy="88050"/>
            </a:xfrm>
            <a:custGeom>
              <a:avLst/>
              <a:gdLst/>
              <a:ahLst/>
              <a:cxnLst/>
              <a:rect l="l" t="t" r="r" b="b"/>
              <a:pathLst>
                <a:path w="5414" h="3522" extrusionOk="0">
                  <a:moveTo>
                    <a:pt x="13" y="1"/>
                  </a:moveTo>
                  <a:cubicBezTo>
                    <a:pt x="1" y="1"/>
                    <a:pt x="1" y="37"/>
                    <a:pt x="13" y="37"/>
                  </a:cubicBezTo>
                  <a:cubicBezTo>
                    <a:pt x="1001" y="275"/>
                    <a:pt x="2060" y="358"/>
                    <a:pt x="2989" y="751"/>
                  </a:cubicBezTo>
                  <a:cubicBezTo>
                    <a:pt x="4168" y="1227"/>
                    <a:pt x="4966" y="2358"/>
                    <a:pt x="5370" y="3513"/>
                  </a:cubicBezTo>
                  <a:cubicBezTo>
                    <a:pt x="5370" y="3518"/>
                    <a:pt x="5379" y="3521"/>
                    <a:pt x="5387" y="3521"/>
                  </a:cubicBezTo>
                  <a:cubicBezTo>
                    <a:pt x="5400" y="3521"/>
                    <a:pt x="5413" y="3515"/>
                    <a:pt x="5406" y="3501"/>
                  </a:cubicBezTo>
                  <a:cubicBezTo>
                    <a:pt x="5013" y="834"/>
                    <a:pt x="2180" y="334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2" name="Google Shape;32092;p48"/>
            <p:cNvSpPr/>
            <p:nvPr/>
          </p:nvSpPr>
          <p:spPr>
            <a:xfrm>
              <a:off x="2312175" y="2755400"/>
              <a:ext cx="9775" cy="21400"/>
            </a:xfrm>
            <a:custGeom>
              <a:avLst/>
              <a:gdLst/>
              <a:ahLst/>
              <a:cxnLst/>
              <a:rect l="l" t="t" r="r" b="b"/>
              <a:pathLst>
                <a:path w="391" h="856" extrusionOk="0">
                  <a:moveTo>
                    <a:pt x="16" y="1"/>
                  </a:moveTo>
                  <a:cubicBezTo>
                    <a:pt x="8" y="1"/>
                    <a:pt x="1" y="10"/>
                    <a:pt x="1" y="29"/>
                  </a:cubicBezTo>
                  <a:cubicBezTo>
                    <a:pt x="1" y="172"/>
                    <a:pt x="48" y="315"/>
                    <a:pt x="108" y="434"/>
                  </a:cubicBezTo>
                  <a:cubicBezTo>
                    <a:pt x="167" y="577"/>
                    <a:pt x="227" y="732"/>
                    <a:pt x="346" y="851"/>
                  </a:cubicBezTo>
                  <a:cubicBezTo>
                    <a:pt x="352" y="854"/>
                    <a:pt x="359" y="856"/>
                    <a:pt x="364" y="856"/>
                  </a:cubicBezTo>
                  <a:cubicBezTo>
                    <a:pt x="380" y="856"/>
                    <a:pt x="390" y="845"/>
                    <a:pt x="382" y="827"/>
                  </a:cubicBezTo>
                  <a:cubicBezTo>
                    <a:pt x="346" y="696"/>
                    <a:pt x="275" y="577"/>
                    <a:pt x="239" y="446"/>
                  </a:cubicBezTo>
                  <a:cubicBezTo>
                    <a:pt x="186" y="310"/>
                    <a:pt x="143" y="173"/>
                    <a:pt x="77" y="62"/>
                  </a:cubicBezTo>
                  <a:lnTo>
                    <a:pt x="77" y="62"/>
                  </a:lnTo>
                  <a:cubicBezTo>
                    <a:pt x="76" y="56"/>
                    <a:pt x="75" y="49"/>
                    <a:pt x="72" y="41"/>
                  </a:cubicBezTo>
                  <a:lnTo>
                    <a:pt x="58" y="32"/>
                  </a:lnTo>
                  <a:lnTo>
                    <a:pt x="58" y="32"/>
                  </a:lnTo>
                  <a:cubicBezTo>
                    <a:pt x="55" y="27"/>
                    <a:pt x="52" y="22"/>
                    <a:pt x="48" y="18"/>
                  </a:cubicBezTo>
                  <a:cubicBezTo>
                    <a:pt x="47" y="19"/>
                    <a:pt x="45" y="21"/>
                    <a:pt x="43" y="22"/>
                  </a:cubicBezTo>
                  <a:lnTo>
                    <a:pt x="43" y="22"/>
                  </a:lnTo>
                  <a:lnTo>
                    <a:pt x="36" y="18"/>
                  </a:lnTo>
                  <a:cubicBezTo>
                    <a:pt x="31" y="7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3" name="Google Shape;32093;p48"/>
            <p:cNvSpPr/>
            <p:nvPr/>
          </p:nvSpPr>
          <p:spPr>
            <a:xfrm>
              <a:off x="2078825" y="2701350"/>
              <a:ext cx="14375" cy="35025"/>
            </a:xfrm>
            <a:custGeom>
              <a:avLst/>
              <a:gdLst/>
              <a:ahLst/>
              <a:cxnLst/>
              <a:rect l="l" t="t" r="r" b="b"/>
              <a:pathLst>
                <a:path w="575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227"/>
                    <a:pt x="179" y="417"/>
                    <a:pt x="250" y="644"/>
                  </a:cubicBezTo>
                  <a:cubicBezTo>
                    <a:pt x="357" y="882"/>
                    <a:pt x="429" y="1132"/>
                    <a:pt x="536" y="1394"/>
                  </a:cubicBezTo>
                  <a:cubicBezTo>
                    <a:pt x="540" y="1398"/>
                    <a:pt x="548" y="1401"/>
                    <a:pt x="555" y="1401"/>
                  </a:cubicBezTo>
                  <a:cubicBezTo>
                    <a:pt x="566" y="1401"/>
                    <a:pt x="575" y="1393"/>
                    <a:pt x="560" y="1370"/>
                  </a:cubicBezTo>
                  <a:cubicBezTo>
                    <a:pt x="453" y="929"/>
                    <a:pt x="262" y="394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4" name="Google Shape;32094;p48"/>
            <p:cNvSpPr/>
            <p:nvPr/>
          </p:nvSpPr>
          <p:spPr>
            <a:xfrm>
              <a:off x="2074050" y="2697775"/>
              <a:ext cx="25925" cy="58575"/>
            </a:xfrm>
            <a:custGeom>
              <a:avLst/>
              <a:gdLst/>
              <a:ahLst/>
              <a:cxnLst/>
              <a:rect l="l" t="t" r="r" b="b"/>
              <a:pathLst>
                <a:path w="1037" h="2343" extrusionOk="0">
                  <a:moveTo>
                    <a:pt x="25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22" y="787"/>
                    <a:pt x="620" y="1596"/>
                    <a:pt x="989" y="2334"/>
                  </a:cubicBezTo>
                  <a:cubicBezTo>
                    <a:pt x="999" y="2339"/>
                    <a:pt x="1009" y="2342"/>
                    <a:pt x="1017" y="2342"/>
                  </a:cubicBezTo>
                  <a:cubicBezTo>
                    <a:pt x="1028" y="2342"/>
                    <a:pt x="1037" y="2336"/>
                    <a:pt x="1037" y="2323"/>
                  </a:cubicBezTo>
                  <a:cubicBezTo>
                    <a:pt x="834" y="1513"/>
                    <a:pt x="429" y="715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5" name="Google Shape;32095;p48"/>
            <p:cNvSpPr/>
            <p:nvPr/>
          </p:nvSpPr>
          <p:spPr>
            <a:xfrm>
              <a:off x="2090725" y="2615175"/>
              <a:ext cx="32775" cy="124000"/>
            </a:xfrm>
            <a:custGeom>
              <a:avLst/>
              <a:gdLst/>
              <a:ahLst/>
              <a:cxnLst/>
              <a:rect l="l" t="t" r="r" b="b"/>
              <a:pathLst>
                <a:path w="1311" h="4960" extrusionOk="0">
                  <a:moveTo>
                    <a:pt x="1263" y="1"/>
                  </a:moveTo>
                  <a:cubicBezTo>
                    <a:pt x="1257" y="1"/>
                    <a:pt x="1251" y="7"/>
                    <a:pt x="1251" y="19"/>
                  </a:cubicBezTo>
                  <a:cubicBezTo>
                    <a:pt x="1191" y="1055"/>
                    <a:pt x="953" y="1983"/>
                    <a:pt x="548" y="2936"/>
                  </a:cubicBezTo>
                  <a:cubicBezTo>
                    <a:pt x="251" y="3591"/>
                    <a:pt x="1" y="4245"/>
                    <a:pt x="179" y="4960"/>
                  </a:cubicBezTo>
                  <a:cubicBezTo>
                    <a:pt x="84" y="3864"/>
                    <a:pt x="643" y="3067"/>
                    <a:pt x="977" y="2078"/>
                  </a:cubicBezTo>
                  <a:cubicBezTo>
                    <a:pt x="1203" y="1412"/>
                    <a:pt x="1310" y="709"/>
                    <a:pt x="1274" y="19"/>
                  </a:cubicBezTo>
                  <a:cubicBezTo>
                    <a:pt x="1274" y="7"/>
                    <a:pt x="1269" y="1"/>
                    <a:pt x="1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6" name="Google Shape;32096;p48"/>
            <p:cNvSpPr/>
            <p:nvPr/>
          </p:nvSpPr>
          <p:spPr>
            <a:xfrm>
              <a:off x="2077675" y="2608475"/>
              <a:ext cx="34200" cy="100125"/>
            </a:xfrm>
            <a:custGeom>
              <a:avLst/>
              <a:gdLst/>
              <a:ahLst/>
              <a:cxnLst/>
              <a:rect l="l" t="t" r="r" b="b"/>
              <a:pathLst>
                <a:path w="1368" h="4005" extrusionOk="0">
                  <a:moveTo>
                    <a:pt x="1368" y="1"/>
                  </a:moveTo>
                  <a:cubicBezTo>
                    <a:pt x="963" y="1323"/>
                    <a:pt x="832" y="2811"/>
                    <a:pt x="11" y="3978"/>
                  </a:cubicBezTo>
                  <a:cubicBezTo>
                    <a:pt x="1" y="3987"/>
                    <a:pt x="22" y="4005"/>
                    <a:pt x="37" y="4005"/>
                  </a:cubicBezTo>
                  <a:cubicBezTo>
                    <a:pt x="41" y="4005"/>
                    <a:pt x="44" y="4004"/>
                    <a:pt x="46" y="4001"/>
                  </a:cubicBezTo>
                  <a:cubicBezTo>
                    <a:pt x="487" y="3537"/>
                    <a:pt x="665" y="2906"/>
                    <a:pt x="820" y="2287"/>
                  </a:cubicBezTo>
                  <a:cubicBezTo>
                    <a:pt x="1011" y="1525"/>
                    <a:pt x="1225" y="775"/>
                    <a:pt x="13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7" name="Google Shape;32097;p48"/>
            <p:cNvSpPr/>
            <p:nvPr/>
          </p:nvSpPr>
          <p:spPr>
            <a:xfrm>
              <a:off x="2071825" y="2609525"/>
              <a:ext cx="25475" cy="88500"/>
            </a:xfrm>
            <a:custGeom>
              <a:avLst/>
              <a:gdLst/>
              <a:ahLst/>
              <a:cxnLst/>
              <a:rect l="l" t="t" r="r" b="b"/>
              <a:pathLst>
                <a:path w="1019" h="3540" extrusionOk="0">
                  <a:moveTo>
                    <a:pt x="965" y="1"/>
                  </a:moveTo>
                  <a:cubicBezTo>
                    <a:pt x="956" y="1"/>
                    <a:pt x="947" y="7"/>
                    <a:pt x="947" y="18"/>
                  </a:cubicBezTo>
                  <a:cubicBezTo>
                    <a:pt x="804" y="1257"/>
                    <a:pt x="423" y="2388"/>
                    <a:pt x="6" y="3531"/>
                  </a:cubicBezTo>
                  <a:cubicBezTo>
                    <a:pt x="483" y="2471"/>
                    <a:pt x="1018" y="1197"/>
                    <a:pt x="983" y="18"/>
                  </a:cubicBezTo>
                  <a:cubicBezTo>
                    <a:pt x="983" y="7"/>
                    <a:pt x="974" y="1"/>
                    <a:pt x="965" y="1"/>
                  </a:cubicBezTo>
                  <a:close/>
                  <a:moveTo>
                    <a:pt x="6" y="3531"/>
                  </a:moveTo>
                  <a:lnTo>
                    <a:pt x="6" y="3531"/>
                  </a:lnTo>
                  <a:cubicBezTo>
                    <a:pt x="0" y="3537"/>
                    <a:pt x="0" y="3540"/>
                    <a:pt x="2" y="3540"/>
                  </a:cubicBezTo>
                  <a:cubicBezTo>
                    <a:pt x="3" y="3540"/>
                    <a:pt x="6" y="3537"/>
                    <a:pt x="6" y="353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8" name="Google Shape;32098;p48"/>
            <p:cNvSpPr/>
            <p:nvPr/>
          </p:nvSpPr>
          <p:spPr>
            <a:xfrm>
              <a:off x="2065725" y="2598700"/>
              <a:ext cx="24725" cy="75300"/>
            </a:xfrm>
            <a:custGeom>
              <a:avLst/>
              <a:gdLst/>
              <a:ahLst/>
              <a:cxnLst/>
              <a:rect l="l" t="t" r="r" b="b"/>
              <a:pathLst>
                <a:path w="989" h="3012" extrusionOk="0">
                  <a:moveTo>
                    <a:pt x="968" y="0"/>
                  </a:moveTo>
                  <a:cubicBezTo>
                    <a:pt x="960" y="0"/>
                    <a:pt x="953" y="7"/>
                    <a:pt x="953" y="23"/>
                  </a:cubicBezTo>
                  <a:cubicBezTo>
                    <a:pt x="655" y="1035"/>
                    <a:pt x="369" y="2011"/>
                    <a:pt x="0" y="3011"/>
                  </a:cubicBezTo>
                  <a:lnTo>
                    <a:pt x="12" y="3011"/>
                  </a:lnTo>
                  <a:cubicBezTo>
                    <a:pt x="477" y="2106"/>
                    <a:pt x="846" y="1035"/>
                    <a:pt x="989" y="23"/>
                  </a:cubicBezTo>
                  <a:cubicBezTo>
                    <a:pt x="989" y="10"/>
                    <a:pt x="978" y="0"/>
                    <a:pt x="9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9" name="Google Shape;32099;p48"/>
            <p:cNvSpPr/>
            <p:nvPr/>
          </p:nvSpPr>
          <p:spPr>
            <a:xfrm>
              <a:off x="2055600" y="2590800"/>
              <a:ext cx="26525" cy="70400"/>
            </a:xfrm>
            <a:custGeom>
              <a:avLst/>
              <a:gdLst/>
              <a:ahLst/>
              <a:cxnLst/>
              <a:rect l="l" t="t" r="r" b="b"/>
              <a:pathLst>
                <a:path w="1061" h="2816" extrusionOk="0">
                  <a:moveTo>
                    <a:pt x="1041" y="1"/>
                  </a:moveTo>
                  <a:cubicBezTo>
                    <a:pt x="1038" y="1"/>
                    <a:pt x="1036" y="2"/>
                    <a:pt x="1036" y="5"/>
                  </a:cubicBezTo>
                  <a:cubicBezTo>
                    <a:pt x="703" y="946"/>
                    <a:pt x="382" y="1887"/>
                    <a:pt x="1" y="2803"/>
                  </a:cubicBezTo>
                  <a:cubicBezTo>
                    <a:pt x="1" y="2815"/>
                    <a:pt x="24" y="2815"/>
                    <a:pt x="24" y="2815"/>
                  </a:cubicBezTo>
                  <a:cubicBezTo>
                    <a:pt x="465" y="1946"/>
                    <a:pt x="834" y="970"/>
                    <a:pt x="1060" y="17"/>
                  </a:cubicBezTo>
                  <a:cubicBezTo>
                    <a:pt x="1060" y="9"/>
                    <a:pt x="1048" y="1"/>
                    <a:pt x="10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0" name="Google Shape;32100;p48"/>
            <p:cNvSpPr/>
            <p:nvPr/>
          </p:nvSpPr>
          <p:spPr>
            <a:xfrm>
              <a:off x="2113650" y="2673225"/>
              <a:ext cx="35450" cy="123325"/>
            </a:xfrm>
            <a:custGeom>
              <a:avLst/>
              <a:gdLst/>
              <a:ahLst/>
              <a:cxnLst/>
              <a:rect l="l" t="t" r="r" b="b"/>
              <a:pathLst>
                <a:path w="1418" h="4933" extrusionOk="0">
                  <a:moveTo>
                    <a:pt x="1048" y="1"/>
                  </a:moveTo>
                  <a:cubicBezTo>
                    <a:pt x="1042" y="1"/>
                    <a:pt x="1036" y="7"/>
                    <a:pt x="1036" y="18"/>
                  </a:cubicBezTo>
                  <a:cubicBezTo>
                    <a:pt x="1119" y="935"/>
                    <a:pt x="953" y="1745"/>
                    <a:pt x="691" y="2638"/>
                  </a:cubicBezTo>
                  <a:cubicBezTo>
                    <a:pt x="584" y="2995"/>
                    <a:pt x="477" y="3328"/>
                    <a:pt x="381" y="3686"/>
                  </a:cubicBezTo>
                  <a:cubicBezTo>
                    <a:pt x="322" y="3900"/>
                    <a:pt x="262" y="4090"/>
                    <a:pt x="203" y="4305"/>
                  </a:cubicBezTo>
                  <a:cubicBezTo>
                    <a:pt x="227" y="4495"/>
                    <a:pt x="167" y="4638"/>
                    <a:pt x="0" y="4721"/>
                  </a:cubicBezTo>
                  <a:cubicBezTo>
                    <a:pt x="24" y="4793"/>
                    <a:pt x="36" y="4864"/>
                    <a:pt x="48" y="4924"/>
                  </a:cubicBezTo>
                  <a:cubicBezTo>
                    <a:pt x="48" y="4930"/>
                    <a:pt x="57" y="4933"/>
                    <a:pt x="66" y="4933"/>
                  </a:cubicBezTo>
                  <a:cubicBezTo>
                    <a:pt x="75" y="4933"/>
                    <a:pt x="84" y="4930"/>
                    <a:pt x="84" y="4924"/>
                  </a:cubicBezTo>
                  <a:cubicBezTo>
                    <a:pt x="596" y="3435"/>
                    <a:pt x="1417" y="1602"/>
                    <a:pt x="1060" y="18"/>
                  </a:cubicBezTo>
                  <a:cubicBezTo>
                    <a:pt x="1060" y="7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1" name="Google Shape;32101;p48"/>
            <p:cNvSpPr/>
            <p:nvPr/>
          </p:nvSpPr>
          <p:spPr>
            <a:xfrm>
              <a:off x="2134475" y="2642425"/>
              <a:ext cx="7175" cy="26475"/>
            </a:xfrm>
            <a:custGeom>
              <a:avLst/>
              <a:gdLst/>
              <a:ahLst/>
              <a:cxnLst/>
              <a:rect l="l" t="t" r="r" b="b"/>
              <a:pathLst>
                <a:path w="287" h="1059" extrusionOk="0">
                  <a:moveTo>
                    <a:pt x="275" y="0"/>
                  </a:moveTo>
                  <a:cubicBezTo>
                    <a:pt x="48" y="298"/>
                    <a:pt x="1" y="715"/>
                    <a:pt x="179" y="1048"/>
                  </a:cubicBezTo>
                  <a:cubicBezTo>
                    <a:pt x="187" y="1055"/>
                    <a:pt x="193" y="1058"/>
                    <a:pt x="198" y="1058"/>
                  </a:cubicBezTo>
                  <a:cubicBezTo>
                    <a:pt x="209" y="1058"/>
                    <a:pt x="215" y="1044"/>
                    <a:pt x="215" y="1036"/>
                  </a:cubicBezTo>
                  <a:cubicBezTo>
                    <a:pt x="96" y="679"/>
                    <a:pt x="108" y="334"/>
                    <a:pt x="286" y="12"/>
                  </a:cubicBezTo>
                  <a:cubicBezTo>
                    <a:pt x="286" y="0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2" name="Google Shape;32102;p48"/>
            <p:cNvSpPr/>
            <p:nvPr/>
          </p:nvSpPr>
          <p:spPr>
            <a:xfrm>
              <a:off x="2124950" y="2658000"/>
              <a:ext cx="37400" cy="162225"/>
            </a:xfrm>
            <a:custGeom>
              <a:avLst/>
              <a:gdLst/>
              <a:ahLst/>
              <a:cxnLst/>
              <a:rect l="l" t="t" r="r" b="b"/>
              <a:pathLst>
                <a:path w="1496" h="6489" extrusionOk="0">
                  <a:moveTo>
                    <a:pt x="1490" y="0"/>
                  </a:moveTo>
                  <a:cubicBezTo>
                    <a:pt x="1487" y="0"/>
                    <a:pt x="1482" y="3"/>
                    <a:pt x="1477" y="8"/>
                  </a:cubicBezTo>
                  <a:cubicBezTo>
                    <a:pt x="1037" y="1235"/>
                    <a:pt x="1358" y="2366"/>
                    <a:pt x="1132" y="3604"/>
                  </a:cubicBezTo>
                  <a:cubicBezTo>
                    <a:pt x="965" y="4461"/>
                    <a:pt x="1" y="5604"/>
                    <a:pt x="251" y="6473"/>
                  </a:cubicBezTo>
                  <a:cubicBezTo>
                    <a:pt x="256" y="6483"/>
                    <a:pt x="267" y="6489"/>
                    <a:pt x="277" y="6489"/>
                  </a:cubicBezTo>
                  <a:cubicBezTo>
                    <a:pt x="292" y="6489"/>
                    <a:pt x="305" y="6477"/>
                    <a:pt x="298" y="6450"/>
                  </a:cubicBezTo>
                  <a:cubicBezTo>
                    <a:pt x="132" y="5533"/>
                    <a:pt x="1096" y="4390"/>
                    <a:pt x="1239" y="3449"/>
                  </a:cubicBezTo>
                  <a:cubicBezTo>
                    <a:pt x="1418" y="2282"/>
                    <a:pt x="1179" y="1199"/>
                    <a:pt x="1489" y="20"/>
                  </a:cubicBezTo>
                  <a:cubicBezTo>
                    <a:pt x="1496" y="6"/>
                    <a:pt x="1495" y="0"/>
                    <a:pt x="14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3" name="Google Shape;32103;p48"/>
            <p:cNvSpPr/>
            <p:nvPr/>
          </p:nvSpPr>
          <p:spPr>
            <a:xfrm>
              <a:off x="2135375" y="2675325"/>
              <a:ext cx="43775" cy="158425"/>
            </a:xfrm>
            <a:custGeom>
              <a:avLst/>
              <a:gdLst/>
              <a:ahLst/>
              <a:cxnLst/>
              <a:rect l="l" t="t" r="r" b="b"/>
              <a:pathLst>
                <a:path w="1751" h="6337" extrusionOk="0">
                  <a:moveTo>
                    <a:pt x="1692" y="1"/>
                  </a:moveTo>
                  <a:cubicBezTo>
                    <a:pt x="1687" y="1"/>
                    <a:pt x="1683" y="2"/>
                    <a:pt x="1679" y="6"/>
                  </a:cubicBezTo>
                  <a:cubicBezTo>
                    <a:pt x="1096" y="1077"/>
                    <a:pt x="1679" y="2351"/>
                    <a:pt x="1251" y="3482"/>
                  </a:cubicBezTo>
                  <a:cubicBezTo>
                    <a:pt x="858" y="4471"/>
                    <a:pt x="0" y="5209"/>
                    <a:pt x="60" y="6328"/>
                  </a:cubicBezTo>
                  <a:cubicBezTo>
                    <a:pt x="227" y="5149"/>
                    <a:pt x="1084" y="4364"/>
                    <a:pt x="1429" y="3268"/>
                  </a:cubicBezTo>
                  <a:cubicBezTo>
                    <a:pt x="1751" y="2197"/>
                    <a:pt x="1322" y="1089"/>
                    <a:pt x="1715" y="18"/>
                  </a:cubicBezTo>
                  <a:cubicBezTo>
                    <a:pt x="1715" y="9"/>
                    <a:pt x="1703" y="1"/>
                    <a:pt x="1692" y="1"/>
                  </a:cubicBezTo>
                  <a:close/>
                  <a:moveTo>
                    <a:pt x="60" y="6328"/>
                  </a:moveTo>
                  <a:cubicBezTo>
                    <a:pt x="54" y="6334"/>
                    <a:pt x="54" y="6337"/>
                    <a:pt x="56" y="6337"/>
                  </a:cubicBezTo>
                  <a:cubicBezTo>
                    <a:pt x="57" y="6337"/>
                    <a:pt x="60" y="6334"/>
                    <a:pt x="60" y="632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4" name="Google Shape;32104;p48"/>
            <p:cNvSpPr/>
            <p:nvPr/>
          </p:nvSpPr>
          <p:spPr>
            <a:xfrm>
              <a:off x="2174675" y="2664900"/>
              <a:ext cx="13800" cy="28975"/>
            </a:xfrm>
            <a:custGeom>
              <a:avLst/>
              <a:gdLst/>
              <a:ahLst/>
              <a:cxnLst/>
              <a:rect l="l" t="t" r="r" b="b"/>
              <a:pathLst>
                <a:path w="552" h="1159" extrusionOk="0">
                  <a:moveTo>
                    <a:pt x="541" y="1"/>
                  </a:moveTo>
                  <a:cubicBezTo>
                    <a:pt x="538" y="1"/>
                    <a:pt x="536" y="2"/>
                    <a:pt x="536" y="6"/>
                  </a:cubicBezTo>
                  <a:cubicBezTo>
                    <a:pt x="552" y="6"/>
                    <a:pt x="546" y="1"/>
                    <a:pt x="541" y="1"/>
                  </a:cubicBezTo>
                  <a:close/>
                  <a:moveTo>
                    <a:pt x="536" y="6"/>
                  </a:moveTo>
                  <a:lnTo>
                    <a:pt x="536" y="6"/>
                  </a:lnTo>
                  <a:cubicBezTo>
                    <a:pt x="262" y="256"/>
                    <a:pt x="0" y="768"/>
                    <a:pt x="60" y="1149"/>
                  </a:cubicBezTo>
                  <a:cubicBezTo>
                    <a:pt x="60" y="1155"/>
                    <a:pt x="69" y="1158"/>
                    <a:pt x="77" y="1158"/>
                  </a:cubicBezTo>
                  <a:cubicBezTo>
                    <a:pt x="86" y="1158"/>
                    <a:pt x="95" y="1155"/>
                    <a:pt x="95" y="1149"/>
                  </a:cubicBezTo>
                  <a:cubicBezTo>
                    <a:pt x="155" y="959"/>
                    <a:pt x="155" y="756"/>
                    <a:pt x="226" y="566"/>
                  </a:cubicBezTo>
                  <a:cubicBezTo>
                    <a:pt x="298" y="363"/>
                    <a:pt x="417" y="197"/>
                    <a:pt x="53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5" name="Google Shape;32105;p48"/>
            <p:cNvSpPr/>
            <p:nvPr/>
          </p:nvSpPr>
          <p:spPr>
            <a:xfrm>
              <a:off x="2182100" y="2666500"/>
              <a:ext cx="8850" cy="22300"/>
            </a:xfrm>
            <a:custGeom>
              <a:avLst/>
              <a:gdLst/>
              <a:ahLst/>
              <a:cxnLst/>
              <a:rect l="l" t="t" r="r" b="b"/>
              <a:pathLst>
                <a:path w="354" h="892" extrusionOk="0">
                  <a:moveTo>
                    <a:pt x="338" y="1"/>
                  </a:moveTo>
                  <a:cubicBezTo>
                    <a:pt x="333" y="1"/>
                    <a:pt x="327" y="4"/>
                    <a:pt x="322" y="14"/>
                  </a:cubicBezTo>
                  <a:cubicBezTo>
                    <a:pt x="239" y="145"/>
                    <a:pt x="179" y="299"/>
                    <a:pt x="120" y="466"/>
                  </a:cubicBezTo>
                  <a:cubicBezTo>
                    <a:pt x="84" y="597"/>
                    <a:pt x="1" y="740"/>
                    <a:pt x="25" y="883"/>
                  </a:cubicBezTo>
                  <a:cubicBezTo>
                    <a:pt x="25" y="889"/>
                    <a:pt x="28" y="892"/>
                    <a:pt x="32" y="892"/>
                  </a:cubicBezTo>
                  <a:cubicBezTo>
                    <a:pt x="36" y="892"/>
                    <a:pt x="42" y="889"/>
                    <a:pt x="48" y="883"/>
                  </a:cubicBezTo>
                  <a:cubicBezTo>
                    <a:pt x="120" y="776"/>
                    <a:pt x="144" y="597"/>
                    <a:pt x="179" y="478"/>
                  </a:cubicBezTo>
                  <a:cubicBezTo>
                    <a:pt x="227" y="323"/>
                    <a:pt x="286" y="180"/>
                    <a:pt x="346" y="25"/>
                  </a:cubicBezTo>
                  <a:cubicBezTo>
                    <a:pt x="353" y="11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6" name="Google Shape;32106;p48"/>
            <p:cNvSpPr/>
            <p:nvPr/>
          </p:nvSpPr>
          <p:spPr>
            <a:xfrm>
              <a:off x="2187175" y="2663850"/>
              <a:ext cx="9850" cy="23350"/>
            </a:xfrm>
            <a:custGeom>
              <a:avLst/>
              <a:gdLst/>
              <a:ahLst/>
              <a:cxnLst/>
              <a:rect l="l" t="t" r="r" b="b"/>
              <a:pathLst>
                <a:path w="394" h="934" extrusionOk="0">
                  <a:moveTo>
                    <a:pt x="373" y="0"/>
                  </a:moveTo>
                  <a:cubicBezTo>
                    <a:pt x="367" y="0"/>
                    <a:pt x="362" y="4"/>
                    <a:pt x="357" y="12"/>
                  </a:cubicBezTo>
                  <a:cubicBezTo>
                    <a:pt x="274" y="167"/>
                    <a:pt x="203" y="334"/>
                    <a:pt x="143" y="477"/>
                  </a:cubicBezTo>
                  <a:cubicBezTo>
                    <a:pt x="83" y="608"/>
                    <a:pt x="12" y="763"/>
                    <a:pt x="0" y="905"/>
                  </a:cubicBezTo>
                  <a:cubicBezTo>
                    <a:pt x="0" y="923"/>
                    <a:pt x="13" y="934"/>
                    <a:pt x="24" y="934"/>
                  </a:cubicBezTo>
                  <a:cubicBezTo>
                    <a:pt x="29" y="934"/>
                    <a:pt x="33" y="932"/>
                    <a:pt x="36" y="929"/>
                  </a:cubicBezTo>
                  <a:cubicBezTo>
                    <a:pt x="131" y="810"/>
                    <a:pt x="179" y="643"/>
                    <a:pt x="238" y="512"/>
                  </a:cubicBezTo>
                  <a:cubicBezTo>
                    <a:pt x="286" y="346"/>
                    <a:pt x="345" y="191"/>
                    <a:pt x="393" y="36"/>
                  </a:cubicBezTo>
                  <a:cubicBezTo>
                    <a:pt x="393" y="13"/>
                    <a:pt x="383" y="0"/>
                    <a:pt x="37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7" name="Google Shape;32107;p48"/>
            <p:cNvSpPr/>
            <p:nvPr/>
          </p:nvSpPr>
          <p:spPr>
            <a:xfrm>
              <a:off x="2153950" y="2676950"/>
              <a:ext cx="57350" cy="180775"/>
            </a:xfrm>
            <a:custGeom>
              <a:avLst/>
              <a:gdLst/>
              <a:ahLst/>
              <a:cxnLst/>
              <a:rect l="l" t="t" r="r" b="b"/>
              <a:pathLst>
                <a:path w="2294" h="7231" extrusionOk="0">
                  <a:moveTo>
                    <a:pt x="2294" y="0"/>
                  </a:moveTo>
                  <a:cubicBezTo>
                    <a:pt x="1710" y="1239"/>
                    <a:pt x="1698" y="2620"/>
                    <a:pt x="1234" y="3894"/>
                  </a:cubicBezTo>
                  <a:cubicBezTo>
                    <a:pt x="829" y="5013"/>
                    <a:pt x="210" y="6013"/>
                    <a:pt x="8" y="7192"/>
                  </a:cubicBezTo>
                  <a:cubicBezTo>
                    <a:pt x="0" y="7213"/>
                    <a:pt x="32" y="7230"/>
                    <a:pt x="58" y="7230"/>
                  </a:cubicBezTo>
                  <a:cubicBezTo>
                    <a:pt x="76" y="7230"/>
                    <a:pt x="91" y="7223"/>
                    <a:pt x="91" y="7204"/>
                  </a:cubicBezTo>
                  <a:cubicBezTo>
                    <a:pt x="329" y="5918"/>
                    <a:pt x="1020" y="4846"/>
                    <a:pt x="1401" y="3632"/>
                  </a:cubicBezTo>
                  <a:cubicBezTo>
                    <a:pt x="1782" y="2429"/>
                    <a:pt x="1817" y="1155"/>
                    <a:pt x="22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8" name="Google Shape;32108;p48"/>
            <p:cNvSpPr/>
            <p:nvPr/>
          </p:nvSpPr>
          <p:spPr>
            <a:xfrm>
              <a:off x="2161375" y="2741125"/>
              <a:ext cx="57875" cy="130825"/>
            </a:xfrm>
            <a:custGeom>
              <a:avLst/>
              <a:gdLst/>
              <a:ahLst/>
              <a:cxnLst/>
              <a:rect l="l" t="t" r="r" b="b"/>
              <a:pathLst>
                <a:path w="2315" h="5233" extrusionOk="0">
                  <a:moveTo>
                    <a:pt x="2290" y="0"/>
                  </a:moveTo>
                  <a:cubicBezTo>
                    <a:pt x="2284" y="0"/>
                    <a:pt x="2277" y="2"/>
                    <a:pt x="2270" y="5"/>
                  </a:cubicBezTo>
                  <a:cubicBezTo>
                    <a:pt x="1699" y="815"/>
                    <a:pt x="1711" y="1862"/>
                    <a:pt x="1199" y="2720"/>
                  </a:cubicBezTo>
                  <a:cubicBezTo>
                    <a:pt x="711" y="3565"/>
                    <a:pt x="223" y="4232"/>
                    <a:pt x="8" y="5196"/>
                  </a:cubicBezTo>
                  <a:cubicBezTo>
                    <a:pt x="1" y="5219"/>
                    <a:pt x="18" y="5232"/>
                    <a:pt x="31" y="5232"/>
                  </a:cubicBezTo>
                  <a:cubicBezTo>
                    <a:pt x="38" y="5232"/>
                    <a:pt x="44" y="5228"/>
                    <a:pt x="44" y="5220"/>
                  </a:cubicBezTo>
                  <a:cubicBezTo>
                    <a:pt x="330" y="4172"/>
                    <a:pt x="949" y="3446"/>
                    <a:pt x="1425" y="2505"/>
                  </a:cubicBezTo>
                  <a:cubicBezTo>
                    <a:pt x="1830" y="1720"/>
                    <a:pt x="1889" y="815"/>
                    <a:pt x="2306" y="17"/>
                  </a:cubicBezTo>
                  <a:cubicBezTo>
                    <a:pt x="2315" y="9"/>
                    <a:pt x="2305" y="0"/>
                    <a:pt x="22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9" name="Google Shape;32109;p48"/>
            <p:cNvSpPr/>
            <p:nvPr/>
          </p:nvSpPr>
          <p:spPr>
            <a:xfrm>
              <a:off x="2220800" y="2680400"/>
              <a:ext cx="20575" cy="54125"/>
            </a:xfrm>
            <a:custGeom>
              <a:avLst/>
              <a:gdLst/>
              <a:ahLst/>
              <a:cxnLst/>
              <a:rect l="l" t="t" r="r" b="b"/>
              <a:pathLst>
                <a:path w="823" h="2165" extrusionOk="0">
                  <a:moveTo>
                    <a:pt x="808" y="1"/>
                  </a:moveTo>
                  <a:cubicBezTo>
                    <a:pt x="805" y="1"/>
                    <a:pt x="801" y="2"/>
                    <a:pt x="798" y="5"/>
                  </a:cubicBezTo>
                  <a:cubicBezTo>
                    <a:pt x="465" y="660"/>
                    <a:pt x="179" y="1422"/>
                    <a:pt x="1" y="2136"/>
                  </a:cubicBezTo>
                  <a:cubicBezTo>
                    <a:pt x="1" y="2156"/>
                    <a:pt x="8" y="2165"/>
                    <a:pt x="16" y="2165"/>
                  </a:cubicBezTo>
                  <a:cubicBezTo>
                    <a:pt x="23" y="2165"/>
                    <a:pt x="31" y="2159"/>
                    <a:pt x="36" y="2148"/>
                  </a:cubicBezTo>
                  <a:cubicBezTo>
                    <a:pt x="179" y="1815"/>
                    <a:pt x="286" y="1434"/>
                    <a:pt x="417" y="1077"/>
                  </a:cubicBezTo>
                  <a:cubicBezTo>
                    <a:pt x="560" y="720"/>
                    <a:pt x="703" y="386"/>
                    <a:pt x="822" y="29"/>
                  </a:cubicBezTo>
                  <a:cubicBezTo>
                    <a:pt x="822" y="12"/>
                    <a:pt x="816" y="1"/>
                    <a:pt x="8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0" name="Google Shape;32110;p48"/>
            <p:cNvSpPr/>
            <p:nvPr/>
          </p:nvSpPr>
          <p:spPr>
            <a:xfrm>
              <a:off x="2233975" y="2677125"/>
              <a:ext cx="19200" cy="28975"/>
            </a:xfrm>
            <a:custGeom>
              <a:avLst/>
              <a:gdLst/>
              <a:ahLst/>
              <a:cxnLst/>
              <a:rect l="l" t="t" r="r" b="b"/>
              <a:pathLst>
                <a:path w="768" h="1159" extrusionOk="0">
                  <a:moveTo>
                    <a:pt x="757" y="0"/>
                  </a:moveTo>
                  <a:cubicBezTo>
                    <a:pt x="754" y="0"/>
                    <a:pt x="751" y="2"/>
                    <a:pt x="748" y="5"/>
                  </a:cubicBezTo>
                  <a:cubicBezTo>
                    <a:pt x="462" y="339"/>
                    <a:pt x="200" y="732"/>
                    <a:pt x="9" y="1124"/>
                  </a:cubicBezTo>
                  <a:cubicBezTo>
                    <a:pt x="1" y="1141"/>
                    <a:pt x="22" y="1158"/>
                    <a:pt x="40" y="1158"/>
                  </a:cubicBezTo>
                  <a:cubicBezTo>
                    <a:pt x="47" y="1158"/>
                    <a:pt x="53" y="1155"/>
                    <a:pt x="57" y="1148"/>
                  </a:cubicBezTo>
                  <a:cubicBezTo>
                    <a:pt x="307" y="815"/>
                    <a:pt x="581" y="410"/>
                    <a:pt x="759" y="17"/>
                  </a:cubicBezTo>
                  <a:cubicBezTo>
                    <a:pt x="768" y="9"/>
                    <a:pt x="764" y="0"/>
                    <a:pt x="7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1" name="Google Shape;32111;p48"/>
            <p:cNvSpPr/>
            <p:nvPr/>
          </p:nvSpPr>
          <p:spPr>
            <a:xfrm>
              <a:off x="2240150" y="2681325"/>
              <a:ext cx="14250" cy="24775"/>
            </a:xfrm>
            <a:custGeom>
              <a:avLst/>
              <a:gdLst/>
              <a:ahLst/>
              <a:cxnLst/>
              <a:rect l="l" t="t" r="r" b="b"/>
              <a:pathLst>
                <a:path w="570" h="991" extrusionOk="0">
                  <a:moveTo>
                    <a:pt x="533" y="1"/>
                  </a:moveTo>
                  <a:cubicBezTo>
                    <a:pt x="530" y="1"/>
                    <a:pt x="527" y="2"/>
                    <a:pt x="524" y="4"/>
                  </a:cubicBezTo>
                  <a:cubicBezTo>
                    <a:pt x="286" y="254"/>
                    <a:pt x="48" y="623"/>
                    <a:pt x="0" y="968"/>
                  </a:cubicBezTo>
                  <a:cubicBezTo>
                    <a:pt x="0" y="977"/>
                    <a:pt x="17" y="990"/>
                    <a:pt x="28" y="990"/>
                  </a:cubicBezTo>
                  <a:cubicBezTo>
                    <a:pt x="33" y="990"/>
                    <a:pt x="36" y="988"/>
                    <a:pt x="36" y="980"/>
                  </a:cubicBezTo>
                  <a:cubicBezTo>
                    <a:pt x="120" y="837"/>
                    <a:pt x="167" y="683"/>
                    <a:pt x="239" y="540"/>
                  </a:cubicBezTo>
                  <a:cubicBezTo>
                    <a:pt x="334" y="361"/>
                    <a:pt x="441" y="194"/>
                    <a:pt x="560" y="28"/>
                  </a:cubicBezTo>
                  <a:cubicBezTo>
                    <a:pt x="570" y="18"/>
                    <a:pt x="548" y="1"/>
                    <a:pt x="53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2" name="Google Shape;32112;p48"/>
            <p:cNvSpPr/>
            <p:nvPr/>
          </p:nvSpPr>
          <p:spPr>
            <a:xfrm>
              <a:off x="2172750" y="2680700"/>
              <a:ext cx="83800" cy="202150"/>
            </a:xfrm>
            <a:custGeom>
              <a:avLst/>
              <a:gdLst/>
              <a:ahLst/>
              <a:cxnLst/>
              <a:rect l="l" t="t" r="r" b="b"/>
              <a:pathLst>
                <a:path w="3352" h="8086" extrusionOk="0">
                  <a:moveTo>
                    <a:pt x="3344" y="0"/>
                  </a:moveTo>
                  <a:cubicBezTo>
                    <a:pt x="3342" y="0"/>
                    <a:pt x="3339" y="6"/>
                    <a:pt x="3339" y="17"/>
                  </a:cubicBezTo>
                  <a:cubicBezTo>
                    <a:pt x="2923" y="1446"/>
                    <a:pt x="2518" y="2851"/>
                    <a:pt x="1923" y="4220"/>
                  </a:cubicBezTo>
                  <a:cubicBezTo>
                    <a:pt x="1363" y="5518"/>
                    <a:pt x="601" y="6720"/>
                    <a:pt x="18" y="8018"/>
                  </a:cubicBezTo>
                  <a:cubicBezTo>
                    <a:pt x="1" y="8052"/>
                    <a:pt x="37" y="8085"/>
                    <a:pt x="73" y="8085"/>
                  </a:cubicBezTo>
                  <a:cubicBezTo>
                    <a:pt x="88" y="8085"/>
                    <a:pt x="102" y="8080"/>
                    <a:pt x="113" y="8066"/>
                  </a:cubicBezTo>
                  <a:cubicBezTo>
                    <a:pt x="1553" y="5637"/>
                    <a:pt x="2863" y="2803"/>
                    <a:pt x="3351" y="29"/>
                  </a:cubicBezTo>
                  <a:cubicBezTo>
                    <a:pt x="3351" y="9"/>
                    <a:pt x="3348" y="0"/>
                    <a:pt x="33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3" name="Google Shape;32113;p48"/>
            <p:cNvSpPr/>
            <p:nvPr/>
          </p:nvSpPr>
          <p:spPr>
            <a:xfrm>
              <a:off x="2188650" y="2819050"/>
              <a:ext cx="41100" cy="80475"/>
            </a:xfrm>
            <a:custGeom>
              <a:avLst/>
              <a:gdLst/>
              <a:ahLst/>
              <a:cxnLst/>
              <a:rect l="l" t="t" r="r" b="b"/>
              <a:pathLst>
                <a:path w="1644" h="3219" extrusionOk="0">
                  <a:moveTo>
                    <a:pt x="1624" y="0"/>
                  </a:moveTo>
                  <a:cubicBezTo>
                    <a:pt x="1618" y="0"/>
                    <a:pt x="1612" y="3"/>
                    <a:pt x="1608" y="8"/>
                  </a:cubicBezTo>
                  <a:cubicBezTo>
                    <a:pt x="1096" y="1067"/>
                    <a:pt x="263" y="2020"/>
                    <a:pt x="1" y="3198"/>
                  </a:cubicBezTo>
                  <a:cubicBezTo>
                    <a:pt x="1" y="3212"/>
                    <a:pt x="9" y="3218"/>
                    <a:pt x="16" y="3218"/>
                  </a:cubicBezTo>
                  <a:cubicBezTo>
                    <a:pt x="20" y="3218"/>
                    <a:pt x="24" y="3215"/>
                    <a:pt x="24" y="3210"/>
                  </a:cubicBezTo>
                  <a:cubicBezTo>
                    <a:pt x="358" y="2615"/>
                    <a:pt x="584" y="1984"/>
                    <a:pt x="929" y="1401"/>
                  </a:cubicBezTo>
                  <a:cubicBezTo>
                    <a:pt x="1191" y="948"/>
                    <a:pt x="1560" y="543"/>
                    <a:pt x="1644" y="31"/>
                  </a:cubicBezTo>
                  <a:cubicBezTo>
                    <a:pt x="1644" y="9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4" name="Google Shape;32114;p48"/>
            <p:cNvSpPr/>
            <p:nvPr/>
          </p:nvSpPr>
          <p:spPr>
            <a:xfrm>
              <a:off x="2230500" y="2703350"/>
              <a:ext cx="49475" cy="111375"/>
            </a:xfrm>
            <a:custGeom>
              <a:avLst/>
              <a:gdLst/>
              <a:ahLst/>
              <a:cxnLst/>
              <a:rect l="l" t="t" r="r" b="b"/>
              <a:pathLst>
                <a:path w="1979" h="4455" extrusionOk="0">
                  <a:moveTo>
                    <a:pt x="1940" y="1"/>
                  </a:moveTo>
                  <a:cubicBezTo>
                    <a:pt x="1933" y="1"/>
                    <a:pt x="1926" y="5"/>
                    <a:pt x="1922" y="16"/>
                  </a:cubicBezTo>
                  <a:cubicBezTo>
                    <a:pt x="1565" y="635"/>
                    <a:pt x="1327" y="1302"/>
                    <a:pt x="1125" y="1980"/>
                  </a:cubicBezTo>
                  <a:cubicBezTo>
                    <a:pt x="839" y="2838"/>
                    <a:pt x="470" y="3635"/>
                    <a:pt x="17" y="4421"/>
                  </a:cubicBezTo>
                  <a:cubicBezTo>
                    <a:pt x="1" y="4438"/>
                    <a:pt x="7" y="4455"/>
                    <a:pt x="17" y="4455"/>
                  </a:cubicBezTo>
                  <a:cubicBezTo>
                    <a:pt x="21" y="4455"/>
                    <a:pt x="26" y="4452"/>
                    <a:pt x="29" y="4445"/>
                  </a:cubicBezTo>
                  <a:cubicBezTo>
                    <a:pt x="910" y="3076"/>
                    <a:pt x="1220" y="1468"/>
                    <a:pt x="1970" y="40"/>
                  </a:cubicBezTo>
                  <a:cubicBezTo>
                    <a:pt x="1978" y="23"/>
                    <a:pt x="1958" y="1"/>
                    <a:pt x="19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5" name="Google Shape;32115;p48"/>
            <p:cNvSpPr/>
            <p:nvPr/>
          </p:nvSpPr>
          <p:spPr>
            <a:xfrm>
              <a:off x="2204525" y="2747200"/>
              <a:ext cx="96075" cy="179925"/>
            </a:xfrm>
            <a:custGeom>
              <a:avLst/>
              <a:gdLst/>
              <a:ahLst/>
              <a:cxnLst/>
              <a:rect l="l" t="t" r="r" b="b"/>
              <a:pathLst>
                <a:path w="3843" h="7197" extrusionOk="0">
                  <a:moveTo>
                    <a:pt x="3819" y="0"/>
                  </a:moveTo>
                  <a:cubicBezTo>
                    <a:pt x="2318" y="2215"/>
                    <a:pt x="1009" y="4656"/>
                    <a:pt x="9" y="7144"/>
                  </a:cubicBezTo>
                  <a:cubicBezTo>
                    <a:pt x="1" y="7176"/>
                    <a:pt x="24" y="7197"/>
                    <a:pt x="48" y="7197"/>
                  </a:cubicBezTo>
                  <a:cubicBezTo>
                    <a:pt x="60" y="7197"/>
                    <a:pt x="72" y="7192"/>
                    <a:pt x="80" y="7180"/>
                  </a:cubicBezTo>
                  <a:cubicBezTo>
                    <a:pt x="1247" y="4739"/>
                    <a:pt x="2485" y="2370"/>
                    <a:pt x="3842" y="12"/>
                  </a:cubicBezTo>
                  <a:cubicBezTo>
                    <a:pt x="3842" y="12"/>
                    <a:pt x="3842" y="0"/>
                    <a:pt x="38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6" name="Google Shape;32116;p48"/>
            <p:cNvSpPr/>
            <p:nvPr/>
          </p:nvSpPr>
          <p:spPr>
            <a:xfrm>
              <a:off x="2254225" y="2744225"/>
              <a:ext cx="55300" cy="92850"/>
            </a:xfrm>
            <a:custGeom>
              <a:avLst/>
              <a:gdLst/>
              <a:ahLst/>
              <a:cxnLst/>
              <a:rect l="l" t="t" r="r" b="b"/>
              <a:pathLst>
                <a:path w="2212" h="3714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271" y="1131"/>
                    <a:pt x="866" y="2512"/>
                    <a:pt x="9" y="3691"/>
                  </a:cubicBezTo>
                  <a:cubicBezTo>
                    <a:pt x="1" y="3699"/>
                    <a:pt x="10" y="3713"/>
                    <a:pt x="16" y="3713"/>
                  </a:cubicBezTo>
                  <a:cubicBezTo>
                    <a:pt x="19" y="3713"/>
                    <a:pt x="21" y="3710"/>
                    <a:pt x="21" y="3703"/>
                  </a:cubicBezTo>
                  <a:cubicBezTo>
                    <a:pt x="438" y="3239"/>
                    <a:pt x="676" y="2691"/>
                    <a:pt x="950" y="2131"/>
                  </a:cubicBezTo>
                  <a:cubicBezTo>
                    <a:pt x="1307" y="1369"/>
                    <a:pt x="1723" y="691"/>
                    <a:pt x="22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7" name="Google Shape;32117;p48"/>
            <p:cNvSpPr/>
            <p:nvPr/>
          </p:nvSpPr>
          <p:spPr>
            <a:xfrm>
              <a:off x="2216575" y="2776575"/>
              <a:ext cx="111350" cy="187875"/>
            </a:xfrm>
            <a:custGeom>
              <a:avLst/>
              <a:gdLst/>
              <a:ahLst/>
              <a:cxnLst/>
              <a:rect l="l" t="t" r="r" b="b"/>
              <a:pathLst>
                <a:path w="4454" h="7515" extrusionOk="0">
                  <a:moveTo>
                    <a:pt x="4428" y="1"/>
                  </a:moveTo>
                  <a:cubicBezTo>
                    <a:pt x="4425" y="1"/>
                    <a:pt x="4422" y="2"/>
                    <a:pt x="4420" y="4"/>
                  </a:cubicBezTo>
                  <a:cubicBezTo>
                    <a:pt x="3908" y="552"/>
                    <a:pt x="3682" y="1266"/>
                    <a:pt x="3265" y="1873"/>
                  </a:cubicBezTo>
                  <a:cubicBezTo>
                    <a:pt x="2872" y="2457"/>
                    <a:pt x="2372" y="2957"/>
                    <a:pt x="2015" y="3552"/>
                  </a:cubicBezTo>
                  <a:cubicBezTo>
                    <a:pt x="1265" y="4826"/>
                    <a:pt x="860" y="6231"/>
                    <a:pt x="27" y="7457"/>
                  </a:cubicBezTo>
                  <a:cubicBezTo>
                    <a:pt x="1" y="7492"/>
                    <a:pt x="19" y="7514"/>
                    <a:pt x="35" y="7514"/>
                  </a:cubicBezTo>
                  <a:cubicBezTo>
                    <a:pt x="42" y="7514"/>
                    <a:pt x="47" y="7511"/>
                    <a:pt x="50" y="7505"/>
                  </a:cubicBezTo>
                  <a:cubicBezTo>
                    <a:pt x="979" y="6421"/>
                    <a:pt x="1336" y="5005"/>
                    <a:pt x="2015" y="3766"/>
                  </a:cubicBezTo>
                  <a:cubicBezTo>
                    <a:pt x="2396" y="3100"/>
                    <a:pt x="2896" y="2540"/>
                    <a:pt x="3313" y="1921"/>
                  </a:cubicBezTo>
                  <a:cubicBezTo>
                    <a:pt x="3730" y="1314"/>
                    <a:pt x="3980" y="611"/>
                    <a:pt x="4444" y="28"/>
                  </a:cubicBezTo>
                  <a:cubicBezTo>
                    <a:pt x="4454" y="18"/>
                    <a:pt x="4440" y="1"/>
                    <a:pt x="442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8" name="Google Shape;32118;p48"/>
            <p:cNvSpPr/>
            <p:nvPr/>
          </p:nvSpPr>
          <p:spPr>
            <a:xfrm>
              <a:off x="2231225" y="2908100"/>
              <a:ext cx="43100" cy="75575"/>
            </a:xfrm>
            <a:custGeom>
              <a:avLst/>
              <a:gdLst/>
              <a:ahLst/>
              <a:cxnLst/>
              <a:rect l="l" t="t" r="r" b="b"/>
              <a:pathLst>
                <a:path w="1724" h="3023" extrusionOk="0">
                  <a:moveTo>
                    <a:pt x="1707" y="1"/>
                  </a:moveTo>
                  <a:cubicBezTo>
                    <a:pt x="1705" y="1"/>
                    <a:pt x="1703" y="2"/>
                    <a:pt x="1703" y="6"/>
                  </a:cubicBezTo>
                  <a:cubicBezTo>
                    <a:pt x="1310" y="387"/>
                    <a:pt x="1119" y="887"/>
                    <a:pt x="905" y="1363"/>
                  </a:cubicBezTo>
                  <a:cubicBezTo>
                    <a:pt x="774" y="1696"/>
                    <a:pt x="631" y="2018"/>
                    <a:pt x="417" y="2303"/>
                  </a:cubicBezTo>
                  <a:cubicBezTo>
                    <a:pt x="238" y="2542"/>
                    <a:pt x="60" y="2708"/>
                    <a:pt x="0" y="3006"/>
                  </a:cubicBezTo>
                  <a:cubicBezTo>
                    <a:pt x="0" y="3014"/>
                    <a:pt x="6" y="3023"/>
                    <a:pt x="10" y="3023"/>
                  </a:cubicBezTo>
                  <a:cubicBezTo>
                    <a:pt x="11" y="3023"/>
                    <a:pt x="12" y="3021"/>
                    <a:pt x="12" y="3018"/>
                  </a:cubicBezTo>
                  <a:cubicBezTo>
                    <a:pt x="215" y="2506"/>
                    <a:pt x="655" y="2137"/>
                    <a:pt x="893" y="1637"/>
                  </a:cubicBezTo>
                  <a:cubicBezTo>
                    <a:pt x="1167" y="1077"/>
                    <a:pt x="1358" y="529"/>
                    <a:pt x="1715" y="29"/>
                  </a:cubicBezTo>
                  <a:cubicBezTo>
                    <a:pt x="1723" y="12"/>
                    <a:pt x="1713" y="1"/>
                    <a:pt x="1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9" name="Google Shape;32119;p48"/>
            <p:cNvSpPr/>
            <p:nvPr/>
          </p:nvSpPr>
          <p:spPr>
            <a:xfrm>
              <a:off x="2274975" y="2794750"/>
              <a:ext cx="67050" cy="109925"/>
            </a:xfrm>
            <a:custGeom>
              <a:avLst/>
              <a:gdLst/>
              <a:ahLst/>
              <a:cxnLst/>
              <a:rect l="l" t="t" r="r" b="b"/>
              <a:pathLst>
                <a:path w="2682" h="4397" extrusionOk="0">
                  <a:moveTo>
                    <a:pt x="2625" y="1"/>
                  </a:moveTo>
                  <a:cubicBezTo>
                    <a:pt x="2612" y="1"/>
                    <a:pt x="2598" y="5"/>
                    <a:pt x="2584" y="15"/>
                  </a:cubicBezTo>
                  <a:cubicBezTo>
                    <a:pt x="2084" y="670"/>
                    <a:pt x="1763" y="1432"/>
                    <a:pt x="1358" y="2158"/>
                  </a:cubicBezTo>
                  <a:cubicBezTo>
                    <a:pt x="965" y="2932"/>
                    <a:pt x="477" y="3670"/>
                    <a:pt x="0" y="4397"/>
                  </a:cubicBezTo>
                  <a:cubicBezTo>
                    <a:pt x="1036" y="3039"/>
                    <a:pt x="1691" y="1468"/>
                    <a:pt x="2656" y="63"/>
                  </a:cubicBezTo>
                  <a:cubicBezTo>
                    <a:pt x="2681" y="29"/>
                    <a:pt x="2658" y="1"/>
                    <a:pt x="26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0" name="Google Shape;32120;p48"/>
            <p:cNvSpPr/>
            <p:nvPr/>
          </p:nvSpPr>
          <p:spPr>
            <a:xfrm>
              <a:off x="2243425" y="2924925"/>
              <a:ext cx="50225" cy="98850"/>
            </a:xfrm>
            <a:custGeom>
              <a:avLst/>
              <a:gdLst/>
              <a:ahLst/>
              <a:cxnLst/>
              <a:rect l="l" t="t" r="r" b="b"/>
              <a:pathLst>
                <a:path w="2009" h="3954" extrusionOk="0">
                  <a:moveTo>
                    <a:pt x="1986" y="1"/>
                  </a:moveTo>
                  <a:cubicBezTo>
                    <a:pt x="1980" y="1"/>
                    <a:pt x="1972" y="4"/>
                    <a:pt x="1965" y="11"/>
                  </a:cubicBezTo>
                  <a:cubicBezTo>
                    <a:pt x="1524" y="726"/>
                    <a:pt x="1108" y="1476"/>
                    <a:pt x="703" y="2226"/>
                  </a:cubicBezTo>
                  <a:cubicBezTo>
                    <a:pt x="405" y="2773"/>
                    <a:pt x="84" y="3321"/>
                    <a:pt x="0" y="3940"/>
                  </a:cubicBezTo>
                  <a:cubicBezTo>
                    <a:pt x="14" y="3947"/>
                    <a:pt x="36" y="3954"/>
                    <a:pt x="52" y="3954"/>
                  </a:cubicBezTo>
                  <a:cubicBezTo>
                    <a:pt x="63" y="3954"/>
                    <a:pt x="72" y="3950"/>
                    <a:pt x="72" y="3940"/>
                  </a:cubicBezTo>
                  <a:cubicBezTo>
                    <a:pt x="215" y="3119"/>
                    <a:pt x="715" y="2428"/>
                    <a:pt x="1108" y="1714"/>
                  </a:cubicBezTo>
                  <a:cubicBezTo>
                    <a:pt x="1417" y="1154"/>
                    <a:pt x="1715" y="583"/>
                    <a:pt x="2001" y="23"/>
                  </a:cubicBezTo>
                  <a:cubicBezTo>
                    <a:pt x="2009" y="15"/>
                    <a:pt x="2000" y="1"/>
                    <a:pt x="19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1" name="Google Shape;32121;p48"/>
            <p:cNvSpPr/>
            <p:nvPr/>
          </p:nvSpPr>
          <p:spPr>
            <a:xfrm>
              <a:off x="2298300" y="2815850"/>
              <a:ext cx="56400" cy="102650"/>
            </a:xfrm>
            <a:custGeom>
              <a:avLst/>
              <a:gdLst/>
              <a:ahLst/>
              <a:cxnLst/>
              <a:rect l="l" t="t" r="r" b="b"/>
              <a:pathLst>
                <a:path w="2256" h="4106" extrusionOk="0">
                  <a:moveTo>
                    <a:pt x="2223" y="0"/>
                  </a:moveTo>
                  <a:cubicBezTo>
                    <a:pt x="2216" y="0"/>
                    <a:pt x="2208" y="2"/>
                    <a:pt x="2199" y="5"/>
                  </a:cubicBezTo>
                  <a:cubicBezTo>
                    <a:pt x="1246" y="1171"/>
                    <a:pt x="603" y="2743"/>
                    <a:pt x="8" y="4100"/>
                  </a:cubicBezTo>
                  <a:cubicBezTo>
                    <a:pt x="758" y="2755"/>
                    <a:pt x="1258" y="1231"/>
                    <a:pt x="2246" y="40"/>
                  </a:cubicBezTo>
                  <a:cubicBezTo>
                    <a:pt x="2255" y="14"/>
                    <a:pt x="2244" y="0"/>
                    <a:pt x="2223" y="0"/>
                  </a:cubicBezTo>
                  <a:close/>
                  <a:moveTo>
                    <a:pt x="8" y="4100"/>
                  </a:moveTo>
                  <a:cubicBezTo>
                    <a:pt x="0" y="4100"/>
                    <a:pt x="3" y="4106"/>
                    <a:pt x="5" y="4106"/>
                  </a:cubicBezTo>
                  <a:cubicBezTo>
                    <a:pt x="7" y="4106"/>
                    <a:pt x="8" y="4104"/>
                    <a:pt x="8" y="410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2" name="Google Shape;32122;p48"/>
            <p:cNvSpPr/>
            <p:nvPr/>
          </p:nvSpPr>
          <p:spPr>
            <a:xfrm>
              <a:off x="2250275" y="3011425"/>
              <a:ext cx="21875" cy="40600"/>
            </a:xfrm>
            <a:custGeom>
              <a:avLst/>
              <a:gdLst/>
              <a:ahLst/>
              <a:cxnLst/>
              <a:rect l="l" t="t" r="r" b="b"/>
              <a:pathLst>
                <a:path w="875" h="1624" extrusionOk="0">
                  <a:moveTo>
                    <a:pt x="831" y="1"/>
                  </a:moveTo>
                  <a:cubicBezTo>
                    <a:pt x="821" y="1"/>
                    <a:pt x="809" y="5"/>
                    <a:pt x="798" y="16"/>
                  </a:cubicBezTo>
                  <a:cubicBezTo>
                    <a:pt x="441" y="456"/>
                    <a:pt x="215" y="1087"/>
                    <a:pt x="0" y="1623"/>
                  </a:cubicBezTo>
                  <a:cubicBezTo>
                    <a:pt x="310" y="1147"/>
                    <a:pt x="703" y="599"/>
                    <a:pt x="858" y="40"/>
                  </a:cubicBezTo>
                  <a:cubicBezTo>
                    <a:pt x="874" y="23"/>
                    <a:pt x="856" y="1"/>
                    <a:pt x="8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3" name="Google Shape;32123;p48"/>
            <p:cNvSpPr/>
            <p:nvPr/>
          </p:nvSpPr>
          <p:spPr>
            <a:xfrm>
              <a:off x="2278850" y="2851725"/>
              <a:ext cx="90425" cy="154500"/>
            </a:xfrm>
            <a:custGeom>
              <a:avLst/>
              <a:gdLst/>
              <a:ahLst/>
              <a:cxnLst/>
              <a:rect l="l" t="t" r="r" b="b"/>
              <a:pathLst>
                <a:path w="3617" h="6180" extrusionOk="0">
                  <a:moveTo>
                    <a:pt x="3576" y="1"/>
                  </a:moveTo>
                  <a:cubicBezTo>
                    <a:pt x="3570" y="1"/>
                    <a:pt x="3564" y="4"/>
                    <a:pt x="3560" y="10"/>
                  </a:cubicBezTo>
                  <a:cubicBezTo>
                    <a:pt x="2179" y="1891"/>
                    <a:pt x="881" y="3987"/>
                    <a:pt x="0" y="6166"/>
                  </a:cubicBezTo>
                  <a:cubicBezTo>
                    <a:pt x="0" y="6173"/>
                    <a:pt x="12" y="6180"/>
                    <a:pt x="22" y="6180"/>
                  </a:cubicBezTo>
                  <a:cubicBezTo>
                    <a:pt x="30" y="6180"/>
                    <a:pt x="36" y="6176"/>
                    <a:pt x="36" y="6166"/>
                  </a:cubicBezTo>
                  <a:cubicBezTo>
                    <a:pt x="1060" y="3999"/>
                    <a:pt x="2358" y="2082"/>
                    <a:pt x="3608" y="46"/>
                  </a:cubicBezTo>
                  <a:cubicBezTo>
                    <a:pt x="3616" y="20"/>
                    <a:pt x="3594" y="1"/>
                    <a:pt x="357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4" name="Google Shape;32124;p48"/>
            <p:cNvSpPr/>
            <p:nvPr/>
          </p:nvSpPr>
          <p:spPr>
            <a:xfrm>
              <a:off x="2265225" y="3031650"/>
              <a:ext cx="22500" cy="42800"/>
            </a:xfrm>
            <a:custGeom>
              <a:avLst/>
              <a:gdLst/>
              <a:ahLst/>
              <a:cxnLst/>
              <a:rect l="l" t="t" r="r" b="b"/>
              <a:pathLst>
                <a:path w="900" h="1712" extrusionOk="0">
                  <a:moveTo>
                    <a:pt x="847" y="0"/>
                  </a:moveTo>
                  <a:cubicBezTo>
                    <a:pt x="840" y="0"/>
                    <a:pt x="834" y="2"/>
                    <a:pt x="831" y="5"/>
                  </a:cubicBezTo>
                  <a:cubicBezTo>
                    <a:pt x="664" y="243"/>
                    <a:pt x="569" y="528"/>
                    <a:pt x="450" y="790"/>
                  </a:cubicBezTo>
                  <a:cubicBezTo>
                    <a:pt x="295" y="1088"/>
                    <a:pt x="129" y="1374"/>
                    <a:pt x="9" y="1671"/>
                  </a:cubicBezTo>
                  <a:cubicBezTo>
                    <a:pt x="1" y="1698"/>
                    <a:pt x="25" y="1712"/>
                    <a:pt x="43" y="1712"/>
                  </a:cubicBezTo>
                  <a:cubicBezTo>
                    <a:pt x="49" y="1712"/>
                    <a:pt x="54" y="1710"/>
                    <a:pt x="57" y="1707"/>
                  </a:cubicBezTo>
                  <a:cubicBezTo>
                    <a:pt x="236" y="1457"/>
                    <a:pt x="390" y="1171"/>
                    <a:pt x="521" y="886"/>
                  </a:cubicBezTo>
                  <a:cubicBezTo>
                    <a:pt x="652" y="624"/>
                    <a:pt x="831" y="338"/>
                    <a:pt x="891" y="40"/>
                  </a:cubicBezTo>
                  <a:cubicBezTo>
                    <a:pt x="899" y="14"/>
                    <a:pt x="868" y="0"/>
                    <a:pt x="8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5" name="Google Shape;32125;p48"/>
            <p:cNvSpPr/>
            <p:nvPr/>
          </p:nvSpPr>
          <p:spPr>
            <a:xfrm>
              <a:off x="2292825" y="2880825"/>
              <a:ext cx="87900" cy="145300"/>
            </a:xfrm>
            <a:custGeom>
              <a:avLst/>
              <a:gdLst/>
              <a:ahLst/>
              <a:cxnLst/>
              <a:rect l="l" t="t" r="r" b="b"/>
              <a:pathLst>
                <a:path w="3516" h="5812" extrusionOk="0">
                  <a:moveTo>
                    <a:pt x="3489" y="0"/>
                  </a:moveTo>
                  <a:cubicBezTo>
                    <a:pt x="3480" y="0"/>
                    <a:pt x="3470" y="4"/>
                    <a:pt x="3466" y="13"/>
                  </a:cubicBezTo>
                  <a:cubicBezTo>
                    <a:pt x="2382" y="1930"/>
                    <a:pt x="727" y="3728"/>
                    <a:pt x="1" y="5811"/>
                  </a:cubicBezTo>
                  <a:lnTo>
                    <a:pt x="13" y="5811"/>
                  </a:lnTo>
                  <a:cubicBezTo>
                    <a:pt x="1049" y="3847"/>
                    <a:pt x="2692" y="2097"/>
                    <a:pt x="3501" y="25"/>
                  </a:cubicBezTo>
                  <a:cubicBezTo>
                    <a:pt x="3516" y="10"/>
                    <a:pt x="3503" y="0"/>
                    <a:pt x="34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6" name="Google Shape;32126;p48"/>
            <p:cNvSpPr/>
            <p:nvPr/>
          </p:nvSpPr>
          <p:spPr>
            <a:xfrm>
              <a:off x="2368300" y="2888250"/>
              <a:ext cx="15950" cy="28450"/>
            </a:xfrm>
            <a:custGeom>
              <a:avLst/>
              <a:gdLst/>
              <a:ahLst/>
              <a:cxnLst/>
              <a:rect l="l" t="t" r="r" b="b"/>
              <a:pathLst>
                <a:path w="638" h="1138" extrusionOk="0">
                  <a:moveTo>
                    <a:pt x="605" y="1"/>
                  </a:moveTo>
                  <a:cubicBezTo>
                    <a:pt x="596" y="1"/>
                    <a:pt x="589" y="5"/>
                    <a:pt x="589" y="14"/>
                  </a:cubicBezTo>
                  <a:cubicBezTo>
                    <a:pt x="482" y="216"/>
                    <a:pt x="399" y="430"/>
                    <a:pt x="292" y="621"/>
                  </a:cubicBezTo>
                  <a:cubicBezTo>
                    <a:pt x="208" y="788"/>
                    <a:pt x="101" y="942"/>
                    <a:pt x="18" y="1109"/>
                  </a:cubicBezTo>
                  <a:cubicBezTo>
                    <a:pt x="1" y="1127"/>
                    <a:pt x="15" y="1138"/>
                    <a:pt x="29" y="1138"/>
                  </a:cubicBezTo>
                  <a:cubicBezTo>
                    <a:pt x="34" y="1138"/>
                    <a:pt x="39" y="1136"/>
                    <a:pt x="42" y="1133"/>
                  </a:cubicBezTo>
                  <a:cubicBezTo>
                    <a:pt x="316" y="835"/>
                    <a:pt x="506" y="383"/>
                    <a:pt x="637" y="26"/>
                  </a:cubicBezTo>
                  <a:cubicBezTo>
                    <a:pt x="637" y="11"/>
                    <a:pt x="619" y="1"/>
                    <a:pt x="60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7" name="Google Shape;32127;p48"/>
            <p:cNvSpPr/>
            <p:nvPr/>
          </p:nvSpPr>
          <p:spPr>
            <a:xfrm>
              <a:off x="2374100" y="2891250"/>
              <a:ext cx="13700" cy="22775"/>
            </a:xfrm>
            <a:custGeom>
              <a:avLst/>
              <a:gdLst/>
              <a:ahLst/>
              <a:cxnLst/>
              <a:rect l="l" t="t" r="r" b="b"/>
              <a:pathLst>
                <a:path w="548" h="911" extrusionOk="0">
                  <a:moveTo>
                    <a:pt x="524" y="1"/>
                  </a:moveTo>
                  <a:cubicBezTo>
                    <a:pt x="322" y="251"/>
                    <a:pt x="96" y="584"/>
                    <a:pt x="0" y="894"/>
                  </a:cubicBezTo>
                  <a:cubicBezTo>
                    <a:pt x="0" y="902"/>
                    <a:pt x="12" y="911"/>
                    <a:pt x="23" y="911"/>
                  </a:cubicBezTo>
                  <a:cubicBezTo>
                    <a:pt x="28" y="911"/>
                    <a:pt x="32" y="909"/>
                    <a:pt x="36" y="906"/>
                  </a:cubicBezTo>
                  <a:cubicBezTo>
                    <a:pt x="143" y="775"/>
                    <a:pt x="203" y="608"/>
                    <a:pt x="286" y="465"/>
                  </a:cubicBezTo>
                  <a:cubicBezTo>
                    <a:pt x="381" y="310"/>
                    <a:pt x="465" y="168"/>
                    <a:pt x="536" y="13"/>
                  </a:cubicBezTo>
                  <a:cubicBezTo>
                    <a:pt x="548" y="1"/>
                    <a:pt x="536" y="1"/>
                    <a:pt x="5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8" name="Google Shape;32128;p48"/>
            <p:cNvSpPr/>
            <p:nvPr/>
          </p:nvSpPr>
          <p:spPr>
            <a:xfrm>
              <a:off x="2373800" y="2902275"/>
              <a:ext cx="11325" cy="18900"/>
            </a:xfrm>
            <a:custGeom>
              <a:avLst/>
              <a:gdLst/>
              <a:ahLst/>
              <a:cxnLst/>
              <a:rect l="l" t="t" r="r" b="b"/>
              <a:pathLst>
                <a:path w="453" h="756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62" y="215"/>
                    <a:pt x="96" y="465"/>
                    <a:pt x="0" y="739"/>
                  </a:cubicBezTo>
                  <a:cubicBezTo>
                    <a:pt x="0" y="747"/>
                    <a:pt x="6" y="755"/>
                    <a:pt x="18" y="755"/>
                  </a:cubicBezTo>
                  <a:cubicBezTo>
                    <a:pt x="23" y="755"/>
                    <a:pt x="29" y="754"/>
                    <a:pt x="36" y="750"/>
                  </a:cubicBezTo>
                  <a:cubicBezTo>
                    <a:pt x="179" y="512"/>
                    <a:pt x="298" y="262"/>
                    <a:pt x="4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9" name="Google Shape;32129;p48"/>
            <p:cNvSpPr/>
            <p:nvPr/>
          </p:nvSpPr>
          <p:spPr>
            <a:xfrm>
              <a:off x="2375275" y="2908125"/>
              <a:ext cx="11950" cy="21225"/>
            </a:xfrm>
            <a:custGeom>
              <a:avLst/>
              <a:gdLst/>
              <a:ahLst/>
              <a:cxnLst/>
              <a:rect l="l" t="t" r="r" b="b"/>
              <a:pathLst>
                <a:path w="478" h="849" extrusionOk="0">
                  <a:moveTo>
                    <a:pt x="462" y="0"/>
                  </a:moveTo>
                  <a:cubicBezTo>
                    <a:pt x="459" y="0"/>
                    <a:pt x="456" y="2"/>
                    <a:pt x="453" y="5"/>
                  </a:cubicBezTo>
                  <a:cubicBezTo>
                    <a:pt x="287" y="266"/>
                    <a:pt x="96" y="528"/>
                    <a:pt x="1" y="826"/>
                  </a:cubicBezTo>
                  <a:cubicBezTo>
                    <a:pt x="1" y="834"/>
                    <a:pt x="7" y="848"/>
                    <a:pt x="18" y="848"/>
                  </a:cubicBezTo>
                  <a:cubicBezTo>
                    <a:pt x="23" y="848"/>
                    <a:pt x="29" y="845"/>
                    <a:pt x="37" y="838"/>
                  </a:cubicBezTo>
                  <a:cubicBezTo>
                    <a:pt x="191" y="588"/>
                    <a:pt x="334" y="290"/>
                    <a:pt x="477" y="40"/>
                  </a:cubicBezTo>
                  <a:cubicBezTo>
                    <a:pt x="477" y="13"/>
                    <a:pt x="470" y="0"/>
                    <a:pt x="46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0" name="Google Shape;32130;p48"/>
            <p:cNvSpPr/>
            <p:nvPr/>
          </p:nvSpPr>
          <p:spPr>
            <a:xfrm>
              <a:off x="2274725" y="2923250"/>
              <a:ext cx="115625" cy="168575"/>
            </a:xfrm>
            <a:custGeom>
              <a:avLst/>
              <a:gdLst/>
              <a:ahLst/>
              <a:cxnLst/>
              <a:rect l="l" t="t" r="r" b="b"/>
              <a:pathLst>
                <a:path w="4625" h="6743" extrusionOk="0">
                  <a:moveTo>
                    <a:pt x="4623" y="1"/>
                  </a:moveTo>
                  <a:cubicBezTo>
                    <a:pt x="4621" y="1"/>
                    <a:pt x="4618" y="7"/>
                    <a:pt x="4618" y="19"/>
                  </a:cubicBezTo>
                  <a:cubicBezTo>
                    <a:pt x="4624" y="7"/>
                    <a:pt x="4624" y="1"/>
                    <a:pt x="4623" y="1"/>
                  </a:cubicBezTo>
                  <a:close/>
                  <a:moveTo>
                    <a:pt x="4618" y="19"/>
                  </a:moveTo>
                  <a:lnTo>
                    <a:pt x="4618" y="19"/>
                  </a:lnTo>
                  <a:cubicBezTo>
                    <a:pt x="4059" y="1221"/>
                    <a:pt x="3201" y="2245"/>
                    <a:pt x="2332" y="3245"/>
                  </a:cubicBezTo>
                  <a:cubicBezTo>
                    <a:pt x="1439" y="4281"/>
                    <a:pt x="725" y="5400"/>
                    <a:pt x="34" y="6603"/>
                  </a:cubicBezTo>
                  <a:cubicBezTo>
                    <a:pt x="1" y="6670"/>
                    <a:pt x="62" y="6743"/>
                    <a:pt x="113" y="6743"/>
                  </a:cubicBezTo>
                  <a:cubicBezTo>
                    <a:pt x="135" y="6743"/>
                    <a:pt x="155" y="6730"/>
                    <a:pt x="165" y="6698"/>
                  </a:cubicBezTo>
                  <a:cubicBezTo>
                    <a:pt x="880" y="5412"/>
                    <a:pt x="1630" y="4138"/>
                    <a:pt x="2582" y="3019"/>
                  </a:cubicBezTo>
                  <a:cubicBezTo>
                    <a:pt x="3380" y="2078"/>
                    <a:pt x="4190" y="1185"/>
                    <a:pt x="4618" y="1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1" name="Google Shape;32131;p48"/>
            <p:cNvSpPr/>
            <p:nvPr/>
          </p:nvSpPr>
          <p:spPr>
            <a:xfrm>
              <a:off x="2284275" y="2974700"/>
              <a:ext cx="106850" cy="131700"/>
            </a:xfrm>
            <a:custGeom>
              <a:avLst/>
              <a:gdLst/>
              <a:ahLst/>
              <a:cxnLst/>
              <a:rect l="l" t="t" r="r" b="b"/>
              <a:pathLst>
                <a:path w="4274" h="5268" extrusionOk="0">
                  <a:moveTo>
                    <a:pt x="4199" y="1"/>
                  </a:moveTo>
                  <a:cubicBezTo>
                    <a:pt x="4185" y="1"/>
                    <a:pt x="4172" y="6"/>
                    <a:pt x="4165" y="20"/>
                  </a:cubicBezTo>
                  <a:cubicBezTo>
                    <a:pt x="3569" y="1116"/>
                    <a:pt x="2676" y="1890"/>
                    <a:pt x="1843" y="2795"/>
                  </a:cubicBezTo>
                  <a:cubicBezTo>
                    <a:pt x="1152" y="3557"/>
                    <a:pt x="652" y="4450"/>
                    <a:pt x="9" y="5235"/>
                  </a:cubicBezTo>
                  <a:cubicBezTo>
                    <a:pt x="0" y="5244"/>
                    <a:pt x="26" y="5267"/>
                    <a:pt x="44" y="5267"/>
                  </a:cubicBezTo>
                  <a:cubicBezTo>
                    <a:pt x="49" y="5267"/>
                    <a:pt x="54" y="5265"/>
                    <a:pt x="57" y="5259"/>
                  </a:cubicBezTo>
                  <a:cubicBezTo>
                    <a:pt x="914" y="4366"/>
                    <a:pt x="1462" y="3247"/>
                    <a:pt x="2355" y="2354"/>
                  </a:cubicBezTo>
                  <a:cubicBezTo>
                    <a:pt x="3069" y="1652"/>
                    <a:pt x="3819" y="985"/>
                    <a:pt x="4248" y="68"/>
                  </a:cubicBezTo>
                  <a:cubicBezTo>
                    <a:pt x="4273" y="34"/>
                    <a:pt x="4233" y="1"/>
                    <a:pt x="41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2" name="Google Shape;32132;p48"/>
            <p:cNvSpPr/>
            <p:nvPr/>
          </p:nvSpPr>
          <p:spPr>
            <a:xfrm>
              <a:off x="2289250" y="3030325"/>
              <a:ext cx="74375" cy="87475"/>
            </a:xfrm>
            <a:custGeom>
              <a:avLst/>
              <a:gdLst/>
              <a:ahLst/>
              <a:cxnLst/>
              <a:rect l="l" t="t" r="r" b="b"/>
              <a:pathLst>
                <a:path w="2975" h="3499" extrusionOk="0">
                  <a:moveTo>
                    <a:pt x="2930" y="0"/>
                  </a:moveTo>
                  <a:cubicBezTo>
                    <a:pt x="2921" y="0"/>
                    <a:pt x="2913" y="3"/>
                    <a:pt x="2906" y="10"/>
                  </a:cubicBezTo>
                  <a:cubicBezTo>
                    <a:pt x="2454" y="546"/>
                    <a:pt x="1894" y="903"/>
                    <a:pt x="1489" y="1498"/>
                  </a:cubicBezTo>
                  <a:cubicBezTo>
                    <a:pt x="1037" y="2177"/>
                    <a:pt x="406" y="2784"/>
                    <a:pt x="1" y="3498"/>
                  </a:cubicBezTo>
                  <a:cubicBezTo>
                    <a:pt x="668" y="3082"/>
                    <a:pt x="1156" y="2344"/>
                    <a:pt x="1585" y="1701"/>
                  </a:cubicBezTo>
                  <a:cubicBezTo>
                    <a:pt x="1989" y="1105"/>
                    <a:pt x="2680" y="701"/>
                    <a:pt x="2966" y="46"/>
                  </a:cubicBezTo>
                  <a:cubicBezTo>
                    <a:pt x="2974" y="20"/>
                    <a:pt x="2952" y="0"/>
                    <a:pt x="29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3" name="Google Shape;32133;p48"/>
            <p:cNvSpPr/>
            <p:nvPr/>
          </p:nvSpPr>
          <p:spPr>
            <a:xfrm>
              <a:off x="2280225" y="2961500"/>
              <a:ext cx="114425" cy="140075"/>
            </a:xfrm>
            <a:custGeom>
              <a:avLst/>
              <a:gdLst/>
              <a:ahLst/>
              <a:cxnLst/>
              <a:rect l="l" t="t" r="r" b="b"/>
              <a:pathLst>
                <a:path w="4577" h="5603" extrusionOk="0">
                  <a:moveTo>
                    <a:pt x="4577" y="1"/>
                  </a:moveTo>
                  <a:lnTo>
                    <a:pt x="4577" y="1"/>
                  </a:lnTo>
                  <a:cubicBezTo>
                    <a:pt x="3839" y="1120"/>
                    <a:pt x="3065" y="2025"/>
                    <a:pt x="2076" y="2942"/>
                  </a:cubicBezTo>
                  <a:cubicBezTo>
                    <a:pt x="1279" y="3727"/>
                    <a:pt x="814" y="4728"/>
                    <a:pt x="41" y="5525"/>
                  </a:cubicBezTo>
                  <a:cubicBezTo>
                    <a:pt x="0" y="5555"/>
                    <a:pt x="36" y="5602"/>
                    <a:pt x="77" y="5602"/>
                  </a:cubicBezTo>
                  <a:cubicBezTo>
                    <a:pt x="85" y="5602"/>
                    <a:pt x="92" y="5600"/>
                    <a:pt x="100" y="5597"/>
                  </a:cubicBezTo>
                  <a:cubicBezTo>
                    <a:pt x="469" y="5228"/>
                    <a:pt x="731" y="4811"/>
                    <a:pt x="1017" y="4358"/>
                  </a:cubicBezTo>
                  <a:cubicBezTo>
                    <a:pt x="1434" y="3704"/>
                    <a:pt x="1957" y="3180"/>
                    <a:pt x="2529" y="2644"/>
                  </a:cubicBezTo>
                  <a:cubicBezTo>
                    <a:pt x="3374" y="1858"/>
                    <a:pt x="4053" y="1048"/>
                    <a:pt x="45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4" name="Google Shape;32134;p48"/>
            <p:cNvSpPr/>
            <p:nvPr/>
          </p:nvSpPr>
          <p:spPr>
            <a:xfrm>
              <a:off x="2284850" y="3071925"/>
              <a:ext cx="22000" cy="31600"/>
            </a:xfrm>
            <a:custGeom>
              <a:avLst/>
              <a:gdLst/>
              <a:ahLst/>
              <a:cxnLst/>
              <a:rect l="l" t="t" r="r" b="b"/>
              <a:pathLst>
                <a:path w="880" h="1264" extrusionOk="0">
                  <a:moveTo>
                    <a:pt x="844" y="1"/>
                  </a:moveTo>
                  <a:cubicBezTo>
                    <a:pt x="701" y="168"/>
                    <a:pt x="582" y="358"/>
                    <a:pt x="463" y="561"/>
                  </a:cubicBezTo>
                  <a:cubicBezTo>
                    <a:pt x="342" y="747"/>
                    <a:pt x="202" y="943"/>
                    <a:pt x="69" y="1121"/>
                  </a:cubicBezTo>
                  <a:lnTo>
                    <a:pt x="69" y="1121"/>
                  </a:lnTo>
                  <a:cubicBezTo>
                    <a:pt x="59" y="1132"/>
                    <a:pt x="52" y="1141"/>
                    <a:pt x="45" y="1153"/>
                  </a:cubicBezTo>
                  <a:lnTo>
                    <a:pt x="45" y="1153"/>
                  </a:lnTo>
                  <a:cubicBezTo>
                    <a:pt x="41" y="1158"/>
                    <a:pt x="38" y="1163"/>
                    <a:pt x="34" y="1168"/>
                  </a:cubicBezTo>
                  <a:cubicBezTo>
                    <a:pt x="35" y="1168"/>
                    <a:pt x="36" y="1169"/>
                    <a:pt x="38" y="1169"/>
                  </a:cubicBezTo>
                  <a:lnTo>
                    <a:pt x="38" y="1169"/>
                  </a:lnTo>
                  <a:cubicBezTo>
                    <a:pt x="37" y="1173"/>
                    <a:pt x="35" y="1176"/>
                    <a:pt x="34" y="1180"/>
                  </a:cubicBezTo>
                  <a:cubicBezTo>
                    <a:pt x="0" y="1222"/>
                    <a:pt x="38" y="1264"/>
                    <a:pt x="76" y="1264"/>
                  </a:cubicBezTo>
                  <a:cubicBezTo>
                    <a:pt x="91" y="1264"/>
                    <a:pt x="107" y="1257"/>
                    <a:pt x="117" y="1239"/>
                  </a:cubicBezTo>
                  <a:cubicBezTo>
                    <a:pt x="124" y="1230"/>
                    <a:pt x="131" y="1222"/>
                    <a:pt x="138" y="1213"/>
                  </a:cubicBezTo>
                  <a:lnTo>
                    <a:pt x="138" y="1213"/>
                  </a:lnTo>
                  <a:cubicBezTo>
                    <a:pt x="139" y="1214"/>
                    <a:pt x="140" y="1215"/>
                    <a:pt x="141" y="1215"/>
                  </a:cubicBezTo>
                  <a:lnTo>
                    <a:pt x="141" y="1208"/>
                  </a:lnTo>
                  <a:lnTo>
                    <a:pt x="141" y="1208"/>
                  </a:lnTo>
                  <a:cubicBezTo>
                    <a:pt x="411" y="858"/>
                    <a:pt x="740" y="452"/>
                    <a:pt x="868" y="13"/>
                  </a:cubicBezTo>
                  <a:cubicBezTo>
                    <a:pt x="879" y="1"/>
                    <a:pt x="868" y="1"/>
                    <a:pt x="8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5" name="Google Shape;32135;p48"/>
            <p:cNvSpPr/>
            <p:nvPr/>
          </p:nvSpPr>
          <p:spPr>
            <a:xfrm>
              <a:off x="2281050" y="3044975"/>
              <a:ext cx="44575" cy="61900"/>
            </a:xfrm>
            <a:custGeom>
              <a:avLst/>
              <a:gdLst/>
              <a:ahLst/>
              <a:cxnLst/>
              <a:rect l="l" t="t" r="r" b="b"/>
              <a:pathLst>
                <a:path w="1783" h="2476" extrusionOk="0">
                  <a:moveTo>
                    <a:pt x="1740" y="1"/>
                  </a:moveTo>
                  <a:cubicBezTo>
                    <a:pt x="1722" y="1"/>
                    <a:pt x="1703" y="10"/>
                    <a:pt x="1698" y="31"/>
                  </a:cubicBezTo>
                  <a:cubicBezTo>
                    <a:pt x="1517" y="385"/>
                    <a:pt x="1281" y="685"/>
                    <a:pt x="1042" y="992"/>
                  </a:cubicBezTo>
                  <a:lnTo>
                    <a:pt x="1042" y="992"/>
                  </a:lnTo>
                  <a:cubicBezTo>
                    <a:pt x="640" y="1360"/>
                    <a:pt x="359" y="1889"/>
                    <a:pt x="82" y="2335"/>
                  </a:cubicBezTo>
                  <a:lnTo>
                    <a:pt x="82" y="2335"/>
                  </a:lnTo>
                  <a:cubicBezTo>
                    <a:pt x="69" y="2349"/>
                    <a:pt x="56" y="2363"/>
                    <a:pt x="43" y="2377"/>
                  </a:cubicBezTo>
                  <a:cubicBezTo>
                    <a:pt x="0" y="2420"/>
                    <a:pt x="51" y="2476"/>
                    <a:pt x="100" y="2476"/>
                  </a:cubicBezTo>
                  <a:cubicBezTo>
                    <a:pt x="119" y="2476"/>
                    <a:pt x="137" y="2468"/>
                    <a:pt x="150" y="2448"/>
                  </a:cubicBezTo>
                  <a:cubicBezTo>
                    <a:pt x="153" y="2444"/>
                    <a:pt x="156" y="2440"/>
                    <a:pt x="159" y="2435"/>
                  </a:cubicBezTo>
                  <a:lnTo>
                    <a:pt x="159" y="2435"/>
                  </a:lnTo>
                  <a:cubicBezTo>
                    <a:pt x="160" y="2436"/>
                    <a:pt x="161" y="2436"/>
                    <a:pt x="162" y="2436"/>
                  </a:cubicBezTo>
                  <a:cubicBezTo>
                    <a:pt x="164" y="2432"/>
                    <a:pt x="166" y="2428"/>
                    <a:pt x="167" y="2424"/>
                  </a:cubicBezTo>
                  <a:lnTo>
                    <a:pt x="167" y="2424"/>
                  </a:lnTo>
                  <a:cubicBezTo>
                    <a:pt x="443" y="2029"/>
                    <a:pt x="685" y="1629"/>
                    <a:pt x="968" y="1253"/>
                  </a:cubicBezTo>
                  <a:lnTo>
                    <a:pt x="968" y="1253"/>
                  </a:lnTo>
                  <a:cubicBezTo>
                    <a:pt x="1038" y="1169"/>
                    <a:pt x="1108" y="1088"/>
                    <a:pt x="1174" y="1008"/>
                  </a:cubicBezTo>
                  <a:cubicBezTo>
                    <a:pt x="1225" y="944"/>
                    <a:pt x="1278" y="880"/>
                    <a:pt x="1330" y="817"/>
                  </a:cubicBezTo>
                  <a:lnTo>
                    <a:pt x="1330" y="817"/>
                  </a:lnTo>
                  <a:cubicBezTo>
                    <a:pt x="1352" y="811"/>
                    <a:pt x="1356" y="800"/>
                    <a:pt x="1351" y="791"/>
                  </a:cubicBezTo>
                  <a:lnTo>
                    <a:pt x="1351" y="791"/>
                  </a:lnTo>
                  <a:cubicBezTo>
                    <a:pt x="1534" y="566"/>
                    <a:pt x="1707" y="332"/>
                    <a:pt x="1770" y="43"/>
                  </a:cubicBezTo>
                  <a:cubicBezTo>
                    <a:pt x="1783" y="16"/>
                    <a:pt x="1763" y="1"/>
                    <a:pt x="17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6" name="Google Shape;32136;p48"/>
            <p:cNvSpPr/>
            <p:nvPr/>
          </p:nvSpPr>
          <p:spPr>
            <a:xfrm>
              <a:off x="2297950" y="3035725"/>
              <a:ext cx="39650" cy="46425"/>
            </a:xfrm>
            <a:custGeom>
              <a:avLst/>
              <a:gdLst/>
              <a:ahLst/>
              <a:cxnLst/>
              <a:rect l="l" t="t" r="r" b="b"/>
              <a:pathLst>
                <a:path w="1586" h="1857" extrusionOk="0">
                  <a:moveTo>
                    <a:pt x="1535" y="1"/>
                  </a:moveTo>
                  <a:cubicBezTo>
                    <a:pt x="1527" y="1"/>
                    <a:pt x="1518" y="3"/>
                    <a:pt x="1510" y="8"/>
                  </a:cubicBezTo>
                  <a:cubicBezTo>
                    <a:pt x="998" y="544"/>
                    <a:pt x="415" y="1187"/>
                    <a:pt x="10" y="1806"/>
                  </a:cubicBezTo>
                  <a:cubicBezTo>
                    <a:pt x="0" y="1836"/>
                    <a:pt x="15" y="1857"/>
                    <a:pt x="40" y="1857"/>
                  </a:cubicBezTo>
                  <a:cubicBezTo>
                    <a:pt x="46" y="1857"/>
                    <a:pt x="51" y="1856"/>
                    <a:pt x="58" y="1854"/>
                  </a:cubicBezTo>
                  <a:cubicBezTo>
                    <a:pt x="605" y="1366"/>
                    <a:pt x="1141" y="663"/>
                    <a:pt x="1558" y="56"/>
                  </a:cubicBezTo>
                  <a:cubicBezTo>
                    <a:pt x="1586" y="28"/>
                    <a:pt x="1563" y="1"/>
                    <a:pt x="15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7" name="Google Shape;32137;p48"/>
            <p:cNvSpPr/>
            <p:nvPr/>
          </p:nvSpPr>
          <p:spPr>
            <a:xfrm>
              <a:off x="2110075" y="2694975"/>
              <a:ext cx="15200" cy="67950"/>
            </a:xfrm>
            <a:custGeom>
              <a:avLst/>
              <a:gdLst/>
              <a:ahLst/>
              <a:cxnLst/>
              <a:rect l="l" t="t" r="r" b="b"/>
              <a:pathLst>
                <a:path w="608" h="2718" extrusionOk="0">
                  <a:moveTo>
                    <a:pt x="594" y="1"/>
                  </a:moveTo>
                  <a:cubicBezTo>
                    <a:pt x="591" y="1"/>
                    <a:pt x="587" y="2"/>
                    <a:pt x="584" y="6"/>
                  </a:cubicBezTo>
                  <a:cubicBezTo>
                    <a:pt x="131" y="827"/>
                    <a:pt x="417" y="1839"/>
                    <a:pt x="0" y="2673"/>
                  </a:cubicBezTo>
                  <a:cubicBezTo>
                    <a:pt x="0" y="2701"/>
                    <a:pt x="9" y="2717"/>
                    <a:pt x="16" y="2717"/>
                  </a:cubicBezTo>
                  <a:cubicBezTo>
                    <a:pt x="21" y="2717"/>
                    <a:pt x="24" y="2711"/>
                    <a:pt x="24" y="2696"/>
                  </a:cubicBezTo>
                  <a:cubicBezTo>
                    <a:pt x="500" y="1911"/>
                    <a:pt x="310" y="887"/>
                    <a:pt x="608" y="18"/>
                  </a:cubicBezTo>
                  <a:cubicBezTo>
                    <a:pt x="608" y="9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8" name="Google Shape;32138;p48"/>
            <p:cNvSpPr/>
            <p:nvPr/>
          </p:nvSpPr>
          <p:spPr>
            <a:xfrm>
              <a:off x="2126150" y="2674350"/>
              <a:ext cx="3000" cy="14750"/>
            </a:xfrm>
            <a:custGeom>
              <a:avLst/>
              <a:gdLst/>
              <a:ahLst/>
              <a:cxnLst/>
              <a:rect l="l" t="t" r="r" b="b"/>
              <a:pathLst>
                <a:path w="120" h="590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36" y="188"/>
                    <a:pt x="24" y="390"/>
                    <a:pt x="0" y="581"/>
                  </a:cubicBezTo>
                  <a:cubicBezTo>
                    <a:pt x="0" y="587"/>
                    <a:pt x="6" y="590"/>
                    <a:pt x="12" y="590"/>
                  </a:cubicBezTo>
                  <a:cubicBezTo>
                    <a:pt x="18" y="590"/>
                    <a:pt x="24" y="587"/>
                    <a:pt x="24" y="581"/>
                  </a:cubicBezTo>
                  <a:cubicBezTo>
                    <a:pt x="72" y="402"/>
                    <a:pt x="119" y="212"/>
                    <a:pt x="119" y="9"/>
                  </a:cubicBezTo>
                  <a:cubicBezTo>
                    <a:pt x="119" y="3"/>
                    <a:pt x="113" y="0"/>
                    <a:pt x="1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9" name="Google Shape;32139;p48"/>
            <p:cNvSpPr/>
            <p:nvPr/>
          </p:nvSpPr>
          <p:spPr>
            <a:xfrm>
              <a:off x="2105025" y="2714225"/>
              <a:ext cx="8650" cy="46325"/>
            </a:xfrm>
            <a:custGeom>
              <a:avLst/>
              <a:gdLst/>
              <a:ahLst/>
              <a:cxnLst/>
              <a:rect l="l" t="t" r="r" b="b"/>
              <a:pathLst>
                <a:path w="346" h="1853" extrusionOk="0">
                  <a:moveTo>
                    <a:pt x="338" y="1"/>
                  </a:moveTo>
                  <a:cubicBezTo>
                    <a:pt x="333" y="1"/>
                    <a:pt x="327" y="4"/>
                    <a:pt x="321" y="10"/>
                  </a:cubicBezTo>
                  <a:cubicBezTo>
                    <a:pt x="107" y="593"/>
                    <a:pt x="24" y="1224"/>
                    <a:pt x="0" y="1843"/>
                  </a:cubicBezTo>
                  <a:cubicBezTo>
                    <a:pt x="6" y="1849"/>
                    <a:pt x="12" y="1852"/>
                    <a:pt x="16" y="1852"/>
                  </a:cubicBezTo>
                  <a:cubicBezTo>
                    <a:pt x="21" y="1852"/>
                    <a:pt x="24" y="1849"/>
                    <a:pt x="24" y="1843"/>
                  </a:cubicBezTo>
                  <a:cubicBezTo>
                    <a:pt x="83" y="1212"/>
                    <a:pt x="214" y="617"/>
                    <a:pt x="345" y="10"/>
                  </a:cubicBezTo>
                  <a:cubicBezTo>
                    <a:pt x="345" y="4"/>
                    <a:pt x="342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0" name="Google Shape;32140;p48"/>
            <p:cNvSpPr/>
            <p:nvPr/>
          </p:nvSpPr>
          <p:spPr>
            <a:xfrm>
              <a:off x="2098475" y="2703175"/>
              <a:ext cx="15200" cy="51175"/>
            </a:xfrm>
            <a:custGeom>
              <a:avLst/>
              <a:gdLst/>
              <a:ahLst/>
              <a:cxnLst/>
              <a:rect l="l" t="t" r="r" b="b"/>
              <a:pathLst>
                <a:path w="608" h="2047" extrusionOk="0">
                  <a:moveTo>
                    <a:pt x="594" y="1"/>
                  </a:moveTo>
                  <a:cubicBezTo>
                    <a:pt x="591" y="1"/>
                    <a:pt x="587" y="4"/>
                    <a:pt x="583" y="11"/>
                  </a:cubicBezTo>
                  <a:cubicBezTo>
                    <a:pt x="226" y="559"/>
                    <a:pt x="0" y="1392"/>
                    <a:pt x="48" y="2047"/>
                  </a:cubicBezTo>
                  <a:cubicBezTo>
                    <a:pt x="119" y="1690"/>
                    <a:pt x="155" y="1321"/>
                    <a:pt x="250" y="964"/>
                  </a:cubicBezTo>
                  <a:cubicBezTo>
                    <a:pt x="345" y="630"/>
                    <a:pt x="488" y="333"/>
                    <a:pt x="607" y="23"/>
                  </a:cubicBezTo>
                  <a:cubicBezTo>
                    <a:pt x="607" y="15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1" name="Google Shape;32141;p48"/>
            <p:cNvSpPr/>
            <p:nvPr/>
          </p:nvSpPr>
          <p:spPr>
            <a:xfrm>
              <a:off x="2147275" y="3114800"/>
              <a:ext cx="139625" cy="35975"/>
            </a:xfrm>
            <a:custGeom>
              <a:avLst/>
              <a:gdLst/>
              <a:ahLst/>
              <a:cxnLst/>
              <a:rect l="l" t="t" r="r" b="b"/>
              <a:pathLst>
                <a:path w="5585" h="1439" extrusionOk="0">
                  <a:moveTo>
                    <a:pt x="5585" y="0"/>
                  </a:moveTo>
                  <a:lnTo>
                    <a:pt x="5585" y="0"/>
                  </a:lnTo>
                  <a:cubicBezTo>
                    <a:pt x="4692" y="596"/>
                    <a:pt x="3739" y="393"/>
                    <a:pt x="2787" y="631"/>
                  </a:cubicBezTo>
                  <a:cubicBezTo>
                    <a:pt x="2465" y="715"/>
                    <a:pt x="2203" y="941"/>
                    <a:pt x="1906" y="1072"/>
                  </a:cubicBezTo>
                  <a:cubicBezTo>
                    <a:pt x="1382" y="1299"/>
                    <a:pt x="899" y="1379"/>
                    <a:pt x="361" y="1379"/>
                  </a:cubicBezTo>
                  <a:cubicBezTo>
                    <a:pt x="252" y="1379"/>
                    <a:pt x="140" y="1376"/>
                    <a:pt x="25" y="1370"/>
                  </a:cubicBezTo>
                  <a:cubicBezTo>
                    <a:pt x="13" y="1370"/>
                    <a:pt x="1" y="1405"/>
                    <a:pt x="25" y="1405"/>
                  </a:cubicBezTo>
                  <a:cubicBezTo>
                    <a:pt x="170" y="1428"/>
                    <a:pt x="311" y="1438"/>
                    <a:pt x="447" y="1438"/>
                  </a:cubicBezTo>
                  <a:cubicBezTo>
                    <a:pt x="1530" y="1438"/>
                    <a:pt x="2331" y="794"/>
                    <a:pt x="3442" y="667"/>
                  </a:cubicBezTo>
                  <a:cubicBezTo>
                    <a:pt x="4049" y="620"/>
                    <a:pt x="5204" y="584"/>
                    <a:pt x="55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2" name="Google Shape;32142;p48"/>
            <p:cNvSpPr/>
            <p:nvPr/>
          </p:nvSpPr>
          <p:spPr>
            <a:xfrm>
              <a:off x="2156200" y="3123725"/>
              <a:ext cx="109275" cy="19375"/>
            </a:xfrm>
            <a:custGeom>
              <a:avLst/>
              <a:gdLst/>
              <a:ahLst/>
              <a:cxnLst/>
              <a:rect l="l" t="t" r="r" b="b"/>
              <a:pathLst>
                <a:path w="4371" h="775" extrusionOk="0">
                  <a:moveTo>
                    <a:pt x="4347" y="1"/>
                  </a:moveTo>
                  <a:cubicBezTo>
                    <a:pt x="3692" y="1"/>
                    <a:pt x="3073" y="96"/>
                    <a:pt x="2454" y="274"/>
                  </a:cubicBezTo>
                  <a:cubicBezTo>
                    <a:pt x="1632" y="536"/>
                    <a:pt x="822" y="548"/>
                    <a:pt x="1" y="775"/>
                  </a:cubicBezTo>
                  <a:cubicBezTo>
                    <a:pt x="632" y="655"/>
                    <a:pt x="1275" y="715"/>
                    <a:pt x="1918" y="536"/>
                  </a:cubicBezTo>
                  <a:cubicBezTo>
                    <a:pt x="2751" y="310"/>
                    <a:pt x="3501" y="155"/>
                    <a:pt x="4347" y="48"/>
                  </a:cubicBezTo>
                  <a:cubicBezTo>
                    <a:pt x="4370" y="48"/>
                    <a:pt x="4370" y="1"/>
                    <a:pt x="43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3" name="Google Shape;32143;p48"/>
            <p:cNvSpPr/>
            <p:nvPr/>
          </p:nvSpPr>
          <p:spPr>
            <a:xfrm>
              <a:off x="2092900" y="3105575"/>
              <a:ext cx="185075" cy="17900"/>
            </a:xfrm>
            <a:custGeom>
              <a:avLst/>
              <a:gdLst/>
              <a:ahLst/>
              <a:cxnLst/>
              <a:rect l="l" t="t" r="r" b="b"/>
              <a:pathLst>
                <a:path w="7403" h="716" extrusionOk="0">
                  <a:moveTo>
                    <a:pt x="7319" y="0"/>
                  </a:moveTo>
                  <a:cubicBezTo>
                    <a:pt x="5819" y="48"/>
                    <a:pt x="4319" y="238"/>
                    <a:pt x="2842" y="500"/>
                  </a:cubicBezTo>
                  <a:cubicBezTo>
                    <a:pt x="2570" y="551"/>
                    <a:pt x="2323" y="572"/>
                    <a:pt x="2085" y="572"/>
                  </a:cubicBezTo>
                  <a:cubicBezTo>
                    <a:pt x="1656" y="572"/>
                    <a:pt x="1253" y="505"/>
                    <a:pt x="771" y="429"/>
                  </a:cubicBezTo>
                  <a:cubicBezTo>
                    <a:pt x="652" y="410"/>
                    <a:pt x="555" y="398"/>
                    <a:pt x="465" y="398"/>
                  </a:cubicBezTo>
                  <a:cubicBezTo>
                    <a:pt x="328" y="398"/>
                    <a:pt x="204" y="424"/>
                    <a:pt x="33" y="488"/>
                  </a:cubicBezTo>
                  <a:cubicBezTo>
                    <a:pt x="1" y="499"/>
                    <a:pt x="16" y="538"/>
                    <a:pt x="37" y="538"/>
                  </a:cubicBezTo>
                  <a:cubicBezTo>
                    <a:pt x="39" y="538"/>
                    <a:pt x="42" y="537"/>
                    <a:pt x="44" y="536"/>
                  </a:cubicBezTo>
                  <a:cubicBezTo>
                    <a:pt x="170" y="495"/>
                    <a:pt x="295" y="479"/>
                    <a:pt x="420" y="479"/>
                  </a:cubicBezTo>
                  <a:cubicBezTo>
                    <a:pt x="878" y="479"/>
                    <a:pt x="1334" y="696"/>
                    <a:pt x="1783" y="715"/>
                  </a:cubicBezTo>
                  <a:cubicBezTo>
                    <a:pt x="1803" y="715"/>
                    <a:pt x="1824" y="715"/>
                    <a:pt x="1844" y="715"/>
                  </a:cubicBezTo>
                  <a:cubicBezTo>
                    <a:pt x="2302" y="715"/>
                    <a:pt x="2780" y="593"/>
                    <a:pt x="3235" y="524"/>
                  </a:cubicBezTo>
                  <a:cubicBezTo>
                    <a:pt x="4581" y="310"/>
                    <a:pt x="5950" y="191"/>
                    <a:pt x="7319" y="72"/>
                  </a:cubicBezTo>
                  <a:cubicBezTo>
                    <a:pt x="7403" y="60"/>
                    <a:pt x="7379" y="0"/>
                    <a:pt x="7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4" name="Google Shape;32144;p48"/>
            <p:cNvSpPr/>
            <p:nvPr/>
          </p:nvSpPr>
          <p:spPr>
            <a:xfrm>
              <a:off x="2059175" y="3113600"/>
              <a:ext cx="25625" cy="3375"/>
            </a:xfrm>
            <a:custGeom>
              <a:avLst/>
              <a:gdLst/>
              <a:ahLst/>
              <a:cxnLst/>
              <a:rect l="l" t="t" r="r" b="b"/>
              <a:pathLst>
                <a:path w="1025" h="135" extrusionOk="0">
                  <a:moveTo>
                    <a:pt x="12" y="1"/>
                  </a:moveTo>
                  <a:cubicBezTo>
                    <a:pt x="0" y="1"/>
                    <a:pt x="0" y="25"/>
                    <a:pt x="12" y="25"/>
                  </a:cubicBezTo>
                  <a:cubicBezTo>
                    <a:pt x="174" y="99"/>
                    <a:pt x="370" y="135"/>
                    <a:pt x="570" y="135"/>
                  </a:cubicBezTo>
                  <a:cubicBezTo>
                    <a:pt x="724" y="135"/>
                    <a:pt x="880" y="114"/>
                    <a:pt x="1024" y="72"/>
                  </a:cubicBezTo>
                  <a:lnTo>
                    <a:pt x="1024" y="72"/>
                  </a:lnTo>
                  <a:cubicBezTo>
                    <a:pt x="935" y="84"/>
                    <a:pt x="846" y="90"/>
                    <a:pt x="756" y="90"/>
                  </a:cubicBezTo>
                  <a:cubicBezTo>
                    <a:pt x="667" y="90"/>
                    <a:pt x="578" y="84"/>
                    <a:pt x="489" y="72"/>
                  </a:cubicBezTo>
                  <a:cubicBezTo>
                    <a:pt x="322" y="60"/>
                    <a:pt x="179" y="25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5" name="Google Shape;32145;p48"/>
            <p:cNvSpPr/>
            <p:nvPr/>
          </p:nvSpPr>
          <p:spPr>
            <a:xfrm>
              <a:off x="2051200" y="3100075"/>
              <a:ext cx="31525" cy="3725"/>
            </a:xfrm>
            <a:custGeom>
              <a:avLst/>
              <a:gdLst/>
              <a:ahLst/>
              <a:cxnLst/>
              <a:rect l="l" t="t" r="r" b="b"/>
              <a:pathLst>
                <a:path w="1261" h="149" extrusionOk="0">
                  <a:moveTo>
                    <a:pt x="6" y="1"/>
                  </a:moveTo>
                  <a:cubicBezTo>
                    <a:pt x="1" y="1"/>
                    <a:pt x="6" y="6"/>
                    <a:pt x="22" y="6"/>
                  </a:cubicBezTo>
                  <a:cubicBezTo>
                    <a:pt x="14" y="2"/>
                    <a:pt x="9" y="1"/>
                    <a:pt x="6" y="1"/>
                  </a:cubicBezTo>
                  <a:close/>
                  <a:moveTo>
                    <a:pt x="22" y="6"/>
                  </a:moveTo>
                  <a:lnTo>
                    <a:pt x="22" y="6"/>
                  </a:lnTo>
                  <a:cubicBezTo>
                    <a:pt x="415" y="54"/>
                    <a:pt x="831" y="113"/>
                    <a:pt x="1236" y="149"/>
                  </a:cubicBezTo>
                  <a:cubicBezTo>
                    <a:pt x="1260" y="149"/>
                    <a:pt x="1260" y="101"/>
                    <a:pt x="1236" y="101"/>
                  </a:cubicBezTo>
                  <a:cubicBezTo>
                    <a:pt x="831" y="54"/>
                    <a:pt x="415" y="18"/>
                    <a:pt x="22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6" name="Google Shape;32146;p48"/>
            <p:cNvSpPr/>
            <p:nvPr/>
          </p:nvSpPr>
          <p:spPr>
            <a:xfrm>
              <a:off x="2043700" y="3089475"/>
              <a:ext cx="230350" cy="14325"/>
            </a:xfrm>
            <a:custGeom>
              <a:avLst/>
              <a:gdLst/>
              <a:ahLst/>
              <a:cxnLst/>
              <a:rect l="l" t="t" r="r" b="b"/>
              <a:pathLst>
                <a:path w="9214" h="573" extrusionOk="0">
                  <a:moveTo>
                    <a:pt x="8616" y="0"/>
                  </a:moveTo>
                  <a:cubicBezTo>
                    <a:pt x="8387" y="0"/>
                    <a:pt x="8157" y="55"/>
                    <a:pt x="7894" y="120"/>
                  </a:cubicBezTo>
                  <a:cubicBezTo>
                    <a:pt x="6965" y="370"/>
                    <a:pt x="6132" y="454"/>
                    <a:pt x="5168" y="466"/>
                  </a:cubicBezTo>
                  <a:cubicBezTo>
                    <a:pt x="5041" y="467"/>
                    <a:pt x="4915" y="468"/>
                    <a:pt x="4789" y="468"/>
                  </a:cubicBezTo>
                  <a:cubicBezTo>
                    <a:pt x="3194" y="468"/>
                    <a:pt x="1625" y="332"/>
                    <a:pt x="36" y="144"/>
                  </a:cubicBezTo>
                  <a:cubicBezTo>
                    <a:pt x="0" y="144"/>
                    <a:pt x="0" y="180"/>
                    <a:pt x="24" y="180"/>
                  </a:cubicBezTo>
                  <a:cubicBezTo>
                    <a:pt x="1584" y="466"/>
                    <a:pt x="3191" y="573"/>
                    <a:pt x="4787" y="573"/>
                  </a:cubicBezTo>
                  <a:cubicBezTo>
                    <a:pt x="5394" y="573"/>
                    <a:pt x="6025" y="573"/>
                    <a:pt x="6644" y="513"/>
                  </a:cubicBezTo>
                  <a:cubicBezTo>
                    <a:pt x="7258" y="440"/>
                    <a:pt x="7950" y="113"/>
                    <a:pt x="8595" y="113"/>
                  </a:cubicBezTo>
                  <a:cubicBezTo>
                    <a:pt x="8787" y="113"/>
                    <a:pt x="8975" y="142"/>
                    <a:pt x="9156" y="216"/>
                  </a:cubicBezTo>
                  <a:cubicBezTo>
                    <a:pt x="9160" y="217"/>
                    <a:pt x="9164" y="217"/>
                    <a:pt x="9168" y="217"/>
                  </a:cubicBezTo>
                  <a:cubicBezTo>
                    <a:pt x="9206" y="217"/>
                    <a:pt x="9214" y="165"/>
                    <a:pt x="9192" y="132"/>
                  </a:cubicBezTo>
                  <a:cubicBezTo>
                    <a:pt x="8989" y="36"/>
                    <a:pt x="8803" y="0"/>
                    <a:pt x="86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7" name="Google Shape;32147;p48"/>
            <p:cNvSpPr/>
            <p:nvPr/>
          </p:nvSpPr>
          <p:spPr>
            <a:xfrm>
              <a:off x="2123775" y="3060375"/>
              <a:ext cx="138050" cy="23025"/>
            </a:xfrm>
            <a:custGeom>
              <a:avLst/>
              <a:gdLst/>
              <a:ahLst/>
              <a:cxnLst/>
              <a:rect l="l" t="t" r="r" b="b"/>
              <a:pathLst>
                <a:path w="5522" h="921" extrusionOk="0">
                  <a:moveTo>
                    <a:pt x="167" y="1"/>
                  </a:moveTo>
                  <a:cubicBezTo>
                    <a:pt x="116" y="1"/>
                    <a:pt x="65" y="4"/>
                    <a:pt x="12" y="11"/>
                  </a:cubicBezTo>
                  <a:cubicBezTo>
                    <a:pt x="0" y="11"/>
                    <a:pt x="0" y="34"/>
                    <a:pt x="12" y="34"/>
                  </a:cubicBezTo>
                  <a:cubicBezTo>
                    <a:pt x="869" y="94"/>
                    <a:pt x="1429" y="820"/>
                    <a:pt x="2262" y="880"/>
                  </a:cubicBezTo>
                  <a:cubicBezTo>
                    <a:pt x="2296" y="883"/>
                    <a:pt x="2329" y="884"/>
                    <a:pt x="2361" y="884"/>
                  </a:cubicBezTo>
                  <a:cubicBezTo>
                    <a:pt x="2712" y="884"/>
                    <a:pt x="3021" y="722"/>
                    <a:pt x="3370" y="689"/>
                  </a:cubicBezTo>
                  <a:cubicBezTo>
                    <a:pt x="3470" y="677"/>
                    <a:pt x="3573" y="672"/>
                    <a:pt x="3676" y="672"/>
                  </a:cubicBezTo>
                  <a:cubicBezTo>
                    <a:pt x="4283" y="672"/>
                    <a:pt x="4931" y="854"/>
                    <a:pt x="5501" y="915"/>
                  </a:cubicBezTo>
                  <a:cubicBezTo>
                    <a:pt x="4894" y="796"/>
                    <a:pt x="4227" y="618"/>
                    <a:pt x="3608" y="606"/>
                  </a:cubicBezTo>
                  <a:cubicBezTo>
                    <a:pt x="3586" y="605"/>
                    <a:pt x="3563" y="604"/>
                    <a:pt x="3542" y="604"/>
                  </a:cubicBezTo>
                  <a:cubicBezTo>
                    <a:pt x="3109" y="604"/>
                    <a:pt x="2728" y="776"/>
                    <a:pt x="2307" y="776"/>
                  </a:cubicBezTo>
                  <a:cubicBezTo>
                    <a:pt x="2200" y="776"/>
                    <a:pt x="2090" y="765"/>
                    <a:pt x="1977" y="737"/>
                  </a:cubicBezTo>
                  <a:cubicBezTo>
                    <a:pt x="1311" y="570"/>
                    <a:pt x="852" y="1"/>
                    <a:pt x="167" y="1"/>
                  </a:cubicBezTo>
                  <a:close/>
                  <a:moveTo>
                    <a:pt x="5501" y="915"/>
                  </a:moveTo>
                  <a:cubicBezTo>
                    <a:pt x="5509" y="919"/>
                    <a:pt x="5514" y="921"/>
                    <a:pt x="5517" y="921"/>
                  </a:cubicBezTo>
                  <a:cubicBezTo>
                    <a:pt x="5522" y="921"/>
                    <a:pt x="5517" y="915"/>
                    <a:pt x="5501" y="91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8" name="Google Shape;32148;p48"/>
            <p:cNvSpPr/>
            <p:nvPr/>
          </p:nvSpPr>
          <p:spPr>
            <a:xfrm>
              <a:off x="2025250" y="3049600"/>
              <a:ext cx="88425" cy="10150"/>
            </a:xfrm>
            <a:custGeom>
              <a:avLst/>
              <a:gdLst/>
              <a:ahLst/>
              <a:cxnLst/>
              <a:rect l="l" t="t" r="r" b="b"/>
              <a:pathLst>
                <a:path w="3537" h="406" extrusionOk="0">
                  <a:moveTo>
                    <a:pt x="24" y="1"/>
                  </a:moveTo>
                  <a:cubicBezTo>
                    <a:pt x="12" y="1"/>
                    <a:pt x="0" y="37"/>
                    <a:pt x="12" y="37"/>
                  </a:cubicBezTo>
                  <a:cubicBezTo>
                    <a:pt x="769" y="377"/>
                    <a:pt x="1653" y="395"/>
                    <a:pt x="2509" y="395"/>
                  </a:cubicBezTo>
                  <a:cubicBezTo>
                    <a:pt x="2612" y="395"/>
                    <a:pt x="2714" y="395"/>
                    <a:pt x="2816" y="395"/>
                  </a:cubicBezTo>
                  <a:cubicBezTo>
                    <a:pt x="3053" y="395"/>
                    <a:pt x="3286" y="396"/>
                    <a:pt x="3512" y="406"/>
                  </a:cubicBezTo>
                  <a:cubicBezTo>
                    <a:pt x="3536" y="406"/>
                    <a:pt x="3536" y="394"/>
                    <a:pt x="3524" y="394"/>
                  </a:cubicBezTo>
                  <a:cubicBezTo>
                    <a:pt x="2346" y="203"/>
                    <a:pt x="1191" y="382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9" name="Google Shape;32149;p48"/>
            <p:cNvSpPr/>
            <p:nvPr/>
          </p:nvSpPr>
          <p:spPr>
            <a:xfrm>
              <a:off x="2015425" y="3043900"/>
              <a:ext cx="33950" cy="5625"/>
            </a:xfrm>
            <a:custGeom>
              <a:avLst/>
              <a:gdLst/>
              <a:ahLst/>
              <a:cxnLst/>
              <a:rect l="l" t="t" r="r" b="b"/>
              <a:pathLst>
                <a:path w="1358" h="225" extrusionOk="0">
                  <a:moveTo>
                    <a:pt x="23" y="0"/>
                  </a:moveTo>
                  <a:cubicBezTo>
                    <a:pt x="1" y="0"/>
                    <a:pt x="4" y="27"/>
                    <a:pt x="24" y="27"/>
                  </a:cubicBezTo>
                  <a:cubicBezTo>
                    <a:pt x="385" y="130"/>
                    <a:pt x="773" y="224"/>
                    <a:pt x="1165" y="224"/>
                  </a:cubicBezTo>
                  <a:cubicBezTo>
                    <a:pt x="1225" y="224"/>
                    <a:pt x="1285" y="222"/>
                    <a:pt x="1346" y="217"/>
                  </a:cubicBezTo>
                  <a:cubicBezTo>
                    <a:pt x="1358" y="217"/>
                    <a:pt x="1358" y="181"/>
                    <a:pt x="1346" y="181"/>
                  </a:cubicBezTo>
                  <a:cubicBezTo>
                    <a:pt x="893" y="134"/>
                    <a:pt x="465" y="98"/>
                    <a:pt x="36" y="3"/>
                  </a:cubicBezTo>
                  <a:cubicBezTo>
                    <a:pt x="31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0" name="Google Shape;32150;p48"/>
            <p:cNvSpPr/>
            <p:nvPr/>
          </p:nvSpPr>
          <p:spPr>
            <a:xfrm>
              <a:off x="2007975" y="3032650"/>
              <a:ext cx="35750" cy="7450"/>
            </a:xfrm>
            <a:custGeom>
              <a:avLst/>
              <a:gdLst/>
              <a:ahLst/>
              <a:cxnLst/>
              <a:rect l="l" t="t" r="r" b="b"/>
              <a:pathLst>
                <a:path w="1430" h="298" extrusionOk="0">
                  <a:moveTo>
                    <a:pt x="1" y="0"/>
                  </a:moveTo>
                  <a:cubicBezTo>
                    <a:pt x="215" y="72"/>
                    <a:pt x="441" y="119"/>
                    <a:pt x="655" y="167"/>
                  </a:cubicBezTo>
                  <a:cubicBezTo>
                    <a:pt x="905" y="203"/>
                    <a:pt x="1155" y="286"/>
                    <a:pt x="1406" y="298"/>
                  </a:cubicBezTo>
                  <a:cubicBezTo>
                    <a:pt x="1417" y="298"/>
                    <a:pt x="1429" y="262"/>
                    <a:pt x="1417" y="262"/>
                  </a:cubicBezTo>
                  <a:cubicBezTo>
                    <a:pt x="1215" y="191"/>
                    <a:pt x="977" y="155"/>
                    <a:pt x="763" y="119"/>
                  </a:cubicBezTo>
                  <a:cubicBezTo>
                    <a:pt x="513" y="72"/>
                    <a:pt x="263" y="1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1" name="Google Shape;32151;p48"/>
            <p:cNvSpPr/>
            <p:nvPr/>
          </p:nvSpPr>
          <p:spPr>
            <a:xfrm>
              <a:off x="2007975" y="3037100"/>
              <a:ext cx="40200" cy="7725"/>
            </a:xfrm>
            <a:custGeom>
              <a:avLst/>
              <a:gdLst/>
              <a:ahLst/>
              <a:cxnLst/>
              <a:rect l="l" t="t" r="r" b="b"/>
              <a:pathLst>
                <a:path w="1608" h="309" extrusionOk="0">
                  <a:moveTo>
                    <a:pt x="36" y="1"/>
                  </a:moveTo>
                  <a:cubicBezTo>
                    <a:pt x="1" y="1"/>
                    <a:pt x="1" y="25"/>
                    <a:pt x="24" y="25"/>
                  </a:cubicBezTo>
                  <a:cubicBezTo>
                    <a:pt x="434" y="189"/>
                    <a:pt x="932" y="308"/>
                    <a:pt x="1381" y="308"/>
                  </a:cubicBezTo>
                  <a:cubicBezTo>
                    <a:pt x="1454" y="308"/>
                    <a:pt x="1526" y="305"/>
                    <a:pt x="1596" y="299"/>
                  </a:cubicBezTo>
                  <a:cubicBezTo>
                    <a:pt x="1608" y="299"/>
                    <a:pt x="1608" y="275"/>
                    <a:pt x="1596" y="263"/>
                  </a:cubicBezTo>
                  <a:cubicBezTo>
                    <a:pt x="1334" y="239"/>
                    <a:pt x="1060" y="215"/>
                    <a:pt x="810" y="180"/>
                  </a:cubicBezTo>
                  <a:cubicBezTo>
                    <a:pt x="536" y="132"/>
                    <a:pt x="286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2" name="Google Shape;32152;p48"/>
            <p:cNvSpPr/>
            <p:nvPr/>
          </p:nvSpPr>
          <p:spPr>
            <a:xfrm>
              <a:off x="2046425" y="3040600"/>
              <a:ext cx="104750" cy="18275"/>
            </a:xfrm>
            <a:custGeom>
              <a:avLst/>
              <a:gdLst/>
              <a:ahLst/>
              <a:cxnLst/>
              <a:rect l="l" t="t" r="r" b="b"/>
              <a:pathLst>
                <a:path w="4190" h="731" extrusionOk="0">
                  <a:moveTo>
                    <a:pt x="9" y="0"/>
                  </a:moveTo>
                  <a:cubicBezTo>
                    <a:pt x="7" y="0"/>
                    <a:pt x="1" y="16"/>
                    <a:pt x="10" y="16"/>
                  </a:cubicBezTo>
                  <a:cubicBezTo>
                    <a:pt x="508" y="231"/>
                    <a:pt x="995" y="338"/>
                    <a:pt x="1522" y="338"/>
                  </a:cubicBezTo>
                  <a:cubicBezTo>
                    <a:pt x="1550" y="338"/>
                    <a:pt x="1578" y="338"/>
                    <a:pt x="1606" y="337"/>
                  </a:cubicBezTo>
                  <a:cubicBezTo>
                    <a:pt x="1808" y="326"/>
                    <a:pt x="2007" y="315"/>
                    <a:pt x="2205" y="315"/>
                  </a:cubicBezTo>
                  <a:cubicBezTo>
                    <a:pt x="2427" y="315"/>
                    <a:pt x="2648" y="329"/>
                    <a:pt x="2868" y="373"/>
                  </a:cubicBezTo>
                  <a:cubicBezTo>
                    <a:pt x="3308" y="456"/>
                    <a:pt x="3725" y="635"/>
                    <a:pt x="4154" y="730"/>
                  </a:cubicBezTo>
                  <a:cubicBezTo>
                    <a:pt x="4178" y="730"/>
                    <a:pt x="4189" y="706"/>
                    <a:pt x="4166" y="694"/>
                  </a:cubicBezTo>
                  <a:cubicBezTo>
                    <a:pt x="3606" y="421"/>
                    <a:pt x="2951" y="242"/>
                    <a:pt x="2320" y="230"/>
                  </a:cubicBezTo>
                  <a:cubicBezTo>
                    <a:pt x="2147" y="223"/>
                    <a:pt x="1981" y="221"/>
                    <a:pt x="1820" y="221"/>
                  </a:cubicBezTo>
                  <a:cubicBezTo>
                    <a:pt x="1737" y="221"/>
                    <a:pt x="1655" y="222"/>
                    <a:pt x="1575" y="222"/>
                  </a:cubicBezTo>
                  <a:cubicBezTo>
                    <a:pt x="1054" y="222"/>
                    <a:pt x="566" y="208"/>
                    <a:pt x="10" y="4"/>
                  </a:cubicBezTo>
                  <a:cubicBezTo>
                    <a:pt x="10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3" name="Google Shape;32153;p48"/>
            <p:cNvSpPr/>
            <p:nvPr/>
          </p:nvSpPr>
          <p:spPr>
            <a:xfrm>
              <a:off x="2154725" y="3055575"/>
              <a:ext cx="105400" cy="15500"/>
            </a:xfrm>
            <a:custGeom>
              <a:avLst/>
              <a:gdLst/>
              <a:ahLst/>
              <a:cxnLst/>
              <a:rect l="l" t="t" r="r" b="b"/>
              <a:pathLst>
                <a:path w="4216" h="620" extrusionOk="0">
                  <a:moveTo>
                    <a:pt x="24" y="24"/>
                  </a:moveTo>
                  <a:cubicBezTo>
                    <a:pt x="0" y="36"/>
                    <a:pt x="0" y="60"/>
                    <a:pt x="12" y="60"/>
                  </a:cubicBezTo>
                  <a:cubicBezTo>
                    <a:pt x="1334" y="512"/>
                    <a:pt x="2798" y="286"/>
                    <a:pt x="4168" y="619"/>
                  </a:cubicBezTo>
                  <a:cubicBezTo>
                    <a:pt x="4191" y="619"/>
                    <a:pt x="4215" y="584"/>
                    <a:pt x="4179" y="572"/>
                  </a:cubicBezTo>
                  <a:cubicBezTo>
                    <a:pt x="2917" y="0"/>
                    <a:pt x="1370" y="298"/>
                    <a:pt x="24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4" name="Google Shape;32154;p48"/>
            <p:cNvSpPr/>
            <p:nvPr/>
          </p:nvSpPr>
          <p:spPr>
            <a:xfrm>
              <a:off x="2217225" y="3055275"/>
              <a:ext cx="41150" cy="9075"/>
            </a:xfrm>
            <a:custGeom>
              <a:avLst/>
              <a:gdLst/>
              <a:ahLst/>
              <a:cxnLst/>
              <a:rect l="l" t="t" r="r" b="b"/>
              <a:pathLst>
                <a:path w="1646" h="363" extrusionOk="0">
                  <a:moveTo>
                    <a:pt x="24" y="0"/>
                  </a:moveTo>
                  <a:cubicBezTo>
                    <a:pt x="13" y="0"/>
                    <a:pt x="1" y="36"/>
                    <a:pt x="13" y="36"/>
                  </a:cubicBezTo>
                  <a:cubicBezTo>
                    <a:pt x="536" y="167"/>
                    <a:pt x="1072" y="238"/>
                    <a:pt x="1608" y="357"/>
                  </a:cubicBezTo>
                  <a:cubicBezTo>
                    <a:pt x="1615" y="361"/>
                    <a:pt x="1622" y="362"/>
                    <a:pt x="1627" y="362"/>
                  </a:cubicBezTo>
                  <a:cubicBezTo>
                    <a:pt x="1641" y="362"/>
                    <a:pt x="1645" y="354"/>
                    <a:pt x="1620" y="345"/>
                  </a:cubicBezTo>
                  <a:cubicBezTo>
                    <a:pt x="1132" y="167"/>
                    <a:pt x="548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5" name="Google Shape;32155;p48"/>
            <p:cNvSpPr/>
            <p:nvPr/>
          </p:nvSpPr>
          <p:spPr>
            <a:xfrm>
              <a:off x="2211875" y="3049600"/>
              <a:ext cx="39900" cy="9850"/>
            </a:xfrm>
            <a:custGeom>
              <a:avLst/>
              <a:gdLst/>
              <a:ahLst/>
              <a:cxnLst/>
              <a:rect l="l" t="t" r="r" b="b"/>
              <a:pathLst>
                <a:path w="1596" h="394" extrusionOk="0">
                  <a:moveTo>
                    <a:pt x="36" y="1"/>
                  </a:moveTo>
                  <a:cubicBezTo>
                    <a:pt x="0" y="1"/>
                    <a:pt x="0" y="37"/>
                    <a:pt x="36" y="37"/>
                  </a:cubicBezTo>
                  <a:cubicBezTo>
                    <a:pt x="298" y="96"/>
                    <a:pt x="572" y="108"/>
                    <a:pt x="822" y="180"/>
                  </a:cubicBezTo>
                  <a:cubicBezTo>
                    <a:pt x="1072" y="239"/>
                    <a:pt x="1334" y="334"/>
                    <a:pt x="1596" y="394"/>
                  </a:cubicBezTo>
                  <a:cubicBezTo>
                    <a:pt x="1155" y="168"/>
                    <a:pt x="536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6" name="Google Shape;32156;p48"/>
            <p:cNvSpPr/>
            <p:nvPr/>
          </p:nvSpPr>
          <p:spPr>
            <a:xfrm>
              <a:off x="2212775" y="3044850"/>
              <a:ext cx="37725" cy="8025"/>
            </a:xfrm>
            <a:custGeom>
              <a:avLst/>
              <a:gdLst/>
              <a:ahLst/>
              <a:cxnLst/>
              <a:rect l="l" t="t" r="r" b="b"/>
              <a:pathLst>
                <a:path w="1509" h="321" extrusionOk="0">
                  <a:moveTo>
                    <a:pt x="208" y="1"/>
                  </a:moveTo>
                  <a:cubicBezTo>
                    <a:pt x="142" y="1"/>
                    <a:pt x="76" y="4"/>
                    <a:pt x="12" y="12"/>
                  </a:cubicBezTo>
                  <a:cubicBezTo>
                    <a:pt x="0" y="12"/>
                    <a:pt x="0" y="48"/>
                    <a:pt x="12" y="48"/>
                  </a:cubicBezTo>
                  <a:cubicBezTo>
                    <a:pt x="238" y="108"/>
                    <a:pt x="453" y="108"/>
                    <a:pt x="679" y="131"/>
                  </a:cubicBezTo>
                  <a:cubicBezTo>
                    <a:pt x="953" y="179"/>
                    <a:pt x="1238" y="239"/>
                    <a:pt x="1500" y="310"/>
                  </a:cubicBezTo>
                  <a:cubicBezTo>
                    <a:pt x="1500" y="317"/>
                    <a:pt x="1501" y="320"/>
                    <a:pt x="1503" y="320"/>
                  </a:cubicBezTo>
                  <a:cubicBezTo>
                    <a:pt x="1505" y="320"/>
                    <a:pt x="1508" y="306"/>
                    <a:pt x="1500" y="298"/>
                  </a:cubicBezTo>
                  <a:cubicBezTo>
                    <a:pt x="1109" y="154"/>
                    <a:pt x="637" y="1"/>
                    <a:pt x="2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7" name="Google Shape;32157;p48"/>
            <p:cNvSpPr/>
            <p:nvPr/>
          </p:nvSpPr>
          <p:spPr>
            <a:xfrm>
              <a:off x="2178350" y="3033975"/>
              <a:ext cx="71950" cy="15650"/>
            </a:xfrm>
            <a:custGeom>
              <a:avLst/>
              <a:gdLst/>
              <a:ahLst/>
              <a:cxnLst/>
              <a:rect l="l" t="t" r="r" b="b"/>
              <a:pathLst>
                <a:path w="2878" h="626" extrusionOk="0">
                  <a:moveTo>
                    <a:pt x="31" y="0"/>
                  </a:moveTo>
                  <a:cubicBezTo>
                    <a:pt x="13" y="0"/>
                    <a:pt x="0" y="37"/>
                    <a:pt x="20" y="66"/>
                  </a:cubicBezTo>
                  <a:cubicBezTo>
                    <a:pt x="782" y="626"/>
                    <a:pt x="1996" y="376"/>
                    <a:pt x="2877" y="519"/>
                  </a:cubicBezTo>
                  <a:lnTo>
                    <a:pt x="2877" y="507"/>
                  </a:lnTo>
                  <a:cubicBezTo>
                    <a:pt x="2461" y="376"/>
                    <a:pt x="2044" y="364"/>
                    <a:pt x="1615" y="328"/>
                  </a:cubicBezTo>
                  <a:cubicBezTo>
                    <a:pt x="1056" y="281"/>
                    <a:pt x="591" y="162"/>
                    <a:pt x="44" y="7"/>
                  </a:cubicBezTo>
                  <a:cubicBezTo>
                    <a:pt x="39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8" name="Google Shape;32158;p48"/>
            <p:cNvSpPr/>
            <p:nvPr/>
          </p:nvSpPr>
          <p:spPr>
            <a:xfrm>
              <a:off x="1995575" y="3010875"/>
              <a:ext cx="176425" cy="22075"/>
            </a:xfrm>
            <a:custGeom>
              <a:avLst/>
              <a:gdLst/>
              <a:ahLst/>
              <a:cxnLst/>
              <a:rect l="l" t="t" r="r" b="b"/>
              <a:pathLst>
                <a:path w="7057" h="883" extrusionOk="0">
                  <a:moveTo>
                    <a:pt x="46" y="1"/>
                  </a:moveTo>
                  <a:cubicBezTo>
                    <a:pt x="7" y="1"/>
                    <a:pt x="0" y="63"/>
                    <a:pt x="44" y="74"/>
                  </a:cubicBezTo>
                  <a:cubicBezTo>
                    <a:pt x="229" y="144"/>
                    <a:pt x="400" y="163"/>
                    <a:pt x="570" y="163"/>
                  </a:cubicBezTo>
                  <a:cubicBezTo>
                    <a:pt x="784" y="163"/>
                    <a:pt x="998" y="132"/>
                    <a:pt x="1238" y="132"/>
                  </a:cubicBezTo>
                  <a:cubicBezTo>
                    <a:pt x="1261" y="132"/>
                    <a:pt x="1283" y="133"/>
                    <a:pt x="1306" y="133"/>
                  </a:cubicBezTo>
                  <a:cubicBezTo>
                    <a:pt x="1902" y="169"/>
                    <a:pt x="2556" y="407"/>
                    <a:pt x="3152" y="514"/>
                  </a:cubicBezTo>
                  <a:cubicBezTo>
                    <a:pt x="4279" y="721"/>
                    <a:pt x="5415" y="883"/>
                    <a:pt x="6544" y="883"/>
                  </a:cubicBezTo>
                  <a:cubicBezTo>
                    <a:pt x="6715" y="883"/>
                    <a:pt x="6886" y="879"/>
                    <a:pt x="7057" y="871"/>
                  </a:cubicBezTo>
                  <a:cubicBezTo>
                    <a:pt x="5747" y="764"/>
                    <a:pt x="4461" y="693"/>
                    <a:pt x="3164" y="419"/>
                  </a:cubicBezTo>
                  <a:cubicBezTo>
                    <a:pt x="2592" y="300"/>
                    <a:pt x="2032" y="109"/>
                    <a:pt x="1473" y="38"/>
                  </a:cubicBezTo>
                  <a:cubicBezTo>
                    <a:pt x="1368" y="25"/>
                    <a:pt x="1264" y="20"/>
                    <a:pt x="1160" y="20"/>
                  </a:cubicBezTo>
                  <a:cubicBezTo>
                    <a:pt x="939" y="20"/>
                    <a:pt x="718" y="41"/>
                    <a:pt x="497" y="41"/>
                  </a:cubicBezTo>
                  <a:cubicBezTo>
                    <a:pt x="351" y="41"/>
                    <a:pt x="204" y="32"/>
                    <a:pt x="56" y="2"/>
                  </a:cubicBezTo>
                  <a:cubicBezTo>
                    <a:pt x="52" y="1"/>
                    <a:pt x="49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9" name="Google Shape;32159;p48"/>
            <p:cNvSpPr/>
            <p:nvPr/>
          </p:nvSpPr>
          <p:spPr>
            <a:xfrm>
              <a:off x="1996075" y="3007050"/>
              <a:ext cx="22950" cy="1975"/>
            </a:xfrm>
            <a:custGeom>
              <a:avLst/>
              <a:gdLst/>
              <a:ahLst/>
              <a:cxnLst/>
              <a:rect l="l" t="t" r="r" b="b"/>
              <a:pathLst>
                <a:path w="918" h="79" extrusionOk="0">
                  <a:moveTo>
                    <a:pt x="568" y="0"/>
                  </a:moveTo>
                  <a:cubicBezTo>
                    <a:pt x="384" y="0"/>
                    <a:pt x="195" y="17"/>
                    <a:pt x="24" y="24"/>
                  </a:cubicBezTo>
                  <a:cubicBezTo>
                    <a:pt x="0" y="24"/>
                    <a:pt x="0" y="60"/>
                    <a:pt x="24" y="60"/>
                  </a:cubicBezTo>
                  <a:cubicBezTo>
                    <a:pt x="191" y="67"/>
                    <a:pt x="375" y="79"/>
                    <a:pt x="555" y="79"/>
                  </a:cubicBezTo>
                  <a:cubicBezTo>
                    <a:pt x="671" y="79"/>
                    <a:pt x="786" y="74"/>
                    <a:pt x="893" y="60"/>
                  </a:cubicBezTo>
                  <a:cubicBezTo>
                    <a:pt x="917" y="60"/>
                    <a:pt x="917" y="24"/>
                    <a:pt x="893" y="24"/>
                  </a:cubicBezTo>
                  <a:cubicBezTo>
                    <a:pt x="790" y="6"/>
                    <a:pt x="680" y="0"/>
                    <a:pt x="5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0" name="Google Shape;32160;p48"/>
            <p:cNvSpPr/>
            <p:nvPr/>
          </p:nvSpPr>
          <p:spPr>
            <a:xfrm>
              <a:off x="1998525" y="3002825"/>
              <a:ext cx="23775" cy="3925"/>
            </a:xfrm>
            <a:custGeom>
              <a:avLst/>
              <a:gdLst/>
              <a:ahLst/>
              <a:cxnLst/>
              <a:rect l="l" t="t" r="r" b="b"/>
              <a:pathLst>
                <a:path w="951" h="157" extrusionOk="0">
                  <a:moveTo>
                    <a:pt x="32" y="0"/>
                  </a:moveTo>
                  <a:cubicBezTo>
                    <a:pt x="7" y="0"/>
                    <a:pt x="1" y="28"/>
                    <a:pt x="21" y="38"/>
                  </a:cubicBezTo>
                  <a:cubicBezTo>
                    <a:pt x="215" y="97"/>
                    <a:pt x="456" y="156"/>
                    <a:pt x="678" y="156"/>
                  </a:cubicBezTo>
                  <a:cubicBezTo>
                    <a:pt x="770" y="156"/>
                    <a:pt x="858" y="146"/>
                    <a:pt x="938" y="122"/>
                  </a:cubicBezTo>
                  <a:cubicBezTo>
                    <a:pt x="950" y="122"/>
                    <a:pt x="950" y="86"/>
                    <a:pt x="938" y="74"/>
                  </a:cubicBezTo>
                  <a:cubicBezTo>
                    <a:pt x="883" y="61"/>
                    <a:pt x="830" y="58"/>
                    <a:pt x="777" y="58"/>
                  </a:cubicBezTo>
                  <a:cubicBezTo>
                    <a:pt x="704" y="58"/>
                    <a:pt x="631" y="65"/>
                    <a:pt x="557" y="65"/>
                  </a:cubicBezTo>
                  <a:cubicBezTo>
                    <a:pt x="533" y="65"/>
                    <a:pt x="510" y="64"/>
                    <a:pt x="486" y="62"/>
                  </a:cubicBezTo>
                  <a:cubicBezTo>
                    <a:pt x="343" y="38"/>
                    <a:pt x="188" y="27"/>
                    <a:pt x="45" y="3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1" name="Google Shape;32161;p48"/>
            <p:cNvSpPr/>
            <p:nvPr/>
          </p:nvSpPr>
          <p:spPr>
            <a:xfrm>
              <a:off x="1996225" y="2998625"/>
              <a:ext cx="20700" cy="3375"/>
            </a:xfrm>
            <a:custGeom>
              <a:avLst/>
              <a:gdLst/>
              <a:ahLst/>
              <a:cxnLst/>
              <a:rect l="l" t="t" r="r" b="b"/>
              <a:pathLst>
                <a:path w="828" h="135" extrusionOk="0">
                  <a:moveTo>
                    <a:pt x="29" y="1"/>
                  </a:moveTo>
                  <a:cubicBezTo>
                    <a:pt x="11" y="1"/>
                    <a:pt x="1" y="20"/>
                    <a:pt x="30" y="40"/>
                  </a:cubicBezTo>
                  <a:cubicBezTo>
                    <a:pt x="196" y="81"/>
                    <a:pt x="397" y="134"/>
                    <a:pt x="584" y="134"/>
                  </a:cubicBezTo>
                  <a:cubicBezTo>
                    <a:pt x="665" y="134"/>
                    <a:pt x="744" y="124"/>
                    <a:pt x="816" y="99"/>
                  </a:cubicBezTo>
                  <a:cubicBezTo>
                    <a:pt x="828" y="99"/>
                    <a:pt x="828" y="64"/>
                    <a:pt x="816" y="64"/>
                  </a:cubicBezTo>
                  <a:cubicBezTo>
                    <a:pt x="765" y="48"/>
                    <a:pt x="709" y="44"/>
                    <a:pt x="653" y="44"/>
                  </a:cubicBezTo>
                  <a:cubicBezTo>
                    <a:pt x="579" y="44"/>
                    <a:pt x="503" y="52"/>
                    <a:pt x="435" y="52"/>
                  </a:cubicBezTo>
                  <a:cubicBezTo>
                    <a:pt x="292" y="28"/>
                    <a:pt x="173" y="16"/>
                    <a:pt x="42" y="4"/>
                  </a:cubicBezTo>
                  <a:cubicBezTo>
                    <a:pt x="38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2" name="Google Shape;32162;p48"/>
            <p:cNvSpPr/>
            <p:nvPr/>
          </p:nvSpPr>
          <p:spPr>
            <a:xfrm>
              <a:off x="1989525" y="2985750"/>
              <a:ext cx="155700" cy="24900"/>
            </a:xfrm>
            <a:custGeom>
              <a:avLst/>
              <a:gdLst/>
              <a:ahLst/>
              <a:cxnLst/>
              <a:rect l="l" t="t" r="r" b="b"/>
              <a:pathLst>
                <a:path w="6228" h="996" extrusionOk="0">
                  <a:moveTo>
                    <a:pt x="1086" y="1"/>
                  </a:moveTo>
                  <a:cubicBezTo>
                    <a:pt x="724" y="1"/>
                    <a:pt x="365" y="28"/>
                    <a:pt x="12" y="90"/>
                  </a:cubicBezTo>
                  <a:cubicBezTo>
                    <a:pt x="0" y="90"/>
                    <a:pt x="0" y="126"/>
                    <a:pt x="24" y="126"/>
                  </a:cubicBezTo>
                  <a:cubicBezTo>
                    <a:pt x="126" y="122"/>
                    <a:pt x="227" y="119"/>
                    <a:pt x="327" y="119"/>
                  </a:cubicBezTo>
                  <a:cubicBezTo>
                    <a:pt x="2341" y="119"/>
                    <a:pt x="4196" y="984"/>
                    <a:pt x="6192" y="995"/>
                  </a:cubicBezTo>
                  <a:cubicBezTo>
                    <a:pt x="6227" y="995"/>
                    <a:pt x="6227" y="936"/>
                    <a:pt x="6192" y="924"/>
                  </a:cubicBezTo>
                  <a:cubicBezTo>
                    <a:pt x="4572" y="600"/>
                    <a:pt x="2790" y="1"/>
                    <a:pt x="10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3" name="Google Shape;32163;p48"/>
            <p:cNvSpPr/>
            <p:nvPr/>
          </p:nvSpPr>
          <p:spPr>
            <a:xfrm>
              <a:off x="2060275" y="3001850"/>
              <a:ext cx="68275" cy="10875"/>
            </a:xfrm>
            <a:custGeom>
              <a:avLst/>
              <a:gdLst/>
              <a:ahLst/>
              <a:cxnLst/>
              <a:rect l="l" t="t" r="r" b="b"/>
              <a:pathLst>
                <a:path w="2731" h="435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873" y="232"/>
                    <a:pt x="1838" y="363"/>
                    <a:pt x="2719" y="435"/>
                  </a:cubicBezTo>
                  <a:cubicBezTo>
                    <a:pt x="2731" y="435"/>
                    <a:pt x="2731" y="411"/>
                    <a:pt x="2719" y="411"/>
                  </a:cubicBezTo>
                  <a:cubicBezTo>
                    <a:pt x="1861" y="208"/>
                    <a:pt x="909" y="42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4" name="Google Shape;32164;p48"/>
            <p:cNvSpPr/>
            <p:nvPr/>
          </p:nvSpPr>
          <p:spPr>
            <a:xfrm>
              <a:off x="2110075" y="3001100"/>
              <a:ext cx="131150" cy="26325"/>
            </a:xfrm>
            <a:custGeom>
              <a:avLst/>
              <a:gdLst/>
              <a:ahLst/>
              <a:cxnLst/>
              <a:rect l="l" t="t" r="r" b="b"/>
              <a:pathLst>
                <a:path w="5246" h="1053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965" y="250"/>
                    <a:pt x="1953" y="381"/>
                    <a:pt x="2858" y="750"/>
                  </a:cubicBezTo>
                  <a:cubicBezTo>
                    <a:pt x="3227" y="907"/>
                    <a:pt x="3593" y="922"/>
                    <a:pt x="3957" y="922"/>
                  </a:cubicBezTo>
                  <a:cubicBezTo>
                    <a:pt x="4042" y="922"/>
                    <a:pt x="4127" y="921"/>
                    <a:pt x="4211" y="921"/>
                  </a:cubicBezTo>
                  <a:cubicBezTo>
                    <a:pt x="4536" y="921"/>
                    <a:pt x="4859" y="933"/>
                    <a:pt x="5180" y="1048"/>
                  </a:cubicBezTo>
                  <a:cubicBezTo>
                    <a:pt x="5184" y="1051"/>
                    <a:pt x="5188" y="1052"/>
                    <a:pt x="5193" y="1052"/>
                  </a:cubicBezTo>
                  <a:cubicBezTo>
                    <a:pt x="5223" y="1052"/>
                    <a:pt x="5245" y="987"/>
                    <a:pt x="5203" y="977"/>
                  </a:cubicBezTo>
                  <a:cubicBezTo>
                    <a:pt x="4965" y="893"/>
                    <a:pt x="4775" y="858"/>
                    <a:pt x="4525" y="858"/>
                  </a:cubicBezTo>
                  <a:cubicBezTo>
                    <a:pt x="4384" y="858"/>
                    <a:pt x="4251" y="859"/>
                    <a:pt x="4122" y="859"/>
                  </a:cubicBezTo>
                  <a:cubicBezTo>
                    <a:pt x="3650" y="859"/>
                    <a:pt x="3237" y="837"/>
                    <a:pt x="2751" y="631"/>
                  </a:cubicBezTo>
                  <a:cubicBezTo>
                    <a:pt x="1905" y="274"/>
                    <a:pt x="917" y="155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5" name="Google Shape;32165;p48"/>
            <p:cNvSpPr/>
            <p:nvPr/>
          </p:nvSpPr>
          <p:spPr>
            <a:xfrm>
              <a:off x="2177075" y="3015200"/>
              <a:ext cx="58625" cy="6750"/>
            </a:xfrm>
            <a:custGeom>
              <a:avLst/>
              <a:gdLst/>
              <a:ahLst/>
              <a:cxnLst/>
              <a:rect l="l" t="t" r="r" b="b"/>
              <a:pathLst>
                <a:path w="2345" h="270" extrusionOk="0">
                  <a:moveTo>
                    <a:pt x="3" y="21"/>
                  </a:moveTo>
                  <a:cubicBezTo>
                    <a:pt x="1" y="21"/>
                    <a:pt x="3" y="32"/>
                    <a:pt x="11" y="32"/>
                  </a:cubicBezTo>
                  <a:cubicBezTo>
                    <a:pt x="7" y="24"/>
                    <a:pt x="5" y="21"/>
                    <a:pt x="3" y="21"/>
                  </a:cubicBezTo>
                  <a:close/>
                  <a:moveTo>
                    <a:pt x="597" y="1"/>
                  </a:moveTo>
                  <a:cubicBezTo>
                    <a:pt x="402" y="1"/>
                    <a:pt x="207" y="11"/>
                    <a:pt x="11" y="32"/>
                  </a:cubicBezTo>
                  <a:cubicBezTo>
                    <a:pt x="404" y="32"/>
                    <a:pt x="785" y="43"/>
                    <a:pt x="1154" y="91"/>
                  </a:cubicBezTo>
                  <a:cubicBezTo>
                    <a:pt x="1357" y="103"/>
                    <a:pt x="1547" y="127"/>
                    <a:pt x="1738" y="163"/>
                  </a:cubicBezTo>
                  <a:cubicBezTo>
                    <a:pt x="1822" y="173"/>
                    <a:pt x="2039" y="250"/>
                    <a:pt x="2136" y="250"/>
                  </a:cubicBezTo>
                  <a:cubicBezTo>
                    <a:pt x="2148" y="250"/>
                    <a:pt x="2158" y="249"/>
                    <a:pt x="2166" y="246"/>
                  </a:cubicBezTo>
                  <a:lnTo>
                    <a:pt x="2166" y="246"/>
                  </a:lnTo>
                  <a:cubicBezTo>
                    <a:pt x="2166" y="246"/>
                    <a:pt x="2154" y="270"/>
                    <a:pt x="2166" y="270"/>
                  </a:cubicBezTo>
                  <a:lnTo>
                    <a:pt x="2309" y="270"/>
                  </a:lnTo>
                  <a:cubicBezTo>
                    <a:pt x="2333" y="270"/>
                    <a:pt x="2345" y="222"/>
                    <a:pt x="2309" y="210"/>
                  </a:cubicBezTo>
                  <a:cubicBezTo>
                    <a:pt x="1748" y="86"/>
                    <a:pt x="1174" y="1"/>
                    <a:pt x="5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6" name="Google Shape;32166;p48"/>
            <p:cNvSpPr/>
            <p:nvPr/>
          </p:nvSpPr>
          <p:spPr>
            <a:xfrm>
              <a:off x="2188950" y="3010625"/>
              <a:ext cx="46450" cy="5975"/>
            </a:xfrm>
            <a:custGeom>
              <a:avLst/>
              <a:gdLst/>
              <a:ahLst/>
              <a:cxnLst/>
              <a:rect l="l" t="t" r="r" b="b"/>
              <a:pathLst>
                <a:path w="1858" h="239" extrusionOk="0">
                  <a:moveTo>
                    <a:pt x="12" y="0"/>
                  </a:moveTo>
                  <a:cubicBezTo>
                    <a:pt x="1" y="12"/>
                    <a:pt x="1" y="24"/>
                    <a:pt x="12" y="24"/>
                  </a:cubicBezTo>
                  <a:cubicBezTo>
                    <a:pt x="608" y="107"/>
                    <a:pt x="1215" y="167"/>
                    <a:pt x="1810" y="238"/>
                  </a:cubicBezTo>
                  <a:cubicBezTo>
                    <a:pt x="1858" y="238"/>
                    <a:pt x="1858" y="179"/>
                    <a:pt x="1810" y="179"/>
                  </a:cubicBezTo>
                  <a:cubicBezTo>
                    <a:pt x="1215" y="84"/>
                    <a:pt x="608" y="24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7" name="Google Shape;32167;p48"/>
            <p:cNvSpPr/>
            <p:nvPr/>
          </p:nvSpPr>
          <p:spPr>
            <a:xfrm>
              <a:off x="1979400" y="2961500"/>
              <a:ext cx="247075" cy="36650"/>
            </a:xfrm>
            <a:custGeom>
              <a:avLst/>
              <a:gdLst/>
              <a:ahLst/>
              <a:cxnLst/>
              <a:rect l="l" t="t" r="r" b="b"/>
              <a:pathLst>
                <a:path w="9883" h="1466" extrusionOk="0">
                  <a:moveTo>
                    <a:pt x="48" y="1"/>
                  </a:moveTo>
                  <a:cubicBezTo>
                    <a:pt x="1" y="1"/>
                    <a:pt x="1" y="60"/>
                    <a:pt x="48" y="60"/>
                  </a:cubicBezTo>
                  <a:cubicBezTo>
                    <a:pt x="1775" y="298"/>
                    <a:pt x="3561" y="429"/>
                    <a:pt x="5275" y="763"/>
                  </a:cubicBezTo>
                  <a:cubicBezTo>
                    <a:pt x="5954" y="894"/>
                    <a:pt x="6561" y="1168"/>
                    <a:pt x="7263" y="1203"/>
                  </a:cubicBezTo>
                  <a:cubicBezTo>
                    <a:pt x="8168" y="1263"/>
                    <a:pt x="8990" y="1287"/>
                    <a:pt x="9883" y="1465"/>
                  </a:cubicBezTo>
                  <a:lnTo>
                    <a:pt x="9883" y="1441"/>
                  </a:lnTo>
                  <a:cubicBezTo>
                    <a:pt x="9252" y="1263"/>
                    <a:pt x="8621" y="1144"/>
                    <a:pt x="7966" y="1120"/>
                  </a:cubicBezTo>
                  <a:cubicBezTo>
                    <a:pt x="7359" y="1084"/>
                    <a:pt x="6859" y="1132"/>
                    <a:pt x="6251" y="953"/>
                  </a:cubicBezTo>
                  <a:cubicBezTo>
                    <a:pt x="5966" y="882"/>
                    <a:pt x="5716" y="775"/>
                    <a:pt x="5430" y="715"/>
                  </a:cubicBezTo>
                  <a:cubicBezTo>
                    <a:pt x="3680" y="310"/>
                    <a:pt x="1822" y="203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8" name="Google Shape;32168;p48"/>
            <p:cNvSpPr/>
            <p:nvPr/>
          </p:nvSpPr>
          <p:spPr>
            <a:xfrm>
              <a:off x="1961650" y="2926850"/>
              <a:ext cx="85950" cy="12650"/>
            </a:xfrm>
            <a:custGeom>
              <a:avLst/>
              <a:gdLst/>
              <a:ahLst/>
              <a:cxnLst/>
              <a:rect l="l" t="t" r="r" b="b"/>
              <a:pathLst>
                <a:path w="3438" h="506" extrusionOk="0">
                  <a:moveTo>
                    <a:pt x="5" y="0"/>
                  </a:moveTo>
                  <a:cubicBezTo>
                    <a:pt x="3" y="0"/>
                    <a:pt x="0" y="6"/>
                    <a:pt x="8" y="6"/>
                  </a:cubicBezTo>
                  <a:cubicBezTo>
                    <a:pt x="8" y="2"/>
                    <a:pt x="7" y="0"/>
                    <a:pt x="5" y="0"/>
                  </a:cubicBezTo>
                  <a:close/>
                  <a:moveTo>
                    <a:pt x="101" y="5"/>
                  </a:moveTo>
                  <a:cubicBezTo>
                    <a:pt x="70" y="5"/>
                    <a:pt x="39" y="5"/>
                    <a:pt x="8" y="6"/>
                  </a:cubicBezTo>
                  <a:cubicBezTo>
                    <a:pt x="1115" y="268"/>
                    <a:pt x="2306" y="291"/>
                    <a:pt x="3425" y="506"/>
                  </a:cubicBezTo>
                  <a:cubicBezTo>
                    <a:pt x="3437" y="506"/>
                    <a:pt x="3437" y="494"/>
                    <a:pt x="3425" y="494"/>
                  </a:cubicBezTo>
                  <a:cubicBezTo>
                    <a:pt x="2384" y="204"/>
                    <a:pt x="1185" y="5"/>
                    <a:pt x="101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9" name="Google Shape;32169;p48"/>
            <p:cNvSpPr/>
            <p:nvPr/>
          </p:nvSpPr>
          <p:spPr>
            <a:xfrm>
              <a:off x="2055300" y="2941850"/>
              <a:ext cx="161350" cy="26825"/>
            </a:xfrm>
            <a:custGeom>
              <a:avLst/>
              <a:gdLst/>
              <a:ahLst/>
              <a:cxnLst/>
              <a:rect l="l" t="t" r="r" b="b"/>
              <a:pathLst>
                <a:path w="6454" h="1073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418"/>
                    <a:pt x="1941" y="465"/>
                    <a:pt x="2918" y="596"/>
                  </a:cubicBezTo>
                  <a:cubicBezTo>
                    <a:pt x="4073" y="763"/>
                    <a:pt x="5251" y="918"/>
                    <a:pt x="6418" y="1072"/>
                  </a:cubicBezTo>
                  <a:cubicBezTo>
                    <a:pt x="6454" y="1072"/>
                    <a:pt x="6454" y="1013"/>
                    <a:pt x="6418" y="1013"/>
                  </a:cubicBezTo>
                  <a:cubicBezTo>
                    <a:pt x="5394" y="858"/>
                    <a:pt x="4346" y="727"/>
                    <a:pt x="3323" y="596"/>
                  </a:cubicBezTo>
                  <a:cubicBezTo>
                    <a:pt x="2239" y="441"/>
                    <a:pt x="1048" y="382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0" name="Google Shape;32170;p48"/>
            <p:cNvSpPr/>
            <p:nvPr/>
          </p:nvSpPr>
          <p:spPr>
            <a:xfrm>
              <a:off x="2158600" y="2971325"/>
              <a:ext cx="66700" cy="5825"/>
            </a:xfrm>
            <a:custGeom>
              <a:avLst/>
              <a:gdLst/>
              <a:ahLst/>
              <a:cxnLst/>
              <a:rect l="l" t="t" r="r" b="b"/>
              <a:pathLst>
                <a:path w="2668" h="233" extrusionOk="0">
                  <a:moveTo>
                    <a:pt x="36" y="1"/>
                  </a:moveTo>
                  <a:cubicBezTo>
                    <a:pt x="0" y="1"/>
                    <a:pt x="0" y="36"/>
                    <a:pt x="36" y="36"/>
                  </a:cubicBezTo>
                  <a:cubicBezTo>
                    <a:pt x="706" y="150"/>
                    <a:pt x="1429" y="233"/>
                    <a:pt x="2127" y="233"/>
                  </a:cubicBezTo>
                  <a:cubicBezTo>
                    <a:pt x="2309" y="233"/>
                    <a:pt x="2490" y="227"/>
                    <a:pt x="2667" y="215"/>
                  </a:cubicBezTo>
                  <a:cubicBezTo>
                    <a:pt x="1810" y="84"/>
                    <a:pt x="905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1" name="Google Shape;32171;p48"/>
            <p:cNvSpPr/>
            <p:nvPr/>
          </p:nvSpPr>
          <p:spPr>
            <a:xfrm>
              <a:off x="2036250" y="2962100"/>
              <a:ext cx="108675" cy="11325"/>
            </a:xfrm>
            <a:custGeom>
              <a:avLst/>
              <a:gdLst/>
              <a:ahLst/>
              <a:cxnLst/>
              <a:rect l="l" t="t" r="r" b="b"/>
              <a:pathLst>
                <a:path w="4347" h="453" extrusionOk="0">
                  <a:moveTo>
                    <a:pt x="24" y="1"/>
                  </a:moveTo>
                  <a:cubicBezTo>
                    <a:pt x="1" y="1"/>
                    <a:pt x="1" y="24"/>
                    <a:pt x="24" y="24"/>
                  </a:cubicBezTo>
                  <a:cubicBezTo>
                    <a:pt x="1453" y="203"/>
                    <a:pt x="2882" y="334"/>
                    <a:pt x="4323" y="453"/>
                  </a:cubicBezTo>
                  <a:cubicBezTo>
                    <a:pt x="4335" y="453"/>
                    <a:pt x="4346" y="405"/>
                    <a:pt x="4323" y="405"/>
                  </a:cubicBezTo>
                  <a:cubicBezTo>
                    <a:pt x="2894" y="239"/>
                    <a:pt x="1465" y="96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2" name="Google Shape;32172;p48"/>
            <p:cNvSpPr/>
            <p:nvPr/>
          </p:nvSpPr>
          <p:spPr>
            <a:xfrm>
              <a:off x="2189250" y="2976400"/>
              <a:ext cx="36625" cy="8000"/>
            </a:xfrm>
            <a:custGeom>
              <a:avLst/>
              <a:gdLst/>
              <a:ahLst/>
              <a:cxnLst/>
              <a:rect l="l" t="t" r="r" b="b"/>
              <a:pathLst>
                <a:path w="1465" h="320" extrusionOk="0">
                  <a:moveTo>
                    <a:pt x="36" y="0"/>
                  </a:moveTo>
                  <a:cubicBezTo>
                    <a:pt x="12" y="0"/>
                    <a:pt x="0" y="36"/>
                    <a:pt x="36" y="36"/>
                  </a:cubicBezTo>
                  <a:cubicBezTo>
                    <a:pt x="239" y="119"/>
                    <a:pt x="477" y="131"/>
                    <a:pt x="703" y="179"/>
                  </a:cubicBezTo>
                  <a:lnTo>
                    <a:pt x="1455" y="308"/>
                  </a:lnTo>
                  <a:lnTo>
                    <a:pt x="1455" y="308"/>
                  </a:lnTo>
                  <a:cubicBezTo>
                    <a:pt x="1451" y="304"/>
                    <a:pt x="1447" y="301"/>
                    <a:pt x="1441" y="298"/>
                  </a:cubicBezTo>
                  <a:cubicBezTo>
                    <a:pt x="1203" y="238"/>
                    <a:pt x="965" y="191"/>
                    <a:pt x="751" y="131"/>
                  </a:cubicBezTo>
                  <a:cubicBezTo>
                    <a:pt x="524" y="95"/>
                    <a:pt x="262" y="0"/>
                    <a:pt x="36" y="0"/>
                  </a:cubicBezTo>
                  <a:close/>
                  <a:moveTo>
                    <a:pt x="1455" y="308"/>
                  </a:moveTo>
                  <a:lnTo>
                    <a:pt x="1455" y="308"/>
                  </a:lnTo>
                  <a:cubicBezTo>
                    <a:pt x="1461" y="314"/>
                    <a:pt x="1463" y="320"/>
                    <a:pt x="1464" y="320"/>
                  </a:cubicBezTo>
                  <a:cubicBezTo>
                    <a:pt x="1465" y="320"/>
                    <a:pt x="1465" y="317"/>
                    <a:pt x="1465" y="310"/>
                  </a:cubicBezTo>
                  <a:lnTo>
                    <a:pt x="1455" y="308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3" name="Google Shape;32173;p48"/>
            <p:cNvSpPr/>
            <p:nvPr/>
          </p:nvSpPr>
          <p:spPr>
            <a:xfrm>
              <a:off x="2198175" y="2984725"/>
              <a:ext cx="28575" cy="4800"/>
            </a:xfrm>
            <a:custGeom>
              <a:avLst/>
              <a:gdLst/>
              <a:ahLst/>
              <a:cxnLst/>
              <a:rect l="l" t="t" r="r" b="b"/>
              <a:pathLst>
                <a:path w="1143" h="192" extrusionOk="0">
                  <a:moveTo>
                    <a:pt x="1132" y="155"/>
                  </a:moveTo>
                  <a:cubicBezTo>
                    <a:pt x="1136" y="159"/>
                    <a:pt x="1138" y="160"/>
                    <a:pt x="1140" y="160"/>
                  </a:cubicBezTo>
                  <a:cubicBezTo>
                    <a:pt x="1142" y="160"/>
                    <a:pt x="1140" y="155"/>
                    <a:pt x="1132" y="155"/>
                  </a:cubicBezTo>
                  <a:close/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167" y="119"/>
                    <a:pt x="358" y="131"/>
                    <a:pt x="536" y="155"/>
                  </a:cubicBezTo>
                  <a:cubicBezTo>
                    <a:pt x="643" y="175"/>
                    <a:pt x="757" y="191"/>
                    <a:pt x="870" y="191"/>
                  </a:cubicBezTo>
                  <a:cubicBezTo>
                    <a:pt x="959" y="191"/>
                    <a:pt x="1048" y="181"/>
                    <a:pt x="1132" y="155"/>
                  </a:cubicBezTo>
                  <a:cubicBezTo>
                    <a:pt x="953" y="119"/>
                    <a:pt x="763" y="119"/>
                    <a:pt x="584" y="96"/>
                  </a:cubicBezTo>
                  <a:cubicBezTo>
                    <a:pt x="405" y="72"/>
                    <a:pt x="227" y="12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4" name="Google Shape;32174;p48"/>
            <p:cNvSpPr/>
            <p:nvPr/>
          </p:nvSpPr>
          <p:spPr>
            <a:xfrm>
              <a:off x="1962425" y="2891850"/>
              <a:ext cx="247375" cy="51825"/>
            </a:xfrm>
            <a:custGeom>
              <a:avLst/>
              <a:gdLst/>
              <a:ahLst/>
              <a:cxnLst/>
              <a:rect l="l" t="t" r="r" b="b"/>
              <a:pathLst>
                <a:path w="9895" h="2073" extrusionOk="0">
                  <a:moveTo>
                    <a:pt x="72" y="1"/>
                  </a:moveTo>
                  <a:cubicBezTo>
                    <a:pt x="13" y="1"/>
                    <a:pt x="1" y="96"/>
                    <a:pt x="49" y="96"/>
                  </a:cubicBezTo>
                  <a:cubicBezTo>
                    <a:pt x="3394" y="513"/>
                    <a:pt x="6585" y="1465"/>
                    <a:pt x="9895" y="2072"/>
                  </a:cubicBezTo>
                  <a:cubicBezTo>
                    <a:pt x="6728" y="1132"/>
                    <a:pt x="3347" y="358"/>
                    <a:pt x="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5" name="Google Shape;32175;p48"/>
            <p:cNvSpPr/>
            <p:nvPr/>
          </p:nvSpPr>
          <p:spPr>
            <a:xfrm>
              <a:off x="1954100" y="2852275"/>
              <a:ext cx="233250" cy="59025"/>
            </a:xfrm>
            <a:custGeom>
              <a:avLst/>
              <a:gdLst/>
              <a:ahLst/>
              <a:cxnLst/>
              <a:rect l="l" t="t" r="r" b="b"/>
              <a:pathLst>
                <a:path w="9330" h="2361" extrusionOk="0">
                  <a:moveTo>
                    <a:pt x="12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429" y="738"/>
                    <a:pt x="3215" y="667"/>
                    <a:pt x="4739" y="1131"/>
                  </a:cubicBezTo>
                  <a:cubicBezTo>
                    <a:pt x="6239" y="1584"/>
                    <a:pt x="7680" y="2167"/>
                    <a:pt x="9264" y="2358"/>
                  </a:cubicBezTo>
                  <a:cubicBezTo>
                    <a:pt x="9268" y="2360"/>
                    <a:pt x="9273" y="2361"/>
                    <a:pt x="9277" y="2361"/>
                  </a:cubicBezTo>
                  <a:cubicBezTo>
                    <a:pt x="9315" y="2361"/>
                    <a:pt x="9329" y="2272"/>
                    <a:pt x="9276" y="2250"/>
                  </a:cubicBezTo>
                  <a:cubicBezTo>
                    <a:pt x="7609" y="2012"/>
                    <a:pt x="6049" y="1405"/>
                    <a:pt x="4442" y="953"/>
                  </a:cubicBezTo>
                  <a:cubicBezTo>
                    <a:pt x="2977" y="536"/>
                    <a:pt x="1429" y="548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6" name="Google Shape;32176;p48"/>
            <p:cNvSpPr/>
            <p:nvPr/>
          </p:nvSpPr>
          <p:spPr>
            <a:xfrm>
              <a:off x="2124650" y="2907025"/>
              <a:ext cx="67275" cy="16325"/>
            </a:xfrm>
            <a:custGeom>
              <a:avLst/>
              <a:gdLst/>
              <a:ahLst/>
              <a:cxnLst/>
              <a:rect l="l" t="t" r="r" b="b"/>
              <a:pathLst>
                <a:path w="2691" h="653" extrusionOk="0">
                  <a:moveTo>
                    <a:pt x="13" y="1"/>
                  </a:moveTo>
                  <a:cubicBezTo>
                    <a:pt x="1" y="1"/>
                    <a:pt x="1" y="25"/>
                    <a:pt x="1" y="25"/>
                  </a:cubicBezTo>
                  <a:cubicBezTo>
                    <a:pt x="799" y="394"/>
                    <a:pt x="1763" y="620"/>
                    <a:pt x="2656" y="644"/>
                  </a:cubicBezTo>
                  <a:cubicBezTo>
                    <a:pt x="2665" y="650"/>
                    <a:pt x="2672" y="652"/>
                    <a:pt x="2676" y="652"/>
                  </a:cubicBezTo>
                  <a:cubicBezTo>
                    <a:pt x="2691" y="652"/>
                    <a:pt x="2689" y="632"/>
                    <a:pt x="2680" y="632"/>
                  </a:cubicBezTo>
                  <a:cubicBezTo>
                    <a:pt x="1751" y="501"/>
                    <a:pt x="906" y="287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7" name="Google Shape;32177;p48"/>
            <p:cNvSpPr/>
            <p:nvPr/>
          </p:nvSpPr>
          <p:spPr>
            <a:xfrm>
              <a:off x="1952900" y="2878750"/>
              <a:ext cx="147075" cy="17600"/>
            </a:xfrm>
            <a:custGeom>
              <a:avLst/>
              <a:gdLst/>
              <a:ahLst/>
              <a:cxnLst/>
              <a:rect l="l" t="t" r="r" b="b"/>
              <a:pathLst>
                <a:path w="5883" h="704" extrusionOk="0">
                  <a:moveTo>
                    <a:pt x="37" y="1"/>
                  </a:moveTo>
                  <a:cubicBezTo>
                    <a:pt x="1" y="1"/>
                    <a:pt x="1" y="37"/>
                    <a:pt x="37" y="48"/>
                  </a:cubicBezTo>
                  <a:cubicBezTo>
                    <a:pt x="1965" y="310"/>
                    <a:pt x="3930" y="501"/>
                    <a:pt x="5883" y="703"/>
                  </a:cubicBezTo>
                  <a:cubicBezTo>
                    <a:pt x="3930" y="489"/>
                    <a:pt x="1989" y="215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8" name="Google Shape;32178;p48"/>
            <p:cNvSpPr/>
            <p:nvPr/>
          </p:nvSpPr>
          <p:spPr>
            <a:xfrm>
              <a:off x="1952100" y="2832275"/>
              <a:ext cx="211575" cy="48050"/>
            </a:xfrm>
            <a:custGeom>
              <a:avLst/>
              <a:gdLst/>
              <a:ahLst/>
              <a:cxnLst/>
              <a:rect l="l" t="t" r="r" b="b"/>
              <a:pathLst>
                <a:path w="8463" h="1922" extrusionOk="0">
                  <a:moveTo>
                    <a:pt x="47" y="1"/>
                  </a:moveTo>
                  <a:cubicBezTo>
                    <a:pt x="17" y="1"/>
                    <a:pt x="0" y="51"/>
                    <a:pt x="33" y="62"/>
                  </a:cubicBezTo>
                  <a:cubicBezTo>
                    <a:pt x="1557" y="586"/>
                    <a:pt x="3164" y="872"/>
                    <a:pt x="4736" y="1205"/>
                  </a:cubicBezTo>
                  <a:cubicBezTo>
                    <a:pt x="5569" y="1395"/>
                    <a:pt x="6391" y="1586"/>
                    <a:pt x="7236" y="1753"/>
                  </a:cubicBezTo>
                  <a:cubicBezTo>
                    <a:pt x="7481" y="1786"/>
                    <a:pt x="7839" y="1922"/>
                    <a:pt x="8137" y="1922"/>
                  </a:cubicBezTo>
                  <a:cubicBezTo>
                    <a:pt x="8259" y="1922"/>
                    <a:pt x="8372" y="1899"/>
                    <a:pt x="8463" y="1836"/>
                  </a:cubicBezTo>
                  <a:lnTo>
                    <a:pt x="8463" y="1824"/>
                  </a:lnTo>
                  <a:cubicBezTo>
                    <a:pt x="8451" y="1800"/>
                    <a:pt x="8451" y="1776"/>
                    <a:pt x="8427" y="1765"/>
                  </a:cubicBezTo>
                  <a:cubicBezTo>
                    <a:pt x="8422" y="1749"/>
                    <a:pt x="8417" y="1745"/>
                    <a:pt x="8413" y="1745"/>
                  </a:cubicBezTo>
                  <a:cubicBezTo>
                    <a:pt x="8409" y="1745"/>
                    <a:pt x="8408" y="1753"/>
                    <a:pt x="8415" y="1753"/>
                  </a:cubicBezTo>
                  <a:cubicBezTo>
                    <a:pt x="8415" y="1754"/>
                    <a:pt x="8411" y="1755"/>
                    <a:pt x="8403" y="1755"/>
                  </a:cubicBezTo>
                  <a:cubicBezTo>
                    <a:pt x="8172" y="1755"/>
                    <a:pt x="4596" y="1120"/>
                    <a:pt x="4343" y="1062"/>
                  </a:cubicBezTo>
                  <a:cubicBezTo>
                    <a:pt x="2890" y="753"/>
                    <a:pt x="1450" y="467"/>
                    <a:pt x="57" y="2"/>
                  </a:cubicBezTo>
                  <a:cubicBezTo>
                    <a:pt x="54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9" name="Google Shape;32179;p48"/>
            <p:cNvSpPr/>
            <p:nvPr/>
          </p:nvSpPr>
          <p:spPr>
            <a:xfrm>
              <a:off x="1946950" y="2823100"/>
              <a:ext cx="36950" cy="13725"/>
            </a:xfrm>
            <a:custGeom>
              <a:avLst/>
              <a:gdLst/>
              <a:ahLst/>
              <a:cxnLst/>
              <a:rect l="l" t="t" r="r" b="b"/>
              <a:pathLst>
                <a:path w="1478" h="549" extrusionOk="0">
                  <a:moveTo>
                    <a:pt x="37" y="0"/>
                  </a:moveTo>
                  <a:cubicBezTo>
                    <a:pt x="25" y="0"/>
                    <a:pt x="1" y="12"/>
                    <a:pt x="25" y="12"/>
                  </a:cubicBezTo>
                  <a:cubicBezTo>
                    <a:pt x="453" y="274"/>
                    <a:pt x="953" y="524"/>
                    <a:pt x="1465" y="548"/>
                  </a:cubicBezTo>
                  <a:cubicBezTo>
                    <a:pt x="1477" y="548"/>
                    <a:pt x="1477" y="536"/>
                    <a:pt x="1465" y="524"/>
                  </a:cubicBezTo>
                  <a:cubicBezTo>
                    <a:pt x="1227" y="441"/>
                    <a:pt x="989" y="405"/>
                    <a:pt x="763" y="334"/>
                  </a:cubicBezTo>
                  <a:cubicBezTo>
                    <a:pt x="513" y="238"/>
                    <a:pt x="275" y="131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0" name="Google Shape;32180;p48"/>
            <p:cNvSpPr/>
            <p:nvPr/>
          </p:nvSpPr>
          <p:spPr>
            <a:xfrm>
              <a:off x="1952025" y="2819825"/>
              <a:ext cx="21750" cy="6575"/>
            </a:xfrm>
            <a:custGeom>
              <a:avLst/>
              <a:gdLst/>
              <a:ahLst/>
              <a:cxnLst/>
              <a:rect l="l" t="t" r="r" b="b"/>
              <a:pathLst>
                <a:path w="870" h="263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84"/>
                    <a:pt x="274" y="143"/>
                    <a:pt x="429" y="179"/>
                  </a:cubicBezTo>
                  <a:cubicBezTo>
                    <a:pt x="560" y="215"/>
                    <a:pt x="715" y="262"/>
                    <a:pt x="857" y="262"/>
                  </a:cubicBezTo>
                  <a:cubicBezTo>
                    <a:pt x="869" y="262"/>
                    <a:pt x="869" y="238"/>
                    <a:pt x="857" y="238"/>
                  </a:cubicBezTo>
                  <a:cubicBezTo>
                    <a:pt x="715" y="179"/>
                    <a:pt x="548" y="179"/>
                    <a:pt x="393" y="131"/>
                  </a:cubicBezTo>
                  <a:cubicBezTo>
                    <a:pt x="262" y="84"/>
                    <a:pt x="131" y="2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1" name="Google Shape;32181;p48"/>
            <p:cNvSpPr/>
            <p:nvPr/>
          </p:nvSpPr>
          <p:spPr>
            <a:xfrm>
              <a:off x="1945475" y="2806125"/>
              <a:ext cx="198925" cy="55300"/>
            </a:xfrm>
            <a:custGeom>
              <a:avLst/>
              <a:gdLst/>
              <a:ahLst/>
              <a:cxnLst/>
              <a:rect l="l" t="t" r="r" b="b"/>
              <a:pathLst>
                <a:path w="7957" h="2212" extrusionOk="0">
                  <a:moveTo>
                    <a:pt x="0" y="1"/>
                  </a:moveTo>
                  <a:lnTo>
                    <a:pt x="0" y="1"/>
                  </a:lnTo>
                  <a:cubicBezTo>
                    <a:pt x="941" y="739"/>
                    <a:pt x="2203" y="775"/>
                    <a:pt x="3334" y="989"/>
                  </a:cubicBezTo>
                  <a:cubicBezTo>
                    <a:pt x="4084" y="1144"/>
                    <a:pt x="4751" y="1465"/>
                    <a:pt x="5489" y="1644"/>
                  </a:cubicBezTo>
                  <a:cubicBezTo>
                    <a:pt x="6287" y="1846"/>
                    <a:pt x="7144" y="1679"/>
                    <a:pt x="7835" y="2203"/>
                  </a:cubicBezTo>
                  <a:cubicBezTo>
                    <a:pt x="7844" y="2209"/>
                    <a:pt x="7853" y="2211"/>
                    <a:pt x="7862" y="2211"/>
                  </a:cubicBezTo>
                  <a:cubicBezTo>
                    <a:pt x="7913" y="2211"/>
                    <a:pt x="7956" y="2137"/>
                    <a:pt x="7906" y="2096"/>
                  </a:cubicBezTo>
                  <a:cubicBezTo>
                    <a:pt x="7513" y="1799"/>
                    <a:pt x="7132" y="1703"/>
                    <a:pt x="6656" y="1668"/>
                  </a:cubicBezTo>
                  <a:cubicBezTo>
                    <a:pt x="5787" y="1572"/>
                    <a:pt x="5060" y="1334"/>
                    <a:pt x="4215" y="1096"/>
                  </a:cubicBezTo>
                  <a:cubicBezTo>
                    <a:pt x="2798" y="679"/>
                    <a:pt x="1358" y="715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2" name="Google Shape;32182;p48"/>
            <p:cNvSpPr/>
            <p:nvPr/>
          </p:nvSpPr>
          <p:spPr>
            <a:xfrm>
              <a:off x="2135850" y="2856950"/>
              <a:ext cx="22475" cy="10525"/>
            </a:xfrm>
            <a:custGeom>
              <a:avLst/>
              <a:gdLst/>
              <a:ahLst/>
              <a:cxnLst/>
              <a:rect l="l" t="t" r="r" b="b"/>
              <a:pathLst>
                <a:path w="899" h="421" extrusionOk="0">
                  <a:moveTo>
                    <a:pt x="39" y="0"/>
                  </a:moveTo>
                  <a:cubicBezTo>
                    <a:pt x="18" y="0"/>
                    <a:pt x="0" y="18"/>
                    <a:pt x="29" y="27"/>
                  </a:cubicBezTo>
                  <a:cubicBezTo>
                    <a:pt x="160" y="135"/>
                    <a:pt x="303" y="206"/>
                    <a:pt x="458" y="289"/>
                  </a:cubicBezTo>
                  <a:cubicBezTo>
                    <a:pt x="589" y="349"/>
                    <a:pt x="755" y="420"/>
                    <a:pt x="886" y="420"/>
                  </a:cubicBezTo>
                  <a:cubicBezTo>
                    <a:pt x="898" y="420"/>
                    <a:pt x="898" y="385"/>
                    <a:pt x="898" y="385"/>
                  </a:cubicBezTo>
                  <a:cubicBezTo>
                    <a:pt x="779" y="313"/>
                    <a:pt x="636" y="277"/>
                    <a:pt x="505" y="242"/>
                  </a:cubicBezTo>
                  <a:cubicBezTo>
                    <a:pt x="339" y="182"/>
                    <a:pt x="208" y="87"/>
                    <a:pt x="53" y="4"/>
                  </a:cubicBezTo>
                  <a:cubicBezTo>
                    <a:pt x="48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3" name="Google Shape;32183;p48"/>
            <p:cNvSpPr/>
            <p:nvPr/>
          </p:nvSpPr>
          <p:spPr>
            <a:xfrm>
              <a:off x="2136850" y="2857325"/>
              <a:ext cx="23550" cy="10150"/>
            </a:xfrm>
            <a:custGeom>
              <a:avLst/>
              <a:gdLst/>
              <a:ahLst/>
              <a:cxnLst/>
              <a:rect l="l" t="t" r="r" b="b"/>
              <a:pathLst>
                <a:path w="942" h="406" extrusionOk="0">
                  <a:moveTo>
                    <a:pt x="49" y="1"/>
                  </a:moveTo>
                  <a:cubicBezTo>
                    <a:pt x="13" y="1"/>
                    <a:pt x="1" y="36"/>
                    <a:pt x="13" y="48"/>
                  </a:cubicBezTo>
                  <a:cubicBezTo>
                    <a:pt x="263" y="227"/>
                    <a:pt x="608" y="370"/>
                    <a:pt x="918" y="405"/>
                  </a:cubicBezTo>
                  <a:cubicBezTo>
                    <a:pt x="942" y="405"/>
                    <a:pt x="942" y="393"/>
                    <a:pt x="918" y="370"/>
                  </a:cubicBezTo>
                  <a:cubicBezTo>
                    <a:pt x="775" y="310"/>
                    <a:pt x="620" y="262"/>
                    <a:pt x="477" y="203"/>
                  </a:cubicBezTo>
                  <a:cubicBezTo>
                    <a:pt x="322" y="155"/>
                    <a:pt x="180" y="72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4" name="Google Shape;32184;p48"/>
            <p:cNvSpPr/>
            <p:nvPr/>
          </p:nvSpPr>
          <p:spPr>
            <a:xfrm>
              <a:off x="2136625" y="2858425"/>
              <a:ext cx="19600" cy="9350"/>
            </a:xfrm>
            <a:custGeom>
              <a:avLst/>
              <a:gdLst/>
              <a:ahLst/>
              <a:cxnLst/>
              <a:rect l="l" t="t" r="r" b="b"/>
              <a:pathLst>
                <a:path w="784" h="374" extrusionOk="0">
                  <a:moveTo>
                    <a:pt x="26" y="1"/>
                  </a:moveTo>
                  <a:cubicBezTo>
                    <a:pt x="14" y="1"/>
                    <a:pt x="0" y="18"/>
                    <a:pt x="10" y="28"/>
                  </a:cubicBezTo>
                  <a:cubicBezTo>
                    <a:pt x="194" y="201"/>
                    <a:pt x="479" y="374"/>
                    <a:pt x="746" y="374"/>
                  </a:cubicBezTo>
                  <a:cubicBezTo>
                    <a:pt x="755" y="374"/>
                    <a:pt x="763" y="374"/>
                    <a:pt x="772" y="373"/>
                  </a:cubicBezTo>
                  <a:cubicBezTo>
                    <a:pt x="784" y="373"/>
                    <a:pt x="784" y="338"/>
                    <a:pt x="772" y="338"/>
                  </a:cubicBezTo>
                  <a:cubicBezTo>
                    <a:pt x="653" y="302"/>
                    <a:pt x="510" y="278"/>
                    <a:pt x="391" y="218"/>
                  </a:cubicBezTo>
                  <a:cubicBezTo>
                    <a:pt x="260" y="159"/>
                    <a:pt x="141" y="88"/>
                    <a:pt x="34" y="4"/>
                  </a:cubicBezTo>
                  <a:cubicBezTo>
                    <a:pt x="32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5" name="Google Shape;32185;p48"/>
            <p:cNvSpPr/>
            <p:nvPr/>
          </p:nvSpPr>
          <p:spPr>
            <a:xfrm>
              <a:off x="1933200" y="2767775"/>
              <a:ext cx="202800" cy="75000"/>
            </a:xfrm>
            <a:custGeom>
              <a:avLst/>
              <a:gdLst/>
              <a:ahLst/>
              <a:cxnLst/>
              <a:rect l="l" t="t" r="r" b="b"/>
              <a:pathLst>
                <a:path w="8112" h="3000" extrusionOk="0">
                  <a:moveTo>
                    <a:pt x="54" y="1"/>
                  </a:moveTo>
                  <a:cubicBezTo>
                    <a:pt x="24" y="1"/>
                    <a:pt x="0" y="53"/>
                    <a:pt x="39" y="82"/>
                  </a:cubicBezTo>
                  <a:cubicBezTo>
                    <a:pt x="1063" y="868"/>
                    <a:pt x="2432" y="1142"/>
                    <a:pt x="3646" y="1511"/>
                  </a:cubicBezTo>
                  <a:cubicBezTo>
                    <a:pt x="5123" y="1963"/>
                    <a:pt x="6766" y="2213"/>
                    <a:pt x="8099" y="2999"/>
                  </a:cubicBezTo>
                  <a:cubicBezTo>
                    <a:pt x="8099" y="2987"/>
                    <a:pt x="8111" y="2975"/>
                    <a:pt x="8099" y="2975"/>
                  </a:cubicBezTo>
                  <a:cubicBezTo>
                    <a:pt x="5778" y="1320"/>
                    <a:pt x="2372" y="1749"/>
                    <a:pt x="75" y="11"/>
                  </a:cubicBezTo>
                  <a:cubicBezTo>
                    <a:pt x="68" y="4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6" name="Google Shape;32186;p48"/>
            <p:cNvSpPr/>
            <p:nvPr/>
          </p:nvSpPr>
          <p:spPr>
            <a:xfrm>
              <a:off x="1934525" y="2763750"/>
              <a:ext cx="27050" cy="15025"/>
            </a:xfrm>
            <a:custGeom>
              <a:avLst/>
              <a:gdLst/>
              <a:ahLst/>
              <a:cxnLst/>
              <a:rect l="l" t="t" r="r" b="b"/>
              <a:pathLst>
                <a:path w="1082" h="601" extrusionOk="0">
                  <a:moveTo>
                    <a:pt x="22" y="0"/>
                  </a:moveTo>
                  <a:cubicBezTo>
                    <a:pt x="5" y="0"/>
                    <a:pt x="1" y="11"/>
                    <a:pt x="10" y="29"/>
                  </a:cubicBezTo>
                  <a:cubicBezTo>
                    <a:pt x="260" y="303"/>
                    <a:pt x="664" y="565"/>
                    <a:pt x="1057" y="600"/>
                  </a:cubicBezTo>
                  <a:cubicBezTo>
                    <a:pt x="1081" y="600"/>
                    <a:pt x="1081" y="576"/>
                    <a:pt x="1069" y="565"/>
                  </a:cubicBezTo>
                  <a:cubicBezTo>
                    <a:pt x="879" y="505"/>
                    <a:pt x="700" y="446"/>
                    <a:pt x="522" y="350"/>
                  </a:cubicBezTo>
                  <a:cubicBezTo>
                    <a:pt x="343" y="267"/>
                    <a:pt x="188" y="148"/>
                    <a:pt x="45" y="5"/>
                  </a:cubicBezTo>
                  <a:cubicBezTo>
                    <a:pt x="36" y="2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7" name="Google Shape;32187;p48"/>
            <p:cNvSpPr/>
            <p:nvPr/>
          </p:nvSpPr>
          <p:spPr>
            <a:xfrm>
              <a:off x="1932075" y="2758800"/>
              <a:ext cx="29500" cy="16400"/>
            </a:xfrm>
            <a:custGeom>
              <a:avLst/>
              <a:gdLst/>
              <a:ahLst/>
              <a:cxnLst/>
              <a:rect l="l" t="t" r="r" b="b"/>
              <a:pathLst>
                <a:path w="1180" h="656" extrusionOk="0">
                  <a:moveTo>
                    <a:pt x="48" y="1"/>
                  </a:moveTo>
                  <a:cubicBezTo>
                    <a:pt x="36" y="1"/>
                    <a:pt x="0" y="12"/>
                    <a:pt x="24" y="24"/>
                  </a:cubicBezTo>
                  <a:cubicBezTo>
                    <a:pt x="298" y="298"/>
                    <a:pt x="751" y="596"/>
                    <a:pt x="1155" y="655"/>
                  </a:cubicBezTo>
                  <a:cubicBezTo>
                    <a:pt x="1167" y="655"/>
                    <a:pt x="1179" y="620"/>
                    <a:pt x="1167" y="620"/>
                  </a:cubicBezTo>
                  <a:cubicBezTo>
                    <a:pt x="989" y="524"/>
                    <a:pt x="798" y="477"/>
                    <a:pt x="620" y="370"/>
                  </a:cubicBezTo>
                  <a:cubicBezTo>
                    <a:pt x="417" y="263"/>
                    <a:pt x="227" y="13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8" name="Google Shape;32188;p48"/>
            <p:cNvSpPr/>
            <p:nvPr/>
          </p:nvSpPr>
          <p:spPr>
            <a:xfrm>
              <a:off x="1935775" y="2756450"/>
              <a:ext cx="33225" cy="19350"/>
            </a:xfrm>
            <a:custGeom>
              <a:avLst/>
              <a:gdLst/>
              <a:ahLst/>
              <a:cxnLst/>
              <a:rect l="l" t="t" r="r" b="b"/>
              <a:pathLst>
                <a:path w="1329" h="774" extrusionOk="0">
                  <a:moveTo>
                    <a:pt x="5" y="1"/>
                  </a:moveTo>
                  <a:cubicBezTo>
                    <a:pt x="1" y="1"/>
                    <a:pt x="1" y="10"/>
                    <a:pt x="7" y="23"/>
                  </a:cubicBezTo>
                  <a:cubicBezTo>
                    <a:pt x="364" y="321"/>
                    <a:pt x="829" y="654"/>
                    <a:pt x="1281" y="773"/>
                  </a:cubicBezTo>
                  <a:cubicBezTo>
                    <a:pt x="1305" y="773"/>
                    <a:pt x="1329" y="761"/>
                    <a:pt x="1305" y="749"/>
                  </a:cubicBezTo>
                  <a:cubicBezTo>
                    <a:pt x="1091" y="618"/>
                    <a:pt x="865" y="523"/>
                    <a:pt x="650" y="404"/>
                  </a:cubicBezTo>
                  <a:cubicBezTo>
                    <a:pt x="436" y="285"/>
                    <a:pt x="233" y="154"/>
                    <a:pt x="19" y="23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9" name="Google Shape;32189;p48"/>
            <p:cNvSpPr/>
            <p:nvPr/>
          </p:nvSpPr>
          <p:spPr>
            <a:xfrm>
              <a:off x="1944175" y="2741875"/>
              <a:ext cx="161750" cy="62825"/>
            </a:xfrm>
            <a:custGeom>
              <a:avLst/>
              <a:gdLst/>
              <a:ahLst/>
              <a:cxnLst/>
              <a:rect l="l" t="t" r="r" b="b"/>
              <a:pathLst>
                <a:path w="6470" h="2513" extrusionOk="0">
                  <a:moveTo>
                    <a:pt x="25" y="1"/>
                  </a:moveTo>
                  <a:cubicBezTo>
                    <a:pt x="12" y="1"/>
                    <a:pt x="0" y="15"/>
                    <a:pt x="17" y="23"/>
                  </a:cubicBezTo>
                  <a:cubicBezTo>
                    <a:pt x="814" y="856"/>
                    <a:pt x="1922" y="868"/>
                    <a:pt x="2993" y="1082"/>
                  </a:cubicBezTo>
                  <a:cubicBezTo>
                    <a:pt x="4005" y="1273"/>
                    <a:pt x="4565" y="1832"/>
                    <a:pt x="5446" y="2285"/>
                  </a:cubicBezTo>
                  <a:cubicBezTo>
                    <a:pt x="5763" y="2449"/>
                    <a:pt x="6020" y="2513"/>
                    <a:pt x="6355" y="2513"/>
                  </a:cubicBezTo>
                  <a:cubicBezTo>
                    <a:pt x="6385" y="2513"/>
                    <a:pt x="6415" y="2512"/>
                    <a:pt x="6446" y="2511"/>
                  </a:cubicBezTo>
                  <a:cubicBezTo>
                    <a:pt x="6470" y="2511"/>
                    <a:pt x="6470" y="2452"/>
                    <a:pt x="6446" y="2452"/>
                  </a:cubicBezTo>
                  <a:cubicBezTo>
                    <a:pt x="5267" y="2404"/>
                    <a:pt x="4458" y="1321"/>
                    <a:pt x="3326" y="1047"/>
                  </a:cubicBezTo>
                  <a:cubicBezTo>
                    <a:pt x="2172" y="785"/>
                    <a:pt x="993" y="844"/>
                    <a:pt x="40" y="11"/>
                  </a:cubicBezTo>
                  <a:cubicBezTo>
                    <a:pt x="37" y="3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0" name="Google Shape;32190;p48"/>
            <p:cNvSpPr/>
            <p:nvPr/>
          </p:nvSpPr>
          <p:spPr>
            <a:xfrm>
              <a:off x="1953875" y="2755750"/>
              <a:ext cx="164250" cy="58750"/>
            </a:xfrm>
            <a:custGeom>
              <a:avLst/>
              <a:gdLst/>
              <a:ahLst/>
              <a:cxnLst/>
              <a:rect l="l" t="t" r="r" b="b"/>
              <a:pathLst>
                <a:path w="6570" h="2350" extrusionOk="0">
                  <a:moveTo>
                    <a:pt x="14" y="0"/>
                  </a:moveTo>
                  <a:cubicBezTo>
                    <a:pt x="6" y="0"/>
                    <a:pt x="0" y="15"/>
                    <a:pt x="10" y="15"/>
                  </a:cubicBezTo>
                  <a:cubicBezTo>
                    <a:pt x="795" y="849"/>
                    <a:pt x="2069" y="730"/>
                    <a:pt x="3081" y="1087"/>
                  </a:cubicBezTo>
                  <a:cubicBezTo>
                    <a:pt x="4248" y="1516"/>
                    <a:pt x="5284" y="2337"/>
                    <a:pt x="6570" y="2349"/>
                  </a:cubicBezTo>
                  <a:cubicBezTo>
                    <a:pt x="5320" y="2206"/>
                    <a:pt x="4367" y="1539"/>
                    <a:pt x="3224" y="1099"/>
                  </a:cubicBezTo>
                  <a:cubicBezTo>
                    <a:pt x="2153" y="694"/>
                    <a:pt x="914" y="825"/>
                    <a:pt x="21" y="4"/>
                  </a:cubicBezTo>
                  <a:cubicBezTo>
                    <a:pt x="19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1" name="Google Shape;32191;p48"/>
            <p:cNvSpPr/>
            <p:nvPr/>
          </p:nvSpPr>
          <p:spPr>
            <a:xfrm>
              <a:off x="1963500" y="2704225"/>
              <a:ext cx="136100" cy="73725"/>
            </a:xfrm>
            <a:custGeom>
              <a:avLst/>
              <a:gdLst/>
              <a:ahLst/>
              <a:cxnLst/>
              <a:rect l="l" t="t" r="r" b="b"/>
              <a:pathLst>
                <a:path w="5444" h="2949" extrusionOk="0">
                  <a:moveTo>
                    <a:pt x="28" y="0"/>
                  </a:moveTo>
                  <a:cubicBezTo>
                    <a:pt x="14" y="0"/>
                    <a:pt x="0" y="11"/>
                    <a:pt x="17" y="29"/>
                  </a:cubicBezTo>
                  <a:cubicBezTo>
                    <a:pt x="220" y="398"/>
                    <a:pt x="470" y="576"/>
                    <a:pt x="851" y="755"/>
                  </a:cubicBezTo>
                  <a:cubicBezTo>
                    <a:pt x="1208" y="922"/>
                    <a:pt x="1530" y="969"/>
                    <a:pt x="1863" y="1195"/>
                  </a:cubicBezTo>
                  <a:cubicBezTo>
                    <a:pt x="2113" y="1362"/>
                    <a:pt x="2303" y="1600"/>
                    <a:pt x="2577" y="1743"/>
                  </a:cubicBezTo>
                  <a:cubicBezTo>
                    <a:pt x="3125" y="2076"/>
                    <a:pt x="3744" y="2386"/>
                    <a:pt x="4328" y="2672"/>
                  </a:cubicBezTo>
                  <a:cubicBezTo>
                    <a:pt x="4649" y="2838"/>
                    <a:pt x="4917" y="2941"/>
                    <a:pt x="5256" y="2941"/>
                  </a:cubicBezTo>
                  <a:cubicBezTo>
                    <a:pt x="5296" y="2941"/>
                    <a:pt x="5336" y="2939"/>
                    <a:pt x="5378" y="2936"/>
                  </a:cubicBezTo>
                  <a:lnTo>
                    <a:pt x="5378" y="2936"/>
                  </a:lnTo>
                  <a:cubicBezTo>
                    <a:pt x="4483" y="2780"/>
                    <a:pt x="3655" y="2247"/>
                    <a:pt x="2839" y="1850"/>
                  </a:cubicBezTo>
                  <a:cubicBezTo>
                    <a:pt x="2399" y="1636"/>
                    <a:pt x="2077" y="1255"/>
                    <a:pt x="1649" y="1017"/>
                  </a:cubicBezTo>
                  <a:cubicBezTo>
                    <a:pt x="1053" y="695"/>
                    <a:pt x="470" y="719"/>
                    <a:pt x="41" y="5"/>
                  </a:cubicBezTo>
                  <a:cubicBezTo>
                    <a:pt x="38" y="2"/>
                    <a:pt x="33" y="0"/>
                    <a:pt x="28" y="0"/>
                  </a:cubicBezTo>
                  <a:close/>
                  <a:moveTo>
                    <a:pt x="5411" y="2934"/>
                  </a:moveTo>
                  <a:cubicBezTo>
                    <a:pt x="5400" y="2935"/>
                    <a:pt x="5389" y="2935"/>
                    <a:pt x="5378" y="2936"/>
                  </a:cubicBezTo>
                  <a:lnTo>
                    <a:pt x="5378" y="2936"/>
                  </a:lnTo>
                  <a:cubicBezTo>
                    <a:pt x="5395" y="2939"/>
                    <a:pt x="5413" y="2942"/>
                    <a:pt x="5430" y="2945"/>
                  </a:cubicBezTo>
                  <a:lnTo>
                    <a:pt x="5430" y="2945"/>
                  </a:lnTo>
                  <a:cubicBezTo>
                    <a:pt x="5425" y="2943"/>
                    <a:pt x="5419" y="2939"/>
                    <a:pt x="5411" y="2934"/>
                  </a:cubicBezTo>
                  <a:close/>
                  <a:moveTo>
                    <a:pt x="5430" y="2945"/>
                  </a:moveTo>
                  <a:cubicBezTo>
                    <a:pt x="5436" y="2948"/>
                    <a:pt x="5439" y="2949"/>
                    <a:pt x="5441" y="2949"/>
                  </a:cubicBezTo>
                  <a:cubicBezTo>
                    <a:pt x="5444" y="2949"/>
                    <a:pt x="5441" y="2946"/>
                    <a:pt x="5435" y="2946"/>
                  </a:cubicBezTo>
                  <a:cubicBezTo>
                    <a:pt x="5433" y="2945"/>
                    <a:pt x="5431" y="2945"/>
                    <a:pt x="5430" y="294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2" name="Google Shape;32192;p48"/>
            <p:cNvSpPr/>
            <p:nvPr/>
          </p:nvSpPr>
          <p:spPr>
            <a:xfrm>
              <a:off x="1962825" y="2698875"/>
              <a:ext cx="30900" cy="23050"/>
            </a:xfrm>
            <a:custGeom>
              <a:avLst/>
              <a:gdLst/>
              <a:ahLst/>
              <a:cxnLst/>
              <a:rect l="l" t="t" r="r" b="b"/>
              <a:pathLst>
                <a:path w="1236" h="922" extrusionOk="0">
                  <a:moveTo>
                    <a:pt x="18" y="1"/>
                  </a:moveTo>
                  <a:cubicBezTo>
                    <a:pt x="4" y="1"/>
                    <a:pt x="1" y="20"/>
                    <a:pt x="9" y="28"/>
                  </a:cubicBezTo>
                  <a:cubicBezTo>
                    <a:pt x="318" y="421"/>
                    <a:pt x="723" y="755"/>
                    <a:pt x="1199" y="921"/>
                  </a:cubicBezTo>
                  <a:cubicBezTo>
                    <a:pt x="1211" y="921"/>
                    <a:pt x="1235" y="909"/>
                    <a:pt x="1211" y="909"/>
                  </a:cubicBezTo>
                  <a:cubicBezTo>
                    <a:pt x="771" y="659"/>
                    <a:pt x="366" y="397"/>
                    <a:pt x="44" y="16"/>
                  </a:cubicBezTo>
                  <a:cubicBezTo>
                    <a:pt x="33" y="5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3" name="Google Shape;32193;p48"/>
            <p:cNvSpPr/>
            <p:nvPr/>
          </p:nvSpPr>
          <p:spPr>
            <a:xfrm>
              <a:off x="1968000" y="2696750"/>
              <a:ext cx="31675" cy="25175"/>
            </a:xfrm>
            <a:custGeom>
              <a:avLst/>
              <a:gdLst/>
              <a:ahLst/>
              <a:cxnLst/>
              <a:rect l="l" t="t" r="r" b="b"/>
              <a:pathLst>
                <a:path w="1267" h="1007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314" y="447"/>
                    <a:pt x="730" y="840"/>
                    <a:pt x="1230" y="1006"/>
                  </a:cubicBezTo>
                  <a:cubicBezTo>
                    <a:pt x="1242" y="1006"/>
                    <a:pt x="1266" y="994"/>
                    <a:pt x="1242" y="994"/>
                  </a:cubicBezTo>
                  <a:cubicBezTo>
                    <a:pt x="766" y="720"/>
                    <a:pt x="349" y="459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4" name="Google Shape;32194;p48"/>
            <p:cNvSpPr/>
            <p:nvPr/>
          </p:nvSpPr>
          <p:spPr>
            <a:xfrm>
              <a:off x="1966300" y="268737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25" y="0"/>
                  </a:moveTo>
                  <a:cubicBezTo>
                    <a:pt x="25" y="0"/>
                    <a:pt x="1" y="0"/>
                    <a:pt x="1" y="12"/>
                  </a:cubicBezTo>
                  <a:cubicBezTo>
                    <a:pt x="275" y="429"/>
                    <a:pt x="715" y="822"/>
                    <a:pt x="1215" y="976"/>
                  </a:cubicBezTo>
                  <a:cubicBezTo>
                    <a:pt x="1227" y="976"/>
                    <a:pt x="1239" y="965"/>
                    <a:pt x="1227" y="953"/>
                  </a:cubicBezTo>
                  <a:cubicBezTo>
                    <a:pt x="751" y="679"/>
                    <a:pt x="382" y="417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5" name="Google Shape;32195;p48"/>
            <p:cNvSpPr/>
            <p:nvPr/>
          </p:nvSpPr>
          <p:spPr>
            <a:xfrm>
              <a:off x="1970625" y="2678200"/>
              <a:ext cx="121900" cy="76750"/>
            </a:xfrm>
            <a:custGeom>
              <a:avLst/>
              <a:gdLst/>
              <a:ahLst/>
              <a:cxnLst/>
              <a:rect l="l" t="t" r="r" b="b"/>
              <a:pathLst>
                <a:path w="4876" h="30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697" y="867"/>
                    <a:pt x="1709" y="1284"/>
                    <a:pt x="2602" y="1879"/>
                  </a:cubicBezTo>
                  <a:cubicBezTo>
                    <a:pt x="3292" y="2344"/>
                    <a:pt x="3935" y="3034"/>
                    <a:pt x="4816" y="3070"/>
                  </a:cubicBezTo>
                  <a:cubicBezTo>
                    <a:pt x="4864" y="3070"/>
                    <a:pt x="4876" y="2998"/>
                    <a:pt x="4828" y="2998"/>
                  </a:cubicBezTo>
                  <a:cubicBezTo>
                    <a:pt x="3876" y="2832"/>
                    <a:pt x="3221" y="2117"/>
                    <a:pt x="2423" y="1629"/>
                  </a:cubicBezTo>
                  <a:cubicBezTo>
                    <a:pt x="1590" y="1105"/>
                    <a:pt x="744" y="689"/>
                    <a:pt x="6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6" name="Google Shape;32196;p48"/>
            <p:cNvSpPr/>
            <p:nvPr/>
          </p:nvSpPr>
          <p:spPr>
            <a:xfrm>
              <a:off x="1973500" y="2676000"/>
              <a:ext cx="108325" cy="69425"/>
            </a:xfrm>
            <a:custGeom>
              <a:avLst/>
              <a:gdLst/>
              <a:ahLst/>
              <a:cxnLst/>
              <a:rect l="l" t="t" r="r" b="b"/>
              <a:pathLst>
                <a:path w="4333" h="2777" extrusionOk="0">
                  <a:moveTo>
                    <a:pt x="32" y="0"/>
                  </a:moveTo>
                  <a:cubicBezTo>
                    <a:pt x="7" y="0"/>
                    <a:pt x="0" y="28"/>
                    <a:pt x="10" y="38"/>
                  </a:cubicBezTo>
                  <a:cubicBezTo>
                    <a:pt x="1415" y="979"/>
                    <a:pt x="2832" y="1955"/>
                    <a:pt x="4320" y="2777"/>
                  </a:cubicBezTo>
                  <a:cubicBezTo>
                    <a:pt x="4332" y="2777"/>
                    <a:pt x="4332" y="2765"/>
                    <a:pt x="4332" y="2765"/>
                  </a:cubicBezTo>
                  <a:cubicBezTo>
                    <a:pt x="2892" y="1848"/>
                    <a:pt x="1487" y="919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7" name="Google Shape;32197;p48"/>
            <p:cNvSpPr/>
            <p:nvPr/>
          </p:nvSpPr>
          <p:spPr>
            <a:xfrm>
              <a:off x="1977925" y="2630800"/>
              <a:ext cx="94975" cy="55100"/>
            </a:xfrm>
            <a:custGeom>
              <a:avLst/>
              <a:gdLst/>
              <a:ahLst/>
              <a:cxnLst/>
              <a:rect l="l" t="t" r="r" b="b"/>
              <a:pathLst>
                <a:path w="3799" h="2204" extrusionOk="0">
                  <a:moveTo>
                    <a:pt x="0" y="1"/>
                  </a:moveTo>
                  <a:lnTo>
                    <a:pt x="0" y="1"/>
                  </a:lnTo>
                  <a:cubicBezTo>
                    <a:pt x="1131" y="906"/>
                    <a:pt x="2334" y="1834"/>
                    <a:pt x="3762" y="2204"/>
                  </a:cubicBezTo>
                  <a:cubicBezTo>
                    <a:pt x="3786" y="2204"/>
                    <a:pt x="3798" y="2192"/>
                    <a:pt x="3786" y="2168"/>
                  </a:cubicBezTo>
                  <a:cubicBezTo>
                    <a:pt x="2393" y="1608"/>
                    <a:pt x="1191" y="906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8" name="Google Shape;32198;p48"/>
            <p:cNvSpPr/>
            <p:nvPr/>
          </p:nvSpPr>
          <p:spPr>
            <a:xfrm>
              <a:off x="1985475" y="2625075"/>
              <a:ext cx="76100" cy="47725"/>
            </a:xfrm>
            <a:custGeom>
              <a:avLst/>
              <a:gdLst/>
              <a:ahLst/>
              <a:cxnLst/>
              <a:rect l="l" t="t" r="r" b="b"/>
              <a:pathLst>
                <a:path w="3044" h="1909" extrusionOk="0">
                  <a:moveTo>
                    <a:pt x="31" y="1"/>
                  </a:moveTo>
                  <a:cubicBezTo>
                    <a:pt x="12" y="1"/>
                    <a:pt x="0" y="20"/>
                    <a:pt x="20" y="39"/>
                  </a:cubicBezTo>
                  <a:cubicBezTo>
                    <a:pt x="972" y="718"/>
                    <a:pt x="1984" y="1361"/>
                    <a:pt x="3032" y="1909"/>
                  </a:cubicBezTo>
                  <a:cubicBezTo>
                    <a:pt x="3032" y="1909"/>
                    <a:pt x="3044" y="1885"/>
                    <a:pt x="3032" y="1885"/>
                  </a:cubicBezTo>
                  <a:cubicBezTo>
                    <a:pt x="2008" y="1301"/>
                    <a:pt x="1008" y="694"/>
                    <a:pt x="43" y="4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9" name="Google Shape;32199;p48"/>
            <p:cNvSpPr/>
            <p:nvPr/>
          </p:nvSpPr>
          <p:spPr>
            <a:xfrm>
              <a:off x="1987825" y="2620875"/>
              <a:ext cx="71550" cy="38600"/>
            </a:xfrm>
            <a:custGeom>
              <a:avLst/>
              <a:gdLst/>
              <a:ahLst/>
              <a:cxnLst/>
              <a:rect l="l" t="t" r="r" b="b"/>
              <a:pathLst>
                <a:path w="2862" h="1544" extrusionOk="0">
                  <a:moveTo>
                    <a:pt x="12" y="0"/>
                  </a:moveTo>
                  <a:cubicBezTo>
                    <a:pt x="4" y="0"/>
                    <a:pt x="0" y="11"/>
                    <a:pt x="9" y="29"/>
                  </a:cubicBezTo>
                  <a:cubicBezTo>
                    <a:pt x="890" y="624"/>
                    <a:pt x="1819" y="1136"/>
                    <a:pt x="2819" y="1541"/>
                  </a:cubicBezTo>
                  <a:cubicBezTo>
                    <a:pt x="2824" y="1543"/>
                    <a:pt x="2828" y="1543"/>
                    <a:pt x="2832" y="1543"/>
                  </a:cubicBezTo>
                  <a:cubicBezTo>
                    <a:pt x="2857" y="1543"/>
                    <a:pt x="2861" y="1514"/>
                    <a:pt x="2831" y="1493"/>
                  </a:cubicBezTo>
                  <a:cubicBezTo>
                    <a:pt x="1854" y="1065"/>
                    <a:pt x="926" y="577"/>
                    <a:pt x="21" y="5"/>
                  </a:cubicBezTo>
                  <a:cubicBezTo>
                    <a:pt x="18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0" name="Google Shape;32200;p48"/>
            <p:cNvSpPr/>
            <p:nvPr/>
          </p:nvSpPr>
          <p:spPr>
            <a:xfrm>
              <a:off x="1999150" y="2614350"/>
              <a:ext cx="46875" cy="28525"/>
            </a:xfrm>
            <a:custGeom>
              <a:avLst/>
              <a:gdLst/>
              <a:ahLst/>
              <a:cxnLst/>
              <a:rect l="l" t="t" r="r" b="b"/>
              <a:pathLst>
                <a:path w="1875" h="1141" extrusionOk="0">
                  <a:moveTo>
                    <a:pt x="35" y="1"/>
                  </a:moveTo>
                  <a:cubicBezTo>
                    <a:pt x="21" y="1"/>
                    <a:pt x="1" y="18"/>
                    <a:pt x="20" y="28"/>
                  </a:cubicBezTo>
                  <a:cubicBezTo>
                    <a:pt x="627" y="409"/>
                    <a:pt x="1223" y="790"/>
                    <a:pt x="1842" y="1135"/>
                  </a:cubicBezTo>
                  <a:cubicBezTo>
                    <a:pt x="1849" y="1139"/>
                    <a:pt x="1855" y="1140"/>
                    <a:pt x="1859" y="1140"/>
                  </a:cubicBezTo>
                  <a:cubicBezTo>
                    <a:pt x="1871" y="1140"/>
                    <a:pt x="1874" y="1132"/>
                    <a:pt x="1866" y="1123"/>
                  </a:cubicBezTo>
                  <a:cubicBezTo>
                    <a:pt x="1270" y="730"/>
                    <a:pt x="651" y="373"/>
                    <a:pt x="44" y="4"/>
                  </a:cubicBezTo>
                  <a:cubicBezTo>
                    <a:pt x="42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1" name="Google Shape;32201;p48"/>
            <p:cNvSpPr/>
            <p:nvPr/>
          </p:nvSpPr>
          <p:spPr>
            <a:xfrm>
              <a:off x="1972950" y="2650075"/>
              <a:ext cx="103225" cy="59350"/>
            </a:xfrm>
            <a:custGeom>
              <a:avLst/>
              <a:gdLst/>
              <a:ahLst/>
              <a:cxnLst/>
              <a:rect l="l" t="t" r="r" b="b"/>
              <a:pathLst>
                <a:path w="4129" h="2374" extrusionOk="0">
                  <a:moveTo>
                    <a:pt x="38" y="1"/>
                  </a:moveTo>
                  <a:cubicBezTo>
                    <a:pt x="14" y="1"/>
                    <a:pt x="1" y="22"/>
                    <a:pt x="20" y="51"/>
                  </a:cubicBezTo>
                  <a:cubicBezTo>
                    <a:pt x="1306" y="968"/>
                    <a:pt x="2676" y="1790"/>
                    <a:pt x="4128" y="2373"/>
                  </a:cubicBezTo>
                  <a:cubicBezTo>
                    <a:pt x="2711" y="1671"/>
                    <a:pt x="1342" y="921"/>
                    <a:pt x="56" y="4"/>
                  </a:cubicBezTo>
                  <a:cubicBezTo>
                    <a:pt x="50" y="2"/>
                    <a:pt x="44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2" name="Google Shape;32202;p48"/>
            <p:cNvSpPr/>
            <p:nvPr/>
          </p:nvSpPr>
          <p:spPr>
            <a:xfrm>
              <a:off x="1971075" y="2662425"/>
              <a:ext cx="113250" cy="67400"/>
            </a:xfrm>
            <a:custGeom>
              <a:avLst/>
              <a:gdLst/>
              <a:ahLst/>
              <a:cxnLst/>
              <a:rect l="l" t="t" r="r" b="b"/>
              <a:pathLst>
                <a:path w="4530" h="2696" extrusionOk="0">
                  <a:moveTo>
                    <a:pt x="3" y="1"/>
                  </a:moveTo>
                  <a:cubicBezTo>
                    <a:pt x="0" y="1"/>
                    <a:pt x="0" y="4"/>
                    <a:pt x="12" y="10"/>
                  </a:cubicBezTo>
                  <a:cubicBezTo>
                    <a:pt x="12" y="4"/>
                    <a:pt x="6" y="1"/>
                    <a:pt x="3" y="1"/>
                  </a:cubicBezTo>
                  <a:close/>
                  <a:moveTo>
                    <a:pt x="12" y="10"/>
                  </a:moveTo>
                  <a:lnTo>
                    <a:pt x="12" y="10"/>
                  </a:lnTo>
                  <a:cubicBezTo>
                    <a:pt x="1405" y="1022"/>
                    <a:pt x="2846" y="2129"/>
                    <a:pt x="4489" y="2689"/>
                  </a:cubicBezTo>
                  <a:cubicBezTo>
                    <a:pt x="4493" y="2693"/>
                    <a:pt x="4498" y="2695"/>
                    <a:pt x="4502" y="2695"/>
                  </a:cubicBezTo>
                  <a:cubicBezTo>
                    <a:pt x="4520" y="2695"/>
                    <a:pt x="4529" y="2663"/>
                    <a:pt x="4501" y="2653"/>
                  </a:cubicBezTo>
                  <a:cubicBezTo>
                    <a:pt x="2846" y="2034"/>
                    <a:pt x="1477" y="950"/>
                    <a:pt x="1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3" name="Google Shape;32203;p48"/>
            <p:cNvSpPr/>
            <p:nvPr/>
          </p:nvSpPr>
          <p:spPr>
            <a:xfrm>
              <a:off x="2210375" y="28887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50" y="1"/>
                  </a:moveTo>
                  <a:cubicBezTo>
                    <a:pt x="746" y="1"/>
                    <a:pt x="742" y="2"/>
                    <a:pt x="739" y="6"/>
                  </a:cubicBezTo>
                  <a:cubicBezTo>
                    <a:pt x="549" y="244"/>
                    <a:pt x="477" y="518"/>
                    <a:pt x="394" y="780"/>
                  </a:cubicBezTo>
                  <a:cubicBezTo>
                    <a:pt x="287" y="1077"/>
                    <a:pt x="108" y="1351"/>
                    <a:pt x="1" y="1649"/>
                  </a:cubicBezTo>
                  <a:cubicBezTo>
                    <a:pt x="1" y="1657"/>
                    <a:pt x="13" y="1666"/>
                    <a:pt x="24" y="1666"/>
                  </a:cubicBezTo>
                  <a:cubicBezTo>
                    <a:pt x="29" y="1666"/>
                    <a:pt x="33" y="1664"/>
                    <a:pt x="37" y="1661"/>
                  </a:cubicBezTo>
                  <a:cubicBezTo>
                    <a:pt x="465" y="1232"/>
                    <a:pt x="501" y="529"/>
                    <a:pt x="775" y="29"/>
                  </a:cubicBezTo>
                  <a:cubicBezTo>
                    <a:pt x="775" y="12"/>
                    <a:pt x="762" y="1"/>
                    <a:pt x="7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4" name="Google Shape;32204;p48"/>
            <p:cNvSpPr/>
            <p:nvPr/>
          </p:nvSpPr>
          <p:spPr>
            <a:xfrm>
              <a:off x="2206600" y="2886500"/>
              <a:ext cx="21075" cy="49500"/>
            </a:xfrm>
            <a:custGeom>
              <a:avLst/>
              <a:gdLst/>
              <a:ahLst/>
              <a:cxnLst/>
              <a:rect l="l" t="t" r="r" b="b"/>
              <a:pathLst>
                <a:path w="843" h="1980" extrusionOk="0">
                  <a:moveTo>
                    <a:pt x="830" y="0"/>
                  </a:moveTo>
                  <a:cubicBezTo>
                    <a:pt x="652" y="262"/>
                    <a:pt x="545" y="596"/>
                    <a:pt x="414" y="893"/>
                  </a:cubicBezTo>
                  <a:cubicBezTo>
                    <a:pt x="271" y="1215"/>
                    <a:pt x="92" y="1560"/>
                    <a:pt x="9" y="1917"/>
                  </a:cubicBezTo>
                  <a:cubicBezTo>
                    <a:pt x="0" y="1951"/>
                    <a:pt x="29" y="1979"/>
                    <a:pt x="54" y="1979"/>
                  </a:cubicBezTo>
                  <a:cubicBezTo>
                    <a:pt x="64" y="1979"/>
                    <a:pt x="74" y="1975"/>
                    <a:pt x="80" y="1965"/>
                  </a:cubicBezTo>
                  <a:cubicBezTo>
                    <a:pt x="247" y="1667"/>
                    <a:pt x="366" y="1310"/>
                    <a:pt x="485" y="989"/>
                  </a:cubicBezTo>
                  <a:cubicBezTo>
                    <a:pt x="604" y="679"/>
                    <a:pt x="771" y="334"/>
                    <a:pt x="830" y="12"/>
                  </a:cubicBezTo>
                  <a:cubicBezTo>
                    <a:pt x="842" y="0"/>
                    <a:pt x="830" y="0"/>
                    <a:pt x="8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5" name="Google Shape;32205;p48"/>
            <p:cNvSpPr/>
            <p:nvPr/>
          </p:nvSpPr>
          <p:spPr>
            <a:xfrm>
              <a:off x="2205925" y="2885475"/>
              <a:ext cx="23225" cy="46475"/>
            </a:xfrm>
            <a:custGeom>
              <a:avLst/>
              <a:gdLst/>
              <a:ahLst/>
              <a:cxnLst/>
              <a:rect l="l" t="t" r="r" b="b"/>
              <a:pathLst>
                <a:path w="929" h="1859" extrusionOk="0">
                  <a:moveTo>
                    <a:pt x="911" y="1"/>
                  </a:moveTo>
                  <a:cubicBezTo>
                    <a:pt x="906" y="1"/>
                    <a:pt x="900" y="2"/>
                    <a:pt x="893" y="6"/>
                  </a:cubicBezTo>
                  <a:cubicBezTo>
                    <a:pt x="476" y="482"/>
                    <a:pt x="36" y="1196"/>
                    <a:pt x="0" y="1839"/>
                  </a:cubicBezTo>
                  <a:cubicBezTo>
                    <a:pt x="0" y="1853"/>
                    <a:pt x="12" y="1859"/>
                    <a:pt x="25" y="1859"/>
                  </a:cubicBezTo>
                  <a:cubicBezTo>
                    <a:pt x="34" y="1859"/>
                    <a:pt x="43" y="1856"/>
                    <a:pt x="48" y="1851"/>
                  </a:cubicBezTo>
                  <a:cubicBezTo>
                    <a:pt x="179" y="1553"/>
                    <a:pt x="250" y="1244"/>
                    <a:pt x="393" y="946"/>
                  </a:cubicBezTo>
                  <a:cubicBezTo>
                    <a:pt x="536" y="613"/>
                    <a:pt x="715" y="315"/>
                    <a:pt x="929" y="18"/>
                  </a:cubicBezTo>
                  <a:cubicBezTo>
                    <a:pt x="929" y="9"/>
                    <a:pt x="923" y="1"/>
                    <a:pt x="9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6" name="Google Shape;32206;p48"/>
            <p:cNvSpPr/>
            <p:nvPr/>
          </p:nvSpPr>
          <p:spPr>
            <a:xfrm>
              <a:off x="2208600" y="2897175"/>
              <a:ext cx="19800" cy="41775"/>
            </a:xfrm>
            <a:custGeom>
              <a:avLst/>
              <a:gdLst/>
              <a:ahLst/>
              <a:cxnLst/>
              <a:rect l="l" t="t" r="r" b="b"/>
              <a:pathLst>
                <a:path w="792" h="1671" extrusionOk="0">
                  <a:moveTo>
                    <a:pt x="772" y="1"/>
                  </a:moveTo>
                  <a:cubicBezTo>
                    <a:pt x="765" y="1"/>
                    <a:pt x="755" y="5"/>
                    <a:pt x="750" y="14"/>
                  </a:cubicBezTo>
                  <a:cubicBezTo>
                    <a:pt x="519" y="487"/>
                    <a:pt x="297" y="960"/>
                    <a:pt x="93" y="1432"/>
                  </a:cubicBezTo>
                  <a:lnTo>
                    <a:pt x="93" y="1432"/>
                  </a:lnTo>
                  <a:cubicBezTo>
                    <a:pt x="0" y="1491"/>
                    <a:pt x="0" y="1539"/>
                    <a:pt x="0" y="1633"/>
                  </a:cubicBezTo>
                  <a:cubicBezTo>
                    <a:pt x="0" y="1659"/>
                    <a:pt x="17" y="1671"/>
                    <a:pt x="35" y="1671"/>
                  </a:cubicBezTo>
                  <a:cubicBezTo>
                    <a:pt x="51" y="1671"/>
                    <a:pt x="66" y="1662"/>
                    <a:pt x="72" y="1645"/>
                  </a:cubicBezTo>
                  <a:cubicBezTo>
                    <a:pt x="75" y="1637"/>
                    <a:pt x="79" y="1629"/>
                    <a:pt x="82" y="1621"/>
                  </a:cubicBezTo>
                  <a:lnTo>
                    <a:pt x="96" y="1621"/>
                  </a:lnTo>
                  <a:cubicBezTo>
                    <a:pt x="99" y="1602"/>
                    <a:pt x="103" y="1584"/>
                    <a:pt x="107" y="1566"/>
                  </a:cubicBezTo>
                  <a:lnTo>
                    <a:pt x="107" y="1566"/>
                  </a:lnTo>
                  <a:cubicBezTo>
                    <a:pt x="333" y="1056"/>
                    <a:pt x="559" y="535"/>
                    <a:pt x="762" y="26"/>
                  </a:cubicBezTo>
                  <a:cubicBezTo>
                    <a:pt x="792" y="11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7" name="Google Shape;32207;p48"/>
            <p:cNvSpPr/>
            <p:nvPr/>
          </p:nvSpPr>
          <p:spPr>
            <a:xfrm>
              <a:off x="2211350" y="2901550"/>
              <a:ext cx="18025" cy="40525"/>
            </a:xfrm>
            <a:custGeom>
              <a:avLst/>
              <a:gdLst/>
              <a:ahLst/>
              <a:cxnLst/>
              <a:rect l="l" t="t" r="r" b="b"/>
              <a:pathLst>
                <a:path w="721" h="1621" extrusionOk="0">
                  <a:moveTo>
                    <a:pt x="680" y="1"/>
                  </a:moveTo>
                  <a:cubicBezTo>
                    <a:pt x="673" y="1"/>
                    <a:pt x="667" y="2"/>
                    <a:pt x="664" y="6"/>
                  </a:cubicBezTo>
                  <a:cubicBezTo>
                    <a:pt x="545" y="256"/>
                    <a:pt x="462" y="518"/>
                    <a:pt x="331" y="791"/>
                  </a:cubicBezTo>
                  <a:cubicBezTo>
                    <a:pt x="238" y="1035"/>
                    <a:pt x="100" y="1301"/>
                    <a:pt x="16" y="1546"/>
                  </a:cubicBezTo>
                  <a:lnTo>
                    <a:pt x="16" y="1546"/>
                  </a:lnTo>
                  <a:cubicBezTo>
                    <a:pt x="13" y="1552"/>
                    <a:pt x="11" y="1558"/>
                    <a:pt x="9" y="1565"/>
                  </a:cubicBezTo>
                  <a:cubicBezTo>
                    <a:pt x="0" y="1593"/>
                    <a:pt x="20" y="1621"/>
                    <a:pt x="45" y="1621"/>
                  </a:cubicBezTo>
                  <a:cubicBezTo>
                    <a:pt x="53" y="1621"/>
                    <a:pt x="61" y="1618"/>
                    <a:pt x="69" y="1613"/>
                  </a:cubicBezTo>
                  <a:cubicBezTo>
                    <a:pt x="355" y="1149"/>
                    <a:pt x="557" y="553"/>
                    <a:pt x="712" y="29"/>
                  </a:cubicBezTo>
                  <a:cubicBezTo>
                    <a:pt x="721" y="12"/>
                    <a:pt x="697" y="1"/>
                    <a:pt x="6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8" name="Google Shape;32208;p48"/>
            <p:cNvSpPr/>
            <p:nvPr/>
          </p:nvSpPr>
          <p:spPr>
            <a:xfrm>
              <a:off x="2212150" y="2908825"/>
              <a:ext cx="18500" cy="37125"/>
            </a:xfrm>
            <a:custGeom>
              <a:avLst/>
              <a:gdLst/>
              <a:ahLst/>
              <a:cxnLst/>
              <a:rect l="l" t="t" r="r" b="b"/>
              <a:pathLst>
                <a:path w="740" h="1485" extrusionOk="0">
                  <a:moveTo>
                    <a:pt x="739" y="0"/>
                  </a:moveTo>
                  <a:lnTo>
                    <a:pt x="739" y="0"/>
                  </a:lnTo>
                  <a:cubicBezTo>
                    <a:pt x="525" y="488"/>
                    <a:pt x="275" y="965"/>
                    <a:pt x="25" y="1429"/>
                  </a:cubicBezTo>
                  <a:cubicBezTo>
                    <a:pt x="0" y="1454"/>
                    <a:pt x="33" y="1485"/>
                    <a:pt x="60" y="1485"/>
                  </a:cubicBezTo>
                  <a:cubicBezTo>
                    <a:pt x="71" y="1485"/>
                    <a:pt x="81" y="1479"/>
                    <a:pt x="85" y="1465"/>
                  </a:cubicBezTo>
                  <a:cubicBezTo>
                    <a:pt x="382" y="1012"/>
                    <a:pt x="585" y="512"/>
                    <a:pt x="7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9" name="Google Shape;32209;p48"/>
            <p:cNvSpPr/>
            <p:nvPr/>
          </p:nvSpPr>
          <p:spPr>
            <a:xfrm>
              <a:off x="2215525" y="2903000"/>
              <a:ext cx="26125" cy="56175"/>
            </a:xfrm>
            <a:custGeom>
              <a:avLst/>
              <a:gdLst/>
              <a:ahLst/>
              <a:cxnLst/>
              <a:rect l="l" t="t" r="r" b="b"/>
              <a:pathLst>
                <a:path w="1045" h="2247" extrusionOk="0">
                  <a:moveTo>
                    <a:pt x="1020" y="1"/>
                  </a:moveTo>
                  <a:cubicBezTo>
                    <a:pt x="1014" y="1"/>
                    <a:pt x="1009" y="6"/>
                    <a:pt x="1009" y="19"/>
                  </a:cubicBezTo>
                  <a:cubicBezTo>
                    <a:pt x="771" y="530"/>
                    <a:pt x="575" y="1047"/>
                    <a:pt x="335" y="1557"/>
                  </a:cubicBezTo>
                  <a:lnTo>
                    <a:pt x="335" y="1557"/>
                  </a:lnTo>
                  <a:cubicBezTo>
                    <a:pt x="451" y="1227"/>
                    <a:pt x="575" y="903"/>
                    <a:pt x="712" y="579"/>
                  </a:cubicBezTo>
                  <a:cubicBezTo>
                    <a:pt x="712" y="564"/>
                    <a:pt x="698" y="554"/>
                    <a:pt x="685" y="554"/>
                  </a:cubicBezTo>
                  <a:cubicBezTo>
                    <a:pt x="677" y="554"/>
                    <a:pt x="669" y="558"/>
                    <a:pt x="664" y="567"/>
                  </a:cubicBezTo>
                  <a:cubicBezTo>
                    <a:pt x="390" y="1091"/>
                    <a:pt x="188" y="1626"/>
                    <a:pt x="9" y="2174"/>
                  </a:cubicBezTo>
                  <a:cubicBezTo>
                    <a:pt x="1" y="2207"/>
                    <a:pt x="33" y="2247"/>
                    <a:pt x="62" y="2247"/>
                  </a:cubicBezTo>
                  <a:cubicBezTo>
                    <a:pt x="74" y="2247"/>
                    <a:pt x="85" y="2239"/>
                    <a:pt x="92" y="2222"/>
                  </a:cubicBezTo>
                  <a:cubicBezTo>
                    <a:pt x="96" y="2216"/>
                    <a:pt x="100" y="2209"/>
                    <a:pt x="103" y="2203"/>
                  </a:cubicBezTo>
                  <a:lnTo>
                    <a:pt x="103" y="2203"/>
                  </a:lnTo>
                  <a:lnTo>
                    <a:pt x="116" y="2210"/>
                  </a:lnTo>
                  <a:cubicBezTo>
                    <a:pt x="123" y="2189"/>
                    <a:pt x="130" y="2168"/>
                    <a:pt x="136" y="2147"/>
                  </a:cubicBezTo>
                  <a:lnTo>
                    <a:pt x="136" y="2147"/>
                  </a:lnTo>
                  <a:cubicBezTo>
                    <a:pt x="516" y="1499"/>
                    <a:pt x="907" y="776"/>
                    <a:pt x="1045" y="31"/>
                  </a:cubicBezTo>
                  <a:cubicBezTo>
                    <a:pt x="1045" y="16"/>
                    <a:pt x="1031" y="1"/>
                    <a:pt x="10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0" name="Google Shape;32210;p48"/>
            <p:cNvSpPr/>
            <p:nvPr/>
          </p:nvSpPr>
          <p:spPr>
            <a:xfrm>
              <a:off x="2234200" y="2843025"/>
              <a:ext cx="45775" cy="86875"/>
            </a:xfrm>
            <a:custGeom>
              <a:avLst/>
              <a:gdLst/>
              <a:ahLst/>
              <a:cxnLst/>
              <a:rect l="l" t="t" r="r" b="b"/>
              <a:pathLst>
                <a:path w="1831" h="3475" extrusionOk="0">
                  <a:moveTo>
                    <a:pt x="1794" y="0"/>
                  </a:moveTo>
                  <a:cubicBezTo>
                    <a:pt x="1787" y="0"/>
                    <a:pt x="1780" y="4"/>
                    <a:pt x="1774" y="13"/>
                  </a:cubicBezTo>
                  <a:cubicBezTo>
                    <a:pt x="941" y="882"/>
                    <a:pt x="298" y="2275"/>
                    <a:pt x="0" y="3430"/>
                  </a:cubicBezTo>
                  <a:cubicBezTo>
                    <a:pt x="0" y="3459"/>
                    <a:pt x="18" y="3475"/>
                    <a:pt x="34" y="3475"/>
                  </a:cubicBezTo>
                  <a:cubicBezTo>
                    <a:pt x="45" y="3475"/>
                    <a:pt x="55" y="3468"/>
                    <a:pt x="60" y="3454"/>
                  </a:cubicBezTo>
                  <a:cubicBezTo>
                    <a:pt x="298" y="2894"/>
                    <a:pt x="488" y="2323"/>
                    <a:pt x="774" y="1775"/>
                  </a:cubicBezTo>
                  <a:cubicBezTo>
                    <a:pt x="1084" y="1180"/>
                    <a:pt x="1489" y="644"/>
                    <a:pt x="1822" y="49"/>
                  </a:cubicBezTo>
                  <a:cubicBezTo>
                    <a:pt x="1831" y="31"/>
                    <a:pt x="1813" y="0"/>
                    <a:pt x="17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1" name="Google Shape;32211;p48"/>
            <p:cNvSpPr/>
            <p:nvPr/>
          </p:nvSpPr>
          <p:spPr>
            <a:xfrm>
              <a:off x="2271850" y="2808575"/>
              <a:ext cx="29975" cy="46600"/>
            </a:xfrm>
            <a:custGeom>
              <a:avLst/>
              <a:gdLst/>
              <a:ahLst/>
              <a:cxnLst/>
              <a:rect l="l" t="t" r="r" b="b"/>
              <a:pathLst>
                <a:path w="1199" h="1864" extrusionOk="0">
                  <a:moveTo>
                    <a:pt x="1175" y="0"/>
                  </a:moveTo>
                  <a:cubicBezTo>
                    <a:pt x="1166" y="0"/>
                    <a:pt x="1154" y="7"/>
                    <a:pt x="1149" y="22"/>
                  </a:cubicBezTo>
                  <a:cubicBezTo>
                    <a:pt x="816" y="653"/>
                    <a:pt x="376" y="1212"/>
                    <a:pt x="18" y="1820"/>
                  </a:cubicBezTo>
                  <a:cubicBezTo>
                    <a:pt x="0" y="1838"/>
                    <a:pt x="17" y="1863"/>
                    <a:pt x="36" y="1863"/>
                  </a:cubicBezTo>
                  <a:cubicBezTo>
                    <a:pt x="42" y="1863"/>
                    <a:pt x="49" y="1861"/>
                    <a:pt x="54" y="1855"/>
                  </a:cubicBezTo>
                  <a:cubicBezTo>
                    <a:pt x="554" y="1355"/>
                    <a:pt x="887" y="665"/>
                    <a:pt x="1185" y="34"/>
                  </a:cubicBezTo>
                  <a:cubicBezTo>
                    <a:pt x="1199" y="13"/>
                    <a:pt x="1189" y="0"/>
                    <a:pt x="1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2" name="Google Shape;32212;p48"/>
            <p:cNvSpPr/>
            <p:nvPr/>
          </p:nvSpPr>
          <p:spPr>
            <a:xfrm>
              <a:off x="2296875" y="2769525"/>
              <a:ext cx="26350" cy="50750"/>
            </a:xfrm>
            <a:custGeom>
              <a:avLst/>
              <a:gdLst/>
              <a:ahLst/>
              <a:cxnLst/>
              <a:rect l="l" t="t" r="r" b="b"/>
              <a:pathLst>
                <a:path w="1054" h="2030" extrusionOk="0">
                  <a:moveTo>
                    <a:pt x="1053" y="0"/>
                  </a:moveTo>
                  <a:lnTo>
                    <a:pt x="1053" y="0"/>
                  </a:lnTo>
                  <a:cubicBezTo>
                    <a:pt x="910" y="369"/>
                    <a:pt x="744" y="726"/>
                    <a:pt x="565" y="1084"/>
                  </a:cubicBezTo>
                  <a:cubicBezTo>
                    <a:pt x="398" y="1393"/>
                    <a:pt x="172" y="1691"/>
                    <a:pt x="17" y="2012"/>
                  </a:cubicBezTo>
                  <a:cubicBezTo>
                    <a:pt x="1" y="2021"/>
                    <a:pt x="14" y="2029"/>
                    <a:pt x="27" y="2029"/>
                  </a:cubicBezTo>
                  <a:cubicBezTo>
                    <a:pt x="32" y="2029"/>
                    <a:pt x="38" y="2028"/>
                    <a:pt x="41" y="2024"/>
                  </a:cubicBezTo>
                  <a:cubicBezTo>
                    <a:pt x="553" y="1500"/>
                    <a:pt x="887" y="703"/>
                    <a:pt x="10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3" name="Google Shape;32213;p48"/>
            <p:cNvSpPr/>
            <p:nvPr/>
          </p:nvSpPr>
          <p:spPr>
            <a:xfrm>
              <a:off x="2122275" y="2868275"/>
              <a:ext cx="34550" cy="10200"/>
            </a:xfrm>
            <a:custGeom>
              <a:avLst/>
              <a:gdLst/>
              <a:ahLst/>
              <a:cxnLst/>
              <a:rect l="l" t="t" r="r" b="b"/>
              <a:pathLst>
                <a:path w="1382" h="408" extrusionOk="0">
                  <a:moveTo>
                    <a:pt x="182" y="1"/>
                  </a:moveTo>
                  <a:cubicBezTo>
                    <a:pt x="135" y="1"/>
                    <a:pt x="90" y="5"/>
                    <a:pt x="48" y="15"/>
                  </a:cubicBezTo>
                  <a:cubicBezTo>
                    <a:pt x="12" y="15"/>
                    <a:pt x="1" y="51"/>
                    <a:pt x="36" y="51"/>
                  </a:cubicBezTo>
                  <a:cubicBezTo>
                    <a:pt x="239" y="158"/>
                    <a:pt x="489" y="158"/>
                    <a:pt x="715" y="217"/>
                  </a:cubicBezTo>
                  <a:cubicBezTo>
                    <a:pt x="905" y="277"/>
                    <a:pt x="1132" y="396"/>
                    <a:pt x="1346" y="408"/>
                  </a:cubicBezTo>
                  <a:cubicBezTo>
                    <a:pt x="1370" y="408"/>
                    <a:pt x="1382" y="384"/>
                    <a:pt x="1370" y="372"/>
                  </a:cubicBezTo>
                  <a:cubicBezTo>
                    <a:pt x="1203" y="217"/>
                    <a:pt x="941" y="158"/>
                    <a:pt x="727" y="110"/>
                  </a:cubicBezTo>
                  <a:cubicBezTo>
                    <a:pt x="566" y="63"/>
                    <a:pt x="361" y="1"/>
                    <a:pt x="18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4" name="Google Shape;32214;p48"/>
            <p:cNvSpPr/>
            <p:nvPr/>
          </p:nvSpPr>
          <p:spPr>
            <a:xfrm>
              <a:off x="2117800" y="2864775"/>
              <a:ext cx="43500" cy="11925"/>
            </a:xfrm>
            <a:custGeom>
              <a:avLst/>
              <a:gdLst/>
              <a:ahLst/>
              <a:cxnLst/>
              <a:rect l="l" t="t" r="r" b="b"/>
              <a:pathLst>
                <a:path w="1740" h="477" extrusionOk="0">
                  <a:moveTo>
                    <a:pt x="13" y="0"/>
                  </a:moveTo>
                  <a:cubicBezTo>
                    <a:pt x="1" y="0"/>
                    <a:pt x="1" y="60"/>
                    <a:pt x="37" y="60"/>
                  </a:cubicBezTo>
                  <a:cubicBezTo>
                    <a:pt x="346" y="107"/>
                    <a:pt x="656" y="167"/>
                    <a:pt x="953" y="250"/>
                  </a:cubicBezTo>
                  <a:cubicBezTo>
                    <a:pt x="1204" y="322"/>
                    <a:pt x="1442" y="429"/>
                    <a:pt x="1692" y="476"/>
                  </a:cubicBezTo>
                  <a:cubicBezTo>
                    <a:pt x="1727" y="476"/>
                    <a:pt x="1739" y="429"/>
                    <a:pt x="1715" y="417"/>
                  </a:cubicBezTo>
                  <a:cubicBezTo>
                    <a:pt x="1251" y="119"/>
                    <a:pt x="549" y="24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5" name="Google Shape;32215;p48"/>
            <p:cNvSpPr/>
            <p:nvPr/>
          </p:nvSpPr>
          <p:spPr>
            <a:xfrm>
              <a:off x="2132475" y="2855425"/>
              <a:ext cx="3225" cy="1625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31" y="0"/>
                  </a:moveTo>
                  <a:cubicBezTo>
                    <a:pt x="7" y="0"/>
                    <a:pt x="1" y="53"/>
                    <a:pt x="21" y="53"/>
                  </a:cubicBezTo>
                  <a:cubicBezTo>
                    <a:pt x="69" y="65"/>
                    <a:pt x="57" y="65"/>
                    <a:pt x="105" y="65"/>
                  </a:cubicBezTo>
                  <a:cubicBezTo>
                    <a:pt x="116" y="65"/>
                    <a:pt x="128" y="53"/>
                    <a:pt x="116" y="29"/>
                  </a:cubicBezTo>
                  <a:cubicBezTo>
                    <a:pt x="81" y="17"/>
                    <a:pt x="81" y="17"/>
                    <a:pt x="45" y="5"/>
                  </a:cubicBezTo>
                  <a:cubicBezTo>
                    <a:pt x="40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6" name="Google Shape;32216;p48"/>
            <p:cNvSpPr/>
            <p:nvPr/>
          </p:nvSpPr>
          <p:spPr>
            <a:xfrm>
              <a:off x="2087750" y="2863575"/>
              <a:ext cx="43475" cy="8350"/>
            </a:xfrm>
            <a:custGeom>
              <a:avLst/>
              <a:gdLst/>
              <a:ahLst/>
              <a:cxnLst/>
              <a:rect l="l" t="t" r="r" b="b"/>
              <a:pathLst>
                <a:path w="1739" h="334" extrusionOk="0">
                  <a:moveTo>
                    <a:pt x="24" y="1"/>
                  </a:moveTo>
                  <a:cubicBezTo>
                    <a:pt x="0" y="1"/>
                    <a:pt x="0" y="36"/>
                    <a:pt x="12" y="48"/>
                  </a:cubicBezTo>
                  <a:cubicBezTo>
                    <a:pt x="548" y="215"/>
                    <a:pt x="1132" y="286"/>
                    <a:pt x="1691" y="334"/>
                  </a:cubicBezTo>
                  <a:cubicBezTo>
                    <a:pt x="1727" y="334"/>
                    <a:pt x="1739" y="286"/>
                    <a:pt x="1715" y="286"/>
                  </a:cubicBezTo>
                  <a:cubicBezTo>
                    <a:pt x="1179" y="155"/>
                    <a:pt x="596" y="24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7" name="Google Shape;32217;p48"/>
            <p:cNvSpPr/>
            <p:nvPr/>
          </p:nvSpPr>
          <p:spPr>
            <a:xfrm>
              <a:off x="2078825" y="2859700"/>
              <a:ext cx="55375" cy="8075"/>
            </a:xfrm>
            <a:custGeom>
              <a:avLst/>
              <a:gdLst/>
              <a:ahLst/>
              <a:cxnLst/>
              <a:rect l="l" t="t" r="r" b="b"/>
              <a:pathLst>
                <a:path w="2215" h="323" extrusionOk="0">
                  <a:moveTo>
                    <a:pt x="24" y="1"/>
                  </a:moveTo>
                  <a:cubicBezTo>
                    <a:pt x="12" y="1"/>
                    <a:pt x="0" y="25"/>
                    <a:pt x="24" y="25"/>
                  </a:cubicBezTo>
                  <a:cubicBezTo>
                    <a:pt x="429" y="120"/>
                    <a:pt x="834" y="156"/>
                    <a:pt x="1239" y="203"/>
                  </a:cubicBezTo>
                  <a:cubicBezTo>
                    <a:pt x="1429" y="239"/>
                    <a:pt x="1608" y="251"/>
                    <a:pt x="1798" y="275"/>
                  </a:cubicBezTo>
                  <a:cubicBezTo>
                    <a:pt x="1830" y="275"/>
                    <a:pt x="1899" y="270"/>
                    <a:pt x="1970" y="270"/>
                  </a:cubicBezTo>
                  <a:cubicBezTo>
                    <a:pt x="2053" y="270"/>
                    <a:pt x="2138" y="277"/>
                    <a:pt x="2163" y="305"/>
                  </a:cubicBezTo>
                  <a:lnTo>
                    <a:pt x="2163" y="305"/>
                  </a:lnTo>
                  <a:cubicBezTo>
                    <a:pt x="2161" y="306"/>
                    <a:pt x="2160" y="310"/>
                    <a:pt x="2167" y="310"/>
                  </a:cubicBezTo>
                  <a:cubicBezTo>
                    <a:pt x="2191" y="322"/>
                    <a:pt x="2191" y="322"/>
                    <a:pt x="2203" y="322"/>
                  </a:cubicBezTo>
                  <a:lnTo>
                    <a:pt x="2215" y="310"/>
                  </a:lnTo>
                  <a:lnTo>
                    <a:pt x="2215" y="298"/>
                  </a:lnTo>
                  <a:cubicBezTo>
                    <a:pt x="2096" y="132"/>
                    <a:pt x="1631" y="156"/>
                    <a:pt x="1453" y="144"/>
                  </a:cubicBezTo>
                  <a:cubicBezTo>
                    <a:pt x="977" y="84"/>
                    <a:pt x="50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8" name="Google Shape;32218;p48"/>
            <p:cNvSpPr/>
            <p:nvPr/>
          </p:nvSpPr>
          <p:spPr>
            <a:xfrm>
              <a:off x="2005600" y="2847200"/>
              <a:ext cx="91075" cy="17125"/>
            </a:xfrm>
            <a:custGeom>
              <a:avLst/>
              <a:gdLst/>
              <a:ahLst/>
              <a:cxnLst/>
              <a:rect l="l" t="t" r="r" b="b"/>
              <a:pathLst>
                <a:path w="3643" h="68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1203" y="346"/>
                    <a:pt x="2441" y="477"/>
                    <a:pt x="3632" y="679"/>
                  </a:cubicBezTo>
                  <a:cubicBezTo>
                    <a:pt x="2441" y="441"/>
                    <a:pt x="1227" y="120"/>
                    <a:pt x="24" y="1"/>
                  </a:cubicBezTo>
                  <a:close/>
                  <a:moveTo>
                    <a:pt x="3632" y="679"/>
                  </a:moveTo>
                  <a:cubicBezTo>
                    <a:pt x="3636" y="683"/>
                    <a:pt x="3638" y="685"/>
                    <a:pt x="3640" y="685"/>
                  </a:cubicBezTo>
                  <a:cubicBezTo>
                    <a:pt x="3642" y="685"/>
                    <a:pt x="3640" y="679"/>
                    <a:pt x="3632" y="67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9" name="Google Shape;32219;p48"/>
            <p:cNvSpPr/>
            <p:nvPr/>
          </p:nvSpPr>
          <p:spPr>
            <a:xfrm>
              <a:off x="1946350" y="2734100"/>
              <a:ext cx="18200" cy="10150"/>
            </a:xfrm>
            <a:custGeom>
              <a:avLst/>
              <a:gdLst/>
              <a:ahLst/>
              <a:cxnLst/>
              <a:rect l="l" t="t" r="r" b="b"/>
              <a:pathLst>
                <a:path w="728" h="40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119"/>
                    <a:pt x="203" y="203"/>
                    <a:pt x="311" y="262"/>
                  </a:cubicBezTo>
                  <a:cubicBezTo>
                    <a:pt x="418" y="322"/>
                    <a:pt x="561" y="405"/>
                    <a:pt x="703" y="405"/>
                  </a:cubicBezTo>
                  <a:cubicBezTo>
                    <a:pt x="715" y="405"/>
                    <a:pt x="727" y="393"/>
                    <a:pt x="715" y="381"/>
                  </a:cubicBezTo>
                  <a:cubicBezTo>
                    <a:pt x="596" y="298"/>
                    <a:pt x="465" y="274"/>
                    <a:pt x="346" y="203"/>
                  </a:cubicBezTo>
                  <a:cubicBezTo>
                    <a:pt x="227" y="143"/>
                    <a:pt x="120" y="48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0" name="Google Shape;32220;p48"/>
            <p:cNvSpPr/>
            <p:nvPr/>
          </p:nvSpPr>
          <p:spPr>
            <a:xfrm>
              <a:off x="1944625" y="2728950"/>
              <a:ext cx="26175" cy="12625"/>
            </a:xfrm>
            <a:custGeom>
              <a:avLst/>
              <a:gdLst/>
              <a:ahLst/>
              <a:cxnLst/>
              <a:rect l="l" t="t" r="r" b="b"/>
              <a:pathLst>
                <a:path w="1047" h="505" extrusionOk="0">
                  <a:moveTo>
                    <a:pt x="22" y="1"/>
                  </a:moveTo>
                  <a:cubicBezTo>
                    <a:pt x="7" y="1"/>
                    <a:pt x="1" y="18"/>
                    <a:pt x="10" y="28"/>
                  </a:cubicBezTo>
                  <a:cubicBezTo>
                    <a:pt x="260" y="266"/>
                    <a:pt x="653" y="480"/>
                    <a:pt x="1011" y="504"/>
                  </a:cubicBezTo>
                  <a:cubicBezTo>
                    <a:pt x="1034" y="504"/>
                    <a:pt x="1046" y="468"/>
                    <a:pt x="1022" y="444"/>
                  </a:cubicBezTo>
                  <a:cubicBezTo>
                    <a:pt x="856" y="385"/>
                    <a:pt x="689" y="361"/>
                    <a:pt x="534" y="290"/>
                  </a:cubicBezTo>
                  <a:cubicBezTo>
                    <a:pt x="356" y="206"/>
                    <a:pt x="201" y="111"/>
                    <a:pt x="34" y="4"/>
                  </a:cubicBezTo>
                  <a:cubicBezTo>
                    <a:pt x="30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1" name="Google Shape;32221;p48"/>
            <p:cNvSpPr/>
            <p:nvPr/>
          </p:nvSpPr>
          <p:spPr>
            <a:xfrm>
              <a:off x="1948450" y="2724275"/>
              <a:ext cx="27100" cy="14475"/>
            </a:xfrm>
            <a:custGeom>
              <a:avLst/>
              <a:gdLst/>
              <a:ahLst/>
              <a:cxnLst/>
              <a:rect l="l" t="t" r="r" b="b"/>
              <a:pathLst>
                <a:path w="1084" h="579" extrusionOk="0">
                  <a:moveTo>
                    <a:pt x="36" y="0"/>
                  </a:moveTo>
                  <a:cubicBezTo>
                    <a:pt x="24" y="0"/>
                    <a:pt x="0" y="12"/>
                    <a:pt x="0" y="24"/>
                  </a:cubicBezTo>
                  <a:cubicBezTo>
                    <a:pt x="143" y="179"/>
                    <a:pt x="298" y="298"/>
                    <a:pt x="477" y="393"/>
                  </a:cubicBezTo>
                  <a:cubicBezTo>
                    <a:pt x="623" y="477"/>
                    <a:pt x="814" y="578"/>
                    <a:pt x="987" y="578"/>
                  </a:cubicBezTo>
                  <a:cubicBezTo>
                    <a:pt x="1012" y="578"/>
                    <a:pt x="1036" y="576"/>
                    <a:pt x="1060" y="572"/>
                  </a:cubicBezTo>
                  <a:cubicBezTo>
                    <a:pt x="1072" y="572"/>
                    <a:pt x="1084" y="548"/>
                    <a:pt x="1072" y="536"/>
                  </a:cubicBezTo>
                  <a:cubicBezTo>
                    <a:pt x="929" y="441"/>
                    <a:pt x="739" y="417"/>
                    <a:pt x="572" y="334"/>
                  </a:cubicBezTo>
                  <a:cubicBezTo>
                    <a:pt x="381" y="250"/>
                    <a:pt x="203" y="131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2" name="Google Shape;32222;p48"/>
            <p:cNvSpPr/>
            <p:nvPr/>
          </p:nvSpPr>
          <p:spPr>
            <a:xfrm>
              <a:off x="1953925" y="2721125"/>
              <a:ext cx="28775" cy="18050"/>
            </a:xfrm>
            <a:custGeom>
              <a:avLst/>
              <a:gdLst/>
              <a:ahLst/>
              <a:cxnLst/>
              <a:rect l="l" t="t" r="r" b="b"/>
              <a:pathLst>
                <a:path w="1151" h="722" extrusionOk="0">
                  <a:moveTo>
                    <a:pt x="36" y="1"/>
                  </a:moveTo>
                  <a:cubicBezTo>
                    <a:pt x="12" y="1"/>
                    <a:pt x="0" y="34"/>
                    <a:pt x="19" y="43"/>
                  </a:cubicBezTo>
                  <a:cubicBezTo>
                    <a:pt x="162" y="222"/>
                    <a:pt x="341" y="376"/>
                    <a:pt x="531" y="496"/>
                  </a:cubicBezTo>
                  <a:cubicBezTo>
                    <a:pt x="698" y="603"/>
                    <a:pt x="912" y="722"/>
                    <a:pt x="1115" y="722"/>
                  </a:cubicBezTo>
                  <a:cubicBezTo>
                    <a:pt x="1139" y="722"/>
                    <a:pt x="1151" y="686"/>
                    <a:pt x="1127" y="674"/>
                  </a:cubicBezTo>
                  <a:cubicBezTo>
                    <a:pt x="948" y="555"/>
                    <a:pt x="734" y="507"/>
                    <a:pt x="555" y="388"/>
                  </a:cubicBezTo>
                  <a:cubicBezTo>
                    <a:pt x="377" y="281"/>
                    <a:pt x="222" y="138"/>
                    <a:pt x="55" y="7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3" name="Google Shape;32223;p48"/>
            <p:cNvSpPr/>
            <p:nvPr/>
          </p:nvSpPr>
          <p:spPr>
            <a:xfrm>
              <a:off x="1955700" y="2721025"/>
              <a:ext cx="27600" cy="16975"/>
            </a:xfrm>
            <a:custGeom>
              <a:avLst/>
              <a:gdLst/>
              <a:ahLst/>
              <a:cxnLst/>
              <a:rect l="l" t="t" r="r" b="b"/>
              <a:pathLst>
                <a:path w="1104" h="679" extrusionOk="0">
                  <a:moveTo>
                    <a:pt x="12" y="1"/>
                  </a:moveTo>
                  <a:cubicBezTo>
                    <a:pt x="3" y="1"/>
                    <a:pt x="0" y="11"/>
                    <a:pt x="8" y="11"/>
                  </a:cubicBezTo>
                  <a:cubicBezTo>
                    <a:pt x="91" y="202"/>
                    <a:pt x="341" y="333"/>
                    <a:pt x="508" y="440"/>
                  </a:cubicBezTo>
                  <a:cubicBezTo>
                    <a:pt x="663" y="547"/>
                    <a:pt x="865" y="678"/>
                    <a:pt x="1068" y="678"/>
                  </a:cubicBezTo>
                  <a:cubicBezTo>
                    <a:pt x="1080" y="678"/>
                    <a:pt x="1103" y="642"/>
                    <a:pt x="1080" y="631"/>
                  </a:cubicBezTo>
                  <a:cubicBezTo>
                    <a:pt x="949" y="488"/>
                    <a:pt x="722" y="428"/>
                    <a:pt x="544" y="333"/>
                  </a:cubicBezTo>
                  <a:cubicBezTo>
                    <a:pt x="389" y="226"/>
                    <a:pt x="222" y="47"/>
                    <a:pt x="32" y="11"/>
                  </a:cubicBezTo>
                  <a:cubicBezTo>
                    <a:pt x="24" y="3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4" name="Google Shape;32224;p48"/>
            <p:cNvSpPr/>
            <p:nvPr/>
          </p:nvSpPr>
          <p:spPr>
            <a:xfrm>
              <a:off x="1951425" y="2726350"/>
              <a:ext cx="31875" cy="15225"/>
            </a:xfrm>
            <a:custGeom>
              <a:avLst/>
              <a:gdLst/>
              <a:ahLst/>
              <a:cxnLst/>
              <a:rect l="l" t="t" r="r" b="b"/>
              <a:pathLst>
                <a:path w="1275" h="609" extrusionOk="0">
                  <a:moveTo>
                    <a:pt x="0" y="1"/>
                  </a:moveTo>
                  <a:lnTo>
                    <a:pt x="0" y="13"/>
                  </a:lnTo>
                  <a:cubicBezTo>
                    <a:pt x="60" y="215"/>
                    <a:pt x="381" y="346"/>
                    <a:pt x="536" y="418"/>
                  </a:cubicBezTo>
                  <a:cubicBezTo>
                    <a:pt x="762" y="525"/>
                    <a:pt x="1001" y="608"/>
                    <a:pt x="1239" y="608"/>
                  </a:cubicBezTo>
                  <a:cubicBezTo>
                    <a:pt x="1274" y="608"/>
                    <a:pt x="1251" y="584"/>
                    <a:pt x="1239" y="572"/>
                  </a:cubicBezTo>
                  <a:cubicBezTo>
                    <a:pt x="1012" y="465"/>
                    <a:pt x="798" y="406"/>
                    <a:pt x="572" y="298"/>
                  </a:cubicBezTo>
                  <a:cubicBezTo>
                    <a:pt x="453" y="239"/>
                    <a:pt x="346" y="179"/>
                    <a:pt x="239" y="120"/>
                  </a:cubicBezTo>
                  <a:cubicBezTo>
                    <a:pt x="155" y="60"/>
                    <a:pt x="96" y="1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5" name="Google Shape;32225;p48"/>
            <p:cNvSpPr/>
            <p:nvPr/>
          </p:nvSpPr>
          <p:spPr>
            <a:xfrm>
              <a:off x="1975825" y="2734100"/>
              <a:ext cx="67250" cy="29575"/>
            </a:xfrm>
            <a:custGeom>
              <a:avLst/>
              <a:gdLst/>
              <a:ahLst/>
              <a:cxnLst/>
              <a:rect l="l" t="t" r="r" b="b"/>
              <a:pathLst>
                <a:path w="2690" h="1183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274"/>
                    <a:pt x="787" y="405"/>
                    <a:pt x="1215" y="560"/>
                  </a:cubicBezTo>
                  <a:cubicBezTo>
                    <a:pt x="1727" y="715"/>
                    <a:pt x="2203" y="917"/>
                    <a:pt x="2656" y="1179"/>
                  </a:cubicBezTo>
                  <a:cubicBezTo>
                    <a:pt x="2660" y="1181"/>
                    <a:pt x="2664" y="1182"/>
                    <a:pt x="2668" y="1182"/>
                  </a:cubicBezTo>
                  <a:cubicBezTo>
                    <a:pt x="2683" y="1182"/>
                    <a:pt x="2689" y="1165"/>
                    <a:pt x="2680" y="1155"/>
                  </a:cubicBezTo>
                  <a:cubicBezTo>
                    <a:pt x="1965" y="524"/>
                    <a:pt x="846" y="46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6" name="Google Shape;32226;p48"/>
            <p:cNvSpPr/>
            <p:nvPr/>
          </p:nvSpPr>
          <p:spPr>
            <a:xfrm>
              <a:off x="2044600" y="2766850"/>
              <a:ext cx="57750" cy="20650"/>
            </a:xfrm>
            <a:custGeom>
              <a:avLst/>
              <a:gdLst/>
              <a:ahLst/>
              <a:cxnLst/>
              <a:rect l="l" t="t" r="r" b="b"/>
              <a:pathLst>
                <a:path w="2310" h="826" extrusionOk="0">
                  <a:moveTo>
                    <a:pt x="24" y="0"/>
                  </a:moveTo>
                  <a:cubicBezTo>
                    <a:pt x="12" y="24"/>
                    <a:pt x="0" y="48"/>
                    <a:pt x="12" y="48"/>
                  </a:cubicBezTo>
                  <a:cubicBezTo>
                    <a:pt x="429" y="274"/>
                    <a:pt x="881" y="464"/>
                    <a:pt x="1334" y="607"/>
                  </a:cubicBezTo>
                  <a:cubicBezTo>
                    <a:pt x="1497" y="671"/>
                    <a:pt x="1856" y="825"/>
                    <a:pt x="2101" y="825"/>
                  </a:cubicBezTo>
                  <a:cubicBezTo>
                    <a:pt x="2176" y="825"/>
                    <a:pt x="2241" y="810"/>
                    <a:pt x="2286" y="774"/>
                  </a:cubicBezTo>
                  <a:cubicBezTo>
                    <a:pt x="2310" y="762"/>
                    <a:pt x="2310" y="750"/>
                    <a:pt x="2310" y="738"/>
                  </a:cubicBezTo>
                  <a:cubicBezTo>
                    <a:pt x="2286" y="691"/>
                    <a:pt x="2274" y="691"/>
                    <a:pt x="2227" y="679"/>
                  </a:cubicBezTo>
                  <a:cubicBezTo>
                    <a:pt x="2215" y="679"/>
                    <a:pt x="2203" y="691"/>
                    <a:pt x="2203" y="703"/>
                  </a:cubicBezTo>
                  <a:lnTo>
                    <a:pt x="2203" y="714"/>
                  </a:lnTo>
                  <a:cubicBezTo>
                    <a:pt x="2203" y="732"/>
                    <a:pt x="2209" y="743"/>
                    <a:pt x="2217" y="743"/>
                  </a:cubicBezTo>
                  <a:cubicBezTo>
                    <a:pt x="2220" y="743"/>
                    <a:pt x="2223" y="742"/>
                    <a:pt x="2226" y="739"/>
                  </a:cubicBezTo>
                  <a:lnTo>
                    <a:pt x="2226" y="739"/>
                  </a:lnTo>
                  <a:cubicBezTo>
                    <a:pt x="2217" y="747"/>
                    <a:pt x="2199" y="751"/>
                    <a:pt x="2176" y="751"/>
                  </a:cubicBezTo>
                  <a:cubicBezTo>
                    <a:pt x="2040" y="751"/>
                    <a:pt x="1706" y="629"/>
                    <a:pt x="1655" y="619"/>
                  </a:cubicBezTo>
                  <a:cubicBezTo>
                    <a:pt x="1453" y="572"/>
                    <a:pt x="1262" y="512"/>
                    <a:pt x="1072" y="452"/>
                  </a:cubicBezTo>
                  <a:cubicBezTo>
                    <a:pt x="714" y="333"/>
                    <a:pt x="369" y="179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7" name="Google Shape;32227;p48"/>
            <p:cNvSpPr/>
            <p:nvPr/>
          </p:nvSpPr>
          <p:spPr>
            <a:xfrm>
              <a:off x="2065125" y="2772200"/>
              <a:ext cx="35750" cy="11525"/>
            </a:xfrm>
            <a:custGeom>
              <a:avLst/>
              <a:gdLst/>
              <a:ahLst/>
              <a:cxnLst/>
              <a:rect l="l" t="t" r="r" b="b"/>
              <a:pathLst>
                <a:path w="1430" h="461" extrusionOk="0">
                  <a:moveTo>
                    <a:pt x="60" y="0"/>
                  </a:moveTo>
                  <a:cubicBezTo>
                    <a:pt x="24" y="0"/>
                    <a:pt x="1" y="36"/>
                    <a:pt x="24" y="60"/>
                  </a:cubicBezTo>
                  <a:cubicBezTo>
                    <a:pt x="239" y="179"/>
                    <a:pt x="477" y="262"/>
                    <a:pt x="715" y="334"/>
                  </a:cubicBezTo>
                  <a:cubicBezTo>
                    <a:pt x="887" y="384"/>
                    <a:pt x="1093" y="461"/>
                    <a:pt x="1283" y="461"/>
                  </a:cubicBezTo>
                  <a:cubicBezTo>
                    <a:pt x="1316" y="461"/>
                    <a:pt x="1349" y="458"/>
                    <a:pt x="1382" y="453"/>
                  </a:cubicBezTo>
                  <a:cubicBezTo>
                    <a:pt x="1429" y="453"/>
                    <a:pt x="1429" y="381"/>
                    <a:pt x="1394" y="369"/>
                  </a:cubicBezTo>
                  <a:cubicBezTo>
                    <a:pt x="1191" y="274"/>
                    <a:pt x="929" y="262"/>
                    <a:pt x="727" y="203"/>
                  </a:cubicBezTo>
                  <a:cubicBezTo>
                    <a:pt x="501" y="143"/>
                    <a:pt x="274" y="72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8" name="Google Shape;32228;p48"/>
            <p:cNvSpPr/>
            <p:nvPr/>
          </p:nvSpPr>
          <p:spPr>
            <a:xfrm>
              <a:off x="2067500" y="2769825"/>
              <a:ext cx="33975" cy="11650"/>
            </a:xfrm>
            <a:custGeom>
              <a:avLst/>
              <a:gdLst/>
              <a:ahLst/>
              <a:cxnLst/>
              <a:rect l="l" t="t" r="r" b="b"/>
              <a:pathLst>
                <a:path w="1359" h="466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215" y="167"/>
                    <a:pt x="453" y="238"/>
                    <a:pt x="679" y="322"/>
                  </a:cubicBezTo>
                  <a:cubicBezTo>
                    <a:pt x="859" y="378"/>
                    <a:pt x="1081" y="465"/>
                    <a:pt x="1275" y="465"/>
                  </a:cubicBezTo>
                  <a:cubicBezTo>
                    <a:pt x="1287" y="465"/>
                    <a:pt x="1299" y="465"/>
                    <a:pt x="1311" y="464"/>
                  </a:cubicBezTo>
                  <a:cubicBezTo>
                    <a:pt x="1346" y="464"/>
                    <a:pt x="1358" y="417"/>
                    <a:pt x="1334" y="405"/>
                  </a:cubicBezTo>
                  <a:cubicBezTo>
                    <a:pt x="1156" y="286"/>
                    <a:pt x="882" y="262"/>
                    <a:pt x="691" y="203"/>
                  </a:cubicBezTo>
                  <a:cubicBezTo>
                    <a:pt x="477" y="143"/>
                    <a:pt x="263" y="36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9" name="Google Shape;32229;p48"/>
            <p:cNvSpPr/>
            <p:nvPr/>
          </p:nvSpPr>
          <p:spPr>
            <a:xfrm>
              <a:off x="2048275" y="2757525"/>
              <a:ext cx="45675" cy="20400"/>
            </a:xfrm>
            <a:custGeom>
              <a:avLst/>
              <a:gdLst/>
              <a:ahLst/>
              <a:cxnLst/>
              <a:rect l="l" t="t" r="r" b="b"/>
              <a:pathLst>
                <a:path w="1827" h="816" extrusionOk="0">
                  <a:moveTo>
                    <a:pt x="35" y="1"/>
                  </a:moveTo>
                  <a:cubicBezTo>
                    <a:pt x="21" y="1"/>
                    <a:pt x="0" y="20"/>
                    <a:pt x="20" y="40"/>
                  </a:cubicBezTo>
                  <a:cubicBezTo>
                    <a:pt x="429" y="507"/>
                    <a:pt x="1147" y="814"/>
                    <a:pt x="1770" y="814"/>
                  </a:cubicBezTo>
                  <a:cubicBezTo>
                    <a:pt x="1782" y="814"/>
                    <a:pt x="1794" y="814"/>
                    <a:pt x="1806" y="814"/>
                  </a:cubicBezTo>
                  <a:cubicBezTo>
                    <a:pt x="1807" y="815"/>
                    <a:pt x="1809" y="816"/>
                    <a:pt x="1811" y="816"/>
                  </a:cubicBezTo>
                  <a:cubicBezTo>
                    <a:pt x="1820" y="816"/>
                    <a:pt x="1826" y="788"/>
                    <a:pt x="1806" y="778"/>
                  </a:cubicBezTo>
                  <a:cubicBezTo>
                    <a:pt x="1472" y="706"/>
                    <a:pt x="1175" y="647"/>
                    <a:pt x="865" y="516"/>
                  </a:cubicBezTo>
                  <a:cubicBezTo>
                    <a:pt x="567" y="373"/>
                    <a:pt x="317" y="183"/>
                    <a:pt x="44" y="4"/>
                  </a:cubicBezTo>
                  <a:cubicBezTo>
                    <a:pt x="41" y="2"/>
                    <a:pt x="38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0" name="Google Shape;32230;p48"/>
            <p:cNvSpPr/>
            <p:nvPr/>
          </p:nvSpPr>
          <p:spPr>
            <a:xfrm>
              <a:off x="2183600" y="2660275"/>
              <a:ext cx="15750" cy="31675"/>
            </a:xfrm>
            <a:custGeom>
              <a:avLst/>
              <a:gdLst/>
              <a:ahLst/>
              <a:cxnLst/>
              <a:rect l="l" t="t" r="r" b="b"/>
              <a:pathLst>
                <a:path w="630" h="1267" extrusionOk="0">
                  <a:moveTo>
                    <a:pt x="543" y="0"/>
                  </a:moveTo>
                  <a:cubicBezTo>
                    <a:pt x="527" y="0"/>
                    <a:pt x="511" y="7"/>
                    <a:pt x="500" y="24"/>
                  </a:cubicBezTo>
                  <a:cubicBezTo>
                    <a:pt x="500" y="24"/>
                    <a:pt x="500" y="24"/>
                    <a:pt x="500" y="24"/>
                  </a:cubicBezTo>
                  <a:lnTo>
                    <a:pt x="500" y="24"/>
                  </a:lnTo>
                  <a:cubicBezTo>
                    <a:pt x="417" y="120"/>
                    <a:pt x="357" y="215"/>
                    <a:pt x="298" y="310"/>
                  </a:cubicBezTo>
                  <a:cubicBezTo>
                    <a:pt x="285" y="323"/>
                    <a:pt x="286" y="342"/>
                    <a:pt x="295" y="354"/>
                  </a:cubicBezTo>
                  <a:lnTo>
                    <a:pt x="295" y="354"/>
                  </a:lnTo>
                  <a:cubicBezTo>
                    <a:pt x="250" y="442"/>
                    <a:pt x="208" y="532"/>
                    <a:pt x="167" y="620"/>
                  </a:cubicBezTo>
                  <a:cubicBezTo>
                    <a:pt x="96" y="798"/>
                    <a:pt x="0" y="1036"/>
                    <a:pt x="48" y="1227"/>
                  </a:cubicBezTo>
                  <a:cubicBezTo>
                    <a:pt x="55" y="1255"/>
                    <a:pt x="78" y="1266"/>
                    <a:pt x="101" y="1266"/>
                  </a:cubicBezTo>
                  <a:cubicBezTo>
                    <a:pt x="117" y="1266"/>
                    <a:pt x="133" y="1261"/>
                    <a:pt x="143" y="1251"/>
                  </a:cubicBezTo>
                  <a:cubicBezTo>
                    <a:pt x="226" y="1072"/>
                    <a:pt x="226" y="858"/>
                    <a:pt x="298" y="667"/>
                  </a:cubicBezTo>
                  <a:cubicBezTo>
                    <a:pt x="376" y="466"/>
                    <a:pt x="465" y="295"/>
                    <a:pt x="575" y="127"/>
                  </a:cubicBezTo>
                  <a:lnTo>
                    <a:pt x="575" y="127"/>
                  </a:lnTo>
                  <a:cubicBezTo>
                    <a:pt x="578" y="125"/>
                    <a:pt x="581" y="122"/>
                    <a:pt x="584" y="120"/>
                  </a:cubicBezTo>
                  <a:lnTo>
                    <a:pt x="581" y="117"/>
                  </a:lnTo>
                  <a:lnTo>
                    <a:pt x="581" y="117"/>
                  </a:lnTo>
                  <a:cubicBezTo>
                    <a:pt x="586" y="110"/>
                    <a:pt x="591" y="103"/>
                    <a:pt x="596" y="96"/>
                  </a:cubicBezTo>
                  <a:cubicBezTo>
                    <a:pt x="630" y="45"/>
                    <a:pt x="585" y="0"/>
                    <a:pt x="5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1" name="Google Shape;32231;p48"/>
            <p:cNvSpPr/>
            <p:nvPr/>
          </p:nvSpPr>
          <p:spPr>
            <a:xfrm>
              <a:off x="2188950" y="2668850"/>
              <a:ext cx="10150" cy="23325"/>
            </a:xfrm>
            <a:custGeom>
              <a:avLst/>
              <a:gdLst/>
              <a:ahLst/>
              <a:cxnLst/>
              <a:rect l="l" t="t" r="r" b="b"/>
              <a:pathLst>
                <a:path w="406" h="933" extrusionOk="0">
                  <a:moveTo>
                    <a:pt x="346" y="0"/>
                  </a:moveTo>
                  <a:cubicBezTo>
                    <a:pt x="333" y="0"/>
                    <a:pt x="321" y="4"/>
                    <a:pt x="310" y="15"/>
                  </a:cubicBezTo>
                  <a:cubicBezTo>
                    <a:pt x="215" y="146"/>
                    <a:pt x="167" y="289"/>
                    <a:pt x="120" y="455"/>
                  </a:cubicBezTo>
                  <a:cubicBezTo>
                    <a:pt x="72" y="586"/>
                    <a:pt x="1" y="765"/>
                    <a:pt x="48" y="908"/>
                  </a:cubicBezTo>
                  <a:cubicBezTo>
                    <a:pt x="56" y="923"/>
                    <a:pt x="67" y="933"/>
                    <a:pt x="84" y="933"/>
                  </a:cubicBezTo>
                  <a:cubicBezTo>
                    <a:pt x="94" y="933"/>
                    <a:pt x="106" y="929"/>
                    <a:pt x="120" y="920"/>
                  </a:cubicBezTo>
                  <a:cubicBezTo>
                    <a:pt x="191" y="801"/>
                    <a:pt x="191" y="634"/>
                    <a:pt x="239" y="503"/>
                  </a:cubicBezTo>
                  <a:cubicBezTo>
                    <a:pt x="274" y="348"/>
                    <a:pt x="346" y="205"/>
                    <a:pt x="405" y="51"/>
                  </a:cubicBezTo>
                  <a:cubicBezTo>
                    <a:pt x="405" y="25"/>
                    <a:pt x="376" y="0"/>
                    <a:pt x="3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2" name="Google Shape;32232;p48"/>
            <p:cNvSpPr/>
            <p:nvPr/>
          </p:nvSpPr>
          <p:spPr>
            <a:xfrm>
              <a:off x="2192525" y="2666700"/>
              <a:ext cx="12375" cy="23825"/>
            </a:xfrm>
            <a:custGeom>
              <a:avLst/>
              <a:gdLst/>
              <a:ahLst/>
              <a:cxnLst/>
              <a:rect l="l" t="t" r="r" b="b"/>
              <a:pathLst>
                <a:path w="495" h="953" extrusionOk="0">
                  <a:moveTo>
                    <a:pt x="435" y="0"/>
                  </a:moveTo>
                  <a:cubicBezTo>
                    <a:pt x="429" y="0"/>
                    <a:pt x="423" y="2"/>
                    <a:pt x="417" y="6"/>
                  </a:cubicBezTo>
                  <a:cubicBezTo>
                    <a:pt x="298" y="125"/>
                    <a:pt x="215" y="291"/>
                    <a:pt x="143" y="458"/>
                  </a:cubicBezTo>
                  <a:cubicBezTo>
                    <a:pt x="96" y="589"/>
                    <a:pt x="0" y="791"/>
                    <a:pt x="60" y="934"/>
                  </a:cubicBezTo>
                  <a:cubicBezTo>
                    <a:pt x="72" y="946"/>
                    <a:pt x="84" y="952"/>
                    <a:pt x="94" y="952"/>
                  </a:cubicBezTo>
                  <a:cubicBezTo>
                    <a:pt x="105" y="952"/>
                    <a:pt x="114" y="946"/>
                    <a:pt x="120" y="934"/>
                  </a:cubicBezTo>
                  <a:cubicBezTo>
                    <a:pt x="203" y="815"/>
                    <a:pt x="203" y="649"/>
                    <a:pt x="239" y="518"/>
                  </a:cubicBezTo>
                  <a:cubicBezTo>
                    <a:pt x="298" y="351"/>
                    <a:pt x="393" y="220"/>
                    <a:pt x="465" y="65"/>
                  </a:cubicBezTo>
                  <a:cubicBezTo>
                    <a:pt x="495" y="45"/>
                    <a:pt x="466" y="0"/>
                    <a:pt x="4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3" name="Google Shape;32233;p48"/>
            <p:cNvSpPr/>
            <p:nvPr/>
          </p:nvSpPr>
          <p:spPr>
            <a:xfrm>
              <a:off x="2193425" y="2668550"/>
              <a:ext cx="9550" cy="21775"/>
            </a:xfrm>
            <a:custGeom>
              <a:avLst/>
              <a:gdLst/>
              <a:ahLst/>
              <a:cxnLst/>
              <a:rect l="l" t="t" r="r" b="b"/>
              <a:pathLst>
                <a:path w="382" h="871" extrusionOk="0">
                  <a:moveTo>
                    <a:pt x="343" y="1"/>
                  </a:moveTo>
                  <a:cubicBezTo>
                    <a:pt x="340" y="1"/>
                    <a:pt x="337" y="1"/>
                    <a:pt x="334" y="3"/>
                  </a:cubicBezTo>
                  <a:cubicBezTo>
                    <a:pt x="226" y="110"/>
                    <a:pt x="155" y="241"/>
                    <a:pt x="119" y="396"/>
                  </a:cubicBezTo>
                  <a:cubicBezTo>
                    <a:pt x="72" y="527"/>
                    <a:pt x="0" y="705"/>
                    <a:pt x="36" y="836"/>
                  </a:cubicBezTo>
                  <a:cubicBezTo>
                    <a:pt x="36" y="853"/>
                    <a:pt x="60" y="870"/>
                    <a:pt x="78" y="870"/>
                  </a:cubicBezTo>
                  <a:cubicBezTo>
                    <a:pt x="85" y="870"/>
                    <a:pt x="92" y="867"/>
                    <a:pt x="95" y="860"/>
                  </a:cubicBezTo>
                  <a:cubicBezTo>
                    <a:pt x="155" y="741"/>
                    <a:pt x="179" y="586"/>
                    <a:pt x="214" y="455"/>
                  </a:cubicBezTo>
                  <a:cubicBezTo>
                    <a:pt x="262" y="301"/>
                    <a:pt x="334" y="170"/>
                    <a:pt x="381" y="39"/>
                  </a:cubicBezTo>
                  <a:cubicBezTo>
                    <a:pt x="381" y="28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4" name="Google Shape;32234;p48"/>
            <p:cNvSpPr/>
            <p:nvPr/>
          </p:nvSpPr>
          <p:spPr>
            <a:xfrm>
              <a:off x="2174150" y="2679900"/>
              <a:ext cx="13625" cy="73400"/>
            </a:xfrm>
            <a:custGeom>
              <a:avLst/>
              <a:gdLst/>
              <a:ahLst/>
              <a:cxnLst/>
              <a:rect l="l" t="t" r="r" b="b"/>
              <a:pathLst>
                <a:path w="545" h="2936" extrusionOk="0">
                  <a:moveTo>
                    <a:pt x="502" y="0"/>
                  </a:moveTo>
                  <a:cubicBezTo>
                    <a:pt x="492" y="0"/>
                    <a:pt x="485" y="4"/>
                    <a:pt x="485" y="13"/>
                  </a:cubicBezTo>
                  <a:cubicBezTo>
                    <a:pt x="319" y="430"/>
                    <a:pt x="188" y="883"/>
                    <a:pt x="200" y="1323"/>
                  </a:cubicBezTo>
                  <a:cubicBezTo>
                    <a:pt x="223" y="1906"/>
                    <a:pt x="343" y="2383"/>
                    <a:pt x="9" y="2918"/>
                  </a:cubicBezTo>
                  <a:cubicBezTo>
                    <a:pt x="1" y="2927"/>
                    <a:pt x="10" y="2935"/>
                    <a:pt x="25" y="2935"/>
                  </a:cubicBezTo>
                  <a:cubicBezTo>
                    <a:pt x="31" y="2935"/>
                    <a:pt x="38" y="2934"/>
                    <a:pt x="45" y="2930"/>
                  </a:cubicBezTo>
                  <a:cubicBezTo>
                    <a:pt x="259" y="2692"/>
                    <a:pt x="307" y="2383"/>
                    <a:pt x="307" y="2073"/>
                  </a:cubicBezTo>
                  <a:cubicBezTo>
                    <a:pt x="307" y="1775"/>
                    <a:pt x="235" y="1478"/>
                    <a:pt x="247" y="1180"/>
                  </a:cubicBezTo>
                  <a:cubicBezTo>
                    <a:pt x="259" y="775"/>
                    <a:pt x="414" y="406"/>
                    <a:pt x="545" y="25"/>
                  </a:cubicBezTo>
                  <a:cubicBezTo>
                    <a:pt x="538" y="11"/>
                    <a:pt x="517" y="0"/>
                    <a:pt x="5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5" name="Google Shape;32235;p48"/>
            <p:cNvSpPr/>
            <p:nvPr/>
          </p:nvSpPr>
          <p:spPr>
            <a:xfrm>
              <a:off x="2178525" y="2717500"/>
              <a:ext cx="8375" cy="34300"/>
            </a:xfrm>
            <a:custGeom>
              <a:avLst/>
              <a:gdLst/>
              <a:ahLst/>
              <a:cxnLst/>
              <a:rect l="l" t="t" r="r" b="b"/>
              <a:pathLst>
                <a:path w="335" h="1372" extrusionOk="0">
                  <a:moveTo>
                    <a:pt x="315" y="1"/>
                  </a:moveTo>
                  <a:cubicBezTo>
                    <a:pt x="310" y="1"/>
                    <a:pt x="304" y="4"/>
                    <a:pt x="299" y="10"/>
                  </a:cubicBezTo>
                  <a:cubicBezTo>
                    <a:pt x="251" y="271"/>
                    <a:pt x="227" y="510"/>
                    <a:pt x="168" y="760"/>
                  </a:cubicBezTo>
                  <a:cubicBezTo>
                    <a:pt x="120" y="950"/>
                    <a:pt x="1" y="1164"/>
                    <a:pt x="13" y="1355"/>
                  </a:cubicBezTo>
                  <a:cubicBezTo>
                    <a:pt x="13" y="1363"/>
                    <a:pt x="31" y="1372"/>
                    <a:pt x="45" y="1372"/>
                  </a:cubicBezTo>
                  <a:cubicBezTo>
                    <a:pt x="51" y="1372"/>
                    <a:pt x="57" y="1370"/>
                    <a:pt x="60" y="1367"/>
                  </a:cubicBezTo>
                  <a:cubicBezTo>
                    <a:pt x="203" y="1236"/>
                    <a:pt x="239" y="962"/>
                    <a:pt x="263" y="772"/>
                  </a:cubicBezTo>
                  <a:cubicBezTo>
                    <a:pt x="322" y="521"/>
                    <a:pt x="334" y="271"/>
                    <a:pt x="322" y="10"/>
                  </a:cubicBezTo>
                  <a:cubicBezTo>
                    <a:pt x="322" y="4"/>
                    <a:pt x="319" y="1"/>
                    <a:pt x="3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6" name="Google Shape;32236;p48"/>
            <p:cNvSpPr/>
            <p:nvPr/>
          </p:nvSpPr>
          <p:spPr>
            <a:xfrm>
              <a:off x="2180625" y="2716350"/>
              <a:ext cx="10425" cy="33375"/>
            </a:xfrm>
            <a:custGeom>
              <a:avLst/>
              <a:gdLst/>
              <a:ahLst/>
              <a:cxnLst/>
              <a:rect l="l" t="t" r="r" b="b"/>
              <a:pathLst>
                <a:path w="417" h="1335" extrusionOk="0">
                  <a:moveTo>
                    <a:pt x="376" y="0"/>
                  </a:moveTo>
                  <a:cubicBezTo>
                    <a:pt x="357" y="0"/>
                    <a:pt x="339" y="10"/>
                    <a:pt x="334" y="32"/>
                  </a:cubicBezTo>
                  <a:cubicBezTo>
                    <a:pt x="274" y="270"/>
                    <a:pt x="215" y="508"/>
                    <a:pt x="155" y="734"/>
                  </a:cubicBezTo>
                  <a:cubicBezTo>
                    <a:pt x="107" y="913"/>
                    <a:pt x="0" y="1115"/>
                    <a:pt x="36" y="1306"/>
                  </a:cubicBezTo>
                  <a:cubicBezTo>
                    <a:pt x="36" y="1323"/>
                    <a:pt x="49" y="1334"/>
                    <a:pt x="60" y="1334"/>
                  </a:cubicBezTo>
                  <a:cubicBezTo>
                    <a:pt x="64" y="1334"/>
                    <a:pt x="68" y="1333"/>
                    <a:pt x="72" y="1329"/>
                  </a:cubicBezTo>
                  <a:cubicBezTo>
                    <a:pt x="215" y="1175"/>
                    <a:pt x="238" y="925"/>
                    <a:pt x="286" y="734"/>
                  </a:cubicBezTo>
                  <a:cubicBezTo>
                    <a:pt x="345" y="508"/>
                    <a:pt x="393" y="270"/>
                    <a:pt x="417" y="32"/>
                  </a:cubicBezTo>
                  <a:cubicBezTo>
                    <a:pt x="417" y="13"/>
                    <a:pt x="396" y="0"/>
                    <a:pt x="37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7" name="Google Shape;32237;p48"/>
            <p:cNvSpPr/>
            <p:nvPr/>
          </p:nvSpPr>
          <p:spPr>
            <a:xfrm>
              <a:off x="2184475" y="2713400"/>
              <a:ext cx="10625" cy="38100"/>
            </a:xfrm>
            <a:custGeom>
              <a:avLst/>
              <a:gdLst/>
              <a:ahLst/>
              <a:cxnLst/>
              <a:rect l="l" t="t" r="r" b="b"/>
              <a:pathLst>
                <a:path w="425" h="1524" extrusionOk="0">
                  <a:moveTo>
                    <a:pt x="391" y="0"/>
                  </a:moveTo>
                  <a:cubicBezTo>
                    <a:pt x="378" y="0"/>
                    <a:pt x="363" y="10"/>
                    <a:pt x="358" y="31"/>
                  </a:cubicBezTo>
                  <a:cubicBezTo>
                    <a:pt x="311" y="293"/>
                    <a:pt x="263" y="566"/>
                    <a:pt x="191" y="828"/>
                  </a:cubicBezTo>
                  <a:cubicBezTo>
                    <a:pt x="132" y="1043"/>
                    <a:pt x="13" y="1281"/>
                    <a:pt x="1" y="1483"/>
                  </a:cubicBezTo>
                  <a:cubicBezTo>
                    <a:pt x="1" y="1510"/>
                    <a:pt x="28" y="1523"/>
                    <a:pt x="46" y="1523"/>
                  </a:cubicBezTo>
                  <a:cubicBezTo>
                    <a:pt x="52" y="1523"/>
                    <a:pt x="58" y="1522"/>
                    <a:pt x="61" y="1519"/>
                  </a:cubicBezTo>
                  <a:cubicBezTo>
                    <a:pt x="203" y="1352"/>
                    <a:pt x="251" y="1055"/>
                    <a:pt x="311" y="828"/>
                  </a:cubicBezTo>
                  <a:cubicBezTo>
                    <a:pt x="370" y="578"/>
                    <a:pt x="406" y="304"/>
                    <a:pt x="418" y="43"/>
                  </a:cubicBezTo>
                  <a:cubicBezTo>
                    <a:pt x="424" y="16"/>
                    <a:pt x="409" y="0"/>
                    <a:pt x="3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8" name="Google Shape;32238;p48"/>
            <p:cNvSpPr/>
            <p:nvPr/>
          </p:nvSpPr>
          <p:spPr>
            <a:xfrm>
              <a:off x="2189075" y="2675425"/>
              <a:ext cx="18050" cy="74525"/>
            </a:xfrm>
            <a:custGeom>
              <a:avLst/>
              <a:gdLst/>
              <a:ahLst/>
              <a:cxnLst/>
              <a:rect l="l" t="t" r="r" b="b"/>
              <a:pathLst>
                <a:path w="722" h="2981" extrusionOk="0">
                  <a:moveTo>
                    <a:pt x="687" y="1"/>
                  </a:moveTo>
                  <a:cubicBezTo>
                    <a:pt x="677" y="1"/>
                    <a:pt x="667" y="5"/>
                    <a:pt x="662" y="14"/>
                  </a:cubicBezTo>
                  <a:cubicBezTo>
                    <a:pt x="321" y="921"/>
                    <a:pt x="189" y="1933"/>
                    <a:pt x="13" y="2889"/>
                  </a:cubicBezTo>
                  <a:lnTo>
                    <a:pt x="13" y="2889"/>
                  </a:lnTo>
                  <a:cubicBezTo>
                    <a:pt x="11" y="2895"/>
                    <a:pt x="9" y="2901"/>
                    <a:pt x="7" y="2907"/>
                  </a:cubicBezTo>
                  <a:cubicBezTo>
                    <a:pt x="8" y="2907"/>
                    <a:pt x="9" y="2907"/>
                    <a:pt x="10" y="2907"/>
                  </a:cubicBezTo>
                  <a:lnTo>
                    <a:pt x="10" y="2907"/>
                  </a:lnTo>
                  <a:cubicBezTo>
                    <a:pt x="9" y="2911"/>
                    <a:pt x="8" y="2915"/>
                    <a:pt x="7" y="2919"/>
                  </a:cubicBezTo>
                  <a:cubicBezTo>
                    <a:pt x="1" y="2959"/>
                    <a:pt x="36" y="2981"/>
                    <a:pt x="70" y="2981"/>
                  </a:cubicBezTo>
                  <a:cubicBezTo>
                    <a:pt x="96" y="2981"/>
                    <a:pt x="121" y="2968"/>
                    <a:pt x="127" y="2943"/>
                  </a:cubicBezTo>
                  <a:cubicBezTo>
                    <a:pt x="311" y="2390"/>
                    <a:pt x="450" y="1827"/>
                    <a:pt x="502" y="1242"/>
                  </a:cubicBezTo>
                  <a:lnTo>
                    <a:pt x="502" y="1242"/>
                  </a:lnTo>
                  <a:cubicBezTo>
                    <a:pt x="592" y="840"/>
                    <a:pt x="672" y="436"/>
                    <a:pt x="722" y="26"/>
                  </a:cubicBezTo>
                  <a:cubicBezTo>
                    <a:pt x="722" y="11"/>
                    <a:pt x="704" y="1"/>
                    <a:pt x="6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9" name="Google Shape;32239;p48"/>
            <p:cNvSpPr/>
            <p:nvPr/>
          </p:nvSpPr>
          <p:spPr>
            <a:xfrm>
              <a:off x="2199975" y="2670700"/>
              <a:ext cx="14300" cy="35350"/>
            </a:xfrm>
            <a:custGeom>
              <a:avLst/>
              <a:gdLst/>
              <a:ahLst/>
              <a:cxnLst/>
              <a:rect l="l" t="t" r="r" b="b"/>
              <a:pathLst>
                <a:path w="572" h="1414" extrusionOk="0">
                  <a:moveTo>
                    <a:pt x="536" y="0"/>
                  </a:moveTo>
                  <a:cubicBezTo>
                    <a:pt x="274" y="393"/>
                    <a:pt x="60" y="905"/>
                    <a:pt x="0" y="1393"/>
                  </a:cubicBezTo>
                  <a:cubicBezTo>
                    <a:pt x="0" y="1407"/>
                    <a:pt x="12" y="1413"/>
                    <a:pt x="25" y="1413"/>
                  </a:cubicBezTo>
                  <a:cubicBezTo>
                    <a:pt x="34" y="1413"/>
                    <a:pt x="43" y="1410"/>
                    <a:pt x="48" y="1405"/>
                  </a:cubicBezTo>
                  <a:cubicBezTo>
                    <a:pt x="131" y="1167"/>
                    <a:pt x="191" y="929"/>
                    <a:pt x="286" y="715"/>
                  </a:cubicBezTo>
                  <a:cubicBezTo>
                    <a:pt x="369" y="477"/>
                    <a:pt x="464" y="250"/>
                    <a:pt x="548" y="12"/>
                  </a:cubicBezTo>
                  <a:cubicBezTo>
                    <a:pt x="572" y="0"/>
                    <a:pt x="560" y="0"/>
                    <a:pt x="5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240" name="Google Shape;32240;p48"/>
          <p:cNvGrpSpPr/>
          <p:nvPr/>
        </p:nvGrpSpPr>
        <p:grpSpPr>
          <a:xfrm rot="-1532969" flipH="1">
            <a:off x="4823423" y="602455"/>
            <a:ext cx="676231" cy="2240600"/>
            <a:chOff x="757300" y="1884600"/>
            <a:chExt cx="457350" cy="1136525"/>
          </a:xfrm>
        </p:grpSpPr>
        <p:sp>
          <p:nvSpPr>
            <p:cNvPr id="32241" name="Google Shape;32241;p48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2" name="Google Shape;32242;p48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3" name="Google Shape;32243;p48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4" name="Google Shape;32244;p48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5" name="Google Shape;32245;p48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6" name="Google Shape;32246;p48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7" name="Google Shape;32247;p48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8" name="Google Shape;32248;p48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9" name="Google Shape;32249;p48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0" name="Google Shape;32250;p48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1" name="Google Shape;32251;p48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2" name="Google Shape;32252;p48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3" name="Google Shape;32253;p48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4" name="Google Shape;32254;p48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5" name="Google Shape;32255;p48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6" name="Google Shape;32256;p48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7" name="Google Shape;32257;p48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8" name="Google Shape;32258;p48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9" name="Google Shape;32259;p48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0" name="Google Shape;32260;p48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1" name="Google Shape;32261;p48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2" name="Google Shape;32262;p48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3" name="Google Shape;32263;p48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4" name="Google Shape;32264;p48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5" name="Google Shape;32265;p48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6" name="Google Shape;32266;p48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7" name="Google Shape;32267;p48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8" name="Google Shape;32268;p48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9" name="Google Shape;32269;p48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0" name="Google Shape;32270;p48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1" name="Google Shape;32271;p48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2" name="Google Shape;32272;p48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3" name="Google Shape;32273;p48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4" name="Google Shape;32274;p48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5" name="Google Shape;32275;p48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6" name="Google Shape;32276;p48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7" name="Google Shape;32277;p48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8" name="Google Shape;32278;p48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9" name="Google Shape;32279;p48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0" name="Google Shape;32280;p48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1" name="Google Shape;32281;p48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2" name="Google Shape;32282;p48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3" name="Google Shape;32283;p48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4" name="Google Shape;32284;p48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5" name="Google Shape;32285;p48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6" name="Google Shape;32286;p48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7" name="Google Shape;32287;p48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8" name="Google Shape;32288;p48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9" name="Google Shape;32289;p48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0" name="Google Shape;32290;p48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1" name="Google Shape;32291;p48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2" name="Google Shape;32292;p48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3" name="Google Shape;32293;p48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4" name="Google Shape;32294;p48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5" name="Google Shape;32295;p48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6" name="Google Shape;32296;p48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7" name="Google Shape;32297;p48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8" name="Google Shape;32298;p48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9" name="Google Shape;32299;p48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0" name="Google Shape;32300;p48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1" name="Google Shape;32301;p48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2" name="Google Shape;32302;p48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3" name="Google Shape;32303;p48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4" name="Google Shape;32304;p48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5" name="Google Shape;32305;p48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6" name="Google Shape;32306;p48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7" name="Google Shape;32307;p48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8" name="Google Shape;32308;p48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9" name="Google Shape;32309;p48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0" name="Google Shape;32310;p48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1" name="Google Shape;32311;p48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2" name="Google Shape;32312;p48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3" name="Google Shape;32313;p48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4" name="Google Shape;32314;p48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5" name="Google Shape;32315;p48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6" name="Google Shape;32316;p48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7" name="Google Shape;32317;p48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8" name="Google Shape;32318;p48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9" name="Google Shape;32319;p48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0" name="Google Shape;32320;p48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1" name="Google Shape;32321;p48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2" name="Google Shape;32322;p48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3" name="Google Shape;32323;p48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4" name="Google Shape;32324;p48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5" name="Google Shape;32325;p48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6" name="Google Shape;32326;p48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7" name="Google Shape;32327;p48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8" name="Google Shape;32328;p48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9" name="Google Shape;32329;p48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0" name="Google Shape;32330;p48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1" name="Google Shape;32331;p48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2" name="Google Shape;32332;p48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3" name="Google Shape;32333;p48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4" name="Google Shape;32334;p48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5" name="Google Shape;32335;p48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6" name="Google Shape;32336;p48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7" name="Google Shape;32337;p48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8" name="Google Shape;32338;p48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9" name="Google Shape;32339;p48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0" name="Google Shape;32340;p48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1" name="Google Shape;32341;p48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2" name="Google Shape;32342;p48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3" name="Google Shape;32343;p48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4" name="Google Shape;32344;p48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5" name="Google Shape;32345;p48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6" name="Google Shape;32346;p48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7" name="Google Shape;32347;p48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8" name="Google Shape;32348;p48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9" name="Google Shape;32349;p48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0" name="Google Shape;32350;p48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1" name="Google Shape;32351;p48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2" name="Google Shape;32352;p48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3" name="Google Shape;32353;p48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4" name="Google Shape;32354;p48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5" name="Google Shape;32355;p48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6" name="Google Shape;32356;p48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7" name="Google Shape;32357;p48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8" name="Google Shape;32358;p48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9" name="Google Shape;32359;p48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0" name="Google Shape;32360;p48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1" name="Google Shape;32361;p48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2" name="Google Shape;32362;p48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3" name="Google Shape;32363;p48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4" name="Google Shape;32364;p48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5" name="Google Shape;32365;p48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6" name="Google Shape;32366;p48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7" name="Google Shape;32367;p48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8" name="Google Shape;32368;p48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9" name="Google Shape;32369;p48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0" name="Google Shape;32370;p48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1" name="Google Shape;32371;p48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2" name="Google Shape;32372;p48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3" name="Google Shape;32373;p48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4" name="Google Shape;32374;p48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5" name="Google Shape;32375;p48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6" name="Google Shape;32376;p48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7" name="Google Shape;32377;p48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8" name="Google Shape;32378;p48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9" name="Google Shape;32379;p48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0" name="Google Shape;32380;p48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1" name="Google Shape;32381;p48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2" name="Google Shape;32382;p48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3" name="Google Shape;32383;p48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4" name="Google Shape;32384;p48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385" name="Google Shape;32385;p48"/>
          <p:cNvGrpSpPr/>
          <p:nvPr/>
        </p:nvGrpSpPr>
        <p:grpSpPr>
          <a:xfrm rot="-4636912" flipH="1">
            <a:off x="4303972" y="1558954"/>
            <a:ext cx="997408" cy="1118538"/>
            <a:chOff x="1916600" y="2548900"/>
            <a:chExt cx="516750" cy="772675"/>
          </a:xfrm>
        </p:grpSpPr>
        <p:sp>
          <p:nvSpPr>
            <p:cNvPr id="32386" name="Google Shape;32386;p48"/>
            <p:cNvSpPr/>
            <p:nvPr/>
          </p:nvSpPr>
          <p:spPr>
            <a:xfrm>
              <a:off x="1923750" y="2550750"/>
              <a:ext cx="509600" cy="629325"/>
            </a:xfrm>
            <a:custGeom>
              <a:avLst/>
              <a:gdLst/>
              <a:ahLst/>
              <a:cxnLst/>
              <a:rect l="l" t="t" r="r" b="b"/>
              <a:pathLst>
                <a:path w="20384" h="25173" extrusionOk="0">
                  <a:moveTo>
                    <a:pt x="3417" y="0"/>
                  </a:moveTo>
                  <a:cubicBezTo>
                    <a:pt x="3417" y="0"/>
                    <a:pt x="2524" y="2381"/>
                    <a:pt x="1929" y="3429"/>
                  </a:cubicBezTo>
                  <a:cubicBezTo>
                    <a:pt x="1334" y="4465"/>
                    <a:pt x="1488" y="5513"/>
                    <a:pt x="738" y="6846"/>
                  </a:cubicBezTo>
                  <a:cubicBezTo>
                    <a:pt x="0" y="8192"/>
                    <a:pt x="298" y="9382"/>
                    <a:pt x="738" y="10716"/>
                  </a:cubicBezTo>
                  <a:cubicBezTo>
                    <a:pt x="1191" y="12061"/>
                    <a:pt x="965" y="14061"/>
                    <a:pt x="1750" y="16109"/>
                  </a:cubicBezTo>
                  <a:cubicBezTo>
                    <a:pt x="2524" y="18157"/>
                    <a:pt x="5025" y="23491"/>
                    <a:pt x="6680" y="24027"/>
                  </a:cubicBezTo>
                  <a:cubicBezTo>
                    <a:pt x="8017" y="24460"/>
                    <a:pt x="9222" y="25173"/>
                    <a:pt x="10075" y="25173"/>
                  </a:cubicBezTo>
                  <a:cubicBezTo>
                    <a:pt x="10278" y="25173"/>
                    <a:pt x="10461" y="25133"/>
                    <a:pt x="10620" y="25039"/>
                  </a:cubicBezTo>
                  <a:cubicBezTo>
                    <a:pt x="11319" y="24620"/>
                    <a:pt x="13014" y="23564"/>
                    <a:pt x="13979" y="23564"/>
                  </a:cubicBezTo>
                  <a:cubicBezTo>
                    <a:pt x="14165" y="23564"/>
                    <a:pt x="14323" y="23603"/>
                    <a:pt x="14442" y="23694"/>
                  </a:cubicBezTo>
                  <a:cubicBezTo>
                    <a:pt x="15181" y="24265"/>
                    <a:pt x="15621" y="25003"/>
                    <a:pt x="15621" y="25003"/>
                  </a:cubicBezTo>
                  <a:cubicBezTo>
                    <a:pt x="15621" y="25003"/>
                    <a:pt x="15026" y="22622"/>
                    <a:pt x="16216" y="21884"/>
                  </a:cubicBezTo>
                  <a:cubicBezTo>
                    <a:pt x="17407" y="21134"/>
                    <a:pt x="18062" y="19479"/>
                    <a:pt x="18407" y="18681"/>
                  </a:cubicBezTo>
                  <a:cubicBezTo>
                    <a:pt x="18752" y="17859"/>
                    <a:pt x="20384" y="16466"/>
                    <a:pt x="19193" y="13954"/>
                  </a:cubicBezTo>
                  <a:cubicBezTo>
                    <a:pt x="18002" y="11466"/>
                    <a:pt x="16669" y="9382"/>
                    <a:pt x="16074" y="7584"/>
                  </a:cubicBezTo>
                  <a:cubicBezTo>
                    <a:pt x="15478" y="5798"/>
                    <a:pt x="12240" y="5370"/>
                    <a:pt x="10299" y="4179"/>
                  </a:cubicBezTo>
                  <a:cubicBezTo>
                    <a:pt x="8346" y="2989"/>
                    <a:pt x="7584" y="1346"/>
                    <a:pt x="5953" y="893"/>
                  </a:cubicBezTo>
                  <a:cubicBezTo>
                    <a:pt x="4310" y="453"/>
                    <a:pt x="3417" y="0"/>
                    <a:pt x="3417" y="0"/>
                  </a:cubicBezTo>
                  <a:close/>
                </a:path>
              </a:pathLst>
            </a:custGeom>
            <a:solidFill>
              <a:srgbClr val="4DA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7" name="Google Shape;32387;p48"/>
            <p:cNvSpPr/>
            <p:nvPr/>
          </p:nvSpPr>
          <p:spPr>
            <a:xfrm>
              <a:off x="2025675" y="2607650"/>
              <a:ext cx="101725" cy="223225"/>
            </a:xfrm>
            <a:custGeom>
              <a:avLst/>
              <a:gdLst/>
              <a:ahLst/>
              <a:cxnLst/>
              <a:rect l="l" t="t" r="r" b="b"/>
              <a:pathLst>
                <a:path w="4069" h="8929" extrusionOk="0">
                  <a:moveTo>
                    <a:pt x="33" y="0"/>
                  </a:moveTo>
                  <a:cubicBezTo>
                    <a:pt x="17" y="0"/>
                    <a:pt x="0" y="13"/>
                    <a:pt x="7" y="34"/>
                  </a:cubicBezTo>
                  <a:cubicBezTo>
                    <a:pt x="233" y="808"/>
                    <a:pt x="686" y="1367"/>
                    <a:pt x="1079" y="2046"/>
                  </a:cubicBezTo>
                  <a:cubicBezTo>
                    <a:pt x="1579" y="2880"/>
                    <a:pt x="1757" y="3784"/>
                    <a:pt x="2019" y="4701"/>
                  </a:cubicBezTo>
                  <a:cubicBezTo>
                    <a:pt x="2448" y="6166"/>
                    <a:pt x="3043" y="7666"/>
                    <a:pt x="3960" y="8904"/>
                  </a:cubicBezTo>
                  <a:cubicBezTo>
                    <a:pt x="3970" y="8922"/>
                    <a:pt x="3985" y="8929"/>
                    <a:pt x="3999" y="8929"/>
                  </a:cubicBezTo>
                  <a:cubicBezTo>
                    <a:pt x="4034" y="8929"/>
                    <a:pt x="4068" y="8887"/>
                    <a:pt x="4043" y="8845"/>
                  </a:cubicBezTo>
                  <a:cubicBezTo>
                    <a:pt x="3257" y="7201"/>
                    <a:pt x="2495" y="5689"/>
                    <a:pt x="2007" y="3915"/>
                  </a:cubicBezTo>
                  <a:cubicBezTo>
                    <a:pt x="1590" y="2439"/>
                    <a:pt x="638" y="1403"/>
                    <a:pt x="55" y="22"/>
                  </a:cubicBezTo>
                  <a:cubicBezTo>
                    <a:pt x="55" y="7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8" name="Google Shape;32388;p48"/>
            <p:cNvSpPr/>
            <p:nvPr/>
          </p:nvSpPr>
          <p:spPr>
            <a:xfrm>
              <a:off x="2089525" y="2729325"/>
              <a:ext cx="38325" cy="94225"/>
            </a:xfrm>
            <a:custGeom>
              <a:avLst/>
              <a:gdLst/>
              <a:ahLst/>
              <a:cxnLst/>
              <a:rect l="l" t="t" r="r" b="b"/>
              <a:pathLst>
                <a:path w="1533" h="3769" extrusionOk="0">
                  <a:moveTo>
                    <a:pt x="37" y="1"/>
                  </a:moveTo>
                  <a:cubicBezTo>
                    <a:pt x="37" y="1"/>
                    <a:pt x="1" y="13"/>
                    <a:pt x="1" y="37"/>
                  </a:cubicBezTo>
                  <a:cubicBezTo>
                    <a:pt x="418" y="1287"/>
                    <a:pt x="894" y="2573"/>
                    <a:pt x="1477" y="3751"/>
                  </a:cubicBezTo>
                  <a:cubicBezTo>
                    <a:pt x="1481" y="3764"/>
                    <a:pt x="1490" y="3769"/>
                    <a:pt x="1499" y="3769"/>
                  </a:cubicBezTo>
                  <a:cubicBezTo>
                    <a:pt x="1515" y="3769"/>
                    <a:pt x="1533" y="3751"/>
                    <a:pt x="1525" y="3728"/>
                  </a:cubicBezTo>
                  <a:cubicBezTo>
                    <a:pt x="1132" y="2477"/>
                    <a:pt x="584" y="119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9" name="Google Shape;32389;p48"/>
            <p:cNvSpPr/>
            <p:nvPr/>
          </p:nvSpPr>
          <p:spPr>
            <a:xfrm>
              <a:off x="2074750" y="2703475"/>
              <a:ext cx="18075" cy="33450"/>
            </a:xfrm>
            <a:custGeom>
              <a:avLst/>
              <a:gdLst/>
              <a:ahLst/>
              <a:cxnLst/>
              <a:rect l="l" t="t" r="r" b="b"/>
              <a:pathLst>
                <a:path w="723" h="1338" extrusionOk="0">
                  <a:moveTo>
                    <a:pt x="24" y="1"/>
                  </a:moveTo>
                  <a:cubicBezTo>
                    <a:pt x="15" y="1"/>
                    <a:pt x="0" y="15"/>
                    <a:pt x="8" y="23"/>
                  </a:cubicBezTo>
                  <a:cubicBezTo>
                    <a:pt x="211" y="475"/>
                    <a:pt x="449" y="916"/>
                    <a:pt x="699" y="1333"/>
                  </a:cubicBezTo>
                  <a:cubicBezTo>
                    <a:pt x="699" y="1336"/>
                    <a:pt x="701" y="1337"/>
                    <a:pt x="704" y="1337"/>
                  </a:cubicBezTo>
                  <a:cubicBezTo>
                    <a:pt x="711" y="1337"/>
                    <a:pt x="723" y="1329"/>
                    <a:pt x="723" y="1321"/>
                  </a:cubicBezTo>
                  <a:cubicBezTo>
                    <a:pt x="532" y="868"/>
                    <a:pt x="294" y="428"/>
                    <a:pt x="32" y="11"/>
                  </a:cubicBezTo>
                  <a:cubicBezTo>
                    <a:pt x="32" y="4"/>
                    <a:pt x="29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0" name="Google Shape;32390;p48"/>
            <p:cNvSpPr/>
            <p:nvPr/>
          </p:nvSpPr>
          <p:spPr>
            <a:xfrm>
              <a:off x="2111275" y="2800350"/>
              <a:ext cx="33275" cy="44725"/>
            </a:xfrm>
            <a:custGeom>
              <a:avLst/>
              <a:gdLst/>
              <a:ahLst/>
              <a:cxnLst/>
              <a:rect l="l" t="t" r="r" b="b"/>
              <a:pathLst>
                <a:path w="1331" h="1789" extrusionOk="0">
                  <a:moveTo>
                    <a:pt x="37" y="1"/>
                  </a:moveTo>
                  <a:cubicBezTo>
                    <a:pt x="30" y="1"/>
                    <a:pt x="24" y="9"/>
                    <a:pt x="24" y="17"/>
                  </a:cubicBezTo>
                  <a:cubicBezTo>
                    <a:pt x="24" y="89"/>
                    <a:pt x="12" y="172"/>
                    <a:pt x="0" y="232"/>
                  </a:cubicBezTo>
                  <a:cubicBezTo>
                    <a:pt x="0" y="251"/>
                    <a:pt x="7" y="260"/>
                    <a:pt x="16" y="260"/>
                  </a:cubicBezTo>
                  <a:cubicBezTo>
                    <a:pt x="23" y="260"/>
                    <a:pt x="30" y="254"/>
                    <a:pt x="36" y="244"/>
                  </a:cubicBezTo>
                  <a:cubicBezTo>
                    <a:pt x="47" y="182"/>
                    <a:pt x="61" y="159"/>
                    <a:pt x="78" y="159"/>
                  </a:cubicBezTo>
                  <a:cubicBezTo>
                    <a:pt x="111" y="159"/>
                    <a:pt x="154" y="259"/>
                    <a:pt x="202" y="315"/>
                  </a:cubicBezTo>
                  <a:cubicBezTo>
                    <a:pt x="310" y="470"/>
                    <a:pt x="429" y="625"/>
                    <a:pt x="536" y="779"/>
                  </a:cubicBezTo>
                  <a:cubicBezTo>
                    <a:pt x="750" y="1101"/>
                    <a:pt x="964" y="1494"/>
                    <a:pt x="1250" y="1779"/>
                  </a:cubicBezTo>
                  <a:cubicBezTo>
                    <a:pt x="1257" y="1786"/>
                    <a:pt x="1266" y="1789"/>
                    <a:pt x="1275" y="1789"/>
                  </a:cubicBezTo>
                  <a:cubicBezTo>
                    <a:pt x="1301" y="1789"/>
                    <a:pt x="1330" y="1767"/>
                    <a:pt x="1322" y="1732"/>
                  </a:cubicBezTo>
                  <a:cubicBezTo>
                    <a:pt x="1191" y="1398"/>
                    <a:pt x="941" y="1101"/>
                    <a:pt x="738" y="827"/>
                  </a:cubicBezTo>
                  <a:cubicBezTo>
                    <a:pt x="536" y="541"/>
                    <a:pt x="322" y="244"/>
                    <a:pt x="48" y="5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1" name="Google Shape;32391;p48"/>
            <p:cNvSpPr/>
            <p:nvPr/>
          </p:nvSpPr>
          <p:spPr>
            <a:xfrm>
              <a:off x="2110200" y="2790500"/>
              <a:ext cx="30925" cy="52575"/>
            </a:xfrm>
            <a:custGeom>
              <a:avLst/>
              <a:gdLst/>
              <a:ahLst/>
              <a:cxnLst/>
              <a:rect l="l" t="t" r="r" b="b"/>
              <a:pathLst>
                <a:path w="1237" h="2103" extrusionOk="0">
                  <a:moveTo>
                    <a:pt x="41" y="0"/>
                  </a:moveTo>
                  <a:cubicBezTo>
                    <a:pt x="20" y="0"/>
                    <a:pt x="1" y="16"/>
                    <a:pt x="7" y="42"/>
                  </a:cubicBezTo>
                  <a:cubicBezTo>
                    <a:pt x="198" y="780"/>
                    <a:pt x="591" y="1578"/>
                    <a:pt x="1150" y="2090"/>
                  </a:cubicBezTo>
                  <a:cubicBezTo>
                    <a:pt x="1159" y="2099"/>
                    <a:pt x="1170" y="2103"/>
                    <a:pt x="1181" y="2103"/>
                  </a:cubicBezTo>
                  <a:cubicBezTo>
                    <a:pt x="1210" y="2103"/>
                    <a:pt x="1236" y="2072"/>
                    <a:pt x="1210" y="2054"/>
                  </a:cubicBezTo>
                  <a:cubicBezTo>
                    <a:pt x="817" y="1364"/>
                    <a:pt x="388" y="745"/>
                    <a:pt x="79" y="30"/>
                  </a:cubicBezTo>
                  <a:cubicBezTo>
                    <a:pt x="74" y="9"/>
                    <a:pt x="57" y="0"/>
                    <a:pt x="4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2" name="Google Shape;32392;p48"/>
            <p:cNvSpPr/>
            <p:nvPr/>
          </p:nvSpPr>
          <p:spPr>
            <a:xfrm>
              <a:off x="2106025" y="2789875"/>
              <a:ext cx="40250" cy="62900"/>
            </a:xfrm>
            <a:custGeom>
              <a:avLst/>
              <a:gdLst/>
              <a:ahLst/>
              <a:cxnLst/>
              <a:rect l="l" t="t" r="r" b="b"/>
              <a:pathLst>
                <a:path w="1610" h="2516" extrusionOk="0">
                  <a:moveTo>
                    <a:pt x="75" y="1"/>
                  </a:moveTo>
                  <a:cubicBezTo>
                    <a:pt x="41" y="1"/>
                    <a:pt x="0" y="29"/>
                    <a:pt x="8" y="67"/>
                  </a:cubicBezTo>
                  <a:cubicBezTo>
                    <a:pt x="234" y="925"/>
                    <a:pt x="758" y="2020"/>
                    <a:pt x="1544" y="2508"/>
                  </a:cubicBezTo>
                  <a:cubicBezTo>
                    <a:pt x="1554" y="2513"/>
                    <a:pt x="1563" y="2516"/>
                    <a:pt x="1571" y="2516"/>
                  </a:cubicBezTo>
                  <a:cubicBezTo>
                    <a:pt x="1599" y="2516"/>
                    <a:pt x="1610" y="2486"/>
                    <a:pt x="1591" y="2449"/>
                  </a:cubicBezTo>
                  <a:cubicBezTo>
                    <a:pt x="1329" y="2044"/>
                    <a:pt x="996" y="1722"/>
                    <a:pt x="734" y="1317"/>
                  </a:cubicBezTo>
                  <a:cubicBezTo>
                    <a:pt x="484" y="913"/>
                    <a:pt x="293" y="484"/>
                    <a:pt x="115" y="32"/>
                  </a:cubicBezTo>
                  <a:cubicBezTo>
                    <a:pt x="110" y="10"/>
                    <a:pt x="94" y="1"/>
                    <a:pt x="7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3" name="Google Shape;32393;p48"/>
            <p:cNvSpPr/>
            <p:nvPr/>
          </p:nvSpPr>
          <p:spPr>
            <a:xfrm>
              <a:off x="2112850" y="2803350"/>
              <a:ext cx="130725" cy="213025"/>
            </a:xfrm>
            <a:custGeom>
              <a:avLst/>
              <a:gdLst/>
              <a:ahLst/>
              <a:cxnLst/>
              <a:rect l="l" t="t" r="r" b="b"/>
              <a:pathLst>
                <a:path w="5229" h="8521" extrusionOk="0">
                  <a:moveTo>
                    <a:pt x="32" y="1"/>
                  </a:moveTo>
                  <a:cubicBezTo>
                    <a:pt x="14" y="1"/>
                    <a:pt x="0" y="20"/>
                    <a:pt x="8" y="28"/>
                  </a:cubicBezTo>
                  <a:cubicBezTo>
                    <a:pt x="544" y="1552"/>
                    <a:pt x="1723" y="2552"/>
                    <a:pt x="2640" y="3826"/>
                  </a:cubicBezTo>
                  <a:cubicBezTo>
                    <a:pt x="3688" y="5267"/>
                    <a:pt x="4199" y="7017"/>
                    <a:pt x="5140" y="8506"/>
                  </a:cubicBezTo>
                  <a:cubicBezTo>
                    <a:pt x="5150" y="8516"/>
                    <a:pt x="5162" y="8520"/>
                    <a:pt x="5174" y="8520"/>
                  </a:cubicBezTo>
                  <a:cubicBezTo>
                    <a:pt x="5203" y="8520"/>
                    <a:pt x="5229" y="8492"/>
                    <a:pt x="5212" y="8458"/>
                  </a:cubicBezTo>
                  <a:cubicBezTo>
                    <a:pt x="4700" y="7017"/>
                    <a:pt x="3902" y="5469"/>
                    <a:pt x="3092" y="4184"/>
                  </a:cubicBezTo>
                  <a:cubicBezTo>
                    <a:pt x="2152" y="2731"/>
                    <a:pt x="747" y="1636"/>
                    <a:pt x="56" y="16"/>
                  </a:cubicBezTo>
                  <a:cubicBezTo>
                    <a:pt x="49" y="5"/>
                    <a:pt x="40" y="1"/>
                    <a:pt x="3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4" name="Google Shape;32394;p48"/>
            <p:cNvSpPr/>
            <p:nvPr/>
          </p:nvSpPr>
          <p:spPr>
            <a:xfrm>
              <a:off x="2201950" y="2916725"/>
              <a:ext cx="43775" cy="105025"/>
            </a:xfrm>
            <a:custGeom>
              <a:avLst/>
              <a:gdLst/>
              <a:ahLst/>
              <a:cxnLst/>
              <a:rect l="l" t="t" r="r" b="b"/>
              <a:pathLst>
                <a:path w="1751" h="4201" extrusionOk="0">
                  <a:moveTo>
                    <a:pt x="50" y="1"/>
                  </a:moveTo>
                  <a:cubicBezTo>
                    <a:pt x="27" y="1"/>
                    <a:pt x="0" y="22"/>
                    <a:pt x="16" y="53"/>
                  </a:cubicBezTo>
                  <a:cubicBezTo>
                    <a:pt x="588" y="1423"/>
                    <a:pt x="1147" y="2780"/>
                    <a:pt x="1648" y="4173"/>
                  </a:cubicBezTo>
                  <a:cubicBezTo>
                    <a:pt x="1655" y="4192"/>
                    <a:pt x="1669" y="4200"/>
                    <a:pt x="1684" y="4200"/>
                  </a:cubicBezTo>
                  <a:cubicBezTo>
                    <a:pt x="1715" y="4200"/>
                    <a:pt x="1751" y="4166"/>
                    <a:pt x="1743" y="4125"/>
                  </a:cubicBezTo>
                  <a:cubicBezTo>
                    <a:pt x="1314" y="2732"/>
                    <a:pt x="755" y="1327"/>
                    <a:pt x="76" y="18"/>
                  </a:cubicBezTo>
                  <a:cubicBezTo>
                    <a:pt x="72" y="6"/>
                    <a:pt x="61" y="1"/>
                    <a:pt x="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5" name="Google Shape;32395;p48"/>
            <p:cNvSpPr/>
            <p:nvPr/>
          </p:nvSpPr>
          <p:spPr>
            <a:xfrm>
              <a:off x="2123300" y="2826525"/>
              <a:ext cx="86500" cy="115075"/>
            </a:xfrm>
            <a:custGeom>
              <a:avLst/>
              <a:gdLst/>
              <a:ahLst/>
              <a:cxnLst/>
              <a:rect l="l" t="t" r="r" b="b"/>
              <a:pathLst>
                <a:path w="3460" h="4603" extrusionOk="0">
                  <a:moveTo>
                    <a:pt x="68" y="1"/>
                  </a:moveTo>
                  <a:cubicBezTo>
                    <a:pt x="30" y="1"/>
                    <a:pt x="1" y="49"/>
                    <a:pt x="31" y="90"/>
                  </a:cubicBezTo>
                  <a:cubicBezTo>
                    <a:pt x="567" y="768"/>
                    <a:pt x="1245" y="1316"/>
                    <a:pt x="1817" y="1959"/>
                  </a:cubicBezTo>
                  <a:cubicBezTo>
                    <a:pt x="2543" y="2745"/>
                    <a:pt x="3031" y="3614"/>
                    <a:pt x="3436" y="4602"/>
                  </a:cubicBezTo>
                  <a:cubicBezTo>
                    <a:pt x="3436" y="4602"/>
                    <a:pt x="3460" y="4602"/>
                    <a:pt x="3460" y="4578"/>
                  </a:cubicBezTo>
                  <a:cubicBezTo>
                    <a:pt x="3067" y="2768"/>
                    <a:pt x="1495" y="1137"/>
                    <a:pt x="91" y="6"/>
                  </a:cubicBezTo>
                  <a:cubicBezTo>
                    <a:pt x="83" y="2"/>
                    <a:pt x="76" y="1"/>
                    <a:pt x="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6" name="Google Shape;32396;p48"/>
            <p:cNvSpPr/>
            <p:nvPr/>
          </p:nvSpPr>
          <p:spPr>
            <a:xfrm>
              <a:off x="2113125" y="2787850"/>
              <a:ext cx="32600" cy="58150"/>
            </a:xfrm>
            <a:custGeom>
              <a:avLst/>
              <a:gdLst/>
              <a:ahLst/>
              <a:cxnLst/>
              <a:rect l="l" t="t" r="r" b="b"/>
              <a:pathLst>
                <a:path w="1304" h="2326" extrusionOk="0">
                  <a:moveTo>
                    <a:pt x="37" y="1"/>
                  </a:moveTo>
                  <a:cubicBezTo>
                    <a:pt x="24" y="1"/>
                    <a:pt x="1" y="12"/>
                    <a:pt x="9" y="29"/>
                  </a:cubicBezTo>
                  <a:cubicBezTo>
                    <a:pt x="259" y="827"/>
                    <a:pt x="700" y="1684"/>
                    <a:pt x="1260" y="2315"/>
                  </a:cubicBezTo>
                  <a:cubicBezTo>
                    <a:pt x="1263" y="2323"/>
                    <a:pt x="1269" y="2325"/>
                    <a:pt x="1275" y="2325"/>
                  </a:cubicBezTo>
                  <a:cubicBezTo>
                    <a:pt x="1289" y="2325"/>
                    <a:pt x="1303" y="2312"/>
                    <a:pt x="1295" y="2303"/>
                  </a:cubicBezTo>
                  <a:cubicBezTo>
                    <a:pt x="831" y="1541"/>
                    <a:pt x="402" y="827"/>
                    <a:pt x="45" y="5"/>
                  </a:cubicBezTo>
                  <a:cubicBezTo>
                    <a:pt x="45" y="2"/>
                    <a:pt x="42" y="1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7" name="Google Shape;32397;p48"/>
            <p:cNvSpPr/>
            <p:nvPr/>
          </p:nvSpPr>
          <p:spPr>
            <a:xfrm>
              <a:off x="2125550" y="2821600"/>
              <a:ext cx="32075" cy="44050"/>
            </a:xfrm>
            <a:custGeom>
              <a:avLst/>
              <a:gdLst/>
              <a:ahLst/>
              <a:cxnLst/>
              <a:rect l="l" t="t" r="r" b="b"/>
              <a:pathLst>
                <a:path w="1283" h="1762" extrusionOk="0">
                  <a:moveTo>
                    <a:pt x="1" y="1"/>
                  </a:moveTo>
                  <a:cubicBezTo>
                    <a:pt x="393" y="596"/>
                    <a:pt x="774" y="1227"/>
                    <a:pt x="1239" y="1751"/>
                  </a:cubicBezTo>
                  <a:cubicBezTo>
                    <a:pt x="1242" y="1758"/>
                    <a:pt x="1248" y="1761"/>
                    <a:pt x="1255" y="1761"/>
                  </a:cubicBezTo>
                  <a:cubicBezTo>
                    <a:pt x="1268" y="1761"/>
                    <a:pt x="1283" y="1747"/>
                    <a:pt x="1275" y="1739"/>
                  </a:cubicBezTo>
                  <a:cubicBezTo>
                    <a:pt x="917" y="1132"/>
                    <a:pt x="453" y="548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8" name="Google Shape;32398;p48"/>
            <p:cNvSpPr/>
            <p:nvPr/>
          </p:nvSpPr>
          <p:spPr>
            <a:xfrm>
              <a:off x="2132700" y="2826075"/>
              <a:ext cx="26775" cy="31050"/>
            </a:xfrm>
            <a:custGeom>
              <a:avLst/>
              <a:gdLst/>
              <a:ahLst/>
              <a:cxnLst/>
              <a:rect l="l" t="t" r="r" b="b"/>
              <a:pathLst>
                <a:path w="1071" h="1242" extrusionOk="0">
                  <a:moveTo>
                    <a:pt x="0" y="0"/>
                  </a:moveTo>
                  <a:lnTo>
                    <a:pt x="0" y="0"/>
                  </a:lnTo>
                  <a:cubicBezTo>
                    <a:pt x="286" y="453"/>
                    <a:pt x="596" y="905"/>
                    <a:pt x="1024" y="1239"/>
                  </a:cubicBezTo>
                  <a:cubicBezTo>
                    <a:pt x="1028" y="1240"/>
                    <a:pt x="1031" y="1241"/>
                    <a:pt x="1034" y="1241"/>
                  </a:cubicBezTo>
                  <a:cubicBezTo>
                    <a:pt x="1054" y="1241"/>
                    <a:pt x="1070" y="1213"/>
                    <a:pt x="1060" y="1203"/>
                  </a:cubicBezTo>
                  <a:cubicBezTo>
                    <a:pt x="703" y="810"/>
                    <a:pt x="334" y="42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9" name="Google Shape;32399;p48"/>
            <p:cNvSpPr/>
            <p:nvPr/>
          </p:nvSpPr>
          <p:spPr>
            <a:xfrm>
              <a:off x="2189625" y="2906975"/>
              <a:ext cx="23450" cy="45150"/>
            </a:xfrm>
            <a:custGeom>
              <a:avLst/>
              <a:gdLst/>
              <a:ahLst/>
              <a:cxnLst/>
              <a:rect l="l" t="t" r="r" b="b"/>
              <a:pathLst>
                <a:path w="938" h="1806" extrusionOk="0">
                  <a:moveTo>
                    <a:pt x="50" y="0"/>
                  </a:moveTo>
                  <a:cubicBezTo>
                    <a:pt x="33" y="0"/>
                    <a:pt x="1" y="28"/>
                    <a:pt x="21" y="39"/>
                  </a:cubicBezTo>
                  <a:cubicBezTo>
                    <a:pt x="343" y="598"/>
                    <a:pt x="581" y="1229"/>
                    <a:pt x="890" y="1789"/>
                  </a:cubicBezTo>
                  <a:cubicBezTo>
                    <a:pt x="901" y="1800"/>
                    <a:pt x="912" y="1805"/>
                    <a:pt x="920" y="1805"/>
                  </a:cubicBezTo>
                  <a:cubicBezTo>
                    <a:pt x="931" y="1805"/>
                    <a:pt x="938" y="1797"/>
                    <a:pt x="938" y="1777"/>
                  </a:cubicBezTo>
                  <a:cubicBezTo>
                    <a:pt x="771" y="1146"/>
                    <a:pt x="414" y="562"/>
                    <a:pt x="57" y="3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0" name="Google Shape;32400;p48"/>
            <p:cNvSpPr/>
            <p:nvPr/>
          </p:nvSpPr>
          <p:spPr>
            <a:xfrm>
              <a:off x="2199750" y="2925975"/>
              <a:ext cx="32975" cy="62050"/>
            </a:xfrm>
            <a:custGeom>
              <a:avLst/>
              <a:gdLst/>
              <a:ahLst/>
              <a:cxnLst/>
              <a:rect l="l" t="t" r="r" b="b"/>
              <a:pathLst>
                <a:path w="1319" h="2482" extrusionOk="0">
                  <a:moveTo>
                    <a:pt x="36" y="0"/>
                  </a:moveTo>
                  <a:cubicBezTo>
                    <a:pt x="17" y="0"/>
                    <a:pt x="0" y="11"/>
                    <a:pt x="9" y="29"/>
                  </a:cubicBezTo>
                  <a:cubicBezTo>
                    <a:pt x="462" y="815"/>
                    <a:pt x="783" y="1696"/>
                    <a:pt x="1259" y="2469"/>
                  </a:cubicBezTo>
                  <a:cubicBezTo>
                    <a:pt x="1263" y="2478"/>
                    <a:pt x="1272" y="2482"/>
                    <a:pt x="1282" y="2482"/>
                  </a:cubicBezTo>
                  <a:cubicBezTo>
                    <a:pt x="1299" y="2482"/>
                    <a:pt x="1319" y="2469"/>
                    <a:pt x="1319" y="2446"/>
                  </a:cubicBezTo>
                  <a:cubicBezTo>
                    <a:pt x="1140" y="1588"/>
                    <a:pt x="581" y="707"/>
                    <a:pt x="57" y="5"/>
                  </a:cubicBezTo>
                  <a:cubicBezTo>
                    <a:pt x="50" y="2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1" name="Google Shape;32401;p48"/>
            <p:cNvSpPr/>
            <p:nvPr/>
          </p:nvSpPr>
          <p:spPr>
            <a:xfrm>
              <a:off x="2208975" y="2931625"/>
              <a:ext cx="26425" cy="56525"/>
            </a:xfrm>
            <a:custGeom>
              <a:avLst/>
              <a:gdLst/>
              <a:ahLst/>
              <a:cxnLst/>
              <a:rect l="l" t="t" r="r" b="b"/>
              <a:pathLst>
                <a:path w="1057" h="2261" extrusionOk="0">
                  <a:moveTo>
                    <a:pt x="20" y="0"/>
                  </a:moveTo>
                  <a:cubicBezTo>
                    <a:pt x="4" y="0"/>
                    <a:pt x="1" y="9"/>
                    <a:pt x="9" y="17"/>
                  </a:cubicBezTo>
                  <a:cubicBezTo>
                    <a:pt x="343" y="767"/>
                    <a:pt x="652" y="1529"/>
                    <a:pt x="1021" y="2255"/>
                  </a:cubicBezTo>
                  <a:cubicBezTo>
                    <a:pt x="1028" y="2259"/>
                    <a:pt x="1034" y="2260"/>
                    <a:pt x="1039" y="2260"/>
                  </a:cubicBezTo>
                  <a:cubicBezTo>
                    <a:pt x="1051" y="2260"/>
                    <a:pt x="1057" y="2252"/>
                    <a:pt x="1057" y="2243"/>
                  </a:cubicBezTo>
                  <a:cubicBezTo>
                    <a:pt x="747" y="1481"/>
                    <a:pt x="390" y="731"/>
                    <a:pt x="45" y="5"/>
                  </a:cubicBezTo>
                  <a:cubicBezTo>
                    <a:pt x="34" y="2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2" name="Google Shape;32402;p48"/>
            <p:cNvSpPr/>
            <p:nvPr/>
          </p:nvSpPr>
          <p:spPr>
            <a:xfrm>
              <a:off x="2229425" y="2978050"/>
              <a:ext cx="66825" cy="144875"/>
            </a:xfrm>
            <a:custGeom>
              <a:avLst/>
              <a:gdLst/>
              <a:ahLst/>
              <a:cxnLst/>
              <a:rect l="l" t="t" r="r" b="b"/>
              <a:pathLst>
                <a:path w="2673" h="5795" extrusionOk="0">
                  <a:moveTo>
                    <a:pt x="21" y="1"/>
                  </a:moveTo>
                  <a:cubicBezTo>
                    <a:pt x="21" y="1"/>
                    <a:pt x="19" y="2"/>
                    <a:pt x="16" y="4"/>
                  </a:cubicBezTo>
                  <a:lnTo>
                    <a:pt x="16" y="4"/>
                  </a:lnTo>
                  <a:cubicBezTo>
                    <a:pt x="20" y="2"/>
                    <a:pt x="21" y="1"/>
                    <a:pt x="21" y="1"/>
                  </a:cubicBezTo>
                  <a:close/>
                  <a:moveTo>
                    <a:pt x="16" y="4"/>
                  </a:moveTo>
                  <a:cubicBezTo>
                    <a:pt x="15" y="4"/>
                    <a:pt x="14" y="5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6"/>
                  </a:lnTo>
                  <a:cubicBezTo>
                    <a:pt x="14" y="5"/>
                    <a:pt x="15" y="5"/>
                    <a:pt x="16" y="4"/>
                  </a:cubicBezTo>
                  <a:close/>
                  <a:moveTo>
                    <a:pt x="13" y="6"/>
                  </a:moveTo>
                  <a:cubicBezTo>
                    <a:pt x="7" y="11"/>
                    <a:pt x="1" y="19"/>
                    <a:pt x="1" y="29"/>
                  </a:cubicBezTo>
                  <a:cubicBezTo>
                    <a:pt x="525" y="1994"/>
                    <a:pt x="1191" y="4256"/>
                    <a:pt x="2596" y="5780"/>
                  </a:cubicBezTo>
                  <a:cubicBezTo>
                    <a:pt x="2603" y="5790"/>
                    <a:pt x="2613" y="5795"/>
                    <a:pt x="2624" y="5795"/>
                  </a:cubicBezTo>
                  <a:cubicBezTo>
                    <a:pt x="2648" y="5795"/>
                    <a:pt x="2673" y="5770"/>
                    <a:pt x="2656" y="5744"/>
                  </a:cubicBezTo>
                  <a:cubicBezTo>
                    <a:pt x="2144" y="4804"/>
                    <a:pt x="1549" y="3958"/>
                    <a:pt x="1132" y="2970"/>
                  </a:cubicBezTo>
                  <a:cubicBezTo>
                    <a:pt x="715" y="2006"/>
                    <a:pt x="418" y="982"/>
                    <a:pt x="13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3" name="Google Shape;32403;p48"/>
            <p:cNvSpPr/>
            <p:nvPr/>
          </p:nvSpPr>
          <p:spPr>
            <a:xfrm>
              <a:off x="2286000" y="3114200"/>
              <a:ext cx="142000" cy="206300"/>
            </a:xfrm>
            <a:custGeom>
              <a:avLst/>
              <a:gdLst/>
              <a:ahLst/>
              <a:cxnLst/>
              <a:rect l="l" t="t" r="r" b="b"/>
              <a:pathLst>
                <a:path w="5680" h="8252" extrusionOk="0">
                  <a:moveTo>
                    <a:pt x="48" y="1"/>
                  </a:moveTo>
                  <a:cubicBezTo>
                    <a:pt x="12" y="1"/>
                    <a:pt x="0" y="13"/>
                    <a:pt x="12" y="24"/>
                  </a:cubicBezTo>
                  <a:cubicBezTo>
                    <a:pt x="1298" y="1751"/>
                    <a:pt x="1167" y="3906"/>
                    <a:pt x="2096" y="5775"/>
                  </a:cubicBezTo>
                  <a:cubicBezTo>
                    <a:pt x="2798" y="7156"/>
                    <a:pt x="4167" y="7930"/>
                    <a:pt x="5644" y="8252"/>
                  </a:cubicBezTo>
                  <a:cubicBezTo>
                    <a:pt x="5667" y="8252"/>
                    <a:pt x="5679" y="8216"/>
                    <a:pt x="5655" y="8216"/>
                  </a:cubicBezTo>
                  <a:cubicBezTo>
                    <a:pt x="4703" y="7823"/>
                    <a:pt x="3727" y="7466"/>
                    <a:pt x="2977" y="6704"/>
                  </a:cubicBezTo>
                  <a:cubicBezTo>
                    <a:pt x="2262" y="5978"/>
                    <a:pt x="1941" y="5013"/>
                    <a:pt x="1679" y="4025"/>
                  </a:cubicBezTo>
                  <a:cubicBezTo>
                    <a:pt x="1310" y="2620"/>
                    <a:pt x="1119" y="1084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4" name="Google Shape;32404;p48"/>
            <p:cNvSpPr/>
            <p:nvPr/>
          </p:nvSpPr>
          <p:spPr>
            <a:xfrm>
              <a:off x="2299000" y="3128025"/>
              <a:ext cx="132275" cy="193550"/>
            </a:xfrm>
            <a:custGeom>
              <a:avLst/>
              <a:gdLst/>
              <a:ahLst/>
              <a:cxnLst/>
              <a:rect l="l" t="t" r="r" b="b"/>
              <a:pathLst>
                <a:path w="5291" h="7742" extrusionOk="0">
                  <a:moveTo>
                    <a:pt x="83" y="0"/>
                  </a:moveTo>
                  <a:cubicBezTo>
                    <a:pt x="44" y="0"/>
                    <a:pt x="1" y="29"/>
                    <a:pt x="16" y="67"/>
                  </a:cubicBezTo>
                  <a:cubicBezTo>
                    <a:pt x="468" y="1662"/>
                    <a:pt x="1004" y="3448"/>
                    <a:pt x="1861" y="4877"/>
                  </a:cubicBezTo>
                  <a:cubicBezTo>
                    <a:pt x="2218" y="5436"/>
                    <a:pt x="2647" y="5960"/>
                    <a:pt x="3159" y="6389"/>
                  </a:cubicBezTo>
                  <a:cubicBezTo>
                    <a:pt x="3385" y="6579"/>
                    <a:pt x="5135" y="7437"/>
                    <a:pt x="5135" y="7687"/>
                  </a:cubicBezTo>
                  <a:cubicBezTo>
                    <a:pt x="5129" y="7724"/>
                    <a:pt x="5149" y="7742"/>
                    <a:pt x="5173" y="7742"/>
                  </a:cubicBezTo>
                  <a:cubicBezTo>
                    <a:pt x="5194" y="7742"/>
                    <a:pt x="5219" y="7727"/>
                    <a:pt x="5231" y="7699"/>
                  </a:cubicBezTo>
                  <a:cubicBezTo>
                    <a:pt x="5243" y="7615"/>
                    <a:pt x="5255" y="7544"/>
                    <a:pt x="5290" y="7449"/>
                  </a:cubicBezTo>
                  <a:cubicBezTo>
                    <a:pt x="5290" y="7413"/>
                    <a:pt x="5266" y="7377"/>
                    <a:pt x="5243" y="7353"/>
                  </a:cubicBezTo>
                  <a:cubicBezTo>
                    <a:pt x="3742" y="6734"/>
                    <a:pt x="2504" y="5734"/>
                    <a:pt x="1742" y="4282"/>
                  </a:cubicBezTo>
                  <a:cubicBezTo>
                    <a:pt x="1040" y="2936"/>
                    <a:pt x="718" y="1424"/>
                    <a:pt x="135" y="31"/>
                  </a:cubicBezTo>
                  <a:cubicBezTo>
                    <a:pt x="126" y="10"/>
                    <a:pt x="105" y="0"/>
                    <a:pt x="8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5" name="Google Shape;32405;p48"/>
            <p:cNvSpPr/>
            <p:nvPr/>
          </p:nvSpPr>
          <p:spPr>
            <a:xfrm>
              <a:off x="2324375" y="3216000"/>
              <a:ext cx="30725" cy="55525"/>
            </a:xfrm>
            <a:custGeom>
              <a:avLst/>
              <a:gdLst/>
              <a:ahLst/>
              <a:cxnLst/>
              <a:rect l="l" t="t" r="r" b="b"/>
              <a:pathLst>
                <a:path w="1229" h="2221" extrusionOk="0">
                  <a:moveTo>
                    <a:pt x="35" y="0"/>
                  </a:moveTo>
                  <a:cubicBezTo>
                    <a:pt x="21" y="0"/>
                    <a:pt x="1" y="13"/>
                    <a:pt x="1" y="36"/>
                  </a:cubicBezTo>
                  <a:cubicBezTo>
                    <a:pt x="203" y="774"/>
                    <a:pt x="608" y="1560"/>
                    <a:pt x="1072" y="2191"/>
                  </a:cubicBezTo>
                  <a:cubicBezTo>
                    <a:pt x="1086" y="2212"/>
                    <a:pt x="1106" y="2221"/>
                    <a:pt x="1127" y="2221"/>
                  </a:cubicBezTo>
                  <a:cubicBezTo>
                    <a:pt x="1177" y="2221"/>
                    <a:pt x="1229" y="2170"/>
                    <a:pt x="1203" y="2120"/>
                  </a:cubicBezTo>
                  <a:cubicBezTo>
                    <a:pt x="822" y="1417"/>
                    <a:pt x="441" y="703"/>
                    <a:pt x="49" y="12"/>
                  </a:cubicBezTo>
                  <a:cubicBezTo>
                    <a:pt x="49" y="4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6" name="Google Shape;32406;p48"/>
            <p:cNvSpPr/>
            <p:nvPr/>
          </p:nvSpPr>
          <p:spPr>
            <a:xfrm>
              <a:off x="2329075" y="3214725"/>
              <a:ext cx="30550" cy="61250"/>
            </a:xfrm>
            <a:custGeom>
              <a:avLst/>
              <a:gdLst/>
              <a:ahLst/>
              <a:cxnLst/>
              <a:rect l="l" t="t" r="r" b="b"/>
              <a:pathLst>
                <a:path w="1222" h="2450" extrusionOk="0">
                  <a:moveTo>
                    <a:pt x="66" y="0"/>
                  </a:moveTo>
                  <a:cubicBezTo>
                    <a:pt x="35" y="0"/>
                    <a:pt x="1" y="27"/>
                    <a:pt x="15" y="63"/>
                  </a:cubicBezTo>
                  <a:cubicBezTo>
                    <a:pt x="301" y="825"/>
                    <a:pt x="599" y="1814"/>
                    <a:pt x="1135" y="2433"/>
                  </a:cubicBezTo>
                  <a:cubicBezTo>
                    <a:pt x="1146" y="2445"/>
                    <a:pt x="1161" y="2450"/>
                    <a:pt x="1174" y="2450"/>
                  </a:cubicBezTo>
                  <a:cubicBezTo>
                    <a:pt x="1201" y="2450"/>
                    <a:pt x="1222" y="2429"/>
                    <a:pt x="1206" y="2397"/>
                  </a:cubicBezTo>
                  <a:cubicBezTo>
                    <a:pt x="1123" y="2016"/>
                    <a:pt x="884" y="1659"/>
                    <a:pt x="706" y="1302"/>
                  </a:cubicBezTo>
                  <a:cubicBezTo>
                    <a:pt x="492" y="885"/>
                    <a:pt x="301" y="456"/>
                    <a:pt x="111" y="40"/>
                  </a:cubicBezTo>
                  <a:cubicBezTo>
                    <a:pt x="106" y="12"/>
                    <a:pt x="86" y="0"/>
                    <a:pt x="6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7" name="Google Shape;32407;p48"/>
            <p:cNvSpPr/>
            <p:nvPr/>
          </p:nvSpPr>
          <p:spPr>
            <a:xfrm>
              <a:off x="2326275" y="3220300"/>
              <a:ext cx="47050" cy="70050"/>
            </a:xfrm>
            <a:custGeom>
              <a:avLst/>
              <a:gdLst/>
              <a:ahLst/>
              <a:cxnLst/>
              <a:rect l="l" t="t" r="r" b="b"/>
              <a:pathLst>
                <a:path w="1882" h="2802" extrusionOk="0">
                  <a:moveTo>
                    <a:pt x="48" y="0"/>
                  </a:moveTo>
                  <a:cubicBezTo>
                    <a:pt x="22" y="0"/>
                    <a:pt x="1" y="29"/>
                    <a:pt x="8" y="67"/>
                  </a:cubicBezTo>
                  <a:cubicBezTo>
                    <a:pt x="306" y="1055"/>
                    <a:pt x="925" y="2162"/>
                    <a:pt x="1758" y="2793"/>
                  </a:cubicBezTo>
                  <a:cubicBezTo>
                    <a:pt x="1768" y="2799"/>
                    <a:pt x="1779" y="2802"/>
                    <a:pt x="1789" y="2802"/>
                  </a:cubicBezTo>
                  <a:cubicBezTo>
                    <a:pt x="1839" y="2802"/>
                    <a:pt x="1882" y="2736"/>
                    <a:pt x="1842" y="2686"/>
                  </a:cubicBezTo>
                  <a:cubicBezTo>
                    <a:pt x="1544" y="2281"/>
                    <a:pt x="1199" y="1924"/>
                    <a:pt x="901" y="1519"/>
                  </a:cubicBezTo>
                  <a:cubicBezTo>
                    <a:pt x="580" y="1043"/>
                    <a:pt x="342" y="555"/>
                    <a:pt x="92" y="31"/>
                  </a:cubicBezTo>
                  <a:cubicBezTo>
                    <a:pt x="79" y="9"/>
                    <a:pt x="63" y="0"/>
                    <a:pt x="4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8" name="Google Shape;32408;p48"/>
            <p:cNvSpPr/>
            <p:nvPr/>
          </p:nvSpPr>
          <p:spPr>
            <a:xfrm>
              <a:off x="2293225" y="3115925"/>
              <a:ext cx="32975" cy="94375"/>
            </a:xfrm>
            <a:custGeom>
              <a:avLst/>
              <a:gdLst/>
              <a:ahLst/>
              <a:cxnLst/>
              <a:rect l="l" t="t" r="r" b="b"/>
              <a:pathLst>
                <a:path w="1319" h="3775" extrusionOk="0">
                  <a:moveTo>
                    <a:pt x="44" y="0"/>
                  </a:moveTo>
                  <a:cubicBezTo>
                    <a:pt x="22" y="0"/>
                    <a:pt x="0" y="28"/>
                    <a:pt x="9" y="63"/>
                  </a:cubicBezTo>
                  <a:cubicBezTo>
                    <a:pt x="235" y="622"/>
                    <a:pt x="533" y="1158"/>
                    <a:pt x="735" y="1741"/>
                  </a:cubicBezTo>
                  <a:cubicBezTo>
                    <a:pt x="961" y="2384"/>
                    <a:pt x="1056" y="3099"/>
                    <a:pt x="1306" y="3718"/>
                  </a:cubicBezTo>
                  <a:cubicBezTo>
                    <a:pt x="1301" y="3708"/>
                    <a:pt x="1294" y="3704"/>
                    <a:pt x="1288" y="3704"/>
                  </a:cubicBezTo>
                  <a:cubicBezTo>
                    <a:pt x="1279" y="3704"/>
                    <a:pt x="1271" y="3711"/>
                    <a:pt x="1271" y="3718"/>
                  </a:cubicBezTo>
                  <a:cubicBezTo>
                    <a:pt x="1271" y="3742"/>
                    <a:pt x="1271" y="3754"/>
                    <a:pt x="1295" y="3765"/>
                  </a:cubicBezTo>
                  <a:cubicBezTo>
                    <a:pt x="1295" y="3771"/>
                    <a:pt x="1300" y="3774"/>
                    <a:pt x="1306" y="3774"/>
                  </a:cubicBezTo>
                  <a:cubicBezTo>
                    <a:pt x="1312" y="3774"/>
                    <a:pt x="1318" y="3771"/>
                    <a:pt x="1318" y="3765"/>
                  </a:cubicBezTo>
                  <a:cubicBezTo>
                    <a:pt x="1271" y="2539"/>
                    <a:pt x="783" y="1015"/>
                    <a:pt x="68" y="15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9" name="Google Shape;32409;p48"/>
            <p:cNvSpPr/>
            <p:nvPr/>
          </p:nvSpPr>
          <p:spPr>
            <a:xfrm>
              <a:off x="2302075" y="3143325"/>
              <a:ext cx="9425" cy="15800"/>
            </a:xfrm>
            <a:custGeom>
              <a:avLst/>
              <a:gdLst/>
              <a:ahLst/>
              <a:cxnLst/>
              <a:rect l="l" t="t" r="r" b="b"/>
              <a:pathLst>
                <a:path w="377" h="632" extrusionOk="0">
                  <a:moveTo>
                    <a:pt x="88" y="0"/>
                  </a:moveTo>
                  <a:cubicBezTo>
                    <a:pt x="46" y="0"/>
                    <a:pt x="1" y="37"/>
                    <a:pt x="24" y="98"/>
                  </a:cubicBezTo>
                  <a:cubicBezTo>
                    <a:pt x="119" y="264"/>
                    <a:pt x="190" y="431"/>
                    <a:pt x="286" y="598"/>
                  </a:cubicBezTo>
                  <a:cubicBezTo>
                    <a:pt x="290" y="621"/>
                    <a:pt x="306" y="631"/>
                    <a:pt x="322" y="631"/>
                  </a:cubicBezTo>
                  <a:cubicBezTo>
                    <a:pt x="348" y="631"/>
                    <a:pt x="376" y="606"/>
                    <a:pt x="369" y="562"/>
                  </a:cubicBezTo>
                  <a:cubicBezTo>
                    <a:pt x="298" y="372"/>
                    <a:pt x="226" y="217"/>
                    <a:pt x="143" y="38"/>
                  </a:cubicBezTo>
                  <a:cubicBezTo>
                    <a:pt x="134" y="12"/>
                    <a:pt x="111" y="0"/>
                    <a:pt x="8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0" name="Google Shape;32410;p48"/>
            <p:cNvSpPr/>
            <p:nvPr/>
          </p:nvSpPr>
          <p:spPr>
            <a:xfrm>
              <a:off x="1943825" y="2880150"/>
              <a:ext cx="368825" cy="297175"/>
            </a:xfrm>
            <a:custGeom>
              <a:avLst/>
              <a:gdLst/>
              <a:ahLst/>
              <a:cxnLst/>
              <a:rect l="l" t="t" r="r" b="b"/>
              <a:pathLst>
                <a:path w="14753" h="11887" extrusionOk="0">
                  <a:moveTo>
                    <a:pt x="90" y="0"/>
                  </a:moveTo>
                  <a:cubicBezTo>
                    <a:pt x="45" y="0"/>
                    <a:pt x="0" y="33"/>
                    <a:pt x="7" y="100"/>
                  </a:cubicBezTo>
                  <a:cubicBezTo>
                    <a:pt x="209" y="2147"/>
                    <a:pt x="1007" y="4279"/>
                    <a:pt x="1900" y="6124"/>
                  </a:cubicBezTo>
                  <a:cubicBezTo>
                    <a:pt x="2328" y="7017"/>
                    <a:pt x="2829" y="7898"/>
                    <a:pt x="3376" y="8732"/>
                  </a:cubicBezTo>
                  <a:cubicBezTo>
                    <a:pt x="3852" y="9458"/>
                    <a:pt x="4364" y="10398"/>
                    <a:pt x="5174" y="10827"/>
                  </a:cubicBezTo>
                  <a:cubicBezTo>
                    <a:pt x="5805" y="11172"/>
                    <a:pt x="6579" y="11113"/>
                    <a:pt x="7246" y="11291"/>
                  </a:cubicBezTo>
                  <a:cubicBezTo>
                    <a:pt x="7984" y="11494"/>
                    <a:pt x="8651" y="11887"/>
                    <a:pt x="9448" y="11887"/>
                  </a:cubicBezTo>
                  <a:cubicBezTo>
                    <a:pt x="10187" y="11887"/>
                    <a:pt x="10877" y="11577"/>
                    <a:pt x="11496" y="11184"/>
                  </a:cubicBezTo>
                  <a:cubicBezTo>
                    <a:pt x="11889" y="10958"/>
                    <a:pt x="12246" y="10637"/>
                    <a:pt x="12663" y="10458"/>
                  </a:cubicBezTo>
                  <a:cubicBezTo>
                    <a:pt x="12929" y="10348"/>
                    <a:pt x="13115" y="10285"/>
                    <a:pt x="13285" y="10285"/>
                  </a:cubicBezTo>
                  <a:cubicBezTo>
                    <a:pt x="13501" y="10285"/>
                    <a:pt x="13690" y="10389"/>
                    <a:pt x="13985" y="10637"/>
                  </a:cubicBezTo>
                  <a:cubicBezTo>
                    <a:pt x="14544" y="11113"/>
                    <a:pt x="14509" y="11149"/>
                    <a:pt x="14711" y="11827"/>
                  </a:cubicBezTo>
                  <a:cubicBezTo>
                    <a:pt x="14705" y="11851"/>
                    <a:pt x="14717" y="11863"/>
                    <a:pt x="14729" y="11863"/>
                  </a:cubicBezTo>
                  <a:cubicBezTo>
                    <a:pt x="14741" y="11863"/>
                    <a:pt x="14753" y="11851"/>
                    <a:pt x="14747" y="11827"/>
                  </a:cubicBezTo>
                  <a:cubicBezTo>
                    <a:pt x="14589" y="10987"/>
                    <a:pt x="14200" y="10111"/>
                    <a:pt x="13335" y="10111"/>
                  </a:cubicBezTo>
                  <a:cubicBezTo>
                    <a:pt x="13219" y="10111"/>
                    <a:pt x="13095" y="10127"/>
                    <a:pt x="12961" y="10160"/>
                  </a:cubicBezTo>
                  <a:cubicBezTo>
                    <a:pt x="12127" y="10363"/>
                    <a:pt x="11461" y="11089"/>
                    <a:pt x="10663" y="11399"/>
                  </a:cubicBezTo>
                  <a:cubicBezTo>
                    <a:pt x="10275" y="11552"/>
                    <a:pt x="9924" y="11612"/>
                    <a:pt x="9588" y="11612"/>
                  </a:cubicBezTo>
                  <a:cubicBezTo>
                    <a:pt x="8830" y="11612"/>
                    <a:pt x="8151" y="11305"/>
                    <a:pt x="7317" y="11065"/>
                  </a:cubicBezTo>
                  <a:cubicBezTo>
                    <a:pt x="6281" y="10768"/>
                    <a:pt x="5341" y="10875"/>
                    <a:pt x="4567" y="9970"/>
                  </a:cubicBezTo>
                  <a:cubicBezTo>
                    <a:pt x="3781" y="9053"/>
                    <a:pt x="3150" y="7958"/>
                    <a:pt x="2567" y="6898"/>
                  </a:cubicBezTo>
                  <a:cubicBezTo>
                    <a:pt x="1400" y="4707"/>
                    <a:pt x="816" y="2445"/>
                    <a:pt x="173" y="64"/>
                  </a:cubicBezTo>
                  <a:cubicBezTo>
                    <a:pt x="163" y="22"/>
                    <a:pt x="126" y="0"/>
                    <a:pt x="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1" name="Google Shape;32411;p48"/>
            <p:cNvSpPr/>
            <p:nvPr/>
          </p:nvSpPr>
          <p:spPr>
            <a:xfrm>
              <a:off x="1946775" y="2886100"/>
              <a:ext cx="3175" cy="4125"/>
            </a:xfrm>
            <a:custGeom>
              <a:avLst/>
              <a:gdLst/>
              <a:ahLst/>
              <a:cxnLst/>
              <a:rect l="l" t="t" r="r" b="b"/>
              <a:pathLst>
                <a:path w="127" h="165" extrusionOk="0">
                  <a:moveTo>
                    <a:pt x="53" y="0"/>
                  </a:moveTo>
                  <a:cubicBezTo>
                    <a:pt x="26" y="0"/>
                    <a:pt x="0" y="29"/>
                    <a:pt x="32" y="52"/>
                  </a:cubicBezTo>
                  <a:cubicBezTo>
                    <a:pt x="44" y="76"/>
                    <a:pt x="91" y="147"/>
                    <a:pt x="103" y="159"/>
                  </a:cubicBezTo>
                  <a:cubicBezTo>
                    <a:pt x="103" y="163"/>
                    <a:pt x="105" y="164"/>
                    <a:pt x="108" y="164"/>
                  </a:cubicBezTo>
                  <a:cubicBezTo>
                    <a:pt x="115" y="164"/>
                    <a:pt x="127" y="156"/>
                    <a:pt x="127" y="147"/>
                  </a:cubicBezTo>
                  <a:cubicBezTo>
                    <a:pt x="127" y="135"/>
                    <a:pt x="103" y="40"/>
                    <a:pt x="91" y="28"/>
                  </a:cubicBezTo>
                  <a:cubicBezTo>
                    <a:pt x="83" y="8"/>
                    <a:pt x="68" y="0"/>
                    <a:pt x="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2" name="Google Shape;32412;p48"/>
            <p:cNvSpPr/>
            <p:nvPr/>
          </p:nvSpPr>
          <p:spPr>
            <a:xfrm>
              <a:off x="1916600" y="2712450"/>
              <a:ext cx="35625" cy="184425"/>
            </a:xfrm>
            <a:custGeom>
              <a:avLst/>
              <a:gdLst/>
              <a:ahLst/>
              <a:cxnLst/>
              <a:rect l="l" t="t" r="r" b="b"/>
              <a:pathLst>
                <a:path w="1425" h="7377" extrusionOk="0">
                  <a:moveTo>
                    <a:pt x="1136" y="1"/>
                  </a:moveTo>
                  <a:cubicBezTo>
                    <a:pt x="1118" y="1"/>
                    <a:pt x="1099" y="10"/>
                    <a:pt x="1084" y="33"/>
                  </a:cubicBezTo>
                  <a:cubicBezTo>
                    <a:pt x="548" y="950"/>
                    <a:pt x="0" y="2200"/>
                    <a:pt x="310" y="3271"/>
                  </a:cubicBezTo>
                  <a:cubicBezTo>
                    <a:pt x="417" y="3629"/>
                    <a:pt x="619" y="3926"/>
                    <a:pt x="774" y="4248"/>
                  </a:cubicBezTo>
                  <a:cubicBezTo>
                    <a:pt x="1072" y="4938"/>
                    <a:pt x="977" y="5438"/>
                    <a:pt x="1000" y="6141"/>
                  </a:cubicBezTo>
                  <a:cubicBezTo>
                    <a:pt x="1012" y="6629"/>
                    <a:pt x="1072" y="6974"/>
                    <a:pt x="1370" y="7355"/>
                  </a:cubicBezTo>
                  <a:cubicBezTo>
                    <a:pt x="1380" y="7370"/>
                    <a:pt x="1392" y="7377"/>
                    <a:pt x="1401" y="7377"/>
                  </a:cubicBezTo>
                  <a:cubicBezTo>
                    <a:pt x="1415" y="7377"/>
                    <a:pt x="1424" y="7364"/>
                    <a:pt x="1417" y="7343"/>
                  </a:cubicBezTo>
                  <a:cubicBezTo>
                    <a:pt x="905" y="6343"/>
                    <a:pt x="1417" y="5212"/>
                    <a:pt x="953" y="4176"/>
                  </a:cubicBezTo>
                  <a:cubicBezTo>
                    <a:pt x="643" y="3450"/>
                    <a:pt x="322" y="2867"/>
                    <a:pt x="500" y="2045"/>
                  </a:cubicBezTo>
                  <a:cubicBezTo>
                    <a:pt x="655" y="1378"/>
                    <a:pt x="1000" y="747"/>
                    <a:pt x="1203" y="92"/>
                  </a:cubicBezTo>
                  <a:cubicBezTo>
                    <a:pt x="1211" y="44"/>
                    <a:pt x="1175" y="1"/>
                    <a:pt x="11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3" name="Google Shape;32413;p48"/>
            <p:cNvSpPr/>
            <p:nvPr/>
          </p:nvSpPr>
          <p:spPr>
            <a:xfrm>
              <a:off x="1944575" y="2853300"/>
              <a:ext cx="6875" cy="43200"/>
            </a:xfrm>
            <a:custGeom>
              <a:avLst/>
              <a:gdLst/>
              <a:ahLst/>
              <a:cxnLst/>
              <a:rect l="l" t="t" r="r" b="b"/>
              <a:pathLst>
                <a:path w="275" h="1728" extrusionOk="0">
                  <a:moveTo>
                    <a:pt x="18" y="1"/>
                  </a:moveTo>
                  <a:cubicBezTo>
                    <a:pt x="15" y="1"/>
                    <a:pt x="12" y="7"/>
                    <a:pt x="12" y="19"/>
                  </a:cubicBezTo>
                  <a:cubicBezTo>
                    <a:pt x="1" y="293"/>
                    <a:pt x="24" y="578"/>
                    <a:pt x="60" y="864"/>
                  </a:cubicBezTo>
                  <a:cubicBezTo>
                    <a:pt x="84" y="1150"/>
                    <a:pt x="84" y="1447"/>
                    <a:pt x="179" y="1709"/>
                  </a:cubicBezTo>
                  <a:cubicBezTo>
                    <a:pt x="184" y="1722"/>
                    <a:pt x="193" y="1728"/>
                    <a:pt x="203" y="1728"/>
                  </a:cubicBezTo>
                  <a:cubicBezTo>
                    <a:pt x="220" y="1728"/>
                    <a:pt x="239" y="1713"/>
                    <a:pt x="239" y="1697"/>
                  </a:cubicBezTo>
                  <a:cubicBezTo>
                    <a:pt x="274" y="1412"/>
                    <a:pt x="203" y="1114"/>
                    <a:pt x="179" y="852"/>
                  </a:cubicBezTo>
                  <a:cubicBezTo>
                    <a:pt x="143" y="566"/>
                    <a:pt x="120" y="281"/>
                    <a:pt x="24" y="19"/>
                  </a:cubicBezTo>
                  <a:cubicBezTo>
                    <a:pt x="24" y="7"/>
                    <a:pt x="21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4" name="Google Shape;32414;p48"/>
            <p:cNvSpPr/>
            <p:nvPr/>
          </p:nvSpPr>
          <p:spPr>
            <a:xfrm>
              <a:off x="1942500" y="2856175"/>
              <a:ext cx="8350" cy="48250"/>
            </a:xfrm>
            <a:custGeom>
              <a:avLst/>
              <a:gdLst/>
              <a:ahLst/>
              <a:cxnLst/>
              <a:rect l="l" t="t" r="r" b="b"/>
              <a:pathLst>
                <a:path w="334" h="1930" extrusionOk="0">
                  <a:moveTo>
                    <a:pt x="16" y="0"/>
                  </a:moveTo>
                  <a:cubicBezTo>
                    <a:pt x="7" y="0"/>
                    <a:pt x="0" y="10"/>
                    <a:pt x="0" y="23"/>
                  </a:cubicBezTo>
                  <a:cubicBezTo>
                    <a:pt x="24" y="630"/>
                    <a:pt x="24" y="1332"/>
                    <a:pt x="238" y="1904"/>
                  </a:cubicBezTo>
                  <a:cubicBezTo>
                    <a:pt x="249" y="1920"/>
                    <a:pt x="268" y="1929"/>
                    <a:pt x="285" y="1929"/>
                  </a:cubicBezTo>
                  <a:cubicBezTo>
                    <a:pt x="305" y="1929"/>
                    <a:pt x="322" y="1918"/>
                    <a:pt x="322" y="1892"/>
                  </a:cubicBezTo>
                  <a:cubicBezTo>
                    <a:pt x="334" y="1285"/>
                    <a:pt x="155" y="618"/>
                    <a:pt x="36" y="23"/>
                  </a:cubicBezTo>
                  <a:cubicBezTo>
                    <a:pt x="31" y="7"/>
                    <a:pt x="23" y="0"/>
                    <a:pt x="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5" name="Google Shape;32415;p48"/>
            <p:cNvSpPr/>
            <p:nvPr/>
          </p:nvSpPr>
          <p:spPr>
            <a:xfrm>
              <a:off x="1941700" y="2548900"/>
              <a:ext cx="68425" cy="174350"/>
            </a:xfrm>
            <a:custGeom>
              <a:avLst/>
              <a:gdLst/>
              <a:ahLst/>
              <a:cxnLst/>
              <a:rect l="l" t="t" r="r" b="b"/>
              <a:pathLst>
                <a:path w="2737" h="6974" extrusionOk="0">
                  <a:moveTo>
                    <a:pt x="2632" y="0"/>
                  </a:moveTo>
                  <a:cubicBezTo>
                    <a:pt x="2618" y="0"/>
                    <a:pt x="2604" y="5"/>
                    <a:pt x="2592" y="15"/>
                  </a:cubicBezTo>
                  <a:cubicBezTo>
                    <a:pt x="2175" y="312"/>
                    <a:pt x="2080" y="729"/>
                    <a:pt x="1961" y="1217"/>
                  </a:cubicBezTo>
                  <a:cubicBezTo>
                    <a:pt x="1759" y="1967"/>
                    <a:pt x="1437" y="2527"/>
                    <a:pt x="1068" y="3205"/>
                  </a:cubicBezTo>
                  <a:cubicBezTo>
                    <a:pt x="830" y="3634"/>
                    <a:pt x="723" y="4015"/>
                    <a:pt x="687" y="4515"/>
                  </a:cubicBezTo>
                  <a:cubicBezTo>
                    <a:pt x="628" y="5444"/>
                    <a:pt x="413" y="6123"/>
                    <a:pt x="8" y="6968"/>
                  </a:cubicBezTo>
                  <a:cubicBezTo>
                    <a:pt x="0" y="6968"/>
                    <a:pt x="8" y="6973"/>
                    <a:pt x="18" y="6973"/>
                  </a:cubicBezTo>
                  <a:cubicBezTo>
                    <a:pt x="23" y="6973"/>
                    <a:pt x="28" y="6972"/>
                    <a:pt x="32" y="6968"/>
                  </a:cubicBezTo>
                  <a:cubicBezTo>
                    <a:pt x="389" y="6515"/>
                    <a:pt x="663" y="6003"/>
                    <a:pt x="794" y="5432"/>
                  </a:cubicBezTo>
                  <a:cubicBezTo>
                    <a:pt x="949" y="4753"/>
                    <a:pt x="854" y="4098"/>
                    <a:pt x="1187" y="3444"/>
                  </a:cubicBezTo>
                  <a:cubicBezTo>
                    <a:pt x="1437" y="2932"/>
                    <a:pt x="1794" y="2503"/>
                    <a:pt x="1985" y="1967"/>
                  </a:cubicBezTo>
                  <a:cubicBezTo>
                    <a:pt x="2223" y="1312"/>
                    <a:pt x="2282" y="705"/>
                    <a:pt x="2699" y="110"/>
                  </a:cubicBezTo>
                  <a:cubicBezTo>
                    <a:pt x="2737" y="63"/>
                    <a:pt x="2685" y="0"/>
                    <a:pt x="26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6" name="Google Shape;32416;p48"/>
            <p:cNvSpPr/>
            <p:nvPr/>
          </p:nvSpPr>
          <p:spPr>
            <a:xfrm>
              <a:off x="2008900" y="2551250"/>
              <a:ext cx="319375" cy="204725"/>
            </a:xfrm>
            <a:custGeom>
              <a:avLst/>
              <a:gdLst/>
              <a:ahLst/>
              <a:cxnLst/>
              <a:rect l="l" t="t" r="r" b="b"/>
              <a:pathLst>
                <a:path w="12775" h="8189" extrusionOk="0">
                  <a:moveTo>
                    <a:pt x="7" y="0"/>
                  </a:moveTo>
                  <a:cubicBezTo>
                    <a:pt x="0" y="0"/>
                    <a:pt x="3" y="20"/>
                    <a:pt x="11" y="28"/>
                  </a:cubicBezTo>
                  <a:cubicBezTo>
                    <a:pt x="1357" y="695"/>
                    <a:pt x="3095" y="992"/>
                    <a:pt x="4297" y="1897"/>
                  </a:cubicBezTo>
                  <a:cubicBezTo>
                    <a:pt x="5190" y="2588"/>
                    <a:pt x="5500" y="3528"/>
                    <a:pt x="6560" y="4028"/>
                  </a:cubicBezTo>
                  <a:cubicBezTo>
                    <a:pt x="7512" y="4481"/>
                    <a:pt x="8584" y="4612"/>
                    <a:pt x="9584" y="4933"/>
                  </a:cubicBezTo>
                  <a:cubicBezTo>
                    <a:pt x="11179" y="5457"/>
                    <a:pt x="12144" y="6600"/>
                    <a:pt x="12703" y="8172"/>
                  </a:cubicBezTo>
                  <a:cubicBezTo>
                    <a:pt x="12711" y="8184"/>
                    <a:pt x="12722" y="8189"/>
                    <a:pt x="12732" y="8189"/>
                  </a:cubicBezTo>
                  <a:cubicBezTo>
                    <a:pt x="12754" y="8189"/>
                    <a:pt x="12775" y="8168"/>
                    <a:pt x="12775" y="8136"/>
                  </a:cubicBezTo>
                  <a:cubicBezTo>
                    <a:pt x="12453" y="5290"/>
                    <a:pt x="9786" y="4802"/>
                    <a:pt x="7524" y="4124"/>
                  </a:cubicBezTo>
                  <a:cubicBezTo>
                    <a:pt x="6857" y="3909"/>
                    <a:pt x="6214" y="3659"/>
                    <a:pt x="5726" y="3171"/>
                  </a:cubicBezTo>
                  <a:cubicBezTo>
                    <a:pt x="5262" y="2707"/>
                    <a:pt x="4988" y="2099"/>
                    <a:pt x="4440" y="1707"/>
                  </a:cubicBezTo>
                  <a:cubicBezTo>
                    <a:pt x="3881" y="1290"/>
                    <a:pt x="3154" y="1099"/>
                    <a:pt x="2512" y="861"/>
                  </a:cubicBezTo>
                  <a:cubicBezTo>
                    <a:pt x="1690" y="564"/>
                    <a:pt x="868" y="230"/>
                    <a:pt x="23" y="16"/>
                  </a:cubicBezTo>
                  <a:cubicBezTo>
                    <a:pt x="16" y="5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7" name="Google Shape;32417;p48"/>
            <p:cNvSpPr/>
            <p:nvPr/>
          </p:nvSpPr>
          <p:spPr>
            <a:xfrm>
              <a:off x="2306525" y="2739325"/>
              <a:ext cx="111050" cy="428375"/>
            </a:xfrm>
            <a:custGeom>
              <a:avLst/>
              <a:gdLst/>
              <a:ahLst/>
              <a:cxnLst/>
              <a:rect l="l" t="t" r="r" b="b"/>
              <a:pathLst>
                <a:path w="4442" h="17135" extrusionOk="0">
                  <a:moveTo>
                    <a:pt x="841" y="1"/>
                  </a:moveTo>
                  <a:cubicBezTo>
                    <a:pt x="832" y="1"/>
                    <a:pt x="822" y="7"/>
                    <a:pt x="822" y="18"/>
                  </a:cubicBezTo>
                  <a:cubicBezTo>
                    <a:pt x="834" y="1637"/>
                    <a:pt x="1596" y="2792"/>
                    <a:pt x="2465" y="4066"/>
                  </a:cubicBezTo>
                  <a:cubicBezTo>
                    <a:pt x="3620" y="5744"/>
                    <a:pt x="4442" y="8459"/>
                    <a:pt x="3346" y="10364"/>
                  </a:cubicBezTo>
                  <a:cubicBezTo>
                    <a:pt x="2989" y="10971"/>
                    <a:pt x="2751" y="11471"/>
                    <a:pt x="2525" y="12150"/>
                  </a:cubicBezTo>
                  <a:cubicBezTo>
                    <a:pt x="2203" y="13162"/>
                    <a:pt x="1691" y="13638"/>
                    <a:pt x="929" y="14305"/>
                  </a:cubicBezTo>
                  <a:cubicBezTo>
                    <a:pt x="24" y="15103"/>
                    <a:pt x="1" y="15984"/>
                    <a:pt x="382" y="17091"/>
                  </a:cubicBezTo>
                  <a:cubicBezTo>
                    <a:pt x="395" y="17122"/>
                    <a:pt x="421" y="17135"/>
                    <a:pt x="448" y="17135"/>
                  </a:cubicBezTo>
                  <a:cubicBezTo>
                    <a:pt x="494" y="17135"/>
                    <a:pt x="544" y="17096"/>
                    <a:pt x="536" y="17043"/>
                  </a:cubicBezTo>
                  <a:cubicBezTo>
                    <a:pt x="310" y="15865"/>
                    <a:pt x="382" y="15091"/>
                    <a:pt x="1346" y="14305"/>
                  </a:cubicBezTo>
                  <a:cubicBezTo>
                    <a:pt x="1810" y="13936"/>
                    <a:pt x="2179" y="13638"/>
                    <a:pt x="2453" y="13114"/>
                  </a:cubicBezTo>
                  <a:cubicBezTo>
                    <a:pt x="2834" y="12376"/>
                    <a:pt x="2941" y="11555"/>
                    <a:pt x="3370" y="10828"/>
                  </a:cubicBezTo>
                  <a:cubicBezTo>
                    <a:pt x="3703" y="10293"/>
                    <a:pt x="3989" y="9876"/>
                    <a:pt x="4072" y="9233"/>
                  </a:cubicBezTo>
                  <a:cubicBezTo>
                    <a:pt x="4263" y="7792"/>
                    <a:pt x="3942" y="6125"/>
                    <a:pt x="3275" y="4840"/>
                  </a:cubicBezTo>
                  <a:cubicBezTo>
                    <a:pt x="2929" y="4197"/>
                    <a:pt x="2453" y="3649"/>
                    <a:pt x="2048" y="3054"/>
                  </a:cubicBezTo>
                  <a:cubicBezTo>
                    <a:pt x="1429" y="2113"/>
                    <a:pt x="1096" y="1137"/>
                    <a:pt x="858" y="29"/>
                  </a:cubicBezTo>
                  <a:cubicBezTo>
                    <a:pt x="864" y="10"/>
                    <a:pt x="853" y="1"/>
                    <a:pt x="8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8" name="Google Shape;32418;p48"/>
            <p:cNvSpPr/>
            <p:nvPr/>
          </p:nvSpPr>
          <p:spPr>
            <a:xfrm>
              <a:off x="2041325" y="2596875"/>
              <a:ext cx="7750" cy="38575"/>
            </a:xfrm>
            <a:custGeom>
              <a:avLst/>
              <a:gdLst/>
              <a:ahLst/>
              <a:cxnLst/>
              <a:rect l="l" t="t" r="r" b="b"/>
              <a:pathLst>
                <a:path w="310" h="1543" extrusionOk="0">
                  <a:moveTo>
                    <a:pt x="310" y="1"/>
                  </a:moveTo>
                  <a:lnTo>
                    <a:pt x="310" y="1"/>
                  </a:lnTo>
                  <a:cubicBezTo>
                    <a:pt x="191" y="501"/>
                    <a:pt x="83" y="1013"/>
                    <a:pt x="0" y="1525"/>
                  </a:cubicBezTo>
                  <a:cubicBezTo>
                    <a:pt x="0" y="1537"/>
                    <a:pt x="6" y="1542"/>
                    <a:pt x="13" y="1542"/>
                  </a:cubicBezTo>
                  <a:cubicBezTo>
                    <a:pt x="21" y="1542"/>
                    <a:pt x="30" y="1537"/>
                    <a:pt x="36" y="1525"/>
                  </a:cubicBezTo>
                  <a:cubicBezTo>
                    <a:pt x="131" y="1013"/>
                    <a:pt x="238" y="513"/>
                    <a:pt x="31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9" name="Google Shape;32419;p48"/>
            <p:cNvSpPr/>
            <p:nvPr/>
          </p:nvSpPr>
          <p:spPr>
            <a:xfrm>
              <a:off x="2045625" y="2608300"/>
              <a:ext cx="13575" cy="39025"/>
            </a:xfrm>
            <a:custGeom>
              <a:avLst/>
              <a:gdLst/>
              <a:ahLst/>
              <a:cxnLst/>
              <a:rect l="l" t="t" r="r" b="b"/>
              <a:pathLst>
                <a:path w="543" h="1561" extrusionOk="0">
                  <a:moveTo>
                    <a:pt x="520" y="0"/>
                  </a:moveTo>
                  <a:cubicBezTo>
                    <a:pt x="513" y="0"/>
                    <a:pt x="507" y="3"/>
                    <a:pt x="507" y="8"/>
                  </a:cubicBezTo>
                  <a:cubicBezTo>
                    <a:pt x="400" y="544"/>
                    <a:pt x="221" y="1032"/>
                    <a:pt x="19" y="1520"/>
                  </a:cubicBezTo>
                  <a:cubicBezTo>
                    <a:pt x="1" y="1547"/>
                    <a:pt x="23" y="1560"/>
                    <a:pt x="45" y="1560"/>
                  </a:cubicBezTo>
                  <a:cubicBezTo>
                    <a:pt x="53" y="1560"/>
                    <a:pt x="60" y="1559"/>
                    <a:pt x="66" y="1556"/>
                  </a:cubicBezTo>
                  <a:cubicBezTo>
                    <a:pt x="316" y="1080"/>
                    <a:pt x="483" y="544"/>
                    <a:pt x="542" y="20"/>
                  </a:cubicBezTo>
                  <a:cubicBezTo>
                    <a:pt x="542" y="6"/>
                    <a:pt x="530" y="0"/>
                    <a:pt x="52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0" name="Google Shape;32420;p48"/>
            <p:cNvSpPr/>
            <p:nvPr/>
          </p:nvSpPr>
          <p:spPr>
            <a:xfrm>
              <a:off x="2002025" y="2584975"/>
              <a:ext cx="26800" cy="32775"/>
            </a:xfrm>
            <a:custGeom>
              <a:avLst/>
              <a:gdLst/>
              <a:ahLst/>
              <a:cxnLst/>
              <a:rect l="l" t="t" r="r" b="b"/>
              <a:pathLst>
                <a:path w="1072" h="1311" extrusionOk="0">
                  <a:moveTo>
                    <a:pt x="0" y="0"/>
                  </a:moveTo>
                  <a:cubicBezTo>
                    <a:pt x="143" y="548"/>
                    <a:pt x="501" y="1108"/>
                    <a:pt x="1048" y="1310"/>
                  </a:cubicBezTo>
                  <a:cubicBezTo>
                    <a:pt x="1060" y="1310"/>
                    <a:pt x="1072" y="1298"/>
                    <a:pt x="1060" y="1286"/>
                  </a:cubicBezTo>
                  <a:cubicBezTo>
                    <a:pt x="560" y="953"/>
                    <a:pt x="179" y="58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1" name="Google Shape;32421;p48"/>
            <p:cNvSpPr/>
            <p:nvPr/>
          </p:nvSpPr>
          <p:spPr>
            <a:xfrm>
              <a:off x="2003225" y="2579325"/>
              <a:ext cx="19575" cy="31350"/>
            </a:xfrm>
            <a:custGeom>
              <a:avLst/>
              <a:gdLst/>
              <a:ahLst/>
              <a:cxnLst/>
              <a:rect l="l" t="t" r="r" b="b"/>
              <a:pathLst>
                <a:path w="783" h="1254" extrusionOk="0">
                  <a:moveTo>
                    <a:pt x="12" y="0"/>
                  </a:moveTo>
                  <a:cubicBezTo>
                    <a:pt x="12" y="0"/>
                    <a:pt x="0" y="0"/>
                    <a:pt x="0" y="24"/>
                  </a:cubicBezTo>
                  <a:cubicBezTo>
                    <a:pt x="155" y="476"/>
                    <a:pt x="405" y="893"/>
                    <a:pt x="726" y="1238"/>
                  </a:cubicBezTo>
                  <a:cubicBezTo>
                    <a:pt x="734" y="1249"/>
                    <a:pt x="742" y="1253"/>
                    <a:pt x="750" y="1253"/>
                  </a:cubicBezTo>
                  <a:cubicBezTo>
                    <a:pt x="767" y="1253"/>
                    <a:pt x="782" y="1231"/>
                    <a:pt x="774" y="1215"/>
                  </a:cubicBezTo>
                  <a:cubicBezTo>
                    <a:pt x="464" y="834"/>
                    <a:pt x="226" y="453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2" name="Google Shape;32422;p48"/>
            <p:cNvSpPr/>
            <p:nvPr/>
          </p:nvSpPr>
          <p:spPr>
            <a:xfrm>
              <a:off x="2030900" y="2577125"/>
              <a:ext cx="10175" cy="40800"/>
            </a:xfrm>
            <a:custGeom>
              <a:avLst/>
              <a:gdLst/>
              <a:ahLst/>
              <a:cxnLst/>
              <a:rect l="l" t="t" r="r" b="b"/>
              <a:pathLst>
                <a:path w="407" h="1632" extrusionOk="0">
                  <a:moveTo>
                    <a:pt x="386" y="0"/>
                  </a:moveTo>
                  <a:cubicBezTo>
                    <a:pt x="375" y="0"/>
                    <a:pt x="363" y="6"/>
                    <a:pt x="358" y="17"/>
                  </a:cubicBezTo>
                  <a:cubicBezTo>
                    <a:pt x="310" y="291"/>
                    <a:pt x="262" y="552"/>
                    <a:pt x="203" y="826"/>
                  </a:cubicBezTo>
                  <a:cubicBezTo>
                    <a:pt x="143" y="1088"/>
                    <a:pt x="60" y="1338"/>
                    <a:pt x="0" y="1612"/>
                  </a:cubicBezTo>
                  <a:cubicBezTo>
                    <a:pt x="0" y="1626"/>
                    <a:pt x="9" y="1632"/>
                    <a:pt x="18" y="1632"/>
                  </a:cubicBezTo>
                  <a:cubicBezTo>
                    <a:pt x="24" y="1632"/>
                    <a:pt x="31" y="1629"/>
                    <a:pt x="36" y="1624"/>
                  </a:cubicBezTo>
                  <a:cubicBezTo>
                    <a:pt x="262" y="1160"/>
                    <a:pt x="381" y="552"/>
                    <a:pt x="393" y="29"/>
                  </a:cubicBezTo>
                  <a:cubicBezTo>
                    <a:pt x="406" y="9"/>
                    <a:pt x="398" y="0"/>
                    <a:pt x="38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3" name="Google Shape;32423;p48"/>
            <p:cNvSpPr/>
            <p:nvPr/>
          </p:nvSpPr>
          <p:spPr>
            <a:xfrm>
              <a:off x="2030450" y="2579650"/>
              <a:ext cx="13675" cy="39700"/>
            </a:xfrm>
            <a:custGeom>
              <a:avLst/>
              <a:gdLst/>
              <a:ahLst/>
              <a:cxnLst/>
              <a:rect l="l" t="t" r="r" b="b"/>
              <a:pathLst>
                <a:path w="547" h="1588" extrusionOk="0">
                  <a:moveTo>
                    <a:pt x="523" y="0"/>
                  </a:moveTo>
                  <a:cubicBezTo>
                    <a:pt x="517" y="0"/>
                    <a:pt x="510" y="3"/>
                    <a:pt x="507" y="11"/>
                  </a:cubicBezTo>
                  <a:cubicBezTo>
                    <a:pt x="435" y="273"/>
                    <a:pt x="387" y="547"/>
                    <a:pt x="316" y="797"/>
                  </a:cubicBezTo>
                  <a:cubicBezTo>
                    <a:pt x="221" y="1059"/>
                    <a:pt x="102" y="1297"/>
                    <a:pt x="18" y="1559"/>
                  </a:cubicBezTo>
                  <a:cubicBezTo>
                    <a:pt x="1" y="1576"/>
                    <a:pt x="22" y="1587"/>
                    <a:pt x="39" y="1587"/>
                  </a:cubicBezTo>
                  <a:cubicBezTo>
                    <a:pt x="45" y="1587"/>
                    <a:pt x="51" y="1586"/>
                    <a:pt x="54" y="1583"/>
                  </a:cubicBezTo>
                  <a:cubicBezTo>
                    <a:pt x="340" y="1154"/>
                    <a:pt x="530" y="523"/>
                    <a:pt x="530" y="11"/>
                  </a:cubicBezTo>
                  <a:cubicBezTo>
                    <a:pt x="546" y="11"/>
                    <a:pt x="536" y="0"/>
                    <a:pt x="5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4" name="Google Shape;32424;p48"/>
            <p:cNvSpPr/>
            <p:nvPr/>
          </p:nvSpPr>
          <p:spPr>
            <a:xfrm>
              <a:off x="2019000" y="2591825"/>
              <a:ext cx="24125" cy="47300"/>
            </a:xfrm>
            <a:custGeom>
              <a:avLst/>
              <a:gdLst/>
              <a:ahLst/>
              <a:cxnLst/>
              <a:rect l="l" t="t" r="r" b="b"/>
              <a:pathLst>
                <a:path w="965" h="1892" extrusionOk="0">
                  <a:moveTo>
                    <a:pt x="0" y="0"/>
                  </a:moveTo>
                  <a:lnTo>
                    <a:pt x="0" y="0"/>
                  </a:lnTo>
                  <a:cubicBezTo>
                    <a:pt x="238" y="631"/>
                    <a:pt x="536" y="1334"/>
                    <a:pt x="929" y="1881"/>
                  </a:cubicBezTo>
                  <a:cubicBezTo>
                    <a:pt x="936" y="1889"/>
                    <a:pt x="942" y="1892"/>
                    <a:pt x="948" y="1892"/>
                  </a:cubicBezTo>
                  <a:cubicBezTo>
                    <a:pt x="959" y="1892"/>
                    <a:pt x="965" y="1878"/>
                    <a:pt x="965" y="1869"/>
                  </a:cubicBezTo>
                  <a:cubicBezTo>
                    <a:pt x="679" y="1227"/>
                    <a:pt x="322" y="619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5" name="Google Shape;32425;p48"/>
            <p:cNvSpPr/>
            <p:nvPr/>
          </p:nvSpPr>
          <p:spPr>
            <a:xfrm>
              <a:off x="2024125" y="2601225"/>
              <a:ext cx="59650" cy="116425"/>
            </a:xfrm>
            <a:custGeom>
              <a:avLst/>
              <a:gdLst/>
              <a:ahLst/>
              <a:cxnLst/>
              <a:rect l="l" t="t" r="r" b="b"/>
              <a:pathLst>
                <a:path w="2386" h="4657" extrusionOk="0">
                  <a:moveTo>
                    <a:pt x="26" y="0"/>
                  </a:moveTo>
                  <a:cubicBezTo>
                    <a:pt x="16" y="0"/>
                    <a:pt x="1" y="9"/>
                    <a:pt x="9" y="17"/>
                  </a:cubicBezTo>
                  <a:cubicBezTo>
                    <a:pt x="664" y="1648"/>
                    <a:pt x="1760" y="2994"/>
                    <a:pt x="2355" y="4649"/>
                  </a:cubicBezTo>
                  <a:cubicBezTo>
                    <a:pt x="2355" y="4654"/>
                    <a:pt x="2361" y="4656"/>
                    <a:pt x="2367" y="4656"/>
                  </a:cubicBezTo>
                  <a:cubicBezTo>
                    <a:pt x="2376" y="4656"/>
                    <a:pt x="2386" y="4651"/>
                    <a:pt x="2379" y="4637"/>
                  </a:cubicBezTo>
                  <a:cubicBezTo>
                    <a:pt x="1998" y="2958"/>
                    <a:pt x="807" y="1529"/>
                    <a:pt x="33" y="5"/>
                  </a:cubicBezTo>
                  <a:cubicBezTo>
                    <a:pt x="33" y="2"/>
                    <a:pt x="30" y="0"/>
                    <a:pt x="2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6" name="Google Shape;32426;p48"/>
            <p:cNvSpPr/>
            <p:nvPr/>
          </p:nvSpPr>
          <p:spPr>
            <a:xfrm>
              <a:off x="1970775" y="2593600"/>
              <a:ext cx="26800" cy="72500"/>
            </a:xfrm>
            <a:custGeom>
              <a:avLst/>
              <a:gdLst/>
              <a:ahLst/>
              <a:cxnLst/>
              <a:rect l="l" t="t" r="r" b="b"/>
              <a:pathLst>
                <a:path w="1072" h="2900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012" y="322"/>
                    <a:pt x="977" y="667"/>
                    <a:pt x="774" y="953"/>
                  </a:cubicBezTo>
                  <a:cubicBezTo>
                    <a:pt x="608" y="1179"/>
                    <a:pt x="405" y="1334"/>
                    <a:pt x="274" y="1596"/>
                  </a:cubicBezTo>
                  <a:cubicBezTo>
                    <a:pt x="60" y="1965"/>
                    <a:pt x="0" y="2453"/>
                    <a:pt x="0" y="2882"/>
                  </a:cubicBezTo>
                  <a:cubicBezTo>
                    <a:pt x="0" y="2894"/>
                    <a:pt x="9" y="2900"/>
                    <a:pt x="18" y="2900"/>
                  </a:cubicBezTo>
                  <a:cubicBezTo>
                    <a:pt x="27" y="2900"/>
                    <a:pt x="36" y="2894"/>
                    <a:pt x="36" y="2882"/>
                  </a:cubicBezTo>
                  <a:cubicBezTo>
                    <a:pt x="143" y="2227"/>
                    <a:pt x="179" y="1727"/>
                    <a:pt x="643" y="1203"/>
                  </a:cubicBezTo>
                  <a:cubicBezTo>
                    <a:pt x="941" y="834"/>
                    <a:pt x="1048" y="477"/>
                    <a:pt x="10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7" name="Google Shape;32427;p48"/>
            <p:cNvSpPr/>
            <p:nvPr/>
          </p:nvSpPr>
          <p:spPr>
            <a:xfrm>
              <a:off x="1923750" y="2676825"/>
              <a:ext cx="46950" cy="119375"/>
            </a:xfrm>
            <a:custGeom>
              <a:avLst/>
              <a:gdLst/>
              <a:ahLst/>
              <a:cxnLst/>
              <a:rect l="l" t="t" r="r" b="b"/>
              <a:pathLst>
                <a:path w="1878" h="4775" extrusionOk="0">
                  <a:moveTo>
                    <a:pt x="1872" y="0"/>
                  </a:moveTo>
                  <a:cubicBezTo>
                    <a:pt x="1871" y="0"/>
                    <a:pt x="1869" y="1"/>
                    <a:pt x="1869" y="5"/>
                  </a:cubicBezTo>
                  <a:cubicBezTo>
                    <a:pt x="1877" y="5"/>
                    <a:pt x="1875" y="0"/>
                    <a:pt x="1872" y="0"/>
                  </a:cubicBezTo>
                  <a:close/>
                  <a:moveTo>
                    <a:pt x="1869" y="5"/>
                  </a:moveTo>
                  <a:lnTo>
                    <a:pt x="1869" y="5"/>
                  </a:lnTo>
                  <a:cubicBezTo>
                    <a:pt x="1512" y="1565"/>
                    <a:pt x="0" y="3089"/>
                    <a:pt x="691" y="4768"/>
                  </a:cubicBezTo>
                  <a:cubicBezTo>
                    <a:pt x="691" y="4772"/>
                    <a:pt x="695" y="4775"/>
                    <a:pt x="702" y="4775"/>
                  </a:cubicBezTo>
                  <a:cubicBezTo>
                    <a:pt x="712" y="4775"/>
                    <a:pt x="726" y="4767"/>
                    <a:pt x="726" y="4744"/>
                  </a:cubicBezTo>
                  <a:cubicBezTo>
                    <a:pt x="441" y="3768"/>
                    <a:pt x="679" y="2887"/>
                    <a:pt x="1107" y="1982"/>
                  </a:cubicBezTo>
                  <a:cubicBezTo>
                    <a:pt x="1429" y="1363"/>
                    <a:pt x="1846" y="732"/>
                    <a:pt x="1869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8" name="Google Shape;32428;p48"/>
            <p:cNvSpPr/>
            <p:nvPr/>
          </p:nvSpPr>
          <p:spPr>
            <a:xfrm>
              <a:off x="1941900" y="2803700"/>
              <a:ext cx="58075" cy="213025"/>
            </a:xfrm>
            <a:custGeom>
              <a:avLst/>
              <a:gdLst/>
              <a:ahLst/>
              <a:cxnLst/>
              <a:rect l="l" t="t" r="r" b="b"/>
              <a:pathLst>
                <a:path w="2323" h="8521" extrusionOk="0">
                  <a:moveTo>
                    <a:pt x="10" y="1"/>
                  </a:moveTo>
                  <a:cubicBezTo>
                    <a:pt x="8" y="1"/>
                    <a:pt x="0" y="7"/>
                    <a:pt x="0" y="14"/>
                  </a:cubicBezTo>
                  <a:cubicBezTo>
                    <a:pt x="10" y="4"/>
                    <a:pt x="12" y="1"/>
                    <a:pt x="10" y="1"/>
                  </a:cubicBezTo>
                  <a:close/>
                  <a:moveTo>
                    <a:pt x="0" y="14"/>
                  </a:moveTo>
                  <a:lnTo>
                    <a:pt x="0" y="14"/>
                  </a:lnTo>
                  <a:cubicBezTo>
                    <a:pt x="298" y="907"/>
                    <a:pt x="441" y="1657"/>
                    <a:pt x="465" y="2598"/>
                  </a:cubicBezTo>
                  <a:cubicBezTo>
                    <a:pt x="477" y="3086"/>
                    <a:pt x="536" y="3539"/>
                    <a:pt x="667" y="4027"/>
                  </a:cubicBezTo>
                  <a:cubicBezTo>
                    <a:pt x="1096" y="5527"/>
                    <a:pt x="1691" y="7063"/>
                    <a:pt x="2286" y="8515"/>
                  </a:cubicBezTo>
                  <a:cubicBezTo>
                    <a:pt x="2293" y="8519"/>
                    <a:pt x="2299" y="8520"/>
                    <a:pt x="2304" y="8520"/>
                  </a:cubicBezTo>
                  <a:cubicBezTo>
                    <a:pt x="2316" y="8520"/>
                    <a:pt x="2322" y="8512"/>
                    <a:pt x="2322" y="8503"/>
                  </a:cubicBezTo>
                  <a:cubicBezTo>
                    <a:pt x="1798" y="6896"/>
                    <a:pt x="1001" y="5301"/>
                    <a:pt x="620" y="3646"/>
                  </a:cubicBezTo>
                  <a:cubicBezTo>
                    <a:pt x="477" y="2967"/>
                    <a:pt x="572" y="2277"/>
                    <a:pt x="489" y="1610"/>
                  </a:cubicBezTo>
                  <a:cubicBezTo>
                    <a:pt x="417" y="1062"/>
                    <a:pt x="203" y="526"/>
                    <a:pt x="0" y="1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9" name="Google Shape;32429;p48"/>
            <p:cNvSpPr/>
            <p:nvPr/>
          </p:nvSpPr>
          <p:spPr>
            <a:xfrm>
              <a:off x="2002750" y="3026125"/>
              <a:ext cx="138900" cy="129775"/>
            </a:xfrm>
            <a:custGeom>
              <a:avLst/>
              <a:gdLst/>
              <a:ahLst/>
              <a:cxnLst/>
              <a:rect l="l" t="t" r="r" b="b"/>
              <a:pathLst>
                <a:path w="5556" h="5191" extrusionOk="0">
                  <a:moveTo>
                    <a:pt x="12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388" y="785"/>
                    <a:pt x="829" y="1523"/>
                    <a:pt x="1222" y="2273"/>
                  </a:cubicBezTo>
                  <a:cubicBezTo>
                    <a:pt x="1543" y="2833"/>
                    <a:pt x="1805" y="3524"/>
                    <a:pt x="2234" y="4012"/>
                  </a:cubicBezTo>
                  <a:cubicBezTo>
                    <a:pt x="2948" y="4809"/>
                    <a:pt x="4520" y="5036"/>
                    <a:pt x="5532" y="5190"/>
                  </a:cubicBezTo>
                  <a:cubicBezTo>
                    <a:pt x="5544" y="5190"/>
                    <a:pt x="5555" y="5155"/>
                    <a:pt x="5544" y="5155"/>
                  </a:cubicBezTo>
                  <a:cubicBezTo>
                    <a:pt x="4139" y="4809"/>
                    <a:pt x="2650" y="4619"/>
                    <a:pt x="1876" y="3274"/>
                  </a:cubicBezTo>
                  <a:cubicBezTo>
                    <a:pt x="1257" y="2202"/>
                    <a:pt x="686" y="1083"/>
                    <a:pt x="31" y="23"/>
                  </a:cubicBezTo>
                  <a:cubicBezTo>
                    <a:pt x="26" y="7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0" name="Google Shape;32430;p48"/>
            <p:cNvSpPr/>
            <p:nvPr/>
          </p:nvSpPr>
          <p:spPr>
            <a:xfrm>
              <a:off x="2146275" y="3131825"/>
              <a:ext cx="121050" cy="33500"/>
            </a:xfrm>
            <a:custGeom>
              <a:avLst/>
              <a:gdLst/>
              <a:ahLst/>
              <a:cxnLst/>
              <a:rect l="l" t="t" r="r" b="b"/>
              <a:pathLst>
                <a:path w="4842" h="1340" extrusionOk="0">
                  <a:moveTo>
                    <a:pt x="4793" y="0"/>
                  </a:moveTo>
                  <a:cubicBezTo>
                    <a:pt x="4785" y="0"/>
                    <a:pt x="4777" y="3"/>
                    <a:pt x="4767" y="10"/>
                  </a:cubicBezTo>
                  <a:cubicBezTo>
                    <a:pt x="4410" y="189"/>
                    <a:pt x="4029" y="248"/>
                    <a:pt x="3660" y="403"/>
                  </a:cubicBezTo>
                  <a:cubicBezTo>
                    <a:pt x="3339" y="546"/>
                    <a:pt x="3077" y="784"/>
                    <a:pt x="2779" y="927"/>
                  </a:cubicBezTo>
                  <a:cubicBezTo>
                    <a:pt x="2354" y="1134"/>
                    <a:pt x="1887" y="1238"/>
                    <a:pt x="1420" y="1238"/>
                  </a:cubicBezTo>
                  <a:cubicBezTo>
                    <a:pt x="946" y="1238"/>
                    <a:pt x="472" y="1131"/>
                    <a:pt x="41" y="915"/>
                  </a:cubicBezTo>
                  <a:cubicBezTo>
                    <a:pt x="33" y="907"/>
                    <a:pt x="26" y="904"/>
                    <a:pt x="21" y="904"/>
                  </a:cubicBezTo>
                  <a:cubicBezTo>
                    <a:pt x="2" y="904"/>
                    <a:pt x="1" y="944"/>
                    <a:pt x="29" y="962"/>
                  </a:cubicBezTo>
                  <a:cubicBezTo>
                    <a:pt x="467" y="1195"/>
                    <a:pt x="1049" y="1340"/>
                    <a:pt x="1589" y="1340"/>
                  </a:cubicBezTo>
                  <a:cubicBezTo>
                    <a:pt x="1797" y="1340"/>
                    <a:pt x="1999" y="1318"/>
                    <a:pt x="2184" y="1272"/>
                  </a:cubicBezTo>
                  <a:cubicBezTo>
                    <a:pt x="2517" y="1201"/>
                    <a:pt x="2803" y="986"/>
                    <a:pt x="3101" y="820"/>
                  </a:cubicBezTo>
                  <a:cubicBezTo>
                    <a:pt x="3672" y="498"/>
                    <a:pt x="4232" y="343"/>
                    <a:pt x="4803" y="81"/>
                  </a:cubicBezTo>
                  <a:cubicBezTo>
                    <a:pt x="4842" y="53"/>
                    <a:pt x="4826" y="0"/>
                    <a:pt x="479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1" name="Google Shape;32431;p48"/>
            <p:cNvSpPr/>
            <p:nvPr/>
          </p:nvSpPr>
          <p:spPr>
            <a:xfrm>
              <a:off x="2267825" y="3126650"/>
              <a:ext cx="19675" cy="6775"/>
            </a:xfrm>
            <a:custGeom>
              <a:avLst/>
              <a:gdLst/>
              <a:ahLst/>
              <a:cxnLst/>
              <a:rect l="l" t="t" r="r" b="b"/>
              <a:pathLst>
                <a:path w="787" h="271" extrusionOk="0">
                  <a:moveTo>
                    <a:pt x="329" y="1"/>
                  </a:moveTo>
                  <a:cubicBezTo>
                    <a:pt x="220" y="1"/>
                    <a:pt x="102" y="20"/>
                    <a:pt x="25" y="74"/>
                  </a:cubicBezTo>
                  <a:cubicBezTo>
                    <a:pt x="1" y="98"/>
                    <a:pt x="25" y="134"/>
                    <a:pt x="60" y="134"/>
                  </a:cubicBezTo>
                  <a:cubicBezTo>
                    <a:pt x="167" y="134"/>
                    <a:pt x="261" y="114"/>
                    <a:pt x="367" y="114"/>
                  </a:cubicBezTo>
                  <a:cubicBezTo>
                    <a:pt x="402" y="114"/>
                    <a:pt x="438" y="116"/>
                    <a:pt x="477" y="122"/>
                  </a:cubicBezTo>
                  <a:cubicBezTo>
                    <a:pt x="525" y="134"/>
                    <a:pt x="739" y="193"/>
                    <a:pt x="739" y="241"/>
                  </a:cubicBezTo>
                  <a:lnTo>
                    <a:pt x="739" y="253"/>
                  </a:lnTo>
                  <a:cubicBezTo>
                    <a:pt x="751" y="265"/>
                    <a:pt x="757" y="271"/>
                    <a:pt x="763" y="271"/>
                  </a:cubicBezTo>
                  <a:cubicBezTo>
                    <a:pt x="769" y="271"/>
                    <a:pt x="775" y="265"/>
                    <a:pt x="787" y="253"/>
                  </a:cubicBezTo>
                  <a:lnTo>
                    <a:pt x="787" y="241"/>
                  </a:lnTo>
                  <a:cubicBezTo>
                    <a:pt x="775" y="146"/>
                    <a:pt x="751" y="146"/>
                    <a:pt x="679" y="98"/>
                  </a:cubicBezTo>
                  <a:cubicBezTo>
                    <a:pt x="620" y="62"/>
                    <a:pt x="548" y="38"/>
                    <a:pt x="489" y="15"/>
                  </a:cubicBezTo>
                  <a:cubicBezTo>
                    <a:pt x="443" y="6"/>
                    <a:pt x="388" y="1"/>
                    <a:pt x="3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2" name="Google Shape;32432;p48"/>
            <p:cNvSpPr/>
            <p:nvPr/>
          </p:nvSpPr>
          <p:spPr>
            <a:xfrm>
              <a:off x="2303850" y="3070325"/>
              <a:ext cx="38725" cy="61500"/>
            </a:xfrm>
            <a:custGeom>
              <a:avLst/>
              <a:gdLst/>
              <a:ahLst/>
              <a:cxnLst/>
              <a:rect l="l" t="t" r="r" b="b"/>
              <a:pathLst>
                <a:path w="1549" h="2460" extrusionOk="0">
                  <a:moveTo>
                    <a:pt x="1535" y="0"/>
                  </a:moveTo>
                  <a:cubicBezTo>
                    <a:pt x="1531" y="0"/>
                    <a:pt x="1528" y="2"/>
                    <a:pt x="1524" y="5"/>
                  </a:cubicBezTo>
                  <a:cubicBezTo>
                    <a:pt x="1251" y="541"/>
                    <a:pt x="727" y="767"/>
                    <a:pt x="358" y="1196"/>
                  </a:cubicBezTo>
                  <a:cubicBezTo>
                    <a:pt x="60" y="1541"/>
                    <a:pt x="0" y="1970"/>
                    <a:pt x="0" y="2422"/>
                  </a:cubicBezTo>
                  <a:cubicBezTo>
                    <a:pt x="0" y="2448"/>
                    <a:pt x="14" y="2460"/>
                    <a:pt x="27" y="2460"/>
                  </a:cubicBezTo>
                  <a:cubicBezTo>
                    <a:pt x="38" y="2460"/>
                    <a:pt x="48" y="2451"/>
                    <a:pt x="48" y="2434"/>
                  </a:cubicBezTo>
                  <a:cubicBezTo>
                    <a:pt x="84" y="2149"/>
                    <a:pt x="108" y="1851"/>
                    <a:pt x="227" y="1589"/>
                  </a:cubicBezTo>
                  <a:cubicBezTo>
                    <a:pt x="358" y="1267"/>
                    <a:pt x="608" y="1065"/>
                    <a:pt x="870" y="875"/>
                  </a:cubicBezTo>
                  <a:cubicBezTo>
                    <a:pt x="1167" y="636"/>
                    <a:pt x="1441" y="398"/>
                    <a:pt x="1548" y="17"/>
                  </a:cubicBezTo>
                  <a:cubicBezTo>
                    <a:pt x="1548" y="9"/>
                    <a:pt x="1542" y="0"/>
                    <a:pt x="15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3" name="Google Shape;32433;p48"/>
            <p:cNvSpPr/>
            <p:nvPr/>
          </p:nvSpPr>
          <p:spPr>
            <a:xfrm>
              <a:off x="2322050" y="2778575"/>
              <a:ext cx="80350" cy="285150"/>
            </a:xfrm>
            <a:custGeom>
              <a:avLst/>
              <a:gdLst/>
              <a:ahLst/>
              <a:cxnLst/>
              <a:rect l="l" t="t" r="r" b="b"/>
              <a:pathLst>
                <a:path w="3214" h="11406" extrusionOk="0">
                  <a:moveTo>
                    <a:pt x="54" y="1"/>
                  </a:moveTo>
                  <a:cubicBezTo>
                    <a:pt x="30" y="1"/>
                    <a:pt x="1" y="36"/>
                    <a:pt x="11" y="55"/>
                  </a:cubicBezTo>
                  <a:cubicBezTo>
                    <a:pt x="1142" y="1793"/>
                    <a:pt x="2380" y="3770"/>
                    <a:pt x="2785" y="5841"/>
                  </a:cubicBezTo>
                  <a:cubicBezTo>
                    <a:pt x="3190" y="7901"/>
                    <a:pt x="1904" y="9592"/>
                    <a:pt x="1118" y="11378"/>
                  </a:cubicBezTo>
                  <a:cubicBezTo>
                    <a:pt x="1118" y="11386"/>
                    <a:pt x="1129" y="11405"/>
                    <a:pt x="1144" y="11405"/>
                  </a:cubicBezTo>
                  <a:cubicBezTo>
                    <a:pt x="1150" y="11405"/>
                    <a:pt x="1158" y="11401"/>
                    <a:pt x="1165" y="11390"/>
                  </a:cubicBezTo>
                  <a:cubicBezTo>
                    <a:pt x="2035" y="9747"/>
                    <a:pt x="3213" y="7937"/>
                    <a:pt x="2916" y="6008"/>
                  </a:cubicBezTo>
                  <a:cubicBezTo>
                    <a:pt x="2594" y="3948"/>
                    <a:pt x="1392" y="1603"/>
                    <a:pt x="70" y="7"/>
                  </a:cubicBezTo>
                  <a:cubicBezTo>
                    <a:pt x="66" y="3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4" name="Google Shape;32434;p48"/>
            <p:cNvSpPr/>
            <p:nvPr/>
          </p:nvSpPr>
          <p:spPr>
            <a:xfrm>
              <a:off x="2010650" y="2559075"/>
              <a:ext cx="163450" cy="97050"/>
            </a:xfrm>
            <a:custGeom>
              <a:avLst/>
              <a:gdLst/>
              <a:ahLst/>
              <a:cxnLst/>
              <a:rect l="l" t="t" r="r" b="b"/>
              <a:pathLst>
                <a:path w="6538" h="3882" extrusionOk="0">
                  <a:moveTo>
                    <a:pt x="48" y="1"/>
                  </a:moveTo>
                  <a:cubicBezTo>
                    <a:pt x="13" y="1"/>
                    <a:pt x="1" y="24"/>
                    <a:pt x="36" y="36"/>
                  </a:cubicBezTo>
                  <a:cubicBezTo>
                    <a:pt x="1501" y="512"/>
                    <a:pt x="3430" y="893"/>
                    <a:pt x="4513" y="2084"/>
                  </a:cubicBezTo>
                  <a:cubicBezTo>
                    <a:pt x="5216" y="2834"/>
                    <a:pt x="5394" y="3608"/>
                    <a:pt x="6490" y="3882"/>
                  </a:cubicBezTo>
                  <a:cubicBezTo>
                    <a:pt x="6525" y="3882"/>
                    <a:pt x="6537" y="3834"/>
                    <a:pt x="6502" y="3834"/>
                  </a:cubicBezTo>
                  <a:cubicBezTo>
                    <a:pt x="5228" y="3406"/>
                    <a:pt x="4811" y="2025"/>
                    <a:pt x="3644" y="1346"/>
                  </a:cubicBezTo>
                  <a:cubicBezTo>
                    <a:pt x="2537" y="715"/>
                    <a:pt x="1287" y="32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5" name="Google Shape;32435;p48"/>
            <p:cNvSpPr/>
            <p:nvPr/>
          </p:nvSpPr>
          <p:spPr>
            <a:xfrm>
              <a:off x="2175850" y="2662350"/>
              <a:ext cx="135350" cy="88050"/>
            </a:xfrm>
            <a:custGeom>
              <a:avLst/>
              <a:gdLst/>
              <a:ahLst/>
              <a:cxnLst/>
              <a:rect l="l" t="t" r="r" b="b"/>
              <a:pathLst>
                <a:path w="5414" h="3522" extrusionOk="0">
                  <a:moveTo>
                    <a:pt x="13" y="1"/>
                  </a:moveTo>
                  <a:cubicBezTo>
                    <a:pt x="1" y="1"/>
                    <a:pt x="1" y="37"/>
                    <a:pt x="13" y="37"/>
                  </a:cubicBezTo>
                  <a:cubicBezTo>
                    <a:pt x="1001" y="275"/>
                    <a:pt x="2060" y="358"/>
                    <a:pt x="2989" y="751"/>
                  </a:cubicBezTo>
                  <a:cubicBezTo>
                    <a:pt x="4168" y="1227"/>
                    <a:pt x="4966" y="2358"/>
                    <a:pt x="5370" y="3513"/>
                  </a:cubicBezTo>
                  <a:cubicBezTo>
                    <a:pt x="5370" y="3518"/>
                    <a:pt x="5379" y="3521"/>
                    <a:pt x="5387" y="3521"/>
                  </a:cubicBezTo>
                  <a:cubicBezTo>
                    <a:pt x="5400" y="3521"/>
                    <a:pt x="5413" y="3515"/>
                    <a:pt x="5406" y="3501"/>
                  </a:cubicBezTo>
                  <a:cubicBezTo>
                    <a:pt x="5013" y="834"/>
                    <a:pt x="2180" y="334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6" name="Google Shape;32436;p48"/>
            <p:cNvSpPr/>
            <p:nvPr/>
          </p:nvSpPr>
          <p:spPr>
            <a:xfrm>
              <a:off x="2312175" y="2755400"/>
              <a:ext cx="9775" cy="21400"/>
            </a:xfrm>
            <a:custGeom>
              <a:avLst/>
              <a:gdLst/>
              <a:ahLst/>
              <a:cxnLst/>
              <a:rect l="l" t="t" r="r" b="b"/>
              <a:pathLst>
                <a:path w="391" h="856" extrusionOk="0">
                  <a:moveTo>
                    <a:pt x="16" y="1"/>
                  </a:moveTo>
                  <a:cubicBezTo>
                    <a:pt x="8" y="1"/>
                    <a:pt x="1" y="10"/>
                    <a:pt x="1" y="29"/>
                  </a:cubicBezTo>
                  <a:cubicBezTo>
                    <a:pt x="1" y="172"/>
                    <a:pt x="48" y="315"/>
                    <a:pt x="108" y="434"/>
                  </a:cubicBezTo>
                  <a:cubicBezTo>
                    <a:pt x="167" y="577"/>
                    <a:pt x="227" y="732"/>
                    <a:pt x="346" y="851"/>
                  </a:cubicBezTo>
                  <a:cubicBezTo>
                    <a:pt x="352" y="854"/>
                    <a:pt x="359" y="856"/>
                    <a:pt x="364" y="856"/>
                  </a:cubicBezTo>
                  <a:cubicBezTo>
                    <a:pt x="380" y="856"/>
                    <a:pt x="390" y="845"/>
                    <a:pt x="382" y="827"/>
                  </a:cubicBezTo>
                  <a:cubicBezTo>
                    <a:pt x="346" y="696"/>
                    <a:pt x="275" y="577"/>
                    <a:pt x="239" y="446"/>
                  </a:cubicBezTo>
                  <a:cubicBezTo>
                    <a:pt x="186" y="310"/>
                    <a:pt x="143" y="173"/>
                    <a:pt x="77" y="62"/>
                  </a:cubicBezTo>
                  <a:lnTo>
                    <a:pt x="77" y="62"/>
                  </a:lnTo>
                  <a:cubicBezTo>
                    <a:pt x="76" y="56"/>
                    <a:pt x="75" y="49"/>
                    <a:pt x="72" y="41"/>
                  </a:cubicBezTo>
                  <a:lnTo>
                    <a:pt x="58" y="32"/>
                  </a:lnTo>
                  <a:lnTo>
                    <a:pt x="58" y="32"/>
                  </a:lnTo>
                  <a:cubicBezTo>
                    <a:pt x="55" y="27"/>
                    <a:pt x="52" y="22"/>
                    <a:pt x="48" y="18"/>
                  </a:cubicBezTo>
                  <a:cubicBezTo>
                    <a:pt x="47" y="19"/>
                    <a:pt x="45" y="21"/>
                    <a:pt x="43" y="22"/>
                  </a:cubicBezTo>
                  <a:lnTo>
                    <a:pt x="43" y="22"/>
                  </a:lnTo>
                  <a:lnTo>
                    <a:pt x="36" y="18"/>
                  </a:lnTo>
                  <a:cubicBezTo>
                    <a:pt x="31" y="7"/>
                    <a:pt x="23" y="1"/>
                    <a:pt x="1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7" name="Google Shape;32437;p48"/>
            <p:cNvSpPr/>
            <p:nvPr/>
          </p:nvSpPr>
          <p:spPr>
            <a:xfrm>
              <a:off x="2078825" y="2701350"/>
              <a:ext cx="14375" cy="35025"/>
            </a:xfrm>
            <a:custGeom>
              <a:avLst/>
              <a:gdLst/>
              <a:ahLst/>
              <a:cxnLst/>
              <a:rect l="l" t="t" r="r" b="b"/>
              <a:pathLst>
                <a:path w="575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60" y="227"/>
                    <a:pt x="179" y="417"/>
                    <a:pt x="250" y="644"/>
                  </a:cubicBezTo>
                  <a:cubicBezTo>
                    <a:pt x="357" y="882"/>
                    <a:pt x="429" y="1132"/>
                    <a:pt x="536" y="1394"/>
                  </a:cubicBezTo>
                  <a:cubicBezTo>
                    <a:pt x="540" y="1398"/>
                    <a:pt x="548" y="1401"/>
                    <a:pt x="555" y="1401"/>
                  </a:cubicBezTo>
                  <a:cubicBezTo>
                    <a:pt x="566" y="1401"/>
                    <a:pt x="575" y="1393"/>
                    <a:pt x="560" y="1370"/>
                  </a:cubicBezTo>
                  <a:cubicBezTo>
                    <a:pt x="453" y="929"/>
                    <a:pt x="262" y="394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8" name="Google Shape;32438;p48"/>
            <p:cNvSpPr/>
            <p:nvPr/>
          </p:nvSpPr>
          <p:spPr>
            <a:xfrm>
              <a:off x="2074050" y="2697775"/>
              <a:ext cx="25925" cy="58575"/>
            </a:xfrm>
            <a:custGeom>
              <a:avLst/>
              <a:gdLst/>
              <a:ahLst/>
              <a:cxnLst/>
              <a:rect l="l" t="t" r="r" b="b"/>
              <a:pathLst>
                <a:path w="1037" h="2343" extrusionOk="0">
                  <a:moveTo>
                    <a:pt x="25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22" y="787"/>
                    <a:pt x="620" y="1596"/>
                    <a:pt x="989" y="2334"/>
                  </a:cubicBezTo>
                  <a:cubicBezTo>
                    <a:pt x="999" y="2339"/>
                    <a:pt x="1009" y="2342"/>
                    <a:pt x="1017" y="2342"/>
                  </a:cubicBezTo>
                  <a:cubicBezTo>
                    <a:pt x="1028" y="2342"/>
                    <a:pt x="1037" y="2336"/>
                    <a:pt x="1037" y="2323"/>
                  </a:cubicBezTo>
                  <a:cubicBezTo>
                    <a:pt x="834" y="1513"/>
                    <a:pt x="429" y="715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9" name="Google Shape;32439;p48"/>
            <p:cNvSpPr/>
            <p:nvPr/>
          </p:nvSpPr>
          <p:spPr>
            <a:xfrm>
              <a:off x="2090725" y="2615175"/>
              <a:ext cx="32775" cy="124000"/>
            </a:xfrm>
            <a:custGeom>
              <a:avLst/>
              <a:gdLst/>
              <a:ahLst/>
              <a:cxnLst/>
              <a:rect l="l" t="t" r="r" b="b"/>
              <a:pathLst>
                <a:path w="1311" h="4960" extrusionOk="0">
                  <a:moveTo>
                    <a:pt x="1263" y="1"/>
                  </a:moveTo>
                  <a:cubicBezTo>
                    <a:pt x="1257" y="1"/>
                    <a:pt x="1251" y="7"/>
                    <a:pt x="1251" y="19"/>
                  </a:cubicBezTo>
                  <a:cubicBezTo>
                    <a:pt x="1191" y="1055"/>
                    <a:pt x="953" y="1983"/>
                    <a:pt x="548" y="2936"/>
                  </a:cubicBezTo>
                  <a:cubicBezTo>
                    <a:pt x="251" y="3591"/>
                    <a:pt x="1" y="4245"/>
                    <a:pt x="179" y="4960"/>
                  </a:cubicBezTo>
                  <a:cubicBezTo>
                    <a:pt x="84" y="3864"/>
                    <a:pt x="643" y="3067"/>
                    <a:pt x="977" y="2078"/>
                  </a:cubicBezTo>
                  <a:cubicBezTo>
                    <a:pt x="1203" y="1412"/>
                    <a:pt x="1310" y="709"/>
                    <a:pt x="1274" y="19"/>
                  </a:cubicBezTo>
                  <a:cubicBezTo>
                    <a:pt x="1274" y="7"/>
                    <a:pt x="1269" y="1"/>
                    <a:pt x="126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0" name="Google Shape;32440;p48"/>
            <p:cNvSpPr/>
            <p:nvPr/>
          </p:nvSpPr>
          <p:spPr>
            <a:xfrm>
              <a:off x="2077675" y="2608475"/>
              <a:ext cx="34200" cy="100125"/>
            </a:xfrm>
            <a:custGeom>
              <a:avLst/>
              <a:gdLst/>
              <a:ahLst/>
              <a:cxnLst/>
              <a:rect l="l" t="t" r="r" b="b"/>
              <a:pathLst>
                <a:path w="1368" h="4005" extrusionOk="0">
                  <a:moveTo>
                    <a:pt x="1368" y="1"/>
                  </a:moveTo>
                  <a:cubicBezTo>
                    <a:pt x="963" y="1323"/>
                    <a:pt x="832" y="2811"/>
                    <a:pt x="11" y="3978"/>
                  </a:cubicBezTo>
                  <a:cubicBezTo>
                    <a:pt x="1" y="3987"/>
                    <a:pt x="22" y="4005"/>
                    <a:pt x="37" y="4005"/>
                  </a:cubicBezTo>
                  <a:cubicBezTo>
                    <a:pt x="41" y="4005"/>
                    <a:pt x="44" y="4004"/>
                    <a:pt x="46" y="4001"/>
                  </a:cubicBezTo>
                  <a:cubicBezTo>
                    <a:pt x="487" y="3537"/>
                    <a:pt x="665" y="2906"/>
                    <a:pt x="820" y="2287"/>
                  </a:cubicBezTo>
                  <a:cubicBezTo>
                    <a:pt x="1011" y="1525"/>
                    <a:pt x="1225" y="775"/>
                    <a:pt x="136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1" name="Google Shape;32441;p48"/>
            <p:cNvSpPr/>
            <p:nvPr/>
          </p:nvSpPr>
          <p:spPr>
            <a:xfrm>
              <a:off x="2071825" y="2609525"/>
              <a:ext cx="25475" cy="88500"/>
            </a:xfrm>
            <a:custGeom>
              <a:avLst/>
              <a:gdLst/>
              <a:ahLst/>
              <a:cxnLst/>
              <a:rect l="l" t="t" r="r" b="b"/>
              <a:pathLst>
                <a:path w="1019" h="3540" extrusionOk="0">
                  <a:moveTo>
                    <a:pt x="965" y="1"/>
                  </a:moveTo>
                  <a:cubicBezTo>
                    <a:pt x="956" y="1"/>
                    <a:pt x="947" y="7"/>
                    <a:pt x="947" y="18"/>
                  </a:cubicBezTo>
                  <a:cubicBezTo>
                    <a:pt x="804" y="1257"/>
                    <a:pt x="423" y="2388"/>
                    <a:pt x="6" y="3531"/>
                  </a:cubicBezTo>
                  <a:cubicBezTo>
                    <a:pt x="483" y="2471"/>
                    <a:pt x="1018" y="1197"/>
                    <a:pt x="983" y="18"/>
                  </a:cubicBezTo>
                  <a:cubicBezTo>
                    <a:pt x="983" y="7"/>
                    <a:pt x="974" y="1"/>
                    <a:pt x="965" y="1"/>
                  </a:cubicBezTo>
                  <a:close/>
                  <a:moveTo>
                    <a:pt x="6" y="3531"/>
                  </a:moveTo>
                  <a:lnTo>
                    <a:pt x="6" y="3531"/>
                  </a:lnTo>
                  <a:cubicBezTo>
                    <a:pt x="0" y="3537"/>
                    <a:pt x="0" y="3540"/>
                    <a:pt x="2" y="3540"/>
                  </a:cubicBezTo>
                  <a:cubicBezTo>
                    <a:pt x="3" y="3540"/>
                    <a:pt x="6" y="3537"/>
                    <a:pt x="6" y="353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2" name="Google Shape;32442;p48"/>
            <p:cNvSpPr/>
            <p:nvPr/>
          </p:nvSpPr>
          <p:spPr>
            <a:xfrm>
              <a:off x="2065725" y="2598700"/>
              <a:ext cx="24725" cy="75300"/>
            </a:xfrm>
            <a:custGeom>
              <a:avLst/>
              <a:gdLst/>
              <a:ahLst/>
              <a:cxnLst/>
              <a:rect l="l" t="t" r="r" b="b"/>
              <a:pathLst>
                <a:path w="989" h="3012" extrusionOk="0">
                  <a:moveTo>
                    <a:pt x="968" y="0"/>
                  </a:moveTo>
                  <a:cubicBezTo>
                    <a:pt x="960" y="0"/>
                    <a:pt x="953" y="7"/>
                    <a:pt x="953" y="23"/>
                  </a:cubicBezTo>
                  <a:cubicBezTo>
                    <a:pt x="655" y="1035"/>
                    <a:pt x="369" y="2011"/>
                    <a:pt x="0" y="3011"/>
                  </a:cubicBezTo>
                  <a:lnTo>
                    <a:pt x="12" y="3011"/>
                  </a:lnTo>
                  <a:cubicBezTo>
                    <a:pt x="477" y="2106"/>
                    <a:pt x="846" y="1035"/>
                    <a:pt x="989" y="23"/>
                  </a:cubicBezTo>
                  <a:cubicBezTo>
                    <a:pt x="989" y="10"/>
                    <a:pt x="978" y="0"/>
                    <a:pt x="9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3" name="Google Shape;32443;p48"/>
            <p:cNvSpPr/>
            <p:nvPr/>
          </p:nvSpPr>
          <p:spPr>
            <a:xfrm>
              <a:off x="2055600" y="2590800"/>
              <a:ext cx="26525" cy="70400"/>
            </a:xfrm>
            <a:custGeom>
              <a:avLst/>
              <a:gdLst/>
              <a:ahLst/>
              <a:cxnLst/>
              <a:rect l="l" t="t" r="r" b="b"/>
              <a:pathLst>
                <a:path w="1061" h="2816" extrusionOk="0">
                  <a:moveTo>
                    <a:pt x="1041" y="1"/>
                  </a:moveTo>
                  <a:cubicBezTo>
                    <a:pt x="1038" y="1"/>
                    <a:pt x="1036" y="2"/>
                    <a:pt x="1036" y="5"/>
                  </a:cubicBezTo>
                  <a:cubicBezTo>
                    <a:pt x="703" y="946"/>
                    <a:pt x="382" y="1887"/>
                    <a:pt x="1" y="2803"/>
                  </a:cubicBezTo>
                  <a:cubicBezTo>
                    <a:pt x="1" y="2815"/>
                    <a:pt x="24" y="2815"/>
                    <a:pt x="24" y="2815"/>
                  </a:cubicBezTo>
                  <a:cubicBezTo>
                    <a:pt x="465" y="1946"/>
                    <a:pt x="834" y="970"/>
                    <a:pt x="1060" y="17"/>
                  </a:cubicBezTo>
                  <a:cubicBezTo>
                    <a:pt x="1060" y="9"/>
                    <a:pt x="1048" y="1"/>
                    <a:pt x="104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4" name="Google Shape;32444;p48"/>
            <p:cNvSpPr/>
            <p:nvPr/>
          </p:nvSpPr>
          <p:spPr>
            <a:xfrm>
              <a:off x="2113650" y="2673225"/>
              <a:ext cx="35450" cy="123325"/>
            </a:xfrm>
            <a:custGeom>
              <a:avLst/>
              <a:gdLst/>
              <a:ahLst/>
              <a:cxnLst/>
              <a:rect l="l" t="t" r="r" b="b"/>
              <a:pathLst>
                <a:path w="1418" h="4933" extrusionOk="0">
                  <a:moveTo>
                    <a:pt x="1048" y="1"/>
                  </a:moveTo>
                  <a:cubicBezTo>
                    <a:pt x="1042" y="1"/>
                    <a:pt x="1036" y="7"/>
                    <a:pt x="1036" y="18"/>
                  </a:cubicBezTo>
                  <a:cubicBezTo>
                    <a:pt x="1119" y="935"/>
                    <a:pt x="953" y="1745"/>
                    <a:pt x="691" y="2638"/>
                  </a:cubicBezTo>
                  <a:cubicBezTo>
                    <a:pt x="584" y="2995"/>
                    <a:pt x="477" y="3328"/>
                    <a:pt x="381" y="3686"/>
                  </a:cubicBezTo>
                  <a:cubicBezTo>
                    <a:pt x="322" y="3900"/>
                    <a:pt x="262" y="4090"/>
                    <a:pt x="203" y="4305"/>
                  </a:cubicBezTo>
                  <a:cubicBezTo>
                    <a:pt x="227" y="4495"/>
                    <a:pt x="167" y="4638"/>
                    <a:pt x="0" y="4721"/>
                  </a:cubicBezTo>
                  <a:cubicBezTo>
                    <a:pt x="24" y="4793"/>
                    <a:pt x="36" y="4864"/>
                    <a:pt x="48" y="4924"/>
                  </a:cubicBezTo>
                  <a:cubicBezTo>
                    <a:pt x="48" y="4930"/>
                    <a:pt x="57" y="4933"/>
                    <a:pt x="66" y="4933"/>
                  </a:cubicBezTo>
                  <a:cubicBezTo>
                    <a:pt x="75" y="4933"/>
                    <a:pt x="84" y="4930"/>
                    <a:pt x="84" y="4924"/>
                  </a:cubicBezTo>
                  <a:cubicBezTo>
                    <a:pt x="596" y="3435"/>
                    <a:pt x="1417" y="1602"/>
                    <a:pt x="1060" y="18"/>
                  </a:cubicBezTo>
                  <a:cubicBezTo>
                    <a:pt x="1060" y="7"/>
                    <a:pt x="1054" y="1"/>
                    <a:pt x="10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5" name="Google Shape;32445;p48"/>
            <p:cNvSpPr/>
            <p:nvPr/>
          </p:nvSpPr>
          <p:spPr>
            <a:xfrm>
              <a:off x="2134475" y="2642425"/>
              <a:ext cx="7175" cy="26475"/>
            </a:xfrm>
            <a:custGeom>
              <a:avLst/>
              <a:gdLst/>
              <a:ahLst/>
              <a:cxnLst/>
              <a:rect l="l" t="t" r="r" b="b"/>
              <a:pathLst>
                <a:path w="287" h="1059" extrusionOk="0">
                  <a:moveTo>
                    <a:pt x="275" y="0"/>
                  </a:moveTo>
                  <a:cubicBezTo>
                    <a:pt x="48" y="298"/>
                    <a:pt x="1" y="715"/>
                    <a:pt x="179" y="1048"/>
                  </a:cubicBezTo>
                  <a:cubicBezTo>
                    <a:pt x="187" y="1055"/>
                    <a:pt x="193" y="1058"/>
                    <a:pt x="198" y="1058"/>
                  </a:cubicBezTo>
                  <a:cubicBezTo>
                    <a:pt x="209" y="1058"/>
                    <a:pt x="215" y="1044"/>
                    <a:pt x="215" y="1036"/>
                  </a:cubicBezTo>
                  <a:cubicBezTo>
                    <a:pt x="96" y="679"/>
                    <a:pt x="108" y="334"/>
                    <a:pt x="286" y="12"/>
                  </a:cubicBezTo>
                  <a:cubicBezTo>
                    <a:pt x="286" y="0"/>
                    <a:pt x="275" y="0"/>
                    <a:pt x="2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6" name="Google Shape;32446;p48"/>
            <p:cNvSpPr/>
            <p:nvPr/>
          </p:nvSpPr>
          <p:spPr>
            <a:xfrm>
              <a:off x="2124950" y="2658000"/>
              <a:ext cx="37400" cy="162225"/>
            </a:xfrm>
            <a:custGeom>
              <a:avLst/>
              <a:gdLst/>
              <a:ahLst/>
              <a:cxnLst/>
              <a:rect l="l" t="t" r="r" b="b"/>
              <a:pathLst>
                <a:path w="1496" h="6489" extrusionOk="0">
                  <a:moveTo>
                    <a:pt x="1490" y="0"/>
                  </a:moveTo>
                  <a:cubicBezTo>
                    <a:pt x="1487" y="0"/>
                    <a:pt x="1482" y="3"/>
                    <a:pt x="1477" y="8"/>
                  </a:cubicBezTo>
                  <a:cubicBezTo>
                    <a:pt x="1037" y="1235"/>
                    <a:pt x="1358" y="2366"/>
                    <a:pt x="1132" y="3604"/>
                  </a:cubicBezTo>
                  <a:cubicBezTo>
                    <a:pt x="965" y="4461"/>
                    <a:pt x="1" y="5604"/>
                    <a:pt x="251" y="6473"/>
                  </a:cubicBezTo>
                  <a:cubicBezTo>
                    <a:pt x="256" y="6483"/>
                    <a:pt x="267" y="6489"/>
                    <a:pt x="277" y="6489"/>
                  </a:cubicBezTo>
                  <a:cubicBezTo>
                    <a:pt x="292" y="6489"/>
                    <a:pt x="305" y="6477"/>
                    <a:pt x="298" y="6450"/>
                  </a:cubicBezTo>
                  <a:cubicBezTo>
                    <a:pt x="132" y="5533"/>
                    <a:pt x="1096" y="4390"/>
                    <a:pt x="1239" y="3449"/>
                  </a:cubicBezTo>
                  <a:cubicBezTo>
                    <a:pt x="1418" y="2282"/>
                    <a:pt x="1179" y="1199"/>
                    <a:pt x="1489" y="20"/>
                  </a:cubicBezTo>
                  <a:cubicBezTo>
                    <a:pt x="1496" y="6"/>
                    <a:pt x="1495" y="0"/>
                    <a:pt x="14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7" name="Google Shape;32447;p48"/>
            <p:cNvSpPr/>
            <p:nvPr/>
          </p:nvSpPr>
          <p:spPr>
            <a:xfrm>
              <a:off x="2135375" y="2675325"/>
              <a:ext cx="43775" cy="158425"/>
            </a:xfrm>
            <a:custGeom>
              <a:avLst/>
              <a:gdLst/>
              <a:ahLst/>
              <a:cxnLst/>
              <a:rect l="l" t="t" r="r" b="b"/>
              <a:pathLst>
                <a:path w="1751" h="6337" extrusionOk="0">
                  <a:moveTo>
                    <a:pt x="1692" y="1"/>
                  </a:moveTo>
                  <a:cubicBezTo>
                    <a:pt x="1687" y="1"/>
                    <a:pt x="1683" y="2"/>
                    <a:pt x="1679" y="6"/>
                  </a:cubicBezTo>
                  <a:cubicBezTo>
                    <a:pt x="1096" y="1077"/>
                    <a:pt x="1679" y="2351"/>
                    <a:pt x="1251" y="3482"/>
                  </a:cubicBezTo>
                  <a:cubicBezTo>
                    <a:pt x="858" y="4471"/>
                    <a:pt x="0" y="5209"/>
                    <a:pt x="60" y="6328"/>
                  </a:cubicBezTo>
                  <a:cubicBezTo>
                    <a:pt x="227" y="5149"/>
                    <a:pt x="1084" y="4364"/>
                    <a:pt x="1429" y="3268"/>
                  </a:cubicBezTo>
                  <a:cubicBezTo>
                    <a:pt x="1751" y="2197"/>
                    <a:pt x="1322" y="1089"/>
                    <a:pt x="1715" y="18"/>
                  </a:cubicBezTo>
                  <a:cubicBezTo>
                    <a:pt x="1715" y="9"/>
                    <a:pt x="1703" y="1"/>
                    <a:pt x="1692" y="1"/>
                  </a:cubicBezTo>
                  <a:close/>
                  <a:moveTo>
                    <a:pt x="60" y="6328"/>
                  </a:moveTo>
                  <a:cubicBezTo>
                    <a:pt x="54" y="6334"/>
                    <a:pt x="54" y="6337"/>
                    <a:pt x="56" y="6337"/>
                  </a:cubicBezTo>
                  <a:cubicBezTo>
                    <a:pt x="57" y="6337"/>
                    <a:pt x="60" y="6334"/>
                    <a:pt x="60" y="6328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8" name="Google Shape;32448;p48"/>
            <p:cNvSpPr/>
            <p:nvPr/>
          </p:nvSpPr>
          <p:spPr>
            <a:xfrm>
              <a:off x="2174675" y="2664900"/>
              <a:ext cx="13800" cy="28975"/>
            </a:xfrm>
            <a:custGeom>
              <a:avLst/>
              <a:gdLst/>
              <a:ahLst/>
              <a:cxnLst/>
              <a:rect l="l" t="t" r="r" b="b"/>
              <a:pathLst>
                <a:path w="552" h="1159" extrusionOk="0">
                  <a:moveTo>
                    <a:pt x="541" y="1"/>
                  </a:moveTo>
                  <a:cubicBezTo>
                    <a:pt x="538" y="1"/>
                    <a:pt x="536" y="2"/>
                    <a:pt x="536" y="6"/>
                  </a:cubicBezTo>
                  <a:cubicBezTo>
                    <a:pt x="552" y="6"/>
                    <a:pt x="546" y="1"/>
                    <a:pt x="541" y="1"/>
                  </a:cubicBezTo>
                  <a:close/>
                  <a:moveTo>
                    <a:pt x="536" y="6"/>
                  </a:moveTo>
                  <a:lnTo>
                    <a:pt x="536" y="6"/>
                  </a:lnTo>
                  <a:cubicBezTo>
                    <a:pt x="262" y="256"/>
                    <a:pt x="0" y="768"/>
                    <a:pt x="60" y="1149"/>
                  </a:cubicBezTo>
                  <a:cubicBezTo>
                    <a:pt x="60" y="1155"/>
                    <a:pt x="69" y="1158"/>
                    <a:pt x="77" y="1158"/>
                  </a:cubicBezTo>
                  <a:cubicBezTo>
                    <a:pt x="86" y="1158"/>
                    <a:pt x="95" y="1155"/>
                    <a:pt x="95" y="1149"/>
                  </a:cubicBezTo>
                  <a:cubicBezTo>
                    <a:pt x="155" y="959"/>
                    <a:pt x="155" y="756"/>
                    <a:pt x="226" y="566"/>
                  </a:cubicBezTo>
                  <a:cubicBezTo>
                    <a:pt x="298" y="363"/>
                    <a:pt x="417" y="197"/>
                    <a:pt x="53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9" name="Google Shape;32449;p48"/>
            <p:cNvSpPr/>
            <p:nvPr/>
          </p:nvSpPr>
          <p:spPr>
            <a:xfrm>
              <a:off x="2182100" y="2666500"/>
              <a:ext cx="8850" cy="22300"/>
            </a:xfrm>
            <a:custGeom>
              <a:avLst/>
              <a:gdLst/>
              <a:ahLst/>
              <a:cxnLst/>
              <a:rect l="l" t="t" r="r" b="b"/>
              <a:pathLst>
                <a:path w="354" h="892" extrusionOk="0">
                  <a:moveTo>
                    <a:pt x="338" y="1"/>
                  </a:moveTo>
                  <a:cubicBezTo>
                    <a:pt x="333" y="1"/>
                    <a:pt x="327" y="4"/>
                    <a:pt x="322" y="14"/>
                  </a:cubicBezTo>
                  <a:cubicBezTo>
                    <a:pt x="239" y="145"/>
                    <a:pt x="179" y="299"/>
                    <a:pt x="120" y="466"/>
                  </a:cubicBezTo>
                  <a:cubicBezTo>
                    <a:pt x="84" y="597"/>
                    <a:pt x="1" y="740"/>
                    <a:pt x="25" y="883"/>
                  </a:cubicBezTo>
                  <a:cubicBezTo>
                    <a:pt x="25" y="889"/>
                    <a:pt x="28" y="892"/>
                    <a:pt x="32" y="892"/>
                  </a:cubicBezTo>
                  <a:cubicBezTo>
                    <a:pt x="36" y="892"/>
                    <a:pt x="42" y="889"/>
                    <a:pt x="48" y="883"/>
                  </a:cubicBezTo>
                  <a:cubicBezTo>
                    <a:pt x="120" y="776"/>
                    <a:pt x="144" y="597"/>
                    <a:pt x="179" y="478"/>
                  </a:cubicBezTo>
                  <a:cubicBezTo>
                    <a:pt x="227" y="323"/>
                    <a:pt x="286" y="180"/>
                    <a:pt x="346" y="25"/>
                  </a:cubicBezTo>
                  <a:cubicBezTo>
                    <a:pt x="353" y="11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0" name="Google Shape;32450;p48"/>
            <p:cNvSpPr/>
            <p:nvPr/>
          </p:nvSpPr>
          <p:spPr>
            <a:xfrm>
              <a:off x="2187175" y="2663850"/>
              <a:ext cx="9850" cy="23350"/>
            </a:xfrm>
            <a:custGeom>
              <a:avLst/>
              <a:gdLst/>
              <a:ahLst/>
              <a:cxnLst/>
              <a:rect l="l" t="t" r="r" b="b"/>
              <a:pathLst>
                <a:path w="394" h="934" extrusionOk="0">
                  <a:moveTo>
                    <a:pt x="373" y="0"/>
                  </a:moveTo>
                  <a:cubicBezTo>
                    <a:pt x="367" y="0"/>
                    <a:pt x="362" y="4"/>
                    <a:pt x="357" y="12"/>
                  </a:cubicBezTo>
                  <a:cubicBezTo>
                    <a:pt x="274" y="167"/>
                    <a:pt x="203" y="334"/>
                    <a:pt x="143" y="477"/>
                  </a:cubicBezTo>
                  <a:cubicBezTo>
                    <a:pt x="83" y="608"/>
                    <a:pt x="12" y="763"/>
                    <a:pt x="0" y="905"/>
                  </a:cubicBezTo>
                  <a:cubicBezTo>
                    <a:pt x="0" y="923"/>
                    <a:pt x="13" y="934"/>
                    <a:pt x="24" y="934"/>
                  </a:cubicBezTo>
                  <a:cubicBezTo>
                    <a:pt x="29" y="934"/>
                    <a:pt x="33" y="932"/>
                    <a:pt x="36" y="929"/>
                  </a:cubicBezTo>
                  <a:cubicBezTo>
                    <a:pt x="131" y="810"/>
                    <a:pt x="179" y="643"/>
                    <a:pt x="238" y="512"/>
                  </a:cubicBezTo>
                  <a:cubicBezTo>
                    <a:pt x="286" y="346"/>
                    <a:pt x="345" y="191"/>
                    <a:pt x="393" y="36"/>
                  </a:cubicBezTo>
                  <a:cubicBezTo>
                    <a:pt x="393" y="13"/>
                    <a:pt x="383" y="0"/>
                    <a:pt x="37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1" name="Google Shape;32451;p48"/>
            <p:cNvSpPr/>
            <p:nvPr/>
          </p:nvSpPr>
          <p:spPr>
            <a:xfrm>
              <a:off x="2153950" y="2676950"/>
              <a:ext cx="57350" cy="180775"/>
            </a:xfrm>
            <a:custGeom>
              <a:avLst/>
              <a:gdLst/>
              <a:ahLst/>
              <a:cxnLst/>
              <a:rect l="l" t="t" r="r" b="b"/>
              <a:pathLst>
                <a:path w="2294" h="7231" extrusionOk="0">
                  <a:moveTo>
                    <a:pt x="2294" y="0"/>
                  </a:moveTo>
                  <a:cubicBezTo>
                    <a:pt x="1710" y="1239"/>
                    <a:pt x="1698" y="2620"/>
                    <a:pt x="1234" y="3894"/>
                  </a:cubicBezTo>
                  <a:cubicBezTo>
                    <a:pt x="829" y="5013"/>
                    <a:pt x="210" y="6013"/>
                    <a:pt x="8" y="7192"/>
                  </a:cubicBezTo>
                  <a:cubicBezTo>
                    <a:pt x="0" y="7213"/>
                    <a:pt x="32" y="7230"/>
                    <a:pt x="58" y="7230"/>
                  </a:cubicBezTo>
                  <a:cubicBezTo>
                    <a:pt x="76" y="7230"/>
                    <a:pt x="91" y="7223"/>
                    <a:pt x="91" y="7204"/>
                  </a:cubicBezTo>
                  <a:cubicBezTo>
                    <a:pt x="329" y="5918"/>
                    <a:pt x="1020" y="4846"/>
                    <a:pt x="1401" y="3632"/>
                  </a:cubicBezTo>
                  <a:cubicBezTo>
                    <a:pt x="1782" y="2429"/>
                    <a:pt x="1817" y="1155"/>
                    <a:pt x="22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2" name="Google Shape;32452;p48"/>
            <p:cNvSpPr/>
            <p:nvPr/>
          </p:nvSpPr>
          <p:spPr>
            <a:xfrm>
              <a:off x="2161375" y="2741125"/>
              <a:ext cx="57875" cy="130825"/>
            </a:xfrm>
            <a:custGeom>
              <a:avLst/>
              <a:gdLst/>
              <a:ahLst/>
              <a:cxnLst/>
              <a:rect l="l" t="t" r="r" b="b"/>
              <a:pathLst>
                <a:path w="2315" h="5233" extrusionOk="0">
                  <a:moveTo>
                    <a:pt x="2290" y="0"/>
                  </a:moveTo>
                  <a:cubicBezTo>
                    <a:pt x="2284" y="0"/>
                    <a:pt x="2277" y="2"/>
                    <a:pt x="2270" y="5"/>
                  </a:cubicBezTo>
                  <a:cubicBezTo>
                    <a:pt x="1699" y="815"/>
                    <a:pt x="1711" y="1862"/>
                    <a:pt x="1199" y="2720"/>
                  </a:cubicBezTo>
                  <a:cubicBezTo>
                    <a:pt x="711" y="3565"/>
                    <a:pt x="223" y="4232"/>
                    <a:pt x="8" y="5196"/>
                  </a:cubicBezTo>
                  <a:cubicBezTo>
                    <a:pt x="1" y="5219"/>
                    <a:pt x="18" y="5232"/>
                    <a:pt x="31" y="5232"/>
                  </a:cubicBezTo>
                  <a:cubicBezTo>
                    <a:pt x="38" y="5232"/>
                    <a:pt x="44" y="5228"/>
                    <a:pt x="44" y="5220"/>
                  </a:cubicBezTo>
                  <a:cubicBezTo>
                    <a:pt x="330" y="4172"/>
                    <a:pt x="949" y="3446"/>
                    <a:pt x="1425" y="2505"/>
                  </a:cubicBezTo>
                  <a:cubicBezTo>
                    <a:pt x="1830" y="1720"/>
                    <a:pt x="1889" y="815"/>
                    <a:pt x="2306" y="17"/>
                  </a:cubicBezTo>
                  <a:cubicBezTo>
                    <a:pt x="2315" y="9"/>
                    <a:pt x="2305" y="0"/>
                    <a:pt x="229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3" name="Google Shape;32453;p48"/>
            <p:cNvSpPr/>
            <p:nvPr/>
          </p:nvSpPr>
          <p:spPr>
            <a:xfrm>
              <a:off x="2220800" y="2680400"/>
              <a:ext cx="20575" cy="54125"/>
            </a:xfrm>
            <a:custGeom>
              <a:avLst/>
              <a:gdLst/>
              <a:ahLst/>
              <a:cxnLst/>
              <a:rect l="l" t="t" r="r" b="b"/>
              <a:pathLst>
                <a:path w="823" h="2165" extrusionOk="0">
                  <a:moveTo>
                    <a:pt x="808" y="1"/>
                  </a:moveTo>
                  <a:cubicBezTo>
                    <a:pt x="805" y="1"/>
                    <a:pt x="801" y="2"/>
                    <a:pt x="798" y="5"/>
                  </a:cubicBezTo>
                  <a:cubicBezTo>
                    <a:pt x="465" y="660"/>
                    <a:pt x="179" y="1422"/>
                    <a:pt x="1" y="2136"/>
                  </a:cubicBezTo>
                  <a:cubicBezTo>
                    <a:pt x="1" y="2156"/>
                    <a:pt x="8" y="2165"/>
                    <a:pt x="16" y="2165"/>
                  </a:cubicBezTo>
                  <a:cubicBezTo>
                    <a:pt x="23" y="2165"/>
                    <a:pt x="31" y="2159"/>
                    <a:pt x="36" y="2148"/>
                  </a:cubicBezTo>
                  <a:cubicBezTo>
                    <a:pt x="179" y="1815"/>
                    <a:pt x="286" y="1434"/>
                    <a:pt x="417" y="1077"/>
                  </a:cubicBezTo>
                  <a:cubicBezTo>
                    <a:pt x="560" y="720"/>
                    <a:pt x="703" y="386"/>
                    <a:pt x="822" y="29"/>
                  </a:cubicBezTo>
                  <a:cubicBezTo>
                    <a:pt x="822" y="12"/>
                    <a:pt x="816" y="1"/>
                    <a:pt x="8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4" name="Google Shape;32454;p48"/>
            <p:cNvSpPr/>
            <p:nvPr/>
          </p:nvSpPr>
          <p:spPr>
            <a:xfrm>
              <a:off x="2233975" y="2677125"/>
              <a:ext cx="19200" cy="28975"/>
            </a:xfrm>
            <a:custGeom>
              <a:avLst/>
              <a:gdLst/>
              <a:ahLst/>
              <a:cxnLst/>
              <a:rect l="l" t="t" r="r" b="b"/>
              <a:pathLst>
                <a:path w="768" h="1159" extrusionOk="0">
                  <a:moveTo>
                    <a:pt x="757" y="0"/>
                  </a:moveTo>
                  <a:cubicBezTo>
                    <a:pt x="754" y="0"/>
                    <a:pt x="751" y="2"/>
                    <a:pt x="748" y="5"/>
                  </a:cubicBezTo>
                  <a:cubicBezTo>
                    <a:pt x="462" y="339"/>
                    <a:pt x="200" y="732"/>
                    <a:pt x="9" y="1124"/>
                  </a:cubicBezTo>
                  <a:cubicBezTo>
                    <a:pt x="1" y="1141"/>
                    <a:pt x="22" y="1158"/>
                    <a:pt x="40" y="1158"/>
                  </a:cubicBezTo>
                  <a:cubicBezTo>
                    <a:pt x="47" y="1158"/>
                    <a:pt x="53" y="1155"/>
                    <a:pt x="57" y="1148"/>
                  </a:cubicBezTo>
                  <a:cubicBezTo>
                    <a:pt x="307" y="815"/>
                    <a:pt x="581" y="410"/>
                    <a:pt x="759" y="17"/>
                  </a:cubicBezTo>
                  <a:cubicBezTo>
                    <a:pt x="768" y="9"/>
                    <a:pt x="764" y="0"/>
                    <a:pt x="75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5" name="Google Shape;32455;p48"/>
            <p:cNvSpPr/>
            <p:nvPr/>
          </p:nvSpPr>
          <p:spPr>
            <a:xfrm>
              <a:off x="2240150" y="2681325"/>
              <a:ext cx="14250" cy="24775"/>
            </a:xfrm>
            <a:custGeom>
              <a:avLst/>
              <a:gdLst/>
              <a:ahLst/>
              <a:cxnLst/>
              <a:rect l="l" t="t" r="r" b="b"/>
              <a:pathLst>
                <a:path w="570" h="991" extrusionOk="0">
                  <a:moveTo>
                    <a:pt x="533" y="1"/>
                  </a:moveTo>
                  <a:cubicBezTo>
                    <a:pt x="530" y="1"/>
                    <a:pt x="527" y="2"/>
                    <a:pt x="524" y="4"/>
                  </a:cubicBezTo>
                  <a:cubicBezTo>
                    <a:pt x="286" y="254"/>
                    <a:pt x="48" y="623"/>
                    <a:pt x="0" y="968"/>
                  </a:cubicBezTo>
                  <a:cubicBezTo>
                    <a:pt x="0" y="977"/>
                    <a:pt x="17" y="990"/>
                    <a:pt x="28" y="990"/>
                  </a:cubicBezTo>
                  <a:cubicBezTo>
                    <a:pt x="33" y="990"/>
                    <a:pt x="36" y="988"/>
                    <a:pt x="36" y="980"/>
                  </a:cubicBezTo>
                  <a:cubicBezTo>
                    <a:pt x="120" y="837"/>
                    <a:pt x="167" y="683"/>
                    <a:pt x="239" y="540"/>
                  </a:cubicBezTo>
                  <a:cubicBezTo>
                    <a:pt x="334" y="361"/>
                    <a:pt x="441" y="194"/>
                    <a:pt x="560" y="28"/>
                  </a:cubicBezTo>
                  <a:cubicBezTo>
                    <a:pt x="570" y="18"/>
                    <a:pt x="548" y="1"/>
                    <a:pt x="53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6" name="Google Shape;32456;p48"/>
            <p:cNvSpPr/>
            <p:nvPr/>
          </p:nvSpPr>
          <p:spPr>
            <a:xfrm>
              <a:off x="2172750" y="2680700"/>
              <a:ext cx="83800" cy="202150"/>
            </a:xfrm>
            <a:custGeom>
              <a:avLst/>
              <a:gdLst/>
              <a:ahLst/>
              <a:cxnLst/>
              <a:rect l="l" t="t" r="r" b="b"/>
              <a:pathLst>
                <a:path w="3352" h="8086" extrusionOk="0">
                  <a:moveTo>
                    <a:pt x="3344" y="0"/>
                  </a:moveTo>
                  <a:cubicBezTo>
                    <a:pt x="3342" y="0"/>
                    <a:pt x="3339" y="6"/>
                    <a:pt x="3339" y="17"/>
                  </a:cubicBezTo>
                  <a:cubicBezTo>
                    <a:pt x="2923" y="1446"/>
                    <a:pt x="2518" y="2851"/>
                    <a:pt x="1923" y="4220"/>
                  </a:cubicBezTo>
                  <a:cubicBezTo>
                    <a:pt x="1363" y="5518"/>
                    <a:pt x="601" y="6720"/>
                    <a:pt x="18" y="8018"/>
                  </a:cubicBezTo>
                  <a:cubicBezTo>
                    <a:pt x="1" y="8052"/>
                    <a:pt x="37" y="8085"/>
                    <a:pt x="73" y="8085"/>
                  </a:cubicBezTo>
                  <a:cubicBezTo>
                    <a:pt x="88" y="8085"/>
                    <a:pt x="102" y="8080"/>
                    <a:pt x="113" y="8066"/>
                  </a:cubicBezTo>
                  <a:cubicBezTo>
                    <a:pt x="1553" y="5637"/>
                    <a:pt x="2863" y="2803"/>
                    <a:pt x="3351" y="29"/>
                  </a:cubicBezTo>
                  <a:cubicBezTo>
                    <a:pt x="3351" y="9"/>
                    <a:pt x="3348" y="0"/>
                    <a:pt x="334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7" name="Google Shape;32457;p48"/>
            <p:cNvSpPr/>
            <p:nvPr/>
          </p:nvSpPr>
          <p:spPr>
            <a:xfrm>
              <a:off x="2188650" y="2819050"/>
              <a:ext cx="41100" cy="80475"/>
            </a:xfrm>
            <a:custGeom>
              <a:avLst/>
              <a:gdLst/>
              <a:ahLst/>
              <a:cxnLst/>
              <a:rect l="l" t="t" r="r" b="b"/>
              <a:pathLst>
                <a:path w="1644" h="3219" extrusionOk="0">
                  <a:moveTo>
                    <a:pt x="1624" y="0"/>
                  </a:moveTo>
                  <a:cubicBezTo>
                    <a:pt x="1618" y="0"/>
                    <a:pt x="1612" y="3"/>
                    <a:pt x="1608" y="8"/>
                  </a:cubicBezTo>
                  <a:cubicBezTo>
                    <a:pt x="1096" y="1067"/>
                    <a:pt x="263" y="2020"/>
                    <a:pt x="1" y="3198"/>
                  </a:cubicBezTo>
                  <a:cubicBezTo>
                    <a:pt x="1" y="3212"/>
                    <a:pt x="9" y="3218"/>
                    <a:pt x="16" y="3218"/>
                  </a:cubicBezTo>
                  <a:cubicBezTo>
                    <a:pt x="20" y="3218"/>
                    <a:pt x="24" y="3215"/>
                    <a:pt x="24" y="3210"/>
                  </a:cubicBezTo>
                  <a:cubicBezTo>
                    <a:pt x="358" y="2615"/>
                    <a:pt x="584" y="1984"/>
                    <a:pt x="929" y="1401"/>
                  </a:cubicBezTo>
                  <a:cubicBezTo>
                    <a:pt x="1191" y="948"/>
                    <a:pt x="1560" y="543"/>
                    <a:pt x="1644" y="31"/>
                  </a:cubicBezTo>
                  <a:cubicBezTo>
                    <a:pt x="1644" y="9"/>
                    <a:pt x="1634" y="0"/>
                    <a:pt x="16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8" name="Google Shape;32458;p48"/>
            <p:cNvSpPr/>
            <p:nvPr/>
          </p:nvSpPr>
          <p:spPr>
            <a:xfrm>
              <a:off x="2230500" y="2703350"/>
              <a:ext cx="49475" cy="111375"/>
            </a:xfrm>
            <a:custGeom>
              <a:avLst/>
              <a:gdLst/>
              <a:ahLst/>
              <a:cxnLst/>
              <a:rect l="l" t="t" r="r" b="b"/>
              <a:pathLst>
                <a:path w="1979" h="4455" extrusionOk="0">
                  <a:moveTo>
                    <a:pt x="1940" y="1"/>
                  </a:moveTo>
                  <a:cubicBezTo>
                    <a:pt x="1933" y="1"/>
                    <a:pt x="1926" y="5"/>
                    <a:pt x="1922" y="16"/>
                  </a:cubicBezTo>
                  <a:cubicBezTo>
                    <a:pt x="1565" y="635"/>
                    <a:pt x="1327" y="1302"/>
                    <a:pt x="1125" y="1980"/>
                  </a:cubicBezTo>
                  <a:cubicBezTo>
                    <a:pt x="839" y="2838"/>
                    <a:pt x="470" y="3635"/>
                    <a:pt x="17" y="4421"/>
                  </a:cubicBezTo>
                  <a:cubicBezTo>
                    <a:pt x="1" y="4438"/>
                    <a:pt x="7" y="4455"/>
                    <a:pt x="17" y="4455"/>
                  </a:cubicBezTo>
                  <a:cubicBezTo>
                    <a:pt x="21" y="4455"/>
                    <a:pt x="26" y="4452"/>
                    <a:pt x="29" y="4445"/>
                  </a:cubicBezTo>
                  <a:cubicBezTo>
                    <a:pt x="910" y="3076"/>
                    <a:pt x="1220" y="1468"/>
                    <a:pt x="1970" y="40"/>
                  </a:cubicBezTo>
                  <a:cubicBezTo>
                    <a:pt x="1978" y="23"/>
                    <a:pt x="1958" y="1"/>
                    <a:pt x="19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9" name="Google Shape;32459;p48"/>
            <p:cNvSpPr/>
            <p:nvPr/>
          </p:nvSpPr>
          <p:spPr>
            <a:xfrm>
              <a:off x="2204525" y="2747200"/>
              <a:ext cx="96075" cy="179925"/>
            </a:xfrm>
            <a:custGeom>
              <a:avLst/>
              <a:gdLst/>
              <a:ahLst/>
              <a:cxnLst/>
              <a:rect l="l" t="t" r="r" b="b"/>
              <a:pathLst>
                <a:path w="3843" h="7197" extrusionOk="0">
                  <a:moveTo>
                    <a:pt x="3819" y="0"/>
                  </a:moveTo>
                  <a:cubicBezTo>
                    <a:pt x="2318" y="2215"/>
                    <a:pt x="1009" y="4656"/>
                    <a:pt x="9" y="7144"/>
                  </a:cubicBezTo>
                  <a:cubicBezTo>
                    <a:pt x="1" y="7176"/>
                    <a:pt x="24" y="7197"/>
                    <a:pt x="48" y="7197"/>
                  </a:cubicBezTo>
                  <a:cubicBezTo>
                    <a:pt x="60" y="7197"/>
                    <a:pt x="72" y="7192"/>
                    <a:pt x="80" y="7180"/>
                  </a:cubicBezTo>
                  <a:cubicBezTo>
                    <a:pt x="1247" y="4739"/>
                    <a:pt x="2485" y="2370"/>
                    <a:pt x="3842" y="12"/>
                  </a:cubicBezTo>
                  <a:cubicBezTo>
                    <a:pt x="3842" y="12"/>
                    <a:pt x="3842" y="0"/>
                    <a:pt x="38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0" name="Google Shape;32460;p48"/>
            <p:cNvSpPr/>
            <p:nvPr/>
          </p:nvSpPr>
          <p:spPr>
            <a:xfrm>
              <a:off x="2254225" y="2744225"/>
              <a:ext cx="55300" cy="92850"/>
            </a:xfrm>
            <a:custGeom>
              <a:avLst/>
              <a:gdLst/>
              <a:ahLst/>
              <a:cxnLst/>
              <a:rect l="l" t="t" r="r" b="b"/>
              <a:pathLst>
                <a:path w="2212" h="3714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271" y="1131"/>
                    <a:pt x="866" y="2512"/>
                    <a:pt x="9" y="3691"/>
                  </a:cubicBezTo>
                  <a:cubicBezTo>
                    <a:pt x="1" y="3699"/>
                    <a:pt x="10" y="3713"/>
                    <a:pt x="16" y="3713"/>
                  </a:cubicBezTo>
                  <a:cubicBezTo>
                    <a:pt x="19" y="3713"/>
                    <a:pt x="21" y="3710"/>
                    <a:pt x="21" y="3703"/>
                  </a:cubicBezTo>
                  <a:cubicBezTo>
                    <a:pt x="438" y="3239"/>
                    <a:pt x="676" y="2691"/>
                    <a:pt x="950" y="2131"/>
                  </a:cubicBezTo>
                  <a:cubicBezTo>
                    <a:pt x="1307" y="1369"/>
                    <a:pt x="1723" y="691"/>
                    <a:pt x="22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1" name="Google Shape;32461;p48"/>
            <p:cNvSpPr/>
            <p:nvPr/>
          </p:nvSpPr>
          <p:spPr>
            <a:xfrm>
              <a:off x="2216575" y="2776575"/>
              <a:ext cx="111350" cy="187875"/>
            </a:xfrm>
            <a:custGeom>
              <a:avLst/>
              <a:gdLst/>
              <a:ahLst/>
              <a:cxnLst/>
              <a:rect l="l" t="t" r="r" b="b"/>
              <a:pathLst>
                <a:path w="4454" h="7515" extrusionOk="0">
                  <a:moveTo>
                    <a:pt x="4428" y="1"/>
                  </a:moveTo>
                  <a:cubicBezTo>
                    <a:pt x="4425" y="1"/>
                    <a:pt x="4422" y="2"/>
                    <a:pt x="4420" y="4"/>
                  </a:cubicBezTo>
                  <a:cubicBezTo>
                    <a:pt x="3908" y="552"/>
                    <a:pt x="3682" y="1266"/>
                    <a:pt x="3265" y="1873"/>
                  </a:cubicBezTo>
                  <a:cubicBezTo>
                    <a:pt x="2872" y="2457"/>
                    <a:pt x="2372" y="2957"/>
                    <a:pt x="2015" y="3552"/>
                  </a:cubicBezTo>
                  <a:cubicBezTo>
                    <a:pt x="1265" y="4826"/>
                    <a:pt x="860" y="6231"/>
                    <a:pt x="27" y="7457"/>
                  </a:cubicBezTo>
                  <a:cubicBezTo>
                    <a:pt x="1" y="7492"/>
                    <a:pt x="19" y="7514"/>
                    <a:pt x="35" y="7514"/>
                  </a:cubicBezTo>
                  <a:cubicBezTo>
                    <a:pt x="42" y="7514"/>
                    <a:pt x="47" y="7511"/>
                    <a:pt x="50" y="7505"/>
                  </a:cubicBezTo>
                  <a:cubicBezTo>
                    <a:pt x="979" y="6421"/>
                    <a:pt x="1336" y="5005"/>
                    <a:pt x="2015" y="3766"/>
                  </a:cubicBezTo>
                  <a:cubicBezTo>
                    <a:pt x="2396" y="3100"/>
                    <a:pt x="2896" y="2540"/>
                    <a:pt x="3313" y="1921"/>
                  </a:cubicBezTo>
                  <a:cubicBezTo>
                    <a:pt x="3730" y="1314"/>
                    <a:pt x="3980" y="611"/>
                    <a:pt x="4444" y="28"/>
                  </a:cubicBezTo>
                  <a:cubicBezTo>
                    <a:pt x="4454" y="18"/>
                    <a:pt x="4440" y="1"/>
                    <a:pt x="442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2" name="Google Shape;32462;p48"/>
            <p:cNvSpPr/>
            <p:nvPr/>
          </p:nvSpPr>
          <p:spPr>
            <a:xfrm>
              <a:off x="2231225" y="2908100"/>
              <a:ext cx="43100" cy="75575"/>
            </a:xfrm>
            <a:custGeom>
              <a:avLst/>
              <a:gdLst/>
              <a:ahLst/>
              <a:cxnLst/>
              <a:rect l="l" t="t" r="r" b="b"/>
              <a:pathLst>
                <a:path w="1724" h="3023" extrusionOk="0">
                  <a:moveTo>
                    <a:pt x="1707" y="1"/>
                  </a:moveTo>
                  <a:cubicBezTo>
                    <a:pt x="1705" y="1"/>
                    <a:pt x="1703" y="2"/>
                    <a:pt x="1703" y="6"/>
                  </a:cubicBezTo>
                  <a:cubicBezTo>
                    <a:pt x="1310" y="387"/>
                    <a:pt x="1119" y="887"/>
                    <a:pt x="905" y="1363"/>
                  </a:cubicBezTo>
                  <a:cubicBezTo>
                    <a:pt x="774" y="1696"/>
                    <a:pt x="631" y="2018"/>
                    <a:pt x="417" y="2303"/>
                  </a:cubicBezTo>
                  <a:cubicBezTo>
                    <a:pt x="238" y="2542"/>
                    <a:pt x="60" y="2708"/>
                    <a:pt x="0" y="3006"/>
                  </a:cubicBezTo>
                  <a:cubicBezTo>
                    <a:pt x="0" y="3014"/>
                    <a:pt x="6" y="3023"/>
                    <a:pt x="10" y="3023"/>
                  </a:cubicBezTo>
                  <a:cubicBezTo>
                    <a:pt x="11" y="3023"/>
                    <a:pt x="12" y="3021"/>
                    <a:pt x="12" y="3018"/>
                  </a:cubicBezTo>
                  <a:cubicBezTo>
                    <a:pt x="215" y="2506"/>
                    <a:pt x="655" y="2137"/>
                    <a:pt x="893" y="1637"/>
                  </a:cubicBezTo>
                  <a:cubicBezTo>
                    <a:pt x="1167" y="1077"/>
                    <a:pt x="1358" y="529"/>
                    <a:pt x="1715" y="29"/>
                  </a:cubicBezTo>
                  <a:cubicBezTo>
                    <a:pt x="1723" y="12"/>
                    <a:pt x="1713" y="1"/>
                    <a:pt x="170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3" name="Google Shape;32463;p48"/>
            <p:cNvSpPr/>
            <p:nvPr/>
          </p:nvSpPr>
          <p:spPr>
            <a:xfrm>
              <a:off x="2274975" y="2794750"/>
              <a:ext cx="67050" cy="109925"/>
            </a:xfrm>
            <a:custGeom>
              <a:avLst/>
              <a:gdLst/>
              <a:ahLst/>
              <a:cxnLst/>
              <a:rect l="l" t="t" r="r" b="b"/>
              <a:pathLst>
                <a:path w="2682" h="4397" extrusionOk="0">
                  <a:moveTo>
                    <a:pt x="2625" y="1"/>
                  </a:moveTo>
                  <a:cubicBezTo>
                    <a:pt x="2612" y="1"/>
                    <a:pt x="2598" y="5"/>
                    <a:pt x="2584" y="15"/>
                  </a:cubicBezTo>
                  <a:cubicBezTo>
                    <a:pt x="2084" y="670"/>
                    <a:pt x="1763" y="1432"/>
                    <a:pt x="1358" y="2158"/>
                  </a:cubicBezTo>
                  <a:cubicBezTo>
                    <a:pt x="965" y="2932"/>
                    <a:pt x="477" y="3670"/>
                    <a:pt x="0" y="4397"/>
                  </a:cubicBezTo>
                  <a:cubicBezTo>
                    <a:pt x="1036" y="3039"/>
                    <a:pt x="1691" y="1468"/>
                    <a:pt x="2656" y="63"/>
                  </a:cubicBezTo>
                  <a:cubicBezTo>
                    <a:pt x="2681" y="29"/>
                    <a:pt x="2658" y="1"/>
                    <a:pt x="26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4" name="Google Shape;32464;p48"/>
            <p:cNvSpPr/>
            <p:nvPr/>
          </p:nvSpPr>
          <p:spPr>
            <a:xfrm>
              <a:off x="2243425" y="2924925"/>
              <a:ext cx="50225" cy="98850"/>
            </a:xfrm>
            <a:custGeom>
              <a:avLst/>
              <a:gdLst/>
              <a:ahLst/>
              <a:cxnLst/>
              <a:rect l="l" t="t" r="r" b="b"/>
              <a:pathLst>
                <a:path w="2009" h="3954" extrusionOk="0">
                  <a:moveTo>
                    <a:pt x="1986" y="1"/>
                  </a:moveTo>
                  <a:cubicBezTo>
                    <a:pt x="1980" y="1"/>
                    <a:pt x="1972" y="4"/>
                    <a:pt x="1965" y="11"/>
                  </a:cubicBezTo>
                  <a:cubicBezTo>
                    <a:pt x="1524" y="726"/>
                    <a:pt x="1108" y="1476"/>
                    <a:pt x="703" y="2226"/>
                  </a:cubicBezTo>
                  <a:cubicBezTo>
                    <a:pt x="405" y="2773"/>
                    <a:pt x="84" y="3321"/>
                    <a:pt x="0" y="3940"/>
                  </a:cubicBezTo>
                  <a:cubicBezTo>
                    <a:pt x="14" y="3947"/>
                    <a:pt x="36" y="3954"/>
                    <a:pt x="52" y="3954"/>
                  </a:cubicBezTo>
                  <a:cubicBezTo>
                    <a:pt x="63" y="3954"/>
                    <a:pt x="72" y="3950"/>
                    <a:pt x="72" y="3940"/>
                  </a:cubicBezTo>
                  <a:cubicBezTo>
                    <a:pt x="215" y="3119"/>
                    <a:pt x="715" y="2428"/>
                    <a:pt x="1108" y="1714"/>
                  </a:cubicBezTo>
                  <a:cubicBezTo>
                    <a:pt x="1417" y="1154"/>
                    <a:pt x="1715" y="583"/>
                    <a:pt x="2001" y="23"/>
                  </a:cubicBezTo>
                  <a:cubicBezTo>
                    <a:pt x="2009" y="15"/>
                    <a:pt x="2000" y="1"/>
                    <a:pt x="19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5" name="Google Shape;32465;p48"/>
            <p:cNvSpPr/>
            <p:nvPr/>
          </p:nvSpPr>
          <p:spPr>
            <a:xfrm>
              <a:off x="2298300" y="2815850"/>
              <a:ext cx="56400" cy="102650"/>
            </a:xfrm>
            <a:custGeom>
              <a:avLst/>
              <a:gdLst/>
              <a:ahLst/>
              <a:cxnLst/>
              <a:rect l="l" t="t" r="r" b="b"/>
              <a:pathLst>
                <a:path w="2256" h="4106" extrusionOk="0">
                  <a:moveTo>
                    <a:pt x="2223" y="0"/>
                  </a:moveTo>
                  <a:cubicBezTo>
                    <a:pt x="2216" y="0"/>
                    <a:pt x="2208" y="2"/>
                    <a:pt x="2199" y="5"/>
                  </a:cubicBezTo>
                  <a:cubicBezTo>
                    <a:pt x="1246" y="1171"/>
                    <a:pt x="603" y="2743"/>
                    <a:pt x="8" y="4100"/>
                  </a:cubicBezTo>
                  <a:cubicBezTo>
                    <a:pt x="758" y="2755"/>
                    <a:pt x="1258" y="1231"/>
                    <a:pt x="2246" y="40"/>
                  </a:cubicBezTo>
                  <a:cubicBezTo>
                    <a:pt x="2255" y="14"/>
                    <a:pt x="2244" y="0"/>
                    <a:pt x="2223" y="0"/>
                  </a:cubicBezTo>
                  <a:close/>
                  <a:moveTo>
                    <a:pt x="8" y="4100"/>
                  </a:moveTo>
                  <a:cubicBezTo>
                    <a:pt x="0" y="4100"/>
                    <a:pt x="3" y="4106"/>
                    <a:pt x="5" y="4106"/>
                  </a:cubicBezTo>
                  <a:cubicBezTo>
                    <a:pt x="7" y="4106"/>
                    <a:pt x="8" y="4104"/>
                    <a:pt x="8" y="410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6" name="Google Shape;32466;p48"/>
            <p:cNvSpPr/>
            <p:nvPr/>
          </p:nvSpPr>
          <p:spPr>
            <a:xfrm>
              <a:off x="2250275" y="3011425"/>
              <a:ext cx="21875" cy="40600"/>
            </a:xfrm>
            <a:custGeom>
              <a:avLst/>
              <a:gdLst/>
              <a:ahLst/>
              <a:cxnLst/>
              <a:rect l="l" t="t" r="r" b="b"/>
              <a:pathLst>
                <a:path w="875" h="1624" extrusionOk="0">
                  <a:moveTo>
                    <a:pt x="831" y="1"/>
                  </a:moveTo>
                  <a:cubicBezTo>
                    <a:pt x="821" y="1"/>
                    <a:pt x="809" y="5"/>
                    <a:pt x="798" y="16"/>
                  </a:cubicBezTo>
                  <a:cubicBezTo>
                    <a:pt x="441" y="456"/>
                    <a:pt x="215" y="1087"/>
                    <a:pt x="0" y="1623"/>
                  </a:cubicBezTo>
                  <a:cubicBezTo>
                    <a:pt x="310" y="1147"/>
                    <a:pt x="703" y="599"/>
                    <a:pt x="858" y="40"/>
                  </a:cubicBezTo>
                  <a:cubicBezTo>
                    <a:pt x="874" y="23"/>
                    <a:pt x="856" y="1"/>
                    <a:pt x="8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7" name="Google Shape;32467;p48"/>
            <p:cNvSpPr/>
            <p:nvPr/>
          </p:nvSpPr>
          <p:spPr>
            <a:xfrm>
              <a:off x="2278850" y="2851725"/>
              <a:ext cx="90425" cy="154500"/>
            </a:xfrm>
            <a:custGeom>
              <a:avLst/>
              <a:gdLst/>
              <a:ahLst/>
              <a:cxnLst/>
              <a:rect l="l" t="t" r="r" b="b"/>
              <a:pathLst>
                <a:path w="3617" h="6180" extrusionOk="0">
                  <a:moveTo>
                    <a:pt x="3576" y="1"/>
                  </a:moveTo>
                  <a:cubicBezTo>
                    <a:pt x="3570" y="1"/>
                    <a:pt x="3564" y="4"/>
                    <a:pt x="3560" y="10"/>
                  </a:cubicBezTo>
                  <a:cubicBezTo>
                    <a:pt x="2179" y="1891"/>
                    <a:pt x="881" y="3987"/>
                    <a:pt x="0" y="6166"/>
                  </a:cubicBezTo>
                  <a:cubicBezTo>
                    <a:pt x="0" y="6173"/>
                    <a:pt x="12" y="6180"/>
                    <a:pt x="22" y="6180"/>
                  </a:cubicBezTo>
                  <a:cubicBezTo>
                    <a:pt x="30" y="6180"/>
                    <a:pt x="36" y="6176"/>
                    <a:pt x="36" y="6166"/>
                  </a:cubicBezTo>
                  <a:cubicBezTo>
                    <a:pt x="1060" y="3999"/>
                    <a:pt x="2358" y="2082"/>
                    <a:pt x="3608" y="46"/>
                  </a:cubicBezTo>
                  <a:cubicBezTo>
                    <a:pt x="3616" y="20"/>
                    <a:pt x="3594" y="1"/>
                    <a:pt x="357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8" name="Google Shape;32468;p48"/>
            <p:cNvSpPr/>
            <p:nvPr/>
          </p:nvSpPr>
          <p:spPr>
            <a:xfrm>
              <a:off x="2265225" y="3031650"/>
              <a:ext cx="22500" cy="42800"/>
            </a:xfrm>
            <a:custGeom>
              <a:avLst/>
              <a:gdLst/>
              <a:ahLst/>
              <a:cxnLst/>
              <a:rect l="l" t="t" r="r" b="b"/>
              <a:pathLst>
                <a:path w="900" h="1712" extrusionOk="0">
                  <a:moveTo>
                    <a:pt x="847" y="0"/>
                  </a:moveTo>
                  <a:cubicBezTo>
                    <a:pt x="840" y="0"/>
                    <a:pt x="834" y="2"/>
                    <a:pt x="831" y="5"/>
                  </a:cubicBezTo>
                  <a:cubicBezTo>
                    <a:pt x="664" y="243"/>
                    <a:pt x="569" y="528"/>
                    <a:pt x="450" y="790"/>
                  </a:cubicBezTo>
                  <a:cubicBezTo>
                    <a:pt x="295" y="1088"/>
                    <a:pt x="129" y="1374"/>
                    <a:pt x="9" y="1671"/>
                  </a:cubicBezTo>
                  <a:cubicBezTo>
                    <a:pt x="1" y="1698"/>
                    <a:pt x="25" y="1712"/>
                    <a:pt x="43" y="1712"/>
                  </a:cubicBezTo>
                  <a:cubicBezTo>
                    <a:pt x="49" y="1712"/>
                    <a:pt x="54" y="1710"/>
                    <a:pt x="57" y="1707"/>
                  </a:cubicBezTo>
                  <a:cubicBezTo>
                    <a:pt x="236" y="1457"/>
                    <a:pt x="390" y="1171"/>
                    <a:pt x="521" y="886"/>
                  </a:cubicBezTo>
                  <a:cubicBezTo>
                    <a:pt x="652" y="624"/>
                    <a:pt x="831" y="338"/>
                    <a:pt x="891" y="40"/>
                  </a:cubicBezTo>
                  <a:cubicBezTo>
                    <a:pt x="899" y="14"/>
                    <a:pt x="868" y="0"/>
                    <a:pt x="84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9" name="Google Shape;32469;p48"/>
            <p:cNvSpPr/>
            <p:nvPr/>
          </p:nvSpPr>
          <p:spPr>
            <a:xfrm>
              <a:off x="2292825" y="2880825"/>
              <a:ext cx="87900" cy="145300"/>
            </a:xfrm>
            <a:custGeom>
              <a:avLst/>
              <a:gdLst/>
              <a:ahLst/>
              <a:cxnLst/>
              <a:rect l="l" t="t" r="r" b="b"/>
              <a:pathLst>
                <a:path w="3516" h="5812" extrusionOk="0">
                  <a:moveTo>
                    <a:pt x="3489" y="0"/>
                  </a:moveTo>
                  <a:cubicBezTo>
                    <a:pt x="3480" y="0"/>
                    <a:pt x="3470" y="4"/>
                    <a:pt x="3466" y="13"/>
                  </a:cubicBezTo>
                  <a:cubicBezTo>
                    <a:pt x="2382" y="1930"/>
                    <a:pt x="727" y="3728"/>
                    <a:pt x="1" y="5811"/>
                  </a:cubicBezTo>
                  <a:lnTo>
                    <a:pt x="13" y="5811"/>
                  </a:lnTo>
                  <a:cubicBezTo>
                    <a:pt x="1049" y="3847"/>
                    <a:pt x="2692" y="2097"/>
                    <a:pt x="3501" y="25"/>
                  </a:cubicBezTo>
                  <a:cubicBezTo>
                    <a:pt x="3516" y="10"/>
                    <a:pt x="3503" y="0"/>
                    <a:pt x="348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0" name="Google Shape;32470;p48"/>
            <p:cNvSpPr/>
            <p:nvPr/>
          </p:nvSpPr>
          <p:spPr>
            <a:xfrm>
              <a:off x="2368300" y="2888250"/>
              <a:ext cx="15950" cy="28450"/>
            </a:xfrm>
            <a:custGeom>
              <a:avLst/>
              <a:gdLst/>
              <a:ahLst/>
              <a:cxnLst/>
              <a:rect l="l" t="t" r="r" b="b"/>
              <a:pathLst>
                <a:path w="638" h="1138" extrusionOk="0">
                  <a:moveTo>
                    <a:pt x="605" y="1"/>
                  </a:moveTo>
                  <a:cubicBezTo>
                    <a:pt x="596" y="1"/>
                    <a:pt x="589" y="5"/>
                    <a:pt x="589" y="14"/>
                  </a:cubicBezTo>
                  <a:cubicBezTo>
                    <a:pt x="482" y="216"/>
                    <a:pt x="399" y="430"/>
                    <a:pt x="292" y="621"/>
                  </a:cubicBezTo>
                  <a:cubicBezTo>
                    <a:pt x="208" y="788"/>
                    <a:pt x="101" y="942"/>
                    <a:pt x="18" y="1109"/>
                  </a:cubicBezTo>
                  <a:cubicBezTo>
                    <a:pt x="1" y="1127"/>
                    <a:pt x="15" y="1138"/>
                    <a:pt x="29" y="1138"/>
                  </a:cubicBezTo>
                  <a:cubicBezTo>
                    <a:pt x="34" y="1138"/>
                    <a:pt x="39" y="1136"/>
                    <a:pt x="42" y="1133"/>
                  </a:cubicBezTo>
                  <a:cubicBezTo>
                    <a:pt x="316" y="835"/>
                    <a:pt x="506" y="383"/>
                    <a:pt x="637" y="26"/>
                  </a:cubicBezTo>
                  <a:cubicBezTo>
                    <a:pt x="637" y="11"/>
                    <a:pt x="619" y="1"/>
                    <a:pt x="60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1" name="Google Shape;32471;p48"/>
            <p:cNvSpPr/>
            <p:nvPr/>
          </p:nvSpPr>
          <p:spPr>
            <a:xfrm>
              <a:off x="2374100" y="2891250"/>
              <a:ext cx="13700" cy="22775"/>
            </a:xfrm>
            <a:custGeom>
              <a:avLst/>
              <a:gdLst/>
              <a:ahLst/>
              <a:cxnLst/>
              <a:rect l="l" t="t" r="r" b="b"/>
              <a:pathLst>
                <a:path w="548" h="911" extrusionOk="0">
                  <a:moveTo>
                    <a:pt x="524" y="1"/>
                  </a:moveTo>
                  <a:cubicBezTo>
                    <a:pt x="322" y="251"/>
                    <a:pt x="96" y="584"/>
                    <a:pt x="0" y="894"/>
                  </a:cubicBezTo>
                  <a:cubicBezTo>
                    <a:pt x="0" y="902"/>
                    <a:pt x="12" y="911"/>
                    <a:pt x="23" y="911"/>
                  </a:cubicBezTo>
                  <a:cubicBezTo>
                    <a:pt x="28" y="911"/>
                    <a:pt x="32" y="909"/>
                    <a:pt x="36" y="906"/>
                  </a:cubicBezTo>
                  <a:cubicBezTo>
                    <a:pt x="143" y="775"/>
                    <a:pt x="203" y="608"/>
                    <a:pt x="286" y="465"/>
                  </a:cubicBezTo>
                  <a:cubicBezTo>
                    <a:pt x="381" y="310"/>
                    <a:pt x="465" y="168"/>
                    <a:pt x="536" y="13"/>
                  </a:cubicBezTo>
                  <a:cubicBezTo>
                    <a:pt x="548" y="1"/>
                    <a:pt x="536" y="1"/>
                    <a:pt x="5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2" name="Google Shape;32472;p48"/>
            <p:cNvSpPr/>
            <p:nvPr/>
          </p:nvSpPr>
          <p:spPr>
            <a:xfrm>
              <a:off x="2373800" y="2902275"/>
              <a:ext cx="11325" cy="18900"/>
            </a:xfrm>
            <a:custGeom>
              <a:avLst/>
              <a:gdLst/>
              <a:ahLst/>
              <a:cxnLst/>
              <a:rect l="l" t="t" r="r" b="b"/>
              <a:pathLst>
                <a:path w="453" h="756" extrusionOk="0">
                  <a:moveTo>
                    <a:pt x="453" y="0"/>
                  </a:moveTo>
                  <a:lnTo>
                    <a:pt x="453" y="0"/>
                  </a:lnTo>
                  <a:cubicBezTo>
                    <a:pt x="262" y="215"/>
                    <a:pt x="96" y="465"/>
                    <a:pt x="0" y="739"/>
                  </a:cubicBezTo>
                  <a:cubicBezTo>
                    <a:pt x="0" y="747"/>
                    <a:pt x="6" y="755"/>
                    <a:pt x="18" y="755"/>
                  </a:cubicBezTo>
                  <a:cubicBezTo>
                    <a:pt x="23" y="755"/>
                    <a:pt x="29" y="754"/>
                    <a:pt x="36" y="750"/>
                  </a:cubicBezTo>
                  <a:cubicBezTo>
                    <a:pt x="179" y="512"/>
                    <a:pt x="298" y="262"/>
                    <a:pt x="4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3" name="Google Shape;32473;p48"/>
            <p:cNvSpPr/>
            <p:nvPr/>
          </p:nvSpPr>
          <p:spPr>
            <a:xfrm>
              <a:off x="2375275" y="2908125"/>
              <a:ext cx="11950" cy="21225"/>
            </a:xfrm>
            <a:custGeom>
              <a:avLst/>
              <a:gdLst/>
              <a:ahLst/>
              <a:cxnLst/>
              <a:rect l="l" t="t" r="r" b="b"/>
              <a:pathLst>
                <a:path w="478" h="849" extrusionOk="0">
                  <a:moveTo>
                    <a:pt x="462" y="0"/>
                  </a:moveTo>
                  <a:cubicBezTo>
                    <a:pt x="459" y="0"/>
                    <a:pt x="456" y="2"/>
                    <a:pt x="453" y="5"/>
                  </a:cubicBezTo>
                  <a:cubicBezTo>
                    <a:pt x="287" y="266"/>
                    <a:pt x="96" y="528"/>
                    <a:pt x="1" y="826"/>
                  </a:cubicBezTo>
                  <a:cubicBezTo>
                    <a:pt x="1" y="834"/>
                    <a:pt x="7" y="848"/>
                    <a:pt x="18" y="848"/>
                  </a:cubicBezTo>
                  <a:cubicBezTo>
                    <a:pt x="23" y="848"/>
                    <a:pt x="29" y="845"/>
                    <a:pt x="37" y="838"/>
                  </a:cubicBezTo>
                  <a:cubicBezTo>
                    <a:pt x="191" y="588"/>
                    <a:pt x="334" y="290"/>
                    <a:pt x="477" y="40"/>
                  </a:cubicBezTo>
                  <a:cubicBezTo>
                    <a:pt x="477" y="13"/>
                    <a:pt x="470" y="0"/>
                    <a:pt x="46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4" name="Google Shape;32474;p48"/>
            <p:cNvSpPr/>
            <p:nvPr/>
          </p:nvSpPr>
          <p:spPr>
            <a:xfrm>
              <a:off x="2274725" y="2923250"/>
              <a:ext cx="115625" cy="168575"/>
            </a:xfrm>
            <a:custGeom>
              <a:avLst/>
              <a:gdLst/>
              <a:ahLst/>
              <a:cxnLst/>
              <a:rect l="l" t="t" r="r" b="b"/>
              <a:pathLst>
                <a:path w="4625" h="6743" extrusionOk="0">
                  <a:moveTo>
                    <a:pt x="4623" y="1"/>
                  </a:moveTo>
                  <a:cubicBezTo>
                    <a:pt x="4621" y="1"/>
                    <a:pt x="4618" y="7"/>
                    <a:pt x="4618" y="19"/>
                  </a:cubicBezTo>
                  <a:cubicBezTo>
                    <a:pt x="4624" y="7"/>
                    <a:pt x="4624" y="1"/>
                    <a:pt x="4623" y="1"/>
                  </a:cubicBezTo>
                  <a:close/>
                  <a:moveTo>
                    <a:pt x="4618" y="19"/>
                  </a:moveTo>
                  <a:lnTo>
                    <a:pt x="4618" y="19"/>
                  </a:lnTo>
                  <a:cubicBezTo>
                    <a:pt x="4059" y="1221"/>
                    <a:pt x="3201" y="2245"/>
                    <a:pt x="2332" y="3245"/>
                  </a:cubicBezTo>
                  <a:cubicBezTo>
                    <a:pt x="1439" y="4281"/>
                    <a:pt x="725" y="5400"/>
                    <a:pt x="34" y="6603"/>
                  </a:cubicBezTo>
                  <a:cubicBezTo>
                    <a:pt x="1" y="6670"/>
                    <a:pt x="62" y="6743"/>
                    <a:pt x="113" y="6743"/>
                  </a:cubicBezTo>
                  <a:cubicBezTo>
                    <a:pt x="135" y="6743"/>
                    <a:pt x="155" y="6730"/>
                    <a:pt x="165" y="6698"/>
                  </a:cubicBezTo>
                  <a:cubicBezTo>
                    <a:pt x="880" y="5412"/>
                    <a:pt x="1630" y="4138"/>
                    <a:pt x="2582" y="3019"/>
                  </a:cubicBezTo>
                  <a:cubicBezTo>
                    <a:pt x="3380" y="2078"/>
                    <a:pt x="4190" y="1185"/>
                    <a:pt x="4618" y="1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5" name="Google Shape;32475;p48"/>
            <p:cNvSpPr/>
            <p:nvPr/>
          </p:nvSpPr>
          <p:spPr>
            <a:xfrm>
              <a:off x="2284275" y="2974700"/>
              <a:ext cx="106850" cy="131700"/>
            </a:xfrm>
            <a:custGeom>
              <a:avLst/>
              <a:gdLst/>
              <a:ahLst/>
              <a:cxnLst/>
              <a:rect l="l" t="t" r="r" b="b"/>
              <a:pathLst>
                <a:path w="4274" h="5268" extrusionOk="0">
                  <a:moveTo>
                    <a:pt x="4199" y="1"/>
                  </a:moveTo>
                  <a:cubicBezTo>
                    <a:pt x="4185" y="1"/>
                    <a:pt x="4172" y="6"/>
                    <a:pt x="4165" y="20"/>
                  </a:cubicBezTo>
                  <a:cubicBezTo>
                    <a:pt x="3569" y="1116"/>
                    <a:pt x="2676" y="1890"/>
                    <a:pt x="1843" y="2795"/>
                  </a:cubicBezTo>
                  <a:cubicBezTo>
                    <a:pt x="1152" y="3557"/>
                    <a:pt x="652" y="4450"/>
                    <a:pt x="9" y="5235"/>
                  </a:cubicBezTo>
                  <a:cubicBezTo>
                    <a:pt x="0" y="5244"/>
                    <a:pt x="26" y="5267"/>
                    <a:pt x="44" y="5267"/>
                  </a:cubicBezTo>
                  <a:cubicBezTo>
                    <a:pt x="49" y="5267"/>
                    <a:pt x="54" y="5265"/>
                    <a:pt x="57" y="5259"/>
                  </a:cubicBezTo>
                  <a:cubicBezTo>
                    <a:pt x="914" y="4366"/>
                    <a:pt x="1462" y="3247"/>
                    <a:pt x="2355" y="2354"/>
                  </a:cubicBezTo>
                  <a:cubicBezTo>
                    <a:pt x="3069" y="1652"/>
                    <a:pt x="3819" y="985"/>
                    <a:pt x="4248" y="68"/>
                  </a:cubicBezTo>
                  <a:cubicBezTo>
                    <a:pt x="4273" y="34"/>
                    <a:pt x="4233" y="1"/>
                    <a:pt x="419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6" name="Google Shape;32476;p48"/>
            <p:cNvSpPr/>
            <p:nvPr/>
          </p:nvSpPr>
          <p:spPr>
            <a:xfrm>
              <a:off x="2289250" y="3030325"/>
              <a:ext cx="74375" cy="87475"/>
            </a:xfrm>
            <a:custGeom>
              <a:avLst/>
              <a:gdLst/>
              <a:ahLst/>
              <a:cxnLst/>
              <a:rect l="l" t="t" r="r" b="b"/>
              <a:pathLst>
                <a:path w="2975" h="3499" extrusionOk="0">
                  <a:moveTo>
                    <a:pt x="2930" y="0"/>
                  </a:moveTo>
                  <a:cubicBezTo>
                    <a:pt x="2921" y="0"/>
                    <a:pt x="2913" y="3"/>
                    <a:pt x="2906" y="10"/>
                  </a:cubicBezTo>
                  <a:cubicBezTo>
                    <a:pt x="2454" y="546"/>
                    <a:pt x="1894" y="903"/>
                    <a:pt x="1489" y="1498"/>
                  </a:cubicBezTo>
                  <a:cubicBezTo>
                    <a:pt x="1037" y="2177"/>
                    <a:pt x="406" y="2784"/>
                    <a:pt x="1" y="3498"/>
                  </a:cubicBezTo>
                  <a:cubicBezTo>
                    <a:pt x="668" y="3082"/>
                    <a:pt x="1156" y="2344"/>
                    <a:pt x="1585" y="1701"/>
                  </a:cubicBezTo>
                  <a:cubicBezTo>
                    <a:pt x="1989" y="1105"/>
                    <a:pt x="2680" y="701"/>
                    <a:pt x="2966" y="46"/>
                  </a:cubicBezTo>
                  <a:cubicBezTo>
                    <a:pt x="2974" y="20"/>
                    <a:pt x="2952" y="0"/>
                    <a:pt x="29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7" name="Google Shape;32477;p48"/>
            <p:cNvSpPr/>
            <p:nvPr/>
          </p:nvSpPr>
          <p:spPr>
            <a:xfrm>
              <a:off x="2280225" y="2961500"/>
              <a:ext cx="114425" cy="140075"/>
            </a:xfrm>
            <a:custGeom>
              <a:avLst/>
              <a:gdLst/>
              <a:ahLst/>
              <a:cxnLst/>
              <a:rect l="l" t="t" r="r" b="b"/>
              <a:pathLst>
                <a:path w="4577" h="5603" extrusionOk="0">
                  <a:moveTo>
                    <a:pt x="4577" y="1"/>
                  </a:moveTo>
                  <a:lnTo>
                    <a:pt x="4577" y="1"/>
                  </a:lnTo>
                  <a:cubicBezTo>
                    <a:pt x="3839" y="1120"/>
                    <a:pt x="3065" y="2025"/>
                    <a:pt x="2076" y="2942"/>
                  </a:cubicBezTo>
                  <a:cubicBezTo>
                    <a:pt x="1279" y="3727"/>
                    <a:pt x="814" y="4728"/>
                    <a:pt x="41" y="5525"/>
                  </a:cubicBezTo>
                  <a:cubicBezTo>
                    <a:pt x="0" y="5555"/>
                    <a:pt x="36" y="5602"/>
                    <a:pt x="77" y="5602"/>
                  </a:cubicBezTo>
                  <a:cubicBezTo>
                    <a:pt x="85" y="5602"/>
                    <a:pt x="92" y="5600"/>
                    <a:pt x="100" y="5597"/>
                  </a:cubicBezTo>
                  <a:cubicBezTo>
                    <a:pt x="469" y="5228"/>
                    <a:pt x="731" y="4811"/>
                    <a:pt x="1017" y="4358"/>
                  </a:cubicBezTo>
                  <a:cubicBezTo>
                    <a:pt x="1434" y="3704"/>
                    <a:pt x="1957" y="3180"/>
                    <a:pt x="2529" y="2644"/>
                  </a:cubicBezTo>
                  <a:cubicBezTo>
                    <a:pt x="3374" y="1858"/>
                    <a:pt x="4053" y="1048"/>
                    <a:pt x="457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8" name="Google Shape;32478;p48"/>
            <p:cNvSpPr/>
            <p:nvPr/>
          </p:nvSpPr>
          <p:spPr>
            <a:xfrm>
              <a:off x="2284850" y="3071925"/>
              <a:ext cx="22000" cy="31600"/>
            </a:xfrm>
            <a:custGeom>
              <a:avLst/>
              <a:gdLst/>
              <a:ahLst/>
              <a:cxnLst/>
              <a:rect l="l" t="t" r="r" b="b"/>
              <a:pathLst>
                <a:path w="880" h="1264" extrusionOk="0">
                  <a:moveTo>
                    <a:pt x="844" y="1"/>
                  </a:moveTo>
                  <a:cubicBezTo>
                    <a:pt x="701" y="168"/>
                    <a:pt x="582" y="358"/>
                    <a:pt x="463" y="561"/>
                  </a:cubicBezTo>
                  <a:cubicBezTo>
                    <a:pt x="342" y="747"/>
                    <a:pt x="202" y="943"/>
                    <a:pt x="69" y="1121"/>
                  </a:cubicBezTo>
                  <a:lnTo>
                    <a:pt x="69" y="1121"/>
                  </a:lnTo>
                  <a:cubicBezTo>
                    <a:pt x="59" y="1132"/>
                    <a:pt x="52" y="1141"/>
                    <a:pt x="45" y="1153"/>
                  </a:cubicBezTo>
                  <a:lnTo>
                    <a:pt x="45" y="1153"/>
                  </a:lnTo>
                  <a:cubicBezTo>
                    <a:pt x="41" y="1158"/>
                    <a:pt x="38" y="1163"/>
                    <a:pt x="34" y="1168"/>
                  </a:cubicBezTo>
                  <a:cubicBezTo>
                    <a:pt x="35" y="1168"/>
                    <a:pt x="36" y="1169"/>
                    <a:pt x="38" y="1169"/>
                  </a:cubicBezTo>
                  <a:lnTo>
                    <a:pt x="38" y="1169"/>
                  </a:lnTo>
                  <a:cubicBezTo>
                    <a:pt x="37" y="1173"/>
                    <a:pt x="35" y="1176"/>
                    <a:pt x="34" y="1180"/>
                  </a:cubicBezTo>
                  <a:cubicBezTo>
                    <a:pt x="0" y="1222"/>
                    <a:pt x="38" y="1264"/>
                    <a:pt x="76" y="1264"/>
                  </a:cubicBezTo>
                  <a:cubicBezTo>
                    <a:pt x="91" y="1264"/>
                    <a:pt x="107" y="1257"/>
                    <a:pt x="117" y="1239"/>
                  </a:cubicBezTo>
                  <a:cubicBezTo>
                    <a:pt x="124" y="1230"/>
                    <a:pt x="131" y="1222"/>
                    <a:pt x="138" y="1213"/>
                  </a:cubicBezTo>
                  <a:lnTo>
                    <a:pt x="138" y="1213"/>
                  </a:lnTo>
                  <a:cubicBezTo>
                    <a:pt x="139" y="1214"/>
                    <a:pt x="140" y="1215"/>
                    <a:pt x="141" y="1215"/>
                  </a:cubicBezTo>
                  <a:lnTo>
                    <a:pt x="141" y="1208"/>
                  </a:lnTo>
                  <a:lnTo>
                    <a:pt x="141" y="1208"/>
                  </a:lnTo>
                  <a:cubicBezTo>
                    <a:pt x="411" y="858"/>
                    <a:pt x="740" y="452"/>
                    <a:pt x="868" y="13"/>
                  </a:cubicBezTo>
                  <a:cubicBezTo>
                    <a:pt x="879" y="1"/>
                    <a:pt x="868" y="1"/>
                    <a:pt x="84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9" name="Google Shape;32479;p48"/>
            <p:cNvSpPr/>
            <p:nvPr/>
          </p:nvSpPr>
          <p:spPr>
            <a:xfrm>
              <a:off x="2281050" y="3044975"/>
              <a:ext cx="44575" cy="61900"/>
            </a:xfrm>
            <a:custGeom>
              <a:avLst/>
              <a:gdLst/>
              <a:ahLst/>
              <a:cxnLst/>
              <a:rect l="l" t="t" r="r" b="b"/>
              <a:pathLst>
                <a:path w="1783" h="2476" extrusionOk="0">
                  <a:moveTo>
                    <a:pt x="1740" y="1"/>
                  </a:moveTo>
                  <a:cubicBezTo>
                    <a:pt x="1722" y="1"/>
                    <a:pt x="1703" y="10"/>
                    <a:pt x="1698" y="31"/>
                  </a:cubicBezTo>
                  <a:cubicBezTo>
                    <a:pt x="1517" y="385"/>
                    <a:pt x="1281" y="685"/>
                    <a:pt x="1042" y="992"/>
                  </a:cubicBezTo>
                  <a:lnTo>
                    <a:pt x="1042" y="992"/>
                  </a:lnTo>
                  <a:cubicBezTo>
                    <a:pt x="640" y="1360"/>
                    <a:pt x="359" y="1889"/>
                    <a:pt x="82" y="2335"/>
                  </a:cubicBezTo>
                  <a:lnTo>
                    <a:pt x="82" y="2335"/>
                  </a:lnTo>
                  <a:cubicBezTo>
                    <a:pt x="69" y="2349"/>
                    <a:pt x="56" y="2363"/>
                    <a:pt x="43" y="2377"/>
                  </a:cubicBezTo>
                  <a:cubicBezTo>
                    <a:pt x="0" y="2420"/>
                    <a:pt x="51" y="2476"/>
                    <a:pt x="100" y="2476"/>
                  </a:cubicBezTo>
                  <a:cubicBezTo>
                    <a:pt x="119" y="2476"/>
                    <a:pt x="137" y="2468"/>
                    <a:pt x="150" y="2448"/>
                  </a:cubicBezTo>
                  <a:cubicBezTo>
                    <a:pt x="153" y="2444"/>
                    <a:pt x="156" y="2440"/>
                    <a:pt x="159" y="2435"/>
                  </a:cubicBezTo>
                  <a:lnTo>
                    <a:pt x="159" y="2435"/>
                  </a:lnTo>
                  <a:cubicBezTo>
                    <a:pt x="160" y="2436"/>
                    <a:pt x="161" y="2436"/>
                    <a:pt x="162" y="2436"/>
                  </a:cubicBezTo>
                  <a:cubicBezTo>
                    <a:pt x="164" y="2432"/>
                    <a:pt x="166" y="2428"/>
                    <a:pt x="167" y="2424"/>
                  </a:cubicBezTo>
                  <a:lnTo>
                    <a:pt x="167" y="2424"/>
                  </a:lnTo>
                  <a:cubicBezTo>
                    <a:pt x="443" y="2029"/>
                    <a:pt x="685" y="1629"/>
                    <a:pt x="968" y="1253"/>
                  </a:cubicBezTo>
                  <a:lnTo>
                    <a:pt x="968" y="1253"/>
                  </a:lnTo>
                  <a:cubicBezTo>
                    <a:pt x="1038" y="1169"/>
                    <a:pt x="1108" y="1088"/>
                    <a:pt x="1174" y="1008"/>
                  </a:cubicBezTo>
                  <a:cubicBezTo>
                    <a:pt x="1225" y="944"/>
                    <a:pt x="1278" y="880"/>
                    <a:pt x="1330" y="817"/>
                  </a:cubicBezTo>
                  <a:lnTo>
                    <a:pt x="1330" y="817"/>
                  </a:lnTo>
                  <a:cubicBezTo>
                    <a:pt x="1352" y="811"/>
                    <a:pt x="1356" y="800"/>
                    <a:pt x="1351" y="791"/>
                  </a:cubicBezTo>
                  <a:lnTo>
                    <a:pt x="1351" y="791"/>
                  </a:lnTo>
                  <a:cubicBezTo>
                    <a:pt x="1534" y="566"/>
                    <a:pt x="1707" y="332"/>
                    <a:pt x="1770" y="43"/>
                  </a:cubicBezTo>
                  <a:cubicBezTo>
                    <a:pt x="1783" y="16"/>
                    <a:pt x="1763" y="1"/>
                    <a:pt x="174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0" name="Google Shape;32480;p48"/>
            <p:cNvSpPr/>
            <p:nvPr/>
          </p:nvSpPr>
          <p:spPr>
            <a:xfrm>
              <a:off x="2297950" y="3035725"/>
              <a:ext cx="39650" cy="46425"/>
            </a:xfrm>
            <a:custGeom>
              <a:avLst/>
              <a:gdLst/>
              <a:ahLst/>
              <a:cxnLst/>
              <a:rect l="l" t="t" r="r" b="b"/>
              <a:pathLst>
                <a:path w="1586" h="1857" extrusionOk="0">
                  <a:moveTo>
                    <a:pt x="1535" y="1"/>
                  </a:moveTo>
                  <a:cubicBezTo>
                    <a:pt x="1527" y="1"/>
                    <a:pt x="1518" y="3"/>
                    <a:pt x="1510" y="8"/>
                  </a:cubicBezTo>
                  <a:cubicBezTo>
                    <a:pt x="998" y="544"/>
                    <a:pt x="415" y="1187"/>
                    <a:pt x="10" y="1806"/>
                  </a:cubicBezTo>
                  <a:cubicBezTo>
                    <a:pt x="0" y="1836"/>
                    <a:pt x="15" y="1857"/>
                    <a:pt x="40" y="1857"/>
                  </a:cubicBezTo>
                  <a:cubicBezTo>
                    <a:pt x="46" y="1857"/>
                    <a:pt x="51" y="1856"/>
                    <a:pt x="58" y="1854"/>
                  </a:cubicBezTo>
                  <a:cubicBezTo>
                    <a:pt x="605" y="1366"/>
                    <a:pt x="1141" y="663"/>
                    <a:pt x="1558" y="56"/>
                  </a:cubicBezTo>
                  <a:cubicBezTo>
                    <a:pt x="1586" y="28"/>
                    <a:pt x="1563" y="1"/>
                    <a:pt x="15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1" name="Google Shape;32481;p48"/>
            <p:cNvSpPr/>
            <p:nvPr/>
          </p:nvSpPr>
          <p:spPr>
            <a:xfrm>
              <a:off x="2110075" y="2694975"/>
              <a:ext cx="15200" cy="67950"/>
            </a:xfrm>
            <a:custGeom>
              <a:avLst/>
              <a:gdLst/>
              <a:ahLst/>
              <a:cxnLst/>
              <a:rect l="l" t="t" r="r" b="b"/>
              <a:pathLst>
                <a:path w="608" h="2718" extrusionOk="0">
                  <a:moveTo>
                    <a:pt x="594" y="1"/>
                  </a:moveTo>
                  <a:cubicBezTo>
                    <a:pt x="591" y="1"/>
                    <a:pt x="587" y="2"/>
                    <a:pt x="584" y="6"/>
                  </a:cubicBezTo>
                  <a:cubicBezTo>
                    <a:pt x="131" y="827"/>
                    <a:pt x="417" y="1839"/>
                    <a:pt x="0" y="2673"/>
                  </a:cubicBezTo>
                  <a:cubicBezTo>
                    <a:pt x="0" y="2701"/>
                    <a:pt x="9" y="2717"/>
                    <a:pt x="16" y="2717"/>
                  </a:cubicBezTo>
                  <a:cubicBezTo>
                    <a:pt x="21" y="2717"/>
                    <a:pt x="24" y="2711"/>
                    <a:pt x="24" y="2696"/>
                  </a:cubicBezTo>
                  <a:cubicBezTo>
                    <a:pt x="500" y="1911"/>
                    <a:pt x="310" y="887"/>
                    <a:pt x="608" y="18"/>
                  </a:cubicBezTo>
                  <a:cubicBezTo>
                    <a:pt x="608" y="9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2" name="Google Shape;32482;p48"/>
            <p:cNvSpPr/>
            <p:nvPr/>
          </p:nvSpPr>
          <p:spPr>
            <a:xfrm>
              <a:off x="2126150" y="2674350"/>
              <a:ext cx="3000" cy="14750"/>
            </a:xfrm>
            <a:custGeom>
              <a:avLst/>
              <a:gdLst/>
              <a:ahLst/>
              <a:cxnLst/>
              <a:rect l="l" t="t" r="r" b="b"/>
              <a:pathLst>
                <a:path w="120" h="590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36" y="188"/>
                    <a:pt x="24" y="390"/>
                    <a:pt x="0" y="581"/>
                  </a:cubicBezTo>
                  <a:cubicBezTo>
                    <a:pt x="0" y="587"/>
                    <a:pt x="6" y="590"/>
                    <a:pt x="12" y="590"/>
                  </a:cubicBezTo>
                  <a:cubicBezTo>
                    <a:pt x="18" y="590"/>
                    <a:pt x="24" y="587"/>
                    <a:pt x="24" y="581"/>
                  </a:cubicBezTo>
                  <a:cubicBezTo>
                    <a:pt x="72" y="402"/>
                    <a:pt x="119" y="212"/>
                    <a:pt x="119" y="9"/>
                  </a:cubicBezTo>
                  <a:cubicBezTo>
                    <a:pt x="119" y="3"/>
                    <a:pt x="113" y="0"/>
                    <a:pt x="10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3" name="Google Shape;32483;p48"/>
            <p:cNvSpPr/>
            <p:nvPr/>
          </p:nvSpPr>
          <p:spPr>
            <a:xfrm>
              <a:off x="2105025" y="2714225"/>
              <a:ext cx="8650" cy="46325"/>
            </a:xfrm>
            <a:custGeom>
              <a:avLst/>
              <a:gdLst/>
              <a:ahLst/>
              <a:cxnLst/>
              <a:rect l="l" t="t" r="r" b="b"/>
              <a:pathLst>
                <a:path w="346" h="1853" extrusionOk="0">
                  <a:moveTo>
                    <a:pt x="338" y="1"/>
                  </a:moveTo>
                  <a:cubicBezTo>
                    <a:pt x="333" y="1"/>
                    <a:pt x="327" y="4"/>
                    <a:pt x="321" y="10"/>
                  </a:cubicBezTo>
                  <a:cubicBezTo>
                    <a:pt x="107" y="593"/>
                    <a:pt x="24" y="1224"/>
                    <a:pt x="0" y="1843"/>
                  </a:cubicBezTo>
                  <a:cubicBezTo>
                    <a:pt x="6" y="1849"/>
                    <a:pt x="12" y="1852"/>
                    <a:pt x="16" y="1852"/>
                  </a:cubicBezTo>
                  <a:cubicBezTo>
                    <a:pt x="21" y="1852"/>
                    <a:pt x="24" y="1849"/>
                    <a:pt x="24" y="1843"/>
                  </a:cubicBezTo>
                  <a:cubicBezTo>
                    <a:pt x="83" y="1212"/>
                    <a:pt x="214" y="617"/>
                    <a:pt x="345" y="10"/>
                  </a:cubicBezTo>
                  <a:cubicBezTo>
                    <a:pt x="345" y="4"/>
                    <a:pt x="342" y="1"/>
                    <a:pt x="3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4" name="Google Shape;32484;p48"/>
            <p:cNvSpPr/>
            <p:nvPr/>
          </p:nvSpPr>
          <p:spPr>
            <a:xfrm>
              <a:off x="2098475" y="2703175"/>
              <a:ext cx="15200" cy="51175"/>
            </a:xfrm>
            <a:custGeom>
              <a:avLst/>
              <a:gdLst/>
              <a:ahLst/>
              <a:cxnLst/>
              <a:rect l="l" t="t" r="r" b="b"/>
              <a:pathLst>
                <a:path w="608" h="2047" extrusionOk="0">
                  <a:moveTo>
                    <a:pt x="594" y="1"/>
                  </a:moveTo>
                  <a:cubicBezTo>
                    <a:pt x="591" y="1"/>
                    <a:pt x="587" y="4"/>
                    <a:pt x="583" y="11"/>
                  </a:cubicBezTo>
                  <a:cubicBezTo>
                    <a:pt x="226" y="559"/>
                    <a:pt x="0" y="1392"/>
                    <a:pt x="48" y="2047"/>
                  </a:cubicBezTo>
                  <a:cubicBezTo>
                    <a:pt x="119" y="1690"/>
                    <a:pt x="155" y="1321"/>
                    <a:pt x="250" y="964"/>
                  </a:cubicBezTo>
                  <a:cubicBezTo>
                    <a:pt x="345" y="630"/>
                    <a:pt x="488" y="333"/>
                    <a:pt x="607" y="23"/>
                  </a:cubicBezTo>
                  <a:cubicBezTo>
                    <a:pt x="607" y="15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5" name="Google Shape;32485;p48"/>
            <p:cNvSpPr/>
            <p:nvPr/>
          </p:nvSpPr>
          <p:spPr>
            <a:xfrm>
              <a:off x="2147275" y="3114800"/>
              <a:ext cx="139625" cy="35975"/>
            </a:xfrm>
            <a:custGeom>
              <a:avLst/>
              <a:gdLst/>
              <a:ahLst/>
              <a:cxnLst/>
              <a:rect l="l" t="t" r="r" b="b"/>
              <a:pathLst>
                <a:path w="5585" h="1439" extrusionOk="0">
                  <a:moveTo>
                    <a:pt x="5585" y="0"/>
                  </a:moveTo>
                  <a:lnTo>
                    <a:pt x="5585" y="0"/>
                  </a:lnTo>
                  <a:cubicBezTo>
                    <a:pt x="4692" y="596"/>
                    <a:pt x="3739" y="393"/>
                    <a:pt x="2787" y="631"/>
                  </a:cubicBezTo>
                  <a:cubicBezTo>
                    <a:pt x="2465" y="715"/>
                    <a:pt x="2203" y="941"/>
                    <a:pt x="1906" y="1072"/>
                  </a:cubicBezTo>
                  <a:cubicBezTo>
                    <a:pt x="1382" y="1299"/>
                    <a:pt x="899" y="1379"/>
                    <a:pt x="361" y="1379"/>
                  </a:cubicBezTo>
                  <a:cubicBezTo>
                    <a:pt x="252" y="1379"/>
                    <a:pt x="140" y="1376"/>
                    <a:pt x="25" y="1370"/>
                  </a:cubicBezTo>
                  <a:cubicBezTo>
                    <a:pt x="13" y="1370"/>
                    <a:pt x="1" y="1405"/>
                    <a:pt x="25" y="1405"/>
                  </a:cubicBezTo>
                  <a:cubicBezTo>
                    <a:pt x="170" y="1428"/>
                    <a:pt x="311" y="1438"/>
                    <a:pt x="447" y="1438"/>
                  </a:cubicBezTo>
                  <a:cubicBezTo>
                    <a:pt x="1530" y="1438"/>
                    <a:pt x="2331" y="794"/>
                    <a:pt x="3442" y="667"/>
                  </a:cubicBezTo>
                  <a:cubicBezTo>
                    <a:pt x="4049" y="620"/>
                    <a:pt x="5204" y="584"/>
                    <a:pt x="558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6" name="Google Shape;32486;p48"/>
            <p:cNvSpPr/>
            <p:nvPr/>
          </p:nvSpPr>
          <p:spPr>
            <a:xfrm>
              <a:off x="2156200" y="3123725"/>
              <a:ext cx="109275" cy="19375"/>
            </a:xfrm>
            <a:custGeom>
              <a:avLst/>
              <a:gdLst/>
              <a:ahLst/>
              <a:cxnLst/>
              <a:rect l="l" t="t" r="r" b="b"/>
              <a:pathLst>
                <a:path w="4371" h="775" extrusionOk="0">
                  <a:moveTo>
                    <a:pt x="4347" y="1"/>
                  </a:moveTo>
                  <a:cubicBezTo>
                    <a:pt x="3692" y="1"/>
                    <a:pt x="3073" y="96"/>
                    <a:pt x="2454" y="274"/>
                  </a:cubicBezTo>
                  <a:cubicBezTo>
                    <a:pt x="1632" y="536"/>
                    <a:pt x="822" y="548"/>
                    <a:pt x="1" y="775"/>
                  </a:cubicBezTo>
                  <a:cubicBezTo>
                    <a:pt x="632" y="655"/>
                    <a:pt x="1275" y="715"/>
                    <a:pt x="1918" y="536"/>
                  </a:cubicBezTo>
                  <a:cubicBezTo>
                    <a:pt x="2751" y="310"/>
                    <a:pt x="3501" y="155"/>
                    <a:pt x="4347" y="48"/>
                  </a:cubicBezTo>
                  <a:cubicBezTo>
                    <a:pt x="4370" y="48"/>
                    <a:pt x="4370" y="1"/>
                    <a:pt x="43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7" name="Google Shape;32487;p48"/>
            <p:cNvSpPr/>
            <p:nvPr/>
          </p:nvSpPr>
          <p:spPr>
            <a:xfrm>
              <a:off x="2092900" y="3105575"/>
              <a:ext cx="185075" cy="17900"/>
            </a:xfrm>
            <a:custGeom>
              <a:avLst/>
              <a:gdLst/>
              <a:ahLst/>
              <a:cxnLst/>
              <a:rect l="l" t="t" r="r" b="b"/>
              <a:pathLst>
                <a:path w="7403" h="716" extrusionOk="0">
                  <a:moveTo>
                    <a:pt x="7319" y="0"/>
                  </a:moveTo>
                  <a:cubicBezTo>
                    <a:pt x="5819" y="48"/>
                    <a:pt x="4319" y="238"/>
                    <a:pt x="2842" y="500"/>
                  </a:cubicBezTo>
                  <a:cubicBezTo>
                    <a:pt x="2570" y="551"/>
                    <a:pt x="2323" y="572"/>
                    <a:pt x="2085" y="572"/>
                  </a:cubicBezTo>
                  <a:cubicBezTo>
                    <a:pt x="1656" y="572"/>
                    <a:pt x="1253" y="505"/>
                    <a:pt x="771" y="429"/>
                  </a:cubicBezTo>
                  <a:cubicBezTo>
                    <a:pt x="652" y="410"/>
                    <a:pt x="555" y="398"/>
                    <a:pt x="465" y="398"/>
                  </a:cubicBezTo>
                  <a:cubicBezTo>
                    <a:pt x="328" y="398"/>
                    <a:pt x="204" y="424"/>
                    <a:pt x="33" y="488"/>
                  </a:cubicBezTo>
                  <a:cubicBezTo>
                    <a:pt x="1" y="499"/>
                    <a:pt x="16" y="538"/>
                    <a:pt x="37" y="538"/>
                  </a:cubicBezTo>
                  <a:cubicBezTo>
                    <a:pt x="39" y="538"/>
                    <a:pt x="42" y="537"/>
                    <a:pt x="44" y="536"/>
                  </a:cubicBezTo>
                  <a:cubicBezTo>
                    <a:pt x="170" y="495"/>
                    <a:pt x="295" y="479"/>
                    <a:pt x="420" y="479"/>
                  </a:cubicBezTo>
                  <a:cubicBezTo>
                    <a:pt x="878" y="479"/>
                    <a:pt x="1334" y="696"/>
                    <a:pt x="1783" y="715"/>
                  </a:cubicBezTo>
                  <a:cubicBezTo>
                    <a:pt x="1803" y="715"/>
                    <a:pt x="1824" y="715"/>
                    <a:pt x="1844" y="715"/>
                  </a:cubicBezTo>
                  <a:cubicBezTo>
                    <a:pt x="2302" y="715"/>
                    <a:pt x="2780" y="593"/>
                    <a:pt x="3235" y="524"/>
                  </a:cubicBezTo>
                  <a:cubicBezTo>
                    <a:pt x="4581" y="310"/>
                    <a:pt x="5950" y="191"/>
                    <a:pt x="7319" y="72"/>
                  </a:cubicBezTo>
                  <a:cubicBezTo>
                    <a:pt x="7403" y="60"/>
                    <a:pt x="7379" y="0"/>
                    <a:pt x="731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8" name="Google Shape;32488;p48"/>
            <p:cNvSpPr/>
            <p:nvPr/>
          </p:nvSpPr>
          <p:spPr>
            <a:xfrm>
              <a:off x="2059175" y="3113600"/>
              <a:ext cx="25625" cy="3375"/>
            </a:xfrm>
            <a:custGeom>
              <a:avLst/>
              <a:gdLst/>
              <a:ahLst/>
              <a:cxnLst/>
              <a:rect l="l" t="t" r="r" b="b"/>
              <a:pathLst>
                <a:path w="1025" h="135" extrusionOk="0">
                  <a:moveTo>
                    <a:pt x="12" y="1"/>
                  </a:moveTo>
                  <a:cubicBezTo>
                    <a:pt x="0" y="1"/>
                    <a:pt x="0" y="25"/>
                    <a:pt x="12" y="25"/>
                  </a:cubicBezTo>
                  <a:cubicBezTo>
                    <a:pt x="174" y="99"/>
                    <a:pt x="370" y="135"/>
                    <a:pt x="570" y="135"/>
                  </a:cubicBezTo>
                  <a:cubicBezTo>
                    <a:pt x="724" y="135"/>
                    <a:pt x="880" y="114"/>
                    <a:pt x="1024" y="72"/>
                  </a:cubicBezTo>
                  <a:lnTo>
                    <a:pt x="1024" y="72"/>
                  </a:lnTo>
                  <a:cubicBezTo>
                    <a:pt x="935" y="84"/>
                    <a:pt x="846" y="90"/>
                    <a:pt x="756" y="90"/>
                  </a:cubicBezTo>
                  <a:cubicBezTo>
                    <a:pt x="667" y="90"/>
                    <a:pt x="578" y="84"/>
                    <a:pt x="489" y="72"/>
                  </a:cubicBezTo>
                  <a:cubicBezTo>
                    <a:pt x="322" y="60"/>
                    <a:pt x="179" y="25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9" name="Google Shape;32489;p48"/>
            <p:cNvSpPr/>
            <p:nvPr/>
          </p:nvSpPr>
          <p:spPr>
            <a:xfrm>
              <a:off x="2051200" y="3100075"/>
              <a:ext cx="31525" cy="3725"/>
            </a:xfrm>
            <a:custGeom>
              <a:avLst/>
              <a:gdLst/>
              <a:ahLst/>
              <a:cxnLst/>
              <a:rect l="l" t="t" r="r" b="b"/>
              <a:pathLst>
                <a:path w="1261" h="149" extrusionOk="0">
                  <a:moveTo>
                    <a:pt x="6" y="1"/>
                  </a:moveTo>
                  <a:cubicBezTo>
                    <a:pt x="1" y="1"/>
                    <a:pt x="6" y="6"/>
                    <a:pt x="22" y="6"/>
                  </a:cubicBezTo>
                  <a:cubicBezTo>
                    <a:pt x="14" y="2"/>
                    <a:pt x="9" y="1"/>
                    <a:pt x="6" y="1"/>
                  </a:cubicBezTo>
                  <a:close/>
                  <a:moveTo>
                    <a:pt x="22" y="6"/>
                  </a:moveTo>
                  <a:lnTo>
                    <a:pt x="22" y="6"/>
                  </a:lnTo>
                  <a:cubicBezTo>
                    <a:pt x="415" y="54"/>
                    <a:pt x="831" y="113"/>
                    <a:pt x="1236" y="149"/>
                  </a:cubicBezTo>
                  <a:cubicBezTo>
                    <a:pt x="1260" y="149"/>
                    <a:pt x="1260" y="101"/>
                    <a:pt x="1236" y="101"/>
                  </a:cubicBezTo>
                  <a:cubicBezTo>
                    <a:pt x="831" y="54"/>
                    <a:pt x="415" y="18"/>
                    <a:pt x="22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0" name="Google Shape;32490;p48"/>
            <p:cNvSpPr/>
            <p:nvPr/>
          </p:nvSpPr>
          <p:spPr>
            <a:xfrm>
              <a:off x="2043700" y="3089475"/>
              <a:ext cx="230350" cy="14325"/>
            </a:xfrm>
            <a:custGeom>
              <a:avLst/>
              <a:gdLst/>
              <a:ahLst/>
              <a:cxnLst/>
              <a:rect l="l" t="t" r="r" b="b"/>
              <a:pathLst>
                <a:path w="9214" h="573" extrusionOk="0">
                  <a:moveTo>
                    <a:pt x="8616" y="0"/>
                  </a:moveTo>
                  <a:cubicBezTo>
                    <a:pt x="8387" y="0"/>
                    <a:pt x="8157" y="55"/>
                    <a:pt x="7894" y="120"/>
                  </a:cubicBezTo>
                  <a:cubicBezTo>
                    <a:pt x="6965" y="370"/>
                    <a:pt x="6132" y="454"/>
                    <a:pt x="5168" y="466"/>
                  </a:cubicBezTo>
                  <a:cubicBezTo>
                    <a:pt x="5041" y="467"/>
                    <a:pt x="4915" y="468"/>
                    <a:pt x="4789" y="468"/>
                  </a:cubicBezTo>
                  <a:cubicBezTo>
                    <a:pt x="3194" y="468"/>
                    <a:pt x="1625" y="332"/>
                    <a:pt x="36" y="144"/>
                  </a:cubicBezTo>
                  <a:cubicBezTo>
                    <a:pt x="0" y="144"/>
                    <a:pt x="0" y="180"/>
                    <a:pt x="24" y="180"/>
                  </a:cubicBezTo>
                  <a:cubicBezTo>
                    <a:pt x="1584" y="466"/>
                    <a:pt x="3191" y="573"/>
                    <a:pt x="4787" y="573"/>
                  </a:cubicBezTo>
                  <a:cubicBezTo>
                    <a:pt x="5394" y="573"/>
                    <a:pt x="6025" y="573"/>
                    <a:pt x="6644" y="513"/>
                  </a:cubicBezTo>
                  <a:cubicBezTo>
                    <a:pt x="7258" y="440"/>
                    <a:pt x="7950" y="113"/>
                    <a:pt x="8595" y="113"/>
                  </a:cubicBezTo>
                  <a:cubicBezTo>
                    <a:pt x="8787" y="113"/>
                    <a:pt x="8975" y="142"/>
                    <a:pt x="9156" y="216"/>
                  </a:cubicBezTo>
                  <a:cubicBezTo>
                    <a:pt x="9160" y="217"/>
                    <a:pt x="9164" y="217"/>
                    <a:pt x="9168" y="217"/>
                  </a:cubicBezTo>
                  <a:cubicBezTo>
                    <a:pt x="9206" y="217"/>
                    <a:pt x="9214" y="165"/>
                    <a:pt x="9192" y="132"/>
                  </a:cubicBezTo>
                  <a:cubicBezTo>
                    <a:pt x="8989" y="36"/>
                    <a:pt x="8803" y="0"/>
                    <a:pt x="861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1" name="Google Shape;32491;p48"/>
            <p:cNvSpPr/>
            <p:nvPr/>
          </p:nvSpPr>
          <p:spPr>
            <a:xfrm>
              <a:off x="2123775" y="3060375"/>
              <a:ext cx="138050" cy="23025"/>
            </a:xfrm>
            <a:custGeom>
              <a:avLst/>
              <a:gdLst/>
              <a:ahLst/>
              <a:cxnLst/>
              <a:rect l="l" t="t" r="r" b="b"/>
              <a:pathLst>
                <a:path w="5522" h="921" extrusionOk="0">
                  <a:moveTo>
                    <a:pt x="167" y="1"/>
                  </a:moveTo>
                  <a:cubicBezTo>
                    <a:pt x="116" y="1"/>
                    <a:pt x="65" y="4"/>
                    <a:pt x="12" y="11"/>
                  </a:cubicBezTo>
                  <a:cubicBezTo>
                    <a:pt x="0" y="11"/>
                    <a:pt x="0" y="34"/>
                    <a:pt x="12" y="34"/>
                  </a:cubicBezTo>
                  <a:cubicBezTo>
                    <a:pt x="869" y="94"/>
                    <a:pt x="1429" y="820"/>
                    <a:pt x="2262" y="880"/>
                  </a:cubicBezTo>
                  <a:cubicBezTo>
                    <a:pt x="2296" y="883"/>
                    <a:pt x="2329" y="884"/>
                    <a:pt x="2361" y="884"/>
                  </a:cubicBezTo>
                  <a:cubicBezTo>
                    <a:pt x="2712" y="884"/>
                    <a:pt x="3021" y="722"/>
                    <a:pt x="3370" y="689"/>
                  </a:cubicBezTo>
                  <a:cubicBezTo>
                    <a:pt x="3470" y="677"/>
                    <a:pt x="3573" y="672"/>
                    <a:pt x="3676" y="672"/>
                  </a:cubicBezTo>
                  <a:cubicBezTo>
                    <a:pt x="4283" y="672"/>
                    <a:pt x="4931" y="854"/>
                    <a:pt x="5501" y="915"/>
                  </a:cubicBezTo>
                  <a:cubicBezTo>
                    <a:pt x="4894" y="796"/>
                    <a:pt x="4227" y="618"/>
                    <a:pt x="3608" y="606"/>
                  </a:cubicBezTo>
                  <a:cubicBezTo>
                    <a:pt x="3586" y="605"/>
                    <a:pt x="3563" y="604"/>
                    <a:pt x="3542" y="604"/>
                  </a:cubicBezTo>
                  <a:cubicBezTo>
                    <a:pt x="3109" y="604"/>
                    <a:pt x="2728" y="776"/>
                    <a:pt x="2307" y="776"/>
                  </a:cubicBezTo>
                  <a:cubicBezTo>
                    <a:pt x="2200" y="776"/>
                    <a:pt x="2090" y="765"/>
                    <a:pt x="1977" y="737"/>
                  </a:cubicBezTo>
                  <a:cubicBezTo>
                    <a:pt x="1311" y="570"/>
                    <a:pt x="852" y="1"/>
                    <a:pt x="167" y="1"/>
                  </a:cubicBezTo>
                  <a:close/>
                  <a:moveTo>
                    <a:pt x="5501" y="915"/>
                  </a:moveTo>
                  <a:cubicBezTo>
                    <a:pt x="5509" y="919"/>
                    <a:pt x="5514" y="921"/>
                    <a:pt x="5517" y="921"/>
                  </a:cubicBezTo>
                  <a:cubicBezTo>
                    <a:pt x="5522" y="921"/>
                    <a:pt x="5517" y="915"/>
                    <a:pt x="5501" y="91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2" name="Google Shape;32492;p48"/>
            <p:cNvSpPr/>
            <p:nvPr/>
          </p:nvSpPr>
          <p:spPr>
            <a:xfrm>
              <a:off x="2025250" y="3049600"/>
              <a:ext cx="88425" cy="10150"/>
            </a:xfrm>
            <a:custGeom>
              <a:avLst/>
              <a:gdLst/>
              <a:ahLst/>
              <a:cxnLst/>
              <a:rect l="l" t="t" r="r" b="b"/>
              <a:pathLst>
                <a:path w="3537" h="406" extrusionOk="0">
                  <a:moveTo>
                    <a:pt x="24" y="1"/>
                  </a:moveTo>
                  <a:cubicBezTo>
                    <a:pt x="12" y="1"/>
                    <a:pt x="0" y="37"/>
                    <a:pt x="12" y="37"/>
                  </a:cubicBezTo>
                  <a:cubicBezTo>
                    <a:pt x="769" y="377"/>
                    <a:pt x="1653" y="395"/>
                    <a:pt x="2509" y="395"/>
                  </a:cubicBezTo>
                  <a:cubicBezTo>
                    <a:pt x="2612" y="395"/>
                    <a:pt x="2714" y="395"/>
                    <a:pt x="2816" y="395"/>
                  </a:cubicBezTo>
                  <a:cubicBezTo>
                    <a:pt x="3053" y="395"/>
                    <a:pt x="3286" y="396"/>
                    <a:pt x="3512" y="406"/>
                  </a:cubicBezTo>
                  <a:cubicBezTo>
                    <a:pt x="3536" y="406"/>
                    <a:pt x="3536" y="394"/>
                    <a:pt x="3524" y="394"/>
                  </a:cubicBezTo>
                  <a:cubicBezTo>
                    <a:pt x="2346" y="203"/>
                    <a:pt x="1191" y="382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3" name="Google Shape;32493;p48"/>
            <p:cNvSpPr/>
            <p:nvPr/>
          </p:nvSpPr>
          <p:spPr>
            <a:xfrm>
              <a:off x="2015425" y="3043900"/>
              <a:ext cx="33950" cy="5625"/>
            </a:xfrm>
            <a:custGeom>
              <a:avLst/>
              <a:gdLst/>
              <a:ahLst/>
              <a:cxnLst/>
              <a:rect l="l" t="t" r="r" b="b"/>
              <a:pathLst>
                <a:path w="1358" h="225" extrusionOk="0">
                  <a:moveTo>
                    <a:pt x="23" y="0"/>
                  </a:moveTo>
                  <a:cubicBezTo>
                    <a:pt x="1" y="0"/>
                    <a:pt x="4" y="27"/>
                    <a:pt x="24" y="27"/>
                  </a:cubicBezTo>
                  <a:cubicBezTo>
                    <a:pt x="385" y="130"/>
                    <a:pt x="773" y="224"/>
                    <a:pt x="1165" y="224"/>
                  </a:cubicBezTo>
                  <a:cubicBezTo>
                    <a:pt x="1225" y="224"/>
                    <a:pt x="1285" y="222"/>
                    <a:pt x="1346" y="217"/>
                  </a:cubicBezTo>
                  <a:cubicBezTo>
                    <a:pt x="1358" y="217"/>
                    <a:pt x="1358" y="181"/>
                    <a:pt x="1346" y="181"/>
                  </a:cubicBezTo>
                  <a:cubicBezTo>
                    <a:pt x="893" y="134"/>
                    <a:pt x="465" y="98"/>
                    <a:pt x="36" y="3"/>
                  </a:cubicBezTo>
                  <a:cubicBezTo>
                    <a:pt x="31" y="1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4" name="Google Shape;32494;p48"/>
            <p:cNvSpPr/>
            <p:nvPr/>
          </p:nvSpPr>
          <p:spPr>
            <a:xfrm>
              <a:off x="2007975" y="3032650"/>
              <a:ext cx="35750" cy="7450"/>
            </a:xfrm>
            <a:custGeom>
              <a:avLst/>
              <a:gdLst/>
              <a:ahLst/>
              <a:cxnLst/>
              <a:rect l="l" t="t" r="r" b="b"/>
              <a:pathLst>
                <a:path w="1430" h="298" extrusionOk="0">
                  <a:moveTo>
                    <a:pt x="1" y="0"/>
                  </a:moveTo>
                  <a:cubicBezTo>
                    <a:pt x="215" y="72"/>
                    <a:pt x="441" y="119"/>
                    <a:pt x="655" y="167"/>
                  </a:cubicBezTo>
                  <a:cubicBezTo>
                    <a:pt x="905" y="203"/>
                    <a:pt x="1155" y="286"/>
                    <a:pt x="1406" y="298"/>
                  </a:cubicBezTo>
                  <a:cubicBezTo>
                    <a:pt x="1417" y="298"/>
                    <a:pt x="1429" y="262"/>
                    <a:pt x="1417" y="262"/>
                  </a:cubicBezTo>
                  <a:cubicBezTo>
                    <a:pt x="1215" y="191"/>
                    <a:pt x="977" y="155"/>
                    <a:pt x="763" y="119"/>
                  </a:cubicBezTo>
                  <a:cubicBezTo>
                    <a:pt x="513" y="72"/>
                    <a:pt x="263" y="12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5" name="Google Shape;32495;p48"/>
            <p:cNvSpPr/>
            <p:nvPr/>
          </p:nvSpPr>
          <p:spPr>
            <a:xfrm>
              <a:off x="2007975" y="3037100"/>
              <a:ext cx="40200" cy="7725"/>
            </a:xfrm>
            <a:custGeom>
              <a:avLst/>
              <a:gdLst/>
              <a:ahLst/>
              <a:cxnLst/>
              <a:rect l="l" t="t" r="r" b="b"/>
              <a:pathLst>
                <a:path w="1608" h="309" extrusionOk="0">
                  <a:moveTo>
                    <a:pt x="36" y="1"/>
                  </a:moveTo>
                  <a:cubicBezTo>
                    <a:pt x="1" y="1"/>
                    <a:pt x="1" y="25"/>
                    <a:pt x="24" y="25"/>
                  </a:cubicBezTo>
                  <a:cubicBezTo>
                    <a:pt x="434" y="189"/>
                    <a:pt x="932" y="308"/>
                    <a:pt x="1381" y="308"/>
                  </a:cubicBezTo>
                  <a:cubicBezTo>
                    <a:pt x="1454" y="308"/>
                    <a:pt x="1526" y="305"/>
                    <a:pt x="1596" y="299"/>
                  </a:cubicBezTo>
                  <a:cubicBezTo>
                    <a:pt x="1608" y="299"/>
                    <a:pt x="1608" y="275"/>
                    <a:pt x="1596" y="263"/>
                  </a:cubicBezTo>
                  <a:cubicBezTo>
                    <a:pt x="1334" y="239"/>
                    <a:pt x="1060" y="215"/>
                    <a:pt x="810" y="180"/>
                  </a:cubicBezTo>
                  <a:cubicBezTo>
                    <a:pt x="536" y="132"/>
                    <a:pt x="286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6" name="Google Shape;32496;p48"/>
            <p:cNvSpPr/>
            <p:nvPr/>
          </p:nvSpPr>
          <p:spPr>
            <a:xfrm>
              <a:off x="2046425" y="3040600"/>
              <a:ext cx="104750" cy="18275"/>
            </a:xfrm>
            <a:custGeom>
              <a:avLst/>
              <a:gdLst/>
              <a:ahLst/>
              <a:cxnLst/>
              <a:rect l="l" t="t" r="r" b="b"/>
              <a:pathLst>
                <a:path w="4190" h="731" extrusionOk="0">
                  <a:moveTo>
                    <a:pt x="9" y="0"/>
                  </a:moveTo>
                  <a:cubicBezTo>
                    <a:pt x="7" y="0"/>
                    <a:pt x="1" y="16"/>
                    <a:pt x="10" y="16"/>
                  </a:cubicBezTo>
                  <a:cubicBezTo>
                    <a:pt x="508" y="231"/>
                    <a:pt x="995" y="338"/>
                    <a:pt x="1522" y="338"/>
                  </a:cubicBezTo>
                  <a:cubicBezTo>
                    <a:pt x="1550" y="338"/>
                    <a:pt x="1578" y="338"/>
                    <a:pt x="1606" y="337"/>
                  </a:cubicBezTo>
                  <a:cubicBezTo>
                    <a:pt x="1808" y="326"/>
                    <a:pt x="2007" y="315"/>
                    <a:pt x="2205" y="315"/>
                  </a:cubicBezTo>
                  <a:cubicBezTo>
                    <a:pt x="2427" y="315"/>
                    <a:pt x="2648" y="329"/>
                    <a:pt x="2868" y="373"/>
                  </a:cubicBezTo>
                  <a:cubicBezTo>
                    <a:pt x="3308" y="456"/>
                    <a:pt x="3725" y="635"/>
                    <a:pt x="4154" y="730"/>
                  </a:cubicBezTo>
                  <a:cubicBezTo>
                    <a:pt x="4178" y="730"/>
                    <a:pt x="4189" y="706"/>
                    <a:pt x="4166" y="694"/>
                  </a:cubicBezTo>
                  <a:cubicBezTo>
                    <a:pt x="3606" y="421"/>
                    <a:pt x="2951" y="242"/>
                    <a:pt x="2320" y="230"/>
                  </a:cubicBezTo>
                  <a:cubicBezTo>
                    <a:pt x="2147" y="223"/>
                    <a:pt x="1981" y="221"/>
                    <a:pt x="1820" y="221"/>
                  </a:cubicBezTo>
                  <a:cubicBezTo>
                    <a:pt x="1737" y="221"/>
                    <a:pt x="1655" y="222"/>
                    <a:pt x="1575" y="222"/>
                  </a:cubicBezTo>
                  <a:cubicBezTo>
                    <a:pt x="1054" y="222"/>
                    <a:pt x="566" y="208"/>
                    <a:pt x="10" y="4"/>
                  </a:cubicBezTo>
                  <a:cubicBezTo>
                    <a:pt x="10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7" name="Google Shape;32497;p48"/>
            <p:cNvSpPr/>
            <p:nvPr/>
          </p:nvSpPr>
          <p:spPr>
            <a:xfrm>
              <a:off x="2154725" y="3055575"/>
              <a:ext cx="105400" cy="15500"/>
            </a:xfrm>
            <a:custGeom>
              <a:avLst/>
              <a:gdLst/>
              <a:ahLst/>
              <a:cxnLst/>
              <a:rect l="l" t="t" r="r" b="b"/>
              <a:pathLst>
                <a:path w="4216" h="620" extrusionOk="0">
                  <a:moveTo>
                    <a:pt x="24" y="24"/>
                  </a:moveTo>
                  <a:cubicBezTo>
                    <a:pt x="0" y="36"/>
                    <a:pt x="0" y="60"/>
                    <a:pt x="12" y="60"/>
                  </a:cubicBezTo>
                  <a:cubicBezTo>
                    <a:pt x="1334" y="512"/>
                    <a:pt x="2798" y="286"/>
                    <a:pt x="4168" y="619"/>
                  </a:cubicBezTo>
                  <a:cubicBezTo>
                    <a:pt x="4191" y="619"/>
                    <a:pt x="4215" y="584"/>
                    <a:pt x="4179" y="572"/>
                  </a:cubicBezTo>
                  <a:cubicBezTo>
                    <a:pt x="2917" y="0"/>
                    <a:pt x="1370" y="298"/>
                    <a:pt x="24" y="24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8" name="Google Shape;32498;p48"/>
            <p:cNvSpPr/>
            <p:nvPr/>
          </p:nvSpPr>
          <p:spPr>
            <a:xfrm>
              <a:off x="2217225" y="3055275"/>
              <a:ext cx="41150" cy="9075"/>
            </a:xfrm>
            <a:custGeom>
              <a:avLst/>
              <a:gdLst/>
              <a:ahLst/>
              <a:cxnLst/>
              <a:rect l="l" t="t" r="r" b="b"/>
              <a:pathLst>
                <a:path w="1646" h="363" extrusionOk="0">
                  <a:moveTo>
                    <a:pt x="24" y="0"/>
                  </a:moveTo>
                  <a:cubicBezTo>
                    <a:pt x="13" y="0"/>
                    <a:pt x="1" y="36"/>
                    <a:pt x="13" y="36"/>
                  </a:cubicBezTo>
                  <a:cubicBezTo>
                    <a:pt x="536" y="167"/>
                    <a:pt x="1072" y="238"/>
                    <a:pt x="1608" y="357"/>
                  </a:cubicBezTo>
                  <a:cubicBezTo>
                    <a:pt x="1615" y="361"/>
                    <a:pt x="1622" y="362"/>
                    <a:pt x="1627" y="362"/>
                  </a:cubicBezTo>
                  <a:cubicBezTo>
                    <a:pt x="1641" y="362"/>
                    <a:pt x="1645" y="354"/>
                    <a:pt x="1620" y="345"/>
                  </a:cubicBezTo>
                  <a:cubicBezTo>
                    <a:pt x="1132" y="167"/>
                    <a:pt x="548" y="0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9" name="Google Shape;32499;p48"/>
            <p:cNvSpPr/>
            <p:nvPr/>
          </p:nvSpPr>
          <p:spPr>
            <a:xfrm>
              <a:off x="2211875" y="3049600"/>
              <a:ext cx="39900" cy="9850"/>
            </a:xfrm>
            <a:custGeom>
              <a:avLst/>
              <a:gdLst/>
              <a:ahLst/>
              <a:cxnLst/>
              <a:rect l="l" t="t" r="r" b="b"/>
              <a:pathLst>
                <a:path w="1596" h="394" extrusionOk="0">
                  <a:moveTo>
                    <a:pt x="36" y="1"/>
                  </a:moveTo>
                  <a:cubicBezTo>
                    <a:pt x="0" y="1"/>
                    <a:pt x="0" y="37"/>
                    <a:pt x="36" y="37"/>
                  </a:cubicBezTo>
                  <a:cubicBezTo>
                    <a:pt x="298" y="96"/>
                    <a:pt x="572" y="108"/>
                    <a:pt x="822" y="180"/>
                  </a:cubicBezTo>
                  <a:cubicBezTo>
                    <a:pt x="1072" y="239"/>
                    <a:pt x="1334" y="334"/>
                    <a:pt x="1596" y="394"/>
                  </a:cubicBezTo>
                  <a:cubicBezTo>
                    <a:pt x="1155" y="168"/>
                    <a:pt x="536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0" name="Google Shape;32500;p48"/>
            <p:cNvSpPr/>
            <p:nvPr/>
          </p:nvSpPr>
          <p:spPr>
            <a:xfrm>
              <a:off x="2212775" y="3044850"/>
              <a:ext cx="37725" cy="8025"/>
            </a:xfrm>
            <a:custGeom>
              <a:avLst/>
              <a:gdLst/>
              <a:ahLst/>
              <a:cxnLst/>
              <a:rect l="l" t="t" r="r" b="b"/>
              <a:pathLst>
                <a:path w="1509" h="321" extrusionOk="0">
                  <a:moveTo>
                    <a:pt x="208" y="1"/>
                  </a:moveTo>
                  <a:cubicBezTo>
                    <a:pt x="142" y="1"/>
                    <a:pt x="76" y="4"/>
                    <a:pt x="12" y="12"/>
                  </a:cubicBezTo>
                  <a:cubicBezTo>
                    <a:pt x="0" y="12"/>
                    <a:pt x="0" y="48"/>
                    <a:pt x="12" y="48"/>
                  </a:cubicBezTo>
                  <a:cubicBezTo>
                    <a:pt x="238" y="108"/>
                    <a:pt x="453" y="108"/>
                    <a:pt x="679" y="131"/>
                  </a:cubicBezTo>
                  <a:cubicBezTo>
                    <a:pt x="953" y="179"/>
                    <a:pt x="1238" y="239"/>
                    <a:pt x="1500" y="310"/>
                  </a:cubicBezTo>
                  <a:cubicBezTo>
                    <a:pt x="1500" y="317"/>
                    <a:pt x="1501" y="320"/>
                    <a:pt x="1503" y="320"/>
                  </a:cubicBezTo>
                  <a:cubicBezTo>
                    <a:pt x="1505" y="320"/>
                    <a:pt x="1508" y="306"/>
                    <a:pt x="1500" y="298"/>
                  </a:cubicBezTo>
                  <a:cubicBezTo>
                    <a:pt x="1109" y="154"/>
                    <a:pt x="637" y="1"/>
                    <a:pt x="20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1" name="Google Shape;32501;p48"/>
            <p:cNvSpPr/>
            <p:nvPr/>
          </p:nvSpPr>
          <p:spPr>
            <a:xfrm>
              <a:off x="2178350" y="3033975"/>
              <a:ext cx="71950" cy="15650"/>
            </a:xfrm>
            <a:custGeom>
              <a:avLst/>
              <a:gdLst/>
              <a:ahLst/>
              <a:cxnLst/>
              <a:rect l="l" t="t" r="r" b="b"/>
              <a:pathLst>
                <a:path w="2878" h="626" extrusionOk="0">
                  <a:moveTo>
                    <a:pt x="31" y="0"/>
                  </a:moveTo>
                  <a:cubicBezTo>
                    <a:pt x="13" y="0"/>
                    <a:pt x="0" y="37"/>
                    <a:pt x="20" y="66"/>
                  </a:cubicBezTo>
                  <a:cubicBezTo>
                    <a:pt x="782" y="626"/>
                    <a:pt x="1996" y="376"/>
                    <a:pt x="2877" y="519"/>
                  </a:cubicBezTo>
                  <a:lnTo>
                    <a:pt x="2877" y="507"/>
                  </a:lnTo>
                  <a:cubicBezTo>
                    <a:pt x="2461" y="376"/>
                    <a:pt x="2044" y="364"/>
                    <a:pt x="1615" y="328"/>
                  </a:cubicBezTo>
                  <a:cubicBezTo>
                    <a:pt x="1056" y="281"/>
                    <a:pt x="591" y="162"/>
                    <a:pt x="44" y="7"/>
                  </a:cubicBezTo>
                  <a:cubicBezTo>
                    <a:pt x="39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2" name="Google Shape;32502;p48"/>
            <p:cNvSpPr/>
            <p:nvPr/>
          </p:nvSpPr>
          <p:spPr>
            <a:xfrm>
              <a:off x="1995575" y="3010875"/>
              <a:ext cx="176425" cy="22075"/>
            </a:xfrm>
            <a:custGeom>
              <a:avLst/>
              <a:gdLst/>
              <a:ahLst/>
              <a:cxnLst/>
              <a:rect l="l" t="t" r="r" b="b"/>
              <a:pathLst>
                <a:path w="7057" h="883" extrusionOk="0">
                  <a:moveTo>
                    <a:pt x="46" y="1"/>
                  </a:moveTo>
                  <a:cubicBezTo>
                    <a:pt x="7" y="1"/>
                    <a:pt x="0" y="63"/>
                    <a:pt x="44" y="74"/>
                  </a:cubicBezTo>
                  <a:cubicBezTo>
                    <a:pt x="229" y="144"/>
                    <a:pt x="400" y="163"/>
                    <a:pt x="570" y="163"/>
                  </a:cubicBezTo>
                  <a:cubicBezTo>
                    <a:pt x="784" y="163"/>
                    <a:pt x="998" y="132"/>
                    <a:pt x="1238" y="132"/>
                  </a:cubicBezTo>
                  <a:cubicBezTo>
                    <a:pt x="1261" y="132"/>
                    <a:pt x="1283" y="133"/>
                    <a:pt x="1306" y="133"/>
                  </a:cubicBezTo>
                  <a:cubicBezTo>
                    <a:pt x="1902" y="169"/>
                    <a:pt x="2556" y="407"/>
                    <a:pt x="3152" y="514"/>
                  </a:cubicBezTo>
                  <a:cubicBezTo>
                    <a:pt x="4279" y="721"/>
                    <a:pt x="5415" y="883"/>
                    <a:pt x="6544" y="883"/>
                  </a:cubicBezTo>
                  <a:cubicBezTo>
                    <a:pt x="6715" y="883"/>
                    <a:pt x="6886" y="879"/>
                    <a:pt x="7057" y="871"/>
                  </a:cubicBezTo>
                  <a:cubicBezTo>
                    <a:pt x="5747" y="764"/>
                    <a:pt x="4461" y="693"/>
                    <a:pt x="3164" y="419"/>
                  </a:cubicBezTo>
                  <a:cubicBezTo>
                    <a:pt x="2592" y="300"/>
                    <a:pt x="2032" y="109"/>
                    <a:pt x="1473" y="38"/>
                  </a:cubicBezTo>
                  <a:cubicBezTo>
                    <a:pt x="1368" y="25"/>
                    <a:pt x="1264" y="20"/>
                    <a:pt x="1160" y="20"/>
                  </a:cubicBezTo>
                  <a:cubicBezTo>
                    <a:pt x="939" y="20"/>
                    <a:pt x="718" y="41"/>
                    <a:pt x="497" y="41"/>
                  </a:cubicBezTo>
                  <a:cubicBezTo>
                    <a:pt x="351" y="41"/>
                    <a:pt x="204" y="32"/>
                    <a:pt x="56" y="2"/>
                  </a:cubicBezTo>
                  <a:cubicBezTo>
                    <a:pt x="52" y="1"/>
                    <a:pt x="49" y="1"/>
                    <a:pt x="4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3" name="Google Shape;32503;p48"/>
            <p:cNvSpPr/>
            <p:nvPr/>
          </p:nvSpPr>
          <p:spPr>
            <a:xfrm>
              <a:off x="1996075" y="3007050"/>
              <a:ext cx="22950" cy="1975"/>
            </a:xfrm>
            <a:custGeom>
              <a:avLst/>
              <a:gdLst/>
              <a:ahLst/>
              <a:cxnLst/>
              <a:rect l="l" t="t" r="r" b="b"/>
              <a:pathLst>
                <a:path w="918" h="79" extrusionOk="0">
                  <a:moveTo>
                    <a:pt x="568" y="0"/>
                  </a:moveTo>
                  <a:cubicBezTo>
                    <a:pt x="384" y="0"/>
                    <a:pt x="195" y="17"/>
                    <a:pt x="24" y="24"/>
                  </a:cubicBezTo>
                  <a:cubicBezTo>
                    <a:pt x="0" y="24"/>
                    <a:pt x="0" y="60"/>
                    <a:pt x="24" y="60"/>
                  </a:cubicBezTo>
                  <a:cubicBezTo>
                    <a:pt x="191" y="67"/>
                    <a:pt x="375" y="79"/>
                    <a:pt x="555" y="79"/>
                  </a:cubicBezTo>
                  <a:cubicBezTo>
                    <a:pt x="671" y="79"/>
                    <a:pt x="786" y="74"/>
                    <a:pt x="893" y="60"/>
                  </a:cubicBezTo>
                  <a:cubicBezTo>
                    <a:pt x="917" y="60"/>
                    <a:pt x="917" y="24"/>
                    <a:pt x="893" y="24"/>
                  </a:cubicBezTo>
                  <a:cubicBezTo>
                    <a:pt x="790" y="6"/>
                    <a:pt x="680" y="0"/>
                    <a:pt x="568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4" name="Google Shape;32504;p48"/>
            <p:cNvSpPr/>
            <p:nvPr/>
          </p:nvSpPr>
          <p:spPr>
            <a:xfrm>
              <a:off x="1998525" y="3002825"/>
              <a:ext cx="23775" cy="3925"/>
            </a:xfrm>
            <a:custGeom>
              <a:avLst/>
              <a:gdLst/>
              <a:ahLst/>
              <a:cxnLst/>
              <a:rect l="l" t="t" r="r" b="b"/>
              <a:pathLst>
                <a:path w="951" h="157" extrusionOk="0">
                  <a:moveTo>
                    <a:pt x="32" y="0"/>
                  </a:moveTo>
                  <a:cubicBezTo>
                    <a:pt x="7" y="0"/>
                    <a:pt x="1" y="28"/>
                    <a:pt x="21" y="38"/>
                  </a:cubicBezTo>
                  <a:cubicBezTo>
                    <a:pt x="215" y="97"/>
                    <a:pt x="456" y="156"/>
                    <a:pt x="678" y="156"/>
                  </a:cubicBezTo>
                  <a:cubicBezTo>
                    <a:pt x="770" y="156"/>
                    <a:pt x="858" y="146"/>
                    <a:pt x="938" y="122"/>
                  </a:cubicBezTo>
                  <a:cubicBezTo>
                    <a:pt x="950" y="122"/>
                    <a:pt x="950" y="86"/>
                    <a:pt x="938" y="74"/>
                  </a:cubicBezTo>
                  <a:cubicBezTo>
                    <a:pt x="883" y="61"/>
                    <a:pt x="830" y="58"/>
                    <a:pt x="777" y="58"/>
                  </a:cubicBezTo>
                  <a:cubicBezTo>
                    <a:pt x="704" y="58"/>
                    <a:pt x="631" y="65"/>
                    <a:pt x="557" y="65"/>
                  </a:cubicBezTo>
                  <a:cubicBezTo>
                    <a:pt x="533" y="65"/>
                    <a:pt x="510" y="64"/>
                    <a:pt x="486" y="62"/>
                  </a:cubicBezTo>
                  <a:cubicBezTo>
                    <a:pt x="343" y="38"/>
                    <a:pt x="188" y="27"/>
                    <a:pt x="45" y="3"/>
                  </a:cubicBezTo>
                  <a:cubicBezTo>
                    <a:pt x="40" y="1"/>
                    <a:pt x="36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5" name="Google Shape;32505;p48"/>
            <p:cNvSpPr/>
            <p:nvPr/>
          </p:nvSpPr>
          <p:spPr>
            <a:xfrm>
              <a:off x="1996225" y="2998625"/>
              <a:ext cx="20700" cy="3375"/>
            </a:xfrm>
            <a:custGeom>
              <a:avLst/>
              <a:gdLst/>
              <a:ahLst/>
              <a:cxnLst/>
              <a:rect l="l" t="t" r="r" b="b"/>
              <a:pathLst>
                <a:path w="828" h="135" extrusionOk="0">
                  <a:moveTo>
                    <a:pt x="29" y="1"/>
                  </a:moveTo>
                  <a:cubicBezTo>
                    <a:pt x="11" y="1"/>
                    <a:pt x="1" y="20"/>
                    <a:pt x="30" y="40"/>
                  </a:cubicBezTo>
                  <a:cubicBezTo>
                    <a:pt x="196" y="81"/>
                    <a:pt x="397" y="134"/>
                    <a:pt x="584" y="134"/>
                  </a:cubicBezTo>
                  <a:cubicBezTo>
                    <a:pt x="665" y="134"/>
                    <a:pt x="744" y="124"/>
                    <a:pt x="816" y="99"/>
                  </a:cubicBezTo>
                  <a:cubicBezTo>
                    <a:pt x="828" y="99"/>
                    <a:pt x="828" y="64"/>
                    <a:pt x="816" y="64"/>
                  </a:cubicBezTo>
                  <a:cubicBezTo>
                    <a:pt x="765" y="48"/>
                    <a:pt x="709" y="44"/>
                    <a:pt x="653" y="44"/>
                  </a:cubicBezTo>
                  <a:cubicBezTo>
                    <a:pt x="579" y="44"/>
                    <a:pt x="503" y="52"/>
                    <a:pt x="435" y="52"/>
                  </a:cubicBezTo>
                  <a:cubicBezTo>
                    <a:pt x="292" y="28"/>
                    <a:pt x="173" y="16"/>
                    <a:pt x="42" y="4"/>
                  </a:cubicBezTo>
                  <a:cubicBezTo>
                    <a:pt x="38" y="2"/>
                    <a:pt x="33" y="1"/>
                    <a:pt x="2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6" name="Google Shape;32506;p48"/>
            <p:cNvSpPr/>
            <p:nvPr/>
          </p:nvSpPr>
          <p:spPr>
            <a:xfrm>
              <a:off x="1989525" y="2985750"/>
              <a:ext cx="155700" cy="24900"/>
            </a:xfrm>
            <a:custGeom>
              <a:avLst/>
              <a:gdLst/>
              <a:ahLst/>
              <a:cxnLst/>
              <a:rect l="l" t="t" r="r" b="b"/>
              <a:pathLst>
                <a:path w="6228" h="996" extrusionOk="0">
                  <a:moveTo>
                    <a:pt x="1086" y="1"/>
                  </a:moveTo>
                  <a:cubicBezTo>
                    <a:pt x="724" y="1"/>
                    <a:pt x="365" y="28"/>
                    <a:pt x="12" y="90"/>
                  </a:cubicBezTo>
                  <a:cubicBezTo>
                    <a:pt x="0" y="90"/>
                    <a:pt x="0" y="126"/>
                    <a:pt x="24" y="126"/>
                  </a:cubicBezTo>
                  <a:cubicBezTo>
                    <a:pt x="126" y="122"/>
                    <a:pt x="227" y="119"/>
                    <a:pt x="327" y="119"/>
                  </a:cubicBezTo>
                  <a:cubicBezTo>
                    <a:pt x="2341" y="119"/>
                    <a:pt x="4196" y="984"/>
                    <a:pt x="6192" y="995"/>
                  </a:cubicBezTo>
                  <a:cubicBezTo>
                    <a:pt x="6227" y="995"/>
                    <a:pt x="6227" y="936"/>
                    <a:pt x="6192" y="924"/>
                  </a:cubicBezTo>
                  <a:cubicBezTo>
                    <a:pt x="4572" y="600"/>
                    <a:pt x="2790" y="1"/>
                    <a:pt x="108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7" name="Google Shape;32507;p48"/>
            <p:cNvSpPr/>
            <p:nvPr/>
          </p:nvSpPr>
          <p:spPr>
            <a:xfrm>
              <a:off x="2060275" y="3001850"/>
              <a:ext cx="68275" cy="10875"/>
            </a:xfrm>
            <a:custGeom>
              <a:avLst/>
              <a:gdLst/>
              <a:ahLst/>
              <a:cxnLst/>
              <a:rect l="l" t="t" r="r" b="b"/>
              <a:pathLst>
                <a:path w="2731" h="435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873" y="232"/>
                    <a:pt x="1838" y="363"/>
                    <a:pt x="2719" y="435"/>
                  </a:cubicBezTo>
                  <a:cubicBezTo>
                    <a:pt x="2731" y="435"/>
                    <a:pt x="2731" y="411"/>
                    <a:pt x="2719" y="411"/>
                  </a:cubicBezTo>
                  <a:cubicBezTo>
                    <a:pt x="1861" y="208"/>
                    <a:pt x="909" y="42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8" name="Google Shape;32508;p48"/>
            <p:cNvSpPr/>
            <p:nvPr/>
          </p:nvSpPr>
          <p:spPr>
            <a:xfrm>
              <a:off x="2110075" y="3001100"/>
              <a:ext cx="131150" cy="26325"/>
            </a:xfrm>
            <a:custGeom>
              <a:avLst/>
              <a:gdLst/>
              <a:ahLst/>
              <a:cxnLst/>
              <a:rect l="l" t="t" r="r" b="b"/>
              <a:pathLst>
                <a:path w="5246" h="1053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965" y="250"/>
                    <a:pt x="1953" y="381"/>
                    <a:pt x="2858" y="750"/>
                  </a:cubicBezTo>
                  <a:cubicBezTo>
                    <a:pt x="3227" y="907"/>
                    <a:pt x="3593" y="922"/>
                    <a:pt x="3957" y="922"/>
                  </a:cubicBezTo>
                  <a:cubicBezTo>
                    <a:pt x="4042" y="922"/>
                    <a:pt x="4127" y="921"/>
                    <a:pt x="4211" y="921"/>
                  </a:cubicBezTo>
                  <a:cubicBezTo>
                    <a:pt x="4536" y="921"/>
                    <a:pt x="4859" y="933"/>
                    <a:pt x="5180" y="1048"/>
                  </a:cubicBezTo>
                  <a:cubicBezTo>
                    <a:pt x="5184" y="1051"/>
                    <a:pt x="5188" y="1052"/>
                    <a:pt x="5193" y="1052"/>
                  </a:cubicBezTo>
                  <a:cubicBezTo>
                    <a:pt x="5223" y="1052"/>
                    <a:pt x="5245" y="987"/>
                    <a:pt x="5203" y="977"/>
                  </a:cubicBezTo>
                  <a:cubicBezTo>
                    <a:pt x="4965" y="893"/>
                    <a:pt x="4775" y="858"/>
                    <a:pt x="4525" y="858"/>
                  </a:cubicBezTo>
                  <a:cubicBezTo>
                    <a:pt x="4384" y="858"/>
                    <a:pt x="4251" y="859"/>
                    <a:pt x="4122" y="859"/>
                  </a:cubicBezTo>
                  <a:cubicBezTo>
                    <a:pt x="3650" y="859"/>
                    <a:pt x="3237" y="837"/>
                    <a:pt x="2751" y="631"/>
                  </a:cubicBezTo>
                  <a:cubicBezTo>
                    <a:pt x="1905" y="274"/>
                    <a:pt x="917" y="155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9" name="Google Shape;32509;p48"/>
            <p:cNvSpPr/>
            <p:nvPr/>
          </p:nvSpPr>
          <p:spPr>
            <a:xfrm>
              <a:off x="2177075" y="3015200"/>
              <a:ext cx="58625" cy="6750"/>
            </a:xfrm>
            <a:custGeom>
              <a:avLst/>
              <a:gdLst/>
              <a:ahLst/>
              <a:cxnLst/>
              <a:rect l="l" t="t" r="r" b="b"/>
              <a:pathLst>
                <a:path w="2345" h="270" extrusionOk="0">
                  <a:moveTo>
                    <a:pt x="3" y="21"/>
                  </a:moveTo>
                  <a:cubicBezTo>
                    <a:pt x="1" y="21"/>
                    <a:pt x="3" y="32"/>
                    <a:pt x="11" y="32"/>
                  </a:cubicBezTo>
                  <a:cubicBezTo>
                    <a:pt x="7" y="24"/>
                    <a:pt x="5" y="21"/>
                    <a:pt x="3" y="21"/>
                  </a:cubicBezTo>
                  <a:close/>
                  <a:moveTo>
                    <a:pt x="597" y="1"/>
                  </a:moveTo>
                  <a:cubicBezTo>
                    <a:pt x="402" y="1"/>
                    <a:pt x="207" y="11"/>
                    <a:pt x="11" y="32"/>
                  </a:cubicBezTo>
                  <a:cubicBezTo>
                    <a:pt x="404" y="32"/>
                    <a:pt x="785" y="43"/>
                    <a:pt x="1154" y="91"/>
                  </a:cubicBezTo>
                  <a:cubicBezTo>
                    <a:pt x="1357" y="103"/>
                    <a:pt x="1547" y="127"/>
                    <a:pt x="1738" y="163"/>
                  </a:cubicBezTo>
                  <a:cubicBezTo>
                    <a:pt x="1822" y="173"/>
                    <a:pt x="2039" y="250"/>
                    <a:pt x="2136" y="250"/>
                  </a:cubicBezTo>
                  <a:cubicBezTo>
                    <a:pt x="2148" y="250"/>
                    <a:pt x="2158" y="249"/>
                    <a:pt x="2166" y="246"/>
                  </a:cubicBezTo>
                  <a:lnTo>
                    <a:pt x="2166" y="246"/>
                  </a:lnTo>
                  <a:cubicBezTo>
                    <a:pt x="2166" y="246"/>
                    <a:pt x="2154" y="270"/>
                    <a:pt x="2166" y="270"/>
                  </a:cubicBezTo>
                  <a:lnTo>
                    <a:pt x="2309" y="270"/>
                  </a:lnTo>
                  <a:cubicBezTo>
                    <a:pt x="2333" y="270"/>
                    <a:pt x="2345" y="222"/>
                    <a:pt x="2309" y="210"/>
                  </a:cubicBezTo>
                  <a:cubicBezTo>
                    <a:pt x="1748" y="86"/>
                    <a:pt x="1174" y="1"/>
                    <a:pt x="59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0" name="Google Shape;32510;p48"/>
            <p:cNvSpPr/>
            <p:nvPr/>
          </p:nvSpPr>
          <p:spPr>
            <a:xfrm>
              <a:off x="2188950" y="3010625"/>
              <a:ext cx="46450" cy="5975"/>
            </a:xfrm>
            <a:custGeom>
              <a:avLst/>
              <a:gdLst/>
              <a:ahLst/>
              <a:cxnLst/>
              <a:rect l="l" t="t" r="r" b="b"/>
              <a:pathLst>
                <a:path w="1858" h="239" extrusionOk="0">
                  <a:moveTo>
                    <a:pt x="12" y="0"/>
                  </a:moveTo>
                  <a:cubicBezTo>
                    <a:pt x="1" y="12"/>
                    <a:pt x="1" y="24"/>
                    <a:pt x="12" y="24"/>
                  </a:cubicBezTo>
                  <a:cubicBezTo>
                    <a:pt x="608" y="107"/>
                    <a:pt x="1215" y="167"/>
                    <a:pt x="1810" y="238"/>
                  </a:cubicBezTo>
                  <a:cubicBezTo>
                    <a:pt x="1858" y="238"/>
                    <a:pt x="1858" y="179"/>
                    <a:pt x="1810" y="179"/>
                  </a:cubicBezTo>
                  <a:cubicBezTo>
                    <a:pt x="1215" y="84"/>
                    <a:pt x="608" y="24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1" name="Google Shape;32511;p48"/>
            <p:cNvSpPr/>
            <p:nvPr/>
          </p:nvSpPr>
          <p:spPr>
            <a:xfrm>
              <a:off x="1979400" y="2961500"/>
              <a:ext cx="247075" cy="36650"/>
            </a:xfrm>
            <a:custGeom>
              <a:avLst/>
              <a:gdLst/>
              <a:ahLst/>
              <a:cxnLst/>
              <a:rect l="l" t="t" r="r" b="b"/>
              <a:pathLst>
                <a:path w="9883" h="1466" extrusionOk="0">
                  <a:moveTo>
                    <a:pt x="48" y="1"/>
                  </a:moveTo>
                  <a:cubicBezTo>
                    <a:pt x="1" y="1"/>
                    <a:pt x="1" y="60"/>
                    <a:pt x="48" y="60"/>
                  </a:cubicBezTo>
                  <a:cubicBezTo>
                    <a:pt x="1775" y="298"/>
                    <a:pt x="3561" y="429"/>
                    <a:pt x="5275" y="763"/>
                  </a:cubicBezTo>
                  <a:cubicBezTo>
                    <a:pt x="5954" y="894"/>
                    <a:pt x="6561" y="1168"/>
                    <a:pt x="7263" y="1203"/>
                  </a:cubicBezTo>
                  <a:cubicBezTo>
                    <a:pt x="8168" y="1263"/>
                    <a:pt x="8990" y="1287"/>
                    <a:pt x="9883" y="1465"/>
                  </a:cubicBezTo>
                  <a:lnTo>
                    <a:pt x="9883" y="1441"/>
                  </a:lnTo>
                  <a:cubicBezTo>
                    <a:pt x="9252" y="1263"/>
                    <a:pt x="8621" y="1144"/>
                    <a:pt x="7966" y="1120"/>
                  </a:cubicBezTo>
                  <a:cubicBezTo>
                    <a:pt x="7359" y="1084"/>
                    <a:pt x="6859" y="1132"/>
                    <a:pt x="6251" y="953"/>
                  </a:cubicBezTo>
                  <a:cubicBezTo>
                    <a:pt x="5966" y="882"/>
                    <a:pt x="5716" y="775"/>
                    <a:pt x="5430" y="715"/>
                  </a:cubicBezTo>
                  <a:cubicBezTo>
                    <a:pt x="3680" y="310"/>
                    <a:pt x="1822" y="203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2" name="Google Shape;32512;p48"/>
            <p:cNvSpPr/>
            <p:nvPr/>
          </p:nvSpPr>
          <p:spPr>
            <a:xfrm>
              <a:off x="1961650" y="2926850"/>
              <a:ext cx="85950" cy="12650"/>
            </a:xfrm>
            <a:custGeom>
              <a:avLst/>
              <a:gdLst/>
              <a:ahLst/>
              <a:cxnLst/>
              <a:rect l="l" t="t" r="r" b="b"/>
              <a:pathLst>
                <a:path w="3438" h="506" extrusionOk="0">
                  <a:moveTo>
                    <a:pt x="5" y="0"/>
                  </a:moveTo>
                  <a:cubicBezTo>
                    <a:pt x="3" y="0"/>
                    <a:pt x="0" y="6"/>
                    <a:pt x="8" y="6"/>
                  </a:cubicBezTo>
                  <a:cubicBezTo>
                    <a:pt x="8" y="2"/>
                    <a:pt x="7" y="0"/>
                    <a:pt x="5" y="0"/>
                  </a:cubicBezTo>
                  <a:close/>
                  <a:moveTo>
                    <a:pt x="101" y="5"/>
                  </a:moveTo>
                  <a:cubicBezTo>
                    <a:pt x="70" y="5"/>
                    <a:pt x="39" y="5"/>
                    <a:pt x="8" y="6"/>
                  </a:cubicBezTo>
                  <a:cubicBezTo>
                    <a:pt x="1115" y="268"/>
                    <a:pt x="2306" y="291"/>
                    <a:pt x="3425" y="506"/>
                  </a:cubicBezTo>
                  <a:cubicBezTo>
                    <a:pt x="3437" y="506"/>
                    <a:pt x="3437" y="494"/>
                    <a:pt x="3425" y="494"/>
                  </a:cubicBezTo>
                  <a:cubicBezTo>
                    <a:pt x="2384" y="204"/>
                    <a:pt x="1185" y="5"/>
                    <a:pt x="101" y="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3" name="Google Shape;32513;p48"/>
            <p:cNvSpPr/>
            <p:nvPr/>
          </p:nvSpPr>
          <p:spPr>
            <a:xfrm>
              <a:off x="2055300" y="2941850"/>
              <a:ext cx="161350" cy="26825"/>
            </a:xfrm>
            <a:custGeom>
              <a:avLst/>
              <a:gdLst/>
              <a:ahLst/>
              <a:cxnLst/>
              <a:rect l="l" t="t" r="r" b="b"/>
              <a:pathLst>
                <a:path w="6454" h="1073" extrusionOk="0">
                  <a:moveTo>
                    <a:pt x="1" y="1"/>
                  </a:moveTo>
                  <a:lnTo>
                    <a:pt x="1" y="1"/>
                  </a:lnTo>
                  <a:cubicBezTo>
                    <a:pt x="906" y="418"/>
                    <a:pt x="1941" y="465"/>
                    <a:pt x="2918" y="596"/>
                  </a:cubicBezTo>
                  <a:cubicBezTo>
                    <a:pt x="4073" y="763"/>
                    <a:pt x="5251" y="918"/>
                    <a:pt x="6418" y="1072"/>
                  </a:cubicBezTo>
                  <a:cubicBezTo>
                    <a:pt x="6454" y="1072"/>
                    <a:pt x="6454" y="1013"/>
                    <a:pt x="6418" y="1013"/>
                  </a:cubicBezTo>
                  <a:cubicBezTo>
                    <a:pt x="5394" y="858"/>
                    <a:pt x="4346" y="727"/>
                    <a:pt x="3323" y="596"/>
                  </a:cubicBezTo>
                  <a:cubicBezTo>
                    <a:pt x="2239" y="441"/>
                    <a:pt x="1048" y="382"/>
                    <a:pt x="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4" name="Google Shape;32514;p48"/>
            <p:cNvSpPr/>
            <p:nvPr/>
          </p:nvSpPr>
          <p:spPr>
            <a:xfrm>
              <a:off x="2158600" y="2971325"/>
              <a:ext cx="66700" cy="5825"/>
            </a:xfrm>
            <a:custGeom>
              <a:avLst/>
              <a:gdLst/>
              <a:ahLst/>
              <a:cxnLst/>
              <a:rect l="l" t="t" r="r" b="b"/>
              <a:pathLst>
                <a:path w="2668" h="233" extrusionOk="0">
                  <a:moveTo>
                    <a:pt x="36" y="1"/>
                  </a:moveTo>
                  <a:cubicBezTo>
                    <a:pt x="0" y="1"/>
                    <a:pt x="0" y="36"/>
                    <a:pt x="36" y="36"/>
                  </a:cubicBezTo>
                  <a:cubicBezTo>
                    <a:pt x="706" y="150"/>
                    <a:pt x="1429" y="233"/>
                    <a:pt x="2127" y="233"/>
                  </a:cubicBezTo>
                  <a:cubicBezTo>
                    <a:pt x="2309" y="233"/>
                    <a:pt x="2490" y="227"/>
                    <a:pt x="2667" y="215"/>
                  </a:cubicBezTo>
                  <a:cubicBezTo>
                    <a:pt x="1810" y="84"/>
                    <a:pt x="905" y="60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5" name="Google Shape;32515;p48"/>
            <p:cNvSpPr/>
            <p:nvPr/>
          </p:nvSpPr>
          <p:spPr>
            <a:xfrm>
              <a:off x="2036250" y="2962100"/>
              <a:ext cx="108675" cy="11325"/>
            </a:xfrm>
            <a:custGeom>
              <a:avLst/>
              <a:gdLst/>
              <a:ahLst/>
              <a:cxnLst/>
              <a:rect l="l" t="t" r="r" b="b"/>
              <a:pathLst>
                <a:path w="4347" h="453" extrusionOk="0">
                  <a:moveTo>
                    <a:pt x="24" y="1"/>
                  </a:moveTo>
                  <a:cubicBezTo>
                    <a:pt x="1" y="1"/>
                    <a:pt x="1" y="24"/>
                    <a:pt x="24" y="24"/>
                  </a:cubicBezTo>
                  <a:cubicBezTo>
                    <a:pt x="1453" y="203"/>
                    <a:pt x="2882" y="334"/>
                    <a:pt x="4323" y="453"/>
                  </a:cubicBezTo>
                  <a:cubicBezTo>
                    <a:pt x="4335" y="453"/>
                    <a:pt x="4346" y="405"/>
                    <a:pt x="4323" y="405"/>
                  </a:cubicBezTo>
                  <a:cubicBezTo>
                    <a:pt x="2894" y="239"/>
                    <a:pt x="1465" y="96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6" name="Google Shape;32516;p48"/>
            <p:cNvSpPr/>
            <p:nvPr/>
          </p:nvSpPr>
          <p:spPr>
            <a:xfrm>
              <a:off x="2189250" y="2976400"/>
              <a:ext cx="36625" cy="8000"/>
            </a:xfrm>
            <a:custGeom>
              <a:avLst/>
              <a:gdLst/>
              <a:ahLst/>
              <a:cxnLst/>
              <a:rect l="l" t="t" r="r" b="b"/>
              <a:pathLst>
                <a:path w="1465" h="320" extrusionOk="0">
                  <a:moveTo>
                    <a:pt x="36" y="0"/>
                  </a:moveTo>
                  <a:cubicBezTo>
                    <a:pt x="12" y="0"/>
                    <a:pt x="0" y="36"/>
                    <a:pt x="36" y="36"/>
                  </a:cubicBezTo>
                  <a:cubicBezTo>
                    <a:pt x="239" y="119"/>
                    <a:pt x="477" y="131"/>
                    <a:pt x="703" y="179"/>
                  </a:cubicBezTo>
                  <a:lnTo>
                    <a:pt x="1455" y="308"/>
                  </a:lnTo>
                  <a:lnTo>
                    <a:pt x="1455" y="308"/>
                  </a:lnTo>
                  <a:cubicBezTo>
                    <a:pt x="1451" y="304"/>
                    <a:pt x="1447" y="301"/>
                    <a:pt x="1441" y="298"/>
                  </a:cubicBezTo>
                  <a:cubicBezTo>
                    <a:pt x="1203" y="238"/>
                    <a:pt x="965" y="191"/>
                    <a:pt x="751" y="131"/>
                  </a:cubicBezTo>
                  <a:cubicBezTo>
                    <a:pt x="524" y="95"/>
                    <a:pt x="262" y="0"/>
                    <a:pt x="36" y="0"/>
                  </a:cubicBezTo>
                  <a:close/>
                  <a:moveTo>
                    <a:pt x="1455" y="308"/>
                  </a:moveTo>
                  <a:lnTo>
                    <a:pt x="1455" y="308"/>
                  </a:lnTo>
                  <a:cubicBezTo>
                    <a:pt x="1461" y="314"/>
                    <a:pt x="1463" y="320"/>
                    <a:pt x="1464" y="320"/>
                  </a:cubicBezTo>
                  <a:cubicBezTo>
                    <a:pt x="1465" y="320"/>
                    <a:pt x="1465" y="317"/>
                    <a:pt x="1465" y="310"/>
                  </a:cubicBezTo>
                  <a:lnTo>
                    <a:pt x="1455" y="308"/>
                  </a:ln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7" name="Google Shape;32517;p48"/>
            <p:cNvSpPr/>
            <p:nvPr/>
          </p:nvSpPr>
          <p:spPr>
            <a:xfrm>
              <a:off x="2198175" y="2984725"/>
              <a:ext cx="28575" cy="4800"/>
            </a:xfrm>
            <a:custGeom>
              <a:avLst/>
              <a:gdLst/>
              <a:ahLst/>
              <a:cxnLst/>
              <a:rect l="l" t="t" r="r" b="b"/>
              <a:pathLst>
                <a:path w="1143" h="192" extrusionOk="0">
                  <a:moveTo>
                    <a:pt x="1132" y="155"/>
                  </a:moveTo>
                  <a:cubicBezTo>
                    <a:pt x="1136" y="159"/>
                    <a:pt x="1138" y="160"/>
                    <a:pt x="1140" y="160"/>
                  </a:cubicBezTo>
                  <a:cubicBezTo>
                    <a:pt x="1142" y="160"/>
                    <a:pt x="1140" y="155"/>
                    <a:pt x="1132" y="155"/>
                  </a:cubicBezTo>
                  <a:close/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167" y="119"/>
                    <a:pt x="358" y="131"/>
                    <a:pt x="536" y="155"/>
                  </a:cubicBezTo>
                  <a:cubicBezTo>
                    <a:pt x="643" y="175"/>
                    <a:pt x="757" y="191"/>
                    <a:pt x="870" y="191"/>
                  </a:cubicBezTo>
                  <a:cubicBezTo>
                    <a:pt x="959" y="191"/>
                    <a:pt x="1048" y="181"/>
                    <a:pt x="1132" y="155"/>
                  </a:cubicBezTo>
                  <a:cubicBezTo>
                    <a:pt x="953" y="119"/>
                    <a:pt x="763" y="119"/>
                    <a:pt x="584" y="96"/>
                  </a:cubicBezTo>
                  <a:cubicBezTo>
                    <a:pt x="405" y="72"/>
                    <a:pt x="227" y="12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8" name="Google Shape;32518;p48"/>
            <p:cNvSpPr/>
            <p:nvPr/>
          </p:nvSpPr>
          <p:spPr>
            <a:xfrm>
              <a:off x="1962425" y="2891850"/>
              <a:ext cx="247375" cy="51825"/>
            </a:xfrm>
            <a:custGeom>
              <a:avLst/>
              <a:gdLst/>
              <a:ahLst/>
              <a:cxnLst/>
              <a:rect l="l" t="t" r="r" b="b"/>
              <a:pathLst>
                <a:path w="9895" h="2073" extrusionOk="0">
                  <a:moveTo>
                    <a:pt x="72" y="1"/>
                  </a:moveTo>
                  <a:cubicBezTo>
                    <a:pt x="13" y="1"/>
                    <a:pt x="1" y="96"/>
                    <a:pt x="49" y="96"/>
                  </a:cubicBezTo>
                  <a:cubicBezTo>
                    <a:pt x="3394" y="513"/>
                    <a:pt x="6585" y="1465"/>
                    <a:pt x="9895" y="2072"/>
                  </a:cubicBezTo>
                  <a:cubicBezTo>
                    <a:pt x="6728" y="1132"/>
                    <a:pt x="3347" y="358"/>
                    <a:pt x="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9" name="Google Shape;32519;p48"/>
            <p:cNvSpPr/>
            <p:nvPr/>
          </p:nvSpPr>
          <p:spPr>
            <a:xfrm>
              <a:off x="1954100" y="2852275"/>
              <a:ext cx="233250" cy="59025"/>
            </a:xfrm>
            <a:custGeom>
              <a:avLst/>
              <a:gdLst/>
              <a:ahLst/>
              <a:cxnLst/>
              <a:rect l="l" t="t" r="r" b="b"/>
              <a:pathLst>
                <a:path w="9330" h="2361" extrusionOk="0">
                  <a:moveTo>
                    <a:pt x="12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429" y="738"/>
                    <a:pt x="3215" y="667"/>
                    <a:pt x="4739" y="1131"/>
                  </a:cubicBezTo>
                  <a:cubicBezTo>
                    <a:pt x="6239" y="1584"/>
                    <a:pt x="7680" y="2167"/>
                    <a:pt x="9264" y="2358"/>
                  </a:cubicBezTo>
                  <a:cubicBezTo>
                    <a:pt x="9268" y="2360"/>
                    <a:pt x="9273" y="2361"/>
                    <a:pt x="9277" y="2361"/>
                  </a:cubicBezTo>
                  <a:cubicBezTo>
                    <a:pt x="9315" y="2361"/>
                    <a:pt x="9329" y="2272"/>
                    <a:pt x="9276" y="2250"/>
                  </a:cubicBezTo>
                  <a:cubicBezTo>
                    <a:pt x="7609" y="2012"/>
                    <a:pt x="6049" y="1405"/>
                    <a:pt x="4442" y="953"/>
                  </a:cubicBezTo>
                  <a:cubicBezTo>
                    <a:pt x="2977" y="536"/>
                    <a:pt x="1429" y="548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0" name="Google Shape;32520;p48"/>
            <p:cNvSpPr/>
            <p:nvPr/>
          </p:nvSpPr>
          <p:spPr>
            <a:xfrm>
              <a:off x="2124650" y="2907025"/>
              <a:ext cx="67275" cy="16325"/>
            </a:xfrm>
            <a:custGeom>
              <a:avLst/>
              <a:gdLst/>
              <a:ahLst/>
              <a:cxnLst/>
              <a:rect l="l" t="t" r="r" b="b"/>
              <a:pathLst>
                <a:path w="2691" h="653" extrusionOk="0">
                  <a:moveTo>
                    <a:pt x="13" y="1"/>
                  </a:moveTo>
                  <a:cubicBezTo>
                    <a:pt x="1" y="1"/>
                    <a:pt x="1" y="25"/>
                    <a:pt x="1" y="25"/>
                  </a:cubicBezTo>
                  <a:cubicBezTo>
                    <a:pt x="799" y="394"/>
                    <a:pt x="1763" y="620"/>
                    <a:pt x="2656" y="644"/>
                  </a:cubicBezTo>
                  <a:cubicBezTo>
                    <a:pt x="2665" y="650"/>
                    <a:pt x="2672" y="652"/>
                    <a:pt x="2676" y="652"/>
                  </a:cubicBezTo>
                  <a:cubicBezTo>
                    <a:pt x="2691" y="652"/>
                    <a:pt x="2689" y="632"/>
                    <a:pt x="2680" y="632"/>
                  </a:cubicBezTo>
                  <a:cubicBezTo>
                    <a:pt x="1751" y="501"/>
                    <a:pt x="906" y="287"/>
                    <a:pt x="1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1" name="Google Shape;32521;p48"/>
            <p:cNvSpPr/>
            <p:nvPr/>
          </p:nvSpPr>
          <p:spPr>
            <a:xfrm>
              <a:off x="1952900" y="2878750"/>
              <a:ext cx="147075" cy="17600"/>
            </a:xfrm>
            <a:custGeom>
              <a:avLst/>
              <a:gdLst/>
              <a:ahLst/>
              <a:cxnLst/>
              <a:rect l="l" t="t" r="r" b="b"/>
              <a:pathLst>
                <a:path w="5883" h="704" extrusionOk="0">
                  <a:moveTo>
                    <a:pt x="37" y="1"/>
                  </a:moveTo>
                  <a:cubicBezTo>
                    <a:pt x="1" y="1"/>
                    <a:pt x="1" y="37"/>
                    <a:pt x="37" y="48"/>
                  </a:cubicBezTo>
                  <a:cubicBezTo>
                    <a:pt x="1965" y="310"/>
                    <a:pt x="3930" y="501"/>
                    <a:pt x="5883" y="703"/>
                  </a:cubicBezTo>
                  <a:cubicBezTo>
                    <a:pt x="3930" y="489"/>
                    <a:pt x="1989" y="215"/>
                    <a:pt x="3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2" name="Google Shape;32522;p48"/>
            <p:cNvSpPr/>
            <p:nvPr/>
          </p:nvSpPr>
          <p:spPr>
            <a:xfrm>
              <a:off x="1952100" y="2832275"/>
              <a:ext cx="211575" cy="48050"/>
            </a:xfrm>
            <a:custGeom>
              <a:avLst/>
              <a:gdLst/>
              <a:ahLst/>
              <a:cxnLst/>
              <a:rect l="l" t="t" r="r" b="b"/>
              <a:pathLst>
                <a:path w="8463" h="1922" extrusionOk="0">
                  <a:moveTo>
                    <a:pt x="47" y="1"/>
                  </a:moveTo>
                  <a:cubicBezTo>
                    <a:pt x="17" y="1"/>
                    <a:pt x="0" y="51"/>
                    <a:pt x="33" y="62"/>
                  </a:cubicBezTo>
                  <a:cubicBezTo>
                    <a:pt x="1557" y="586"/>
                    <a:pt x="3164" y="872"/>
                    <a:pt x="4736" y="1205"/>
                  </a:cubicBezTo>
                  <a:cubicBezTo>
                    <a:pt x="5569" y="1395"/>
                    <a:pt x="6391" y="1586"/>
                    <a:pt x="7236" y="1753"/>
                  </a:cubicBezTo>
                  <a:cubicBezTo>
                    <a:pt x="7481" y="1786"/>
                    <a:pt x="7839" y="1922"/>
                    <a:pt x="8137" y="1922"/>
                  </a:cubicBezTo>
                  <a:cubicBezTo>
                    <a:pt x="8259" y="1922"/>
                    <a:pt x="8372" y="1899"/>
                    <a:pt x="8463" y="1836"/>
                  </a:cubicBezTo>
                  <a:lnTo>
                    <a:pt x="8463" y="1824"/>
                  </a:lnTo>
                  <a:cubicBezTo>
                    <a:pt x="8451" y="1800"/>
                    <a:pt x="8451" y="1776"/>
                    <a:pt x="8427" y="1765"/>
                  </a:cubicBezTo>
                  <a:cubicBezTo>
                    <a:pt x="8422" y="1749"/>
                    <a:pt x="8417" y="1745"/>
                    <a:pt x="8413" y="1745"/>
                  </a:cubicBezTo>
                  <a:cubicBezTo>
                    <a:pt x="8409" y="1745"/>
                    <a:pt x="8408" y="1753"/>
                    <a:pt x="8415" y="1753"/>
                  </a:cubicBezTo>
                  <a:cubicBezTo>
                    <a:pt x="8415" y="1754"/>
                    <a:pt x="8411" y="1755"/>
                    <a:pt x="8403" y="1755"/>
                  </a:cubicBezTo>
                  <a:cubicBezTo>
                    <a:pt x="8172" y="1755"/>
                    <a:pt x="4596" y="1120"/>
                    <a:pt x="4343" y="1062"/>
                  </a:cubicBezTo>
                  <a:cubicBezTo>
                    <a:pt x="2890" y="753"/>
                    <a:pt x="1450" y="467"/>
                    <a:pt x="57" y="2"/>
                  </a:cubicBezTo>
                  <a:cubicBezTo>
                    <a:pt x="54" y="1"/>
                    <a:pt x="50" y="1"/>
                    <a:pt x="4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3" name="Google Shape;32523;p48"/>
            <p:cNvSpPr/>
            <p:nvPr/>
          </p:nvSpPr>
          <p:spPr>
            <a:xfrm>
              <a:off x="1946950" y="2823100"/>
              <a:ext cx="36950" cy="13725"/>
            </a:xfrm>
            <a:custGeom>
              <a:avLst/>
              <a:gdLst/>
              <a:ahLst/>
              <a:cxnLst/>
              <a:rect l="l" t="t" r="r" b="b"/>
              <a:pathLst>
                <a:path w="1478" h="549" extrusionOk="0">
                  <a:moveTo>
                    <a:pt x="37" y="0"/>
                  </a:moveTo>
                  <a:cubicBezTo>
                    <a:pt x="25" y="0"/>
                    <a:pt x="1" y="12"/>
                    <a:pt x="25" y="12"/>
                  </a:cubicBezTo>
                  <a:cubicBezTo>
                    <a:pt x="453" y="274"/>
                    <a:pt x="953" y="524"/>
                    <a:pt x="1465" y="548"/>
                  </a:cubicBezTo>
                  <a:cubicBezTo>
                    <a:pt x="1477" y="548"/>
                    <a:pt x="1477" y="536"/>
                    <a:pt x="1465" y="524"/>
                  </a:cubicBezTo>
                  <a:cubicBezTo>
                    <a:pt x="1227" y="441"/>
                    <a:pt x="989" y="405"/>
                    <a:pt x="763" y="334"/>
                  </a:cubicBezTo>
                  <a:cubicBezTo>
                    <a:pt x="513" y="238"/>
                    <a:pt x="275" y="131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4" name="Google Shape;32524;p48"/>
            <p:cNvSpPr/>
            <p:nvPr/>
          </p:nvSpPr>
          <p:spPr>
            <a:xfrm>
              <a:off x="1952025" y="2819825"/>
              <a:ext cx="21750" cy="6575"/>
            </a:xfrm>
            <a:custGeom>
              <a:avLst/>
              <a:gdLst/>
              <a:ahLst/>
              <a:cxnLst/>
              <a:rect l="l" t="t" r="r" b="b"/>
              <a:pathLst>
                <a:path w="870" h="263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84"/>
                    <a:pt x="274" y="143"/>
                    <a:pt x="429" y="179"/>
                  </a:cubicBezTo>
                  <a:cubicBezTo>
                    <a:pt x="560" y="215"/>
                    <a:pt x="715" y="262"/>
                    <a:pt x="857" y="262"/>
                  </a:cubicBezTo>
                  <a:cubicBezTo>
                    <a:pt x="869" y="262"/>
                    <a:pt x="869" y="238"/>
                    <a:pt x="857" y="238"/>
                  </a:cubicBezTo>
                  <a:cubicBezTo>
                    <a:pt x="715" y="179"/>
                    <a:pt x="548" y="179"/>
                    <a:pt x="393" y="131"/>
                  </a:cubicBezTo>
                  <a:cubicBezTo>
                    <a:pt x="262" y="84"/>
                    <a:pt x="131" y="24"/>
                    <a:pt x="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5" name="Google Shape;32525;p48"/>
            <p:cNvSpPr/>
            <p:nvPr/>
          </p:nvSpPr>
          <p:spPr>
            <a:xfrm>
              <a:off x="1945475" y="2806125"/>
              <a:ext cx="198925" cy="55300"/>
            </a:xfrm>
            <a:custGeom>
              <a:avLst/>
              <a:gdLst/>
              <a:ahLst/>
              <a:cxnLst/>
              <a:rect l="l" t="t" r="r" b="b"/>
              <a:pathLst>
                <a:path w="7957" h="2212" extrusionOk="0">
                  <a:moveTo>
                    <a:pt x="0" y="1"/>
                  </a:moveTo>
                  <a:lnTo>
                    <a:pt x="0" y="1"/>
                  </a:lnTo>
                  <a:cubicBezTo>
                    <a:pt x="941" y="739"/>
                    <a:pt x="2203" y="775"/>
                    <a:pt x="3334" y="989"/>
                  </a:cubicBezTo>
                  <a:cubicBezTo>
                    <a:pt x="4084" y="1144"/>
                    <a:pt x="4751" y="1465"/>
                    <a:pt x="5489" y="1644"/>
                  </a:cubicBezTo>
                  <a:cubicBezTo>
                    <a:pt x="6287" y="1846"/>
                    <a:pt x="7144" y="1679"/>
                    <a:pt x="7835" y="2203"/>
                  </a:cubicBezTo>
                  <a:cubicBezTo>
                    <a:pt x="7844" y="2209"/>
                    <a:pt x="7853" y="2211"/>
                    <a:pt x="7862" y="2211"/>
                  </a:cubicBezTo>
                  <a:cubicBezTo>
                    <a:pt x="7913" y="2211"/>
                    <a:pt x="7956" y="2137"/>
                    <a:pt x="7906" y="2096"/>
                  </a:cubicBezTo>
                  <a:cubicBezTo>
                    <a:pt x="7513" y="1799"/>
                    <a:pt x="7132" y="1703"/>
                    <a:pt x="6656" y="1668"/>
                  </a:cubicBezTo>
                  <a:cubicBezTo>
                    <a:pt x="5787" y="1572"/>
                    <a:pt x="5060" y="1334"/>
                    <a:pt x="4215" y="1096"/>
                  </a:cubicBezTo>
                  <a:cubicBezTo>
                    <a:pt x="2798" y="679"/>
                    <a:pt x="1358" y="715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6" name="Google Shape;32526;p48"/>
            <p:cNvSpPr/>
            <p:nvPr/>
          </p:nvSpPr>
          <p:spPr>
            <a:xfrm>
              <a:off x="2135850" y="2856950"/>
              <a:ext cx="22475" cy="10525"/>
            </a:xfrm>
            <a:custGeom>
              <a:avLst/>
              <a:gdLst/>
              <a:ahLst/>
              <a:cxnLst/>
              <a:rect l="l" t="t" r="r" b="b"/>
              <a:pathLst>
                <a:path w="899" h="421" extrusionOk="0">
                  <a:moveTo>
                    <a:pt x="39" y="0"/>
                  </a:moveTo>
                  <a:cubicBezTo>
                    <a:pt x="18" y="0"/>
                    <a:pt x="0" y="18"/>
                    <a:pt x="29" y="27"/>
                  </a:cubicBezTo>
                  <a:cubicBezTo>
                    <a:pt x="160" y="135"/>
                    <a:pt x="303" y="206"/>
                    <a:pt x="458" y="289"/>
                  </a:cubicBezTo>
                  <a:cubicBezTo>
                    <a:pt x="589" y="349"/>
                    <a:pt x="755" y="420"/>
                    <a:pt x="886" y="420"/>
                  </a:cubicBezTo>
                  <a:cubicBezTo>
                    <a:pt x="898" y="420"/>
                    <a:pt x="898" y="385"/>
                    <a:pt x="898" y="385"/>
                  </a:cubicBezTo>
                  <a:cubicBezTo>
                    <a:pt x="779" y="313"/>
                    <a:pt x="636" y="277"/>
                    <a:pt x="505" y="242"/>
                  </a:cubicBezTo>
                  <a:cubicBezTo>
                    <a:pt x="339" y="182"/>
                    <a:pt x="208" y="87"/>
                    <a:pt x="53" y="4"/>
                  </a:cubicBezTo>
                  <a:cubicBezTo>
                    <a:pt x="48" y="1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7" name="Google Shape;32527;p48"/>
            <p:cNvSpPr/>
            <p:nvPr/>
          </p:nvSpPr>
          <p:spPr>
            <a:xfrm>
              <a:off x="2136850" y="2857325"/>
              <a:ext cx="23550" cy="10150"/>
            </a:xfrm>
            <a:custGeom>
              <a:avLst/>
              <a:gdLst/>
              <a:ahLst/>
              <a:cxnLst/>
              <a:rect l="l" t="t" r="r" b="b"/>
              <a:pathLst>
                <a:path w="942" h="406" extrusionOk="0">
                  <a:moveTo>
                    <a:pt x="49" y="1"/>
                  </a:moveTo>
                  <a:cubicBezTo>
                    <a:pt x="13" y="1"/>
                    <a:pt x="1" y="36"/>
                    <a:pt x="13" y="48"/>
                  </a:cubicBezTo>
                  <a:cubicBezTo>
                    <a:pt x="263" y="227"/>
                    <a:pt x="608" y="370"/>
                    <a:pt x="918" y="405"/>
                  </a:cubicBezTo>
                  <a:cubicBezTo>
                    <a:pt x="942" y="405"/>
                    <a:pt x="942" y="393"/>
                    <a:pt x="918" y="370"/>
                  </a:cubicBezTo>
                  <a:cubicBezTo>
                    <a:pt x="775" y="310"/>
                    <a:pt x="620" y="262"/>
                    <a:pt x="477" y="203"/>
                  </a:cubicBezTo>
                  <a:cubicBezTo>
                    <a:pt x="322" y="155"/>
                    <a:pt x="180" y="72"/>
                    <a:pt x="49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8" name="Google Shape;32528;p48"/>
            <p:cNvSpPr/>
            <p:nvPr/>
          </p:nvSpPr>
          <p:spPr>
            <a:xfrm>
              <a:off x="2136625" y="2858425"/>
              <a:ext cx="19600" cy="9350"/>
            </a:xfrm>
            <a:custGeom>
              <a:avLst/>
              <a:gdLst/>
              <a:ahLst/>
              <a:cxnLst/>
              <a:rect l="l" t="t" r="r" b="b"/>
              <a:pathLst>
                <a:path w="784" h="374" extrusionOk="0">
                  <a:moveTo>
                    <a:pt x="26" y="1"/>
                  </a:moveTo>
                  <a:cubicBezTo>
                    <a:pt x="14" y="1"/>
                    <a:pt x="0" y="18"/>
                    <a:pt x="10" y="28"/>
                  </a:cubicBezTo>
                  <a:cubicBezTo>
                    <a:pt x="194" y="201"/>
                    <a:pt x="479" y="374"/>
                    <a:pt x="746" y="374"/>
                  </a:cubicBezTo>
                  <a:cubicBezTo>
                    <a:pt x="755" y="374"/>
                    <a:pt x="763" y="374"/>
                    <a:pt x="772" y="373"/>
                  </a:cubicBezTo>
                  <a:cubicBezTo>
                    <a:pt x="784" y="373"/>
                    <a:pt x="784" y="338"/>
                    <a:pt x="772" y="338"/>
                  </a:cubicBezTo>
                  <a:cubicBezTo>
                    <a:pt x="653" y="302"/>
                    <a:pt x="510" y="278"/>
                    <a:pt x="391" y="218"/>
                  </a:cubicBezTo>
                  <a:cubicBezTo>
                    <a:pt x="260" y="159"/>
                    <a:pt x="141" y="88"/>
                    <a:pt x="34" y="4"/>
                  </a:cubicBezTo>
                  <a:cubicBezTo>
                    <a:pt x="32" y="2"/>
                    <a:pt x="29" y="1"/>
                    <a:pt x="2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9" name="Google Shape;32529;p48"/>
            <p:cNvSpPr/>
            <p:nvPr/>
          </p:nvSpPr>
          <p:spPr>
            <a:xfrm>
              <a:off x="1933200" y="2767775"/>
              <a:ext cx="202800" cy="75000"/>
            </a:xfrm>
            <a:custGeom>
              <a:avLst/>
              <a:gdLst/>
              <a:ahLst/>
              <a:cxnLst/>
              <a:rect l="l" t="t" r="r" b="b"/>
              <a:pathLst>
                <a:path w="8112" h="3000" extrusionOk="0">
                  <a:moveTo>
                    <a:pt x="54" y="1"/>
                  </a:moveTo>
                  <a:cubicBezTo>
                    <a:pt x="24" y="1"/>
                    <a:pt x="0" y="53"/>
                    <a:pt x="39" y="82"/>
                  </a:cubicBezTo>
                  <a:cubicBezTo>
                    <a:pt x="1063" y="868"/>
                    <a:pt x="2432" y="1142"/>
                    <a:pt x="3646" y="1511"/>
                  </a:cubicBezTo>
                  <a:cubicBezTo>
                    <a:pt x="5123" y="1963"/>
                    <a:pt x="6766" y="2213"/>
                    <a:pt x="8099" y="2999"/>
                  </a:cubicBezTo>
                  <a:cubicBezTo>
                    <a:pt x="8099" y="2987"/>
                    <a:pt x="8111" y="2975"/>
                    <a:pt x="8099" y="2975"/>
                  </a:cubicBezTo>
                  <a:cubicBezTo>
                    <a:pt x="5778" y="1320"/>
                    <a:pt x="2372" y="1749"/>
                    <a:pt x="75" y="11"/>
                  </a:cubicBezTo>
                  <a:cubicBezTo>
                    <a:pt x="68" y="4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0" name="Google Shape;32530;p48"/>
            <p:cNvSpPr/>
            <p:nvPr/>
          </p:nvSpPr>
          <p:spPr>
            <a:xfrm>
              <a:off x="1934525" y="2763750"/>
              <a:ext cx="27050" cy="15025"/>
            </a:xfrm>
            <a:custGeom>
              <a:avLst/>
              <a:gdLst/>
              <a:ahLst/>
              <a:cxnLst/>
              <a:rect l="l" t="t" r="r" b="b"/>
              <a:pathLst>
                <a:path w="1082" h="601" extrusionOk="0">
                  <a:moveTo>
                    <a:pt x="22" y="0"/>
                  </a:moveTo>
                  <a:cubicBezTo>
                    <a:pt x="5" y="0"/>
                    <a:pt x="1" y="11"/>
                    <a:pt x="10" y="29"/>
                  </a:cubicBezTo>
                  <a:cubicBezTo>
                    <a:pt x="260" y="303"/>
                    <a:pt x="664" y="565"/>
                    <a:pt x="1057" y="600"/>
                  </a:cubicBezTo>
                  <a:cubicBezTo>
                    <a:pt x="1081" y="600"/>
                    <a:pt x="1081" y="576"/>
                    <a:pt x="1069" y="565"/>
                  </a:cubicBezTo>
                  <a:cubicBezTo>
                    <a:pt x="879" y="505"/>
                    <a:pt x="700" y="446"/>
                    <a:pt x="522" y="350"/>
                  </a:cubicBezTo>
                  <a:cubicBezTo>
                    <a:pt x="343" y="267"/>
                    <a:pt x="188" y="148"/>
                    <a:pt x="45" y="5"/>
                  </a:cubicBezTo>
                  <a:cubicBezTo>
                    <a:pt x="36" y="2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1" name="Google Shape;32531;p48"/>
            <p:cNvSpPr/>
            <p:nvPr/>
          </p:nvSpPr>
          <p:spPr>
            <a:xfrm>
              <a:off x="1932075" y="2758800"/>
              <a:ext cx="29500" cy="16400"/>
            </a:xfrm>
            <a:custGeom>
              <a:avLst/>
              <a:gdLst/>
              <a:ahLst/>
              <a:cxnLst/>
              <a:rect l="l" t="t" r="r" b="b"/>
              <a:pathLst>
                <a:path w="1180" h="656" extrusionOk="0">
                  <a:moveTo>
                    <a:pt x="48" y="1"/>
                  </a:moveTo>
                  <a:cubicBezTo>
                    <a:pt x="36" y="1"/>
                    <a:pt x="0" y="12"/>
                    <a:pt x="24" y="24"/>
                  </a:cubicBezTo>
                  <a:cubicBezTo>
                    <a:pt x="298" y="298"/>
                    <a:pt x="751" y="596"/>
                    <a:pt x="1155" y="655"/>
                  </a:cubicBezTo>
                  <a:cubicBezTo>
                    <a:pt x="1167" y="655"/>
                    <a:pt x="1179" y="620"/>
                    <a:pt x="1167" y="620"/>
                  </a:cubicBezTo>
                  <a:cubicBezTo>
                    <a:pt x="989" y="524"/>
                    <a:pt x="798" y="477"/>
                    <a:pt x="620" y="370"/>
                  </a:cubicBezTo>
                  <a:cubicBezTo>
                    <a:pt x="417" y="263"/>
                    <a:pt x="227" y="132"/>
                    <a:pt x="4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2" name="Google Shape;32532;p48"/>
            <p:cNvSpPr/>
            <p:nvPr/>
          </p:nvSpPr>
          <p:spPr>
            <a:xfrm>
              <a:off x="1935775" y="2756450"/>
              <a:ext cx="33225" cy="19350"/>
            </a:xfrm>
            <a:custGeom>
              <a:avLst/>
              <a:gdLst/>
              <a:ahLst/>
              <a:cxnLst/>
              <a:rect l="l" t="t" r="r" b="b"/>
              <a:pathLst>
                <a:path w="1329" h="774" extrusionOk="0">
                  <a:moveTo>
                    <a:pt x="5" y="1"/>
                  </a:moveTo>
                  <a:cubicBezTo>
                    <a:pt x="1" y="1"/>
                    <a:pt x="1" y="10"/>
                    <a:pt x="7" y="23"/>
                  </a:cubicBezTo>
                  <a:cubicBezTo>
                    <a:pt x="364" y="321"/>
                    <a:pt x="829" y="654"/>
                    <a:pt x="1281" y="773"/>
                  </a:cubicBezTo>
                  <a:cubicBezTo>
                    <a:pt x="1305" y="773"/>
                    <a:pt x="1329" y="761"/>
                    <a:pt x="1305" y="749"/>
                  </a:cubicBezTo>
                  <a:cubicBezTo>
                    <a:pt x="1091" y="618"/>
                    <a:pt x="865" y="523"/>
                    <a:pt x="650" y="404"/>
                  </a:cubicBezTo>
                  <a:cubicBezTo>
                    <a:pt x="436" y="285"/>
                    <a:pt x="233" y="154"/>
                    <a:pt x="19" y="23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3" name="Google Shape;32533;p48"/>
            <p:cNvSpPr/>
            <p:nvPr/>
          </p:nvSpPr>
          <p:spPr>
            <a:xfrm>
              <a:off x="1944175" y="2741875"/>
              <a:ext cx="161750" cy="62825"/>
            </a:xfrm>
            <a:custGeom>
              <a:avLst/>
              <a:gdLst/>
              <a:ahLst/>
              <a:cxnLst/>
              <a:rect l="l" t="t" r="r" b="b"/>
              <a:pathLst>
                <a:path w="6470" h="2513" extrusionOk="0">
                  <a:moveTo>
                    <a:pt x="25" y="1"/>
                  </a:moveTo>
                  <a:cubicBezTo>
                    <a:pt x="12" y="1"/>
                    <a:pt x="0" y="15"/>
                    <a:pt x="17" y="23"/>
                  </a:cubicBezTo>
                  <a:cubicBezTo>
                    <a:pt x="814" y="856"/>
                    <a:pt x="1922" y="868"/>
                    <a:pt x="2993" y="1082"/>
                  </a:cubicBezTo>
                  <a:cubicBezTo>
                    <a:pt x="4005" y="1273"/>
                    <a:pt x="4565" y="1832"/>
                    <a:pt x="5446" y="2285"/>
                  </a:cubicBezTo>
                  <a:cubicBezTo>
                    <a:pt x="5763" y="2449"/>
                    <a:pt x="6020" y="2513"/>
                    <a:pt x="6355" y="2513"/>
                  </a:cubicBezTo>
                  <a:cubicBezTo>
                    <a:pt x="6385" y="2513"/>
                    <a:pt x="6415" y="2512"/>
                    <a:pt x="6446" y="2511"/>
                  </a:cubicBezTo>
                  <a:cubicBezTo>
                    <a:pt x="6470" y="2511"/>
                    <a:pt x="6470" y="2452"/>
                    <a:pt x="6446" y="2452"/>
                  </a:cubicBezTo>
                  <a:cubicBezTo>
                    <a:pt x="5267" y="2404"/>
                    <a:pt x="4458" y="1321"/>
                    <a:pt x="3326" y="1047"/>
                  </a:cubicBezTo>
                  <a:cubicBezTo>
                    <a:pt x="2172" y="785"/>
                    <a:pt x="993" y="844"/>
                    <a:pt x="40" y="11"/>
                  </a:cubicBezTo>
                  <a:cubicBezTo>
                    <a:pt x="37" y="3"/>
                    <a:pt x="31" y="1"/>
                    <a:pt x="2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4" name="Google Shape;32534;p48"/>
            <p:cNvSpPr/>
            <p:nvPr/>
          </p:nvSpPr>
          <p:spPr>
            <a:xfrm>
              <a:off x="1953875" y="2755750"/>
              <a:ext cx="164250" cy="58750"/>
            </a:xfrm>
            <a:custGeom>
              <a:avLst/>
              <a:gdLst/>
              <a:ahLst/>
              <a:cxnLst/>
              <a:rect l="l" t="t" r="r" b="b"/>
              <a:pathLst>
                <a:path w="6570" h="2350" extrusionOk="0">
                  <a:moveTo>
                    <a:pt x="14" y="0"/>
                  </a:moveTo>
                  <a:cubicBezTo>
                    <a:pt x="6" y="0"/>
                    <a:pt x="0" y="15"/>
                    <a:pt x="10" y="15"/>
                  </a:cubicBezTo>
                  <a:cubicBezTo>
                    <a:pt x="795" y="849"/>
                    <a:pt x="2069" y="730"/>
                    <a:pt x="3081" y="1087"/>
                  </a:cubicBezTo>
                  <a:cubicBezTo>
                    <a:pt x="4248" y="1516"/>
                    <a:pt x="5284" y="2337"/>
                    <a:pt x="6570" y="2349"/>
                  </a:cubicBezTo>
                  <a:cubicBezTo>
                    <a:pt x="5320" y="2206"/>
                    <a:pt x="4367" y="1539"/>
                    <a:pt x="3224" y="1099"/>
                  </a:cubicBezTo>
                  <a:cubicBezTo>
                    <a:pt x="2153" y="694"/>
                    <a:pt x="914" y="825"/>
                    <a:pt x="21" y="4"/>
                  </a:cubicBezTo>
                  <a:cubicBezTo>
                    <a:pt x="19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5" name="Google Shape;32535;p48"/>
            <p:cNvSpPr/>
            <p:nvPr/>
          </p:nvSpPr>
          <p:spPr>
            <a:xfrm>
              <a:off x="1963500" y="2704225"/>
              <a:ext cx="136100" cy="73725"/>
            </a:xfrm>
            <a:custGeom>
              <a:avLst/>
              <a:gdLst/>
              <a:ahLst/>
              <a:cxnLst/>
              <a:rect l="l" t="t" r="r" b="b"/>
              <a:pathLst>
                <a:path w="5444" h="2949" extrusionOk="0">
                  <a:moveTo>
                    <a:pt x="28" y="0"/>
                  </a:moveTo>
                  <a:cubicBezTo>
                    <a:pt x="14" y="0"/>
                    <a:pt x="0" y="11"/>
                    <a:pt x="17" y="29"/>
                  </a:cubicBezTo>
                  <a:cubicBezTo>
                    <a:pt x="220" y="398"/>
                    <a:pt x="470" y="576"/>
                    <a:pt x="851" y="755"/>
                  </a:cubicBezTo>
                  <a:cubicBezTo>
                    <a:pt x="1208" y="922"/>
                    <a:pt x="1530" y="969"/>
                    <a:pt x="1863" y="1195"/>
                  </a:cubicBezTo>
                  <a:cubicBezTo>
                    <a:pt x="2113" y="1362"/>
                    <a:pt x="2303" y="1600"/>
                    <a:pt x="2577" y="1743"/>
                  </a:cubicBezTo>
                  <a:cubicBezTo>
                    <a:pt x="3125" y="2076"/>
                    <a:pt x="3744" y="2386"/>
                    <a:pt x="4328" y="2672"/>
                  </a:cubicBezTo>
                  <a:cubicBezTo>
                    <a:pt x="4649" y="2838"/>
                    <a:pt x="4917" y="2941"/>
                    <a:pt x="5256" y="2941"/>
                  </a:cubicBezTo>
                  <a:cubicBezTo>
                    <a:pt x="5296" y="2941"/>
                    <a:pt x="5336" y="2939"/>
                    <a:pt x="5378" y="2936"/>
                  </a:cubicBezTo>
                  <a:lnTo>
                    <a:pt x="5378" y="2936"/>
                  </a:lnTo>
                  <a:cubicBezTo>
                    <a:pt x="4483" y="2780"/>
                    <a:pt x="3655" y="2247"/>
                    <a:pt x="2839" y="1850"/>
                  </a:cubicBezTo>
                  <a:cubicBezTo>
                    <a:pt x="2399" y="1636"/>
                    <a:pt x="2077" y="1255"/>
                    <a:pt x="1649" y="1017"/>
                  </a:cubicBezTo>
                  <a:cubicBezTo>
                    <a:pt x="1053" y="695"/>
                    <a:pt x="470" y="719"/>
                    <a:pt x="41" y="5"/>
                  </a:cubicBezTo>
                  <a:cubicBezTo>
                    <a:pt x="38" y="2"/>
                    <a:pt x="33" y="0"/>
                    <a:pt x="28" y="0"/>
                  </a:cubicBezTo>
                  <a:close/>
                  <a:moveTo>
                    <a:pt x="5411" y="2934"/>
                  </a:moveTo>
                  <a:cubicBezTo>
                    <a:pt x="5400" y="2935"/>
                    <a:pt x="5389" y="2935"/>
                    <a:pt x="5378" y="2936"/>
                  </a:cubicBezTo>
                  <a:lnTo>
                    <a:pt x="5378" y="2936"/>
                  </a:lnTo>
                  <a:cubicBezTo>
                    <a:pt x="5395" y="2939"/>
                    <a:pt x="5413" y="2942"/>
                    <a:pt x="5430" y="2945"/>
                  </a:cubicBezTo>
                  <a:lnTo>
                    <a:pt x="5430" y="2945"/>
                  </a:lnTo>
                  <a:cubicBezTo>
                    <a:pt x="5425" y="2943"/>
                    <a:pt x="5419" y="2939"/>
                    <a:pt x="5411" y="2934"/>
                  </a:cubicBezTo>
                  <a:close/>
                  <a:moveTo>
                    <a:pt x="5430" y="2945"/>
                  </a:moveTo>
                  <a:cubicBezTo>
                    <a:pt x="5436" y="2948"/>
                    <a:pt x="5439" y="2949"/>
                    <a:pt x="5441" y="2949"/>
                  </a:cubicBezTo>
                  <a:cubicBezTo>
                    <a:pt x="5444" y="2949"/>
                    <a:pt x="5441" y="2946"/>
                    <a:pt x="5435" y="2946"/>
                  </a:cubicBezTo>
                  <a:cubicBezTo>
                    <a:pt x="5433" y="2945"/>
                    <a:pt x="5431" y="2945"/>
                    <a:pt x="5430" y="2945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6" name="Google Shape;32536;p48"/>
            <p:cNvSpPr/>
            <p:nvPr/>
          </p:nvSpPr>
          <p:spPr>
            <a:xfrm>
              <a:off x="1962825" y="2698875"/>
              <a:ext cx="30900" cy="23050"/>
            </a:xfrm>
            <a:custGeom>
              <a:avLst/>
              <a:gdLst/>
              <a:ahLst/>
              <a:cxnLst/>
              <a:rect l="l" t="t" r="r" b="b"/>
              <a:pathLst>
                <a:path w="1236" h="922" extrusionOk="0">
                  <a:moveTo>
                    <a:pt x="18" y="1"/>
                  </a:moveTo>
                  <a:cubicBezTo>
                    <a:pt x="4" y="1"/>
                    <a:pt x="1" y="20"/>
                    <a:pt x="9" y="28"/>
                  </a:cubicBezTo>
                  <a:cubicBezTo>
                    <a:pt x="318" y="421"/>
                    <a:pt x="723" y="755"/>
                    <a:pt x="1199" y="921"/>
                  </a:cubicBezTo>
                  <a:cubicBezTo>
                    <a:pt x="1211" y="921"/>
                    <a:pt x="1235" y="909"/>
                    <a:pt x="1211" y="909"/>
                  </a:cubicBezTo>
                  <a:cubicBezTo>
                    <a:pt x="771" y="659"/>
                    <a:pt x="366" y="397"/>
                    <a:pt x="44" y="16"/>
                  </a:cubicBezTo>
                  <a:cubicBezTo>
                    <a:pt x="33" y="5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7" name="Google Shape;32537;p48"/>
            <p:cNvSpPr/>
            <p:nvPr/>
          </p:nvSpPr>
          <p:spPr>
            <a:xfrm>
              <a:off x="1968000" y="2696750"/>
              <a:ext cx="31675" cy="25175"/>
            </a:xfrm>
            <a:custGeom>
              <a:avLst/>
              <a:gdLst/>
              <a:ahLst/>
              <a:cxnLst/>
              <a:rect l="l" t="t" r="r" b="b"/>
              <a:pathLst>
                <a:path w="1267" h="1007" extrusionOk="0">
                  <a:moveTo>
                    <a:pt x="11" y="1"/>
                  </a:moveTo>
                  <a:cubicBezTo>
                    <a:pt x="5" y="1"/>
                    <a:pt x="0" y="6"/>
                    <a:pt x="16" y="6"/>
                  </a:cubicBezTo>
                  <a:cubicBezTo>
                    <a:pt x="16" y="2"/>
                    <a:pt x="13" y="1"/>
                    <a:pt x="11" y="1"/>
                  </a:cubicBezTo>
                  <a:close/>
                  <a:moveTo>
                    <a:pt x="16" y="6"/>
                  </a:moveTo>
                  <a:lnTo>
                    <a:pt x="16" y="6"/>
                  </a:lnTo>
                  <a:cubicBezTo>
                    <a:pt x="314" y="447"/>
                    <a:pt x="730" y="840"/>
                    <a:pt x="1230" y="1006"/>
                  </a:cubicBezTo>
                  <a:cubicBezTo>
                    <a:pt x="1242" y="1006"/>
                    <a:pt x="1266" y="994"/>
                    <a:pt x="1242" y="994"/>
                  </a:cubicBezTo>
                  <a:cubicBezTo>
                    <a:pt x="766" y="720"/>
                    <a:pt x="349" y="459"/>
                    <a:pt x="16" y="6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8" name="Google Shape;32538;p48"/>
            <p:cNvSpPr/>
            <p:nvPr/>
          </p:nvSpPr>
          <p:spPr>
            <a:xfrm>
              <a:off x="1966300" y="2687375"/>
              <a:ext cx="30975" cy="24425"/>
            </a:xfrm>
            <a:custGeom>
              <a:avLst/>
              <a:gdLst/>
              <a:ahLst/>
              <a:cxnLst/>
              <a:rect l="l" t="t" r="r" b="b"/>
              <a:pathLst>
                <a:path w="1239" h="977" extrusionOk="0">
                  <a:moveTo>
                    <a:pt x="25" y="0"/>
                  </a:moveTo>
                  <a:cubicBezTo>
                    <a:pt x="25" y="0"/>
                    <a:pt x="1" y="0"/>
                    <a:pt x="1" y="12"/>
                  </a:cubicBezTo>
                  <a:cubicBezTo>
                    <a:pt x="275" y="429"/>
                    <a:pt x="715" y="822"/>
                    <a:pt x="1215" y="976"/>
                  </a:cubicBezTo>
                  <a:cubicBezTo>
                    <a:pt x="1227" y="976"/>
                    <a:pt x="1239" y="965"/>
                    <a:pt x="1227" y="953"/>
                  </a:cubicBezTo>
                  <a:cubicBezTo>
                    <a:pt x="751" y="679"/>
                    <a:pt x="382" y="417"/>
                    <a:pt x="2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9" name="Google Shape;32539;p48"/>
            <p:cNvSpPr/>
            <p:nvPr/>
          </p:nvSpPr>
          <p:spPr>
            <a:xfrm>
              <a:off x="1970625" y="2678200"/>
              <a:ext cx="121900" cy="76750"/>
            </a:xfrm>
            <a:custGeom>
              <a:avLst/>
              <a:gdLst/>
              <a:ahLst/>
              <a:cxnLst/>
              <a:rect l="l" t="t" r="r" b="b"/>
              <a:pathLst>
                <a:path w="4876" h="30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697" y="867"/>
                    <a:pt x="1709" y="1284"/>
                    <a:pt x="2602" y="1879"/>
                  </a:cubicBezTo>
                  <a:cubicBezTo>
                    <a:pt x="3292" y="2344"/>
                    <a:pt x="3935" y="3034"/>
                    <a:pt x="4816" y="3070"/>
                  </a:cubicBezTo>
                  <a:cubicBezTo>
                    <a:pt x="4864" y="3070"/>
                    <a:pt x="4876" y="2998"/>
                    <a:pt x="4828" y="2998"/>
                  </a:cubicBezTo>
                  <a:cubicBezTo>
                    <a:pt x="3876" y="2832"/>
                    <a:pt x="3221" y="2117"/>
                    <a:pt x="2423" y="1629"/>
                  </a:cubicBezTo>
                  <a:cubicBezTo>
                    <a:pt x="1590" y="1105"/>
                    <a:pt x="744" y="689"/>
                    <a:pt x="6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0" name="Google Shape;32540;p48"/>
            <p:cNvSpPr/>
            <p:nvPr/>
          </p:nvSpPr>
          <p:spPr>
            <a:xfrm>
              <a:off x="1973500" y="2676000"/>
              <a:ext cx="108325" cy="69425"/>
            </a:xfrm>
            <a:custGeom>
              <a:avLst/>
              <a:gdLst/>
              <a:ahLst/>
              <a:cxnLst/>
              <a:rect l="l" t="t" r="r" b="b"/>
              <a:pathLst>
                <a:path w="4333" h="2777" extrusionOk="0">
                  <a:moveTo>
                    <a:pt x="32" y="0"/>
                  </a:moveTo>
                  <a:cubicBezTo>
                    <a:pt x="7" y="0"/>
                    <a:pt x="0" y="28"/>
                    <a:pt x="10" y="38"/>
                  </a:cubicBezTo>
                  <a:cubicBezTo>
                    <a:pt x="1415" y="979"/>
                    <a:pt x="2832" y="1955"/>
                    <a:pt x="4320" y="2777"/>
                  </a:cubicBezTo>
                  <a:cubicBezTo>
                    <a:pt x="4332" y="2777"/>
                    <a:pt x="4332" y="2765"/>
                    <a:pt x="4332" y="2765"/>
                  </a:cubicBezTo>
                  <a:cubicBezTo>
                    <a:pt x="2892" y="1848"/>
                    <a:pt x="1487" y="919"/>
                    <a:pt x="46" y="3"/>
                  </a:cubicBezTo>
                  <a:cubicBezTo>
                    <a:pt x="41" y="1"/>
                    <a:pt x="37" y="0"/>
                    <a:pt x="3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1" name="Google Shape;32541;p48"/>
            <p:cNvSpPr/>
            <p:nvPr/>
          </p:nvSpPr>
          <p:spPr>
            <a:xfrm>
              <a:off x="1977925" y="2630800"/>
              <a:ext cx="94975" cy="55100"/>
            </a:xfrm>
            <a:custGeom>
              <a:avLst/>
              <a:gdLst/>
              <a:ahLst/>
              <a:cxnLst/>
              <a:rect l="l" t="t" r="r" b="b"/>
              <a:pathLst>
                <a:path w="3799" h="2204" extrusionOk="0">
                  <a:moveTo>
                    <a:pt x="0" y="1"/>
                  </a:moveTo>
                  <a:lnTo>
                    <a:pt x="0" y="1"/>
                  </a:lnTo>
                  <a:cubicBezTo>
                    <a:pt x="1131" y="906"/>
                    <a:pt x="2334" y="1834"/>
                    <a:pt x="3762" y="2204"/>
                  </a:cubicBezTo>
                  <a:cubicBezTo>
                    <a:pt x="3786" y="2204"/>
                    <a:pt x="3798" y="2192"/>
                    <a:pt x="3786" y="2168"/>
                  </a:cubicBezTo>
                  <a:cubicBezTo>
                    <a:pt x="2393" y="1608"/>
                    <a:pt x="1191" y="906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2" name="Google Shape;32542;p48"/>
            <p:cNvSpPr/>
            <p:nvPr/>
          </p:nvSpPr>
          <p:spPr>
            <a:xfrm>
              <a:off x="1985475" y="2625075"/>
              <a:ext cx="76100" cy="47725"/>
            </a:xfrm>
            <a:custGeom>
              <a:avLst/>
              <a:gdLst/>
              <a:ahLst/>
              <a:cxnLst/>
              <a:rect l="l" t="t" r="r" b="b"/>
              <a:pathLst>
                <a:path w="3044" h="1909" extrusionOk="0">
                  <a:moveTo>
                    <a:pt x="31" y="1"/>
                  </a:moveTo>
                  <a:cubicBezTo>
                    <a:pt x="12" y="1"/>
                    <a:pt x="0" y="20"/>
                    <a:pt x="20" y="39"/>
                  </a:cubicBezTo>
                  <a:cubicBezTo>
                    <a:pt x="972" y="718"/>
                    <a:pt x="1984" y="1361"/>
                    <a:pt x="3032" y="1909"/>
                  </a:cubicBezTo>
                  <a:cubicBezTo>
                    <a:pt x="3032" y="1909"/>
                    <a:pt x="3044" y="1885"/>
                    <a:pt x="3032" y="1885"/>
                  </a:cubicBezTo>
                  <a:cubicBezTo>
                    <a:pt x="2008" y="1301"/>
                    <a:pt x="1008" y="694"/>
                    <a:pt x="43" y="4"/>
                  </a:cubicBez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3" name="Google Shape;32543;p48"/>
            <p:cNvSpPr/>
            <p:nvPr/>
          </p:nvSpPr>
          <p:spPr>
            <a:xfrm>
              <a:off x="1987825" y="2620875"/>
              <a:ext cx="71550" cy="38600"/>
            </a:xfrm>
            <a:custGeom>
              <a:avLst/>
              <a:gdLst/>
              <a:ahLst/>
              <a:cxnLst/>
              <a:rect l="l" t="t" r="r" b="b"/>
              <a:pathLst>
                <a:path w="2862" h="1544" extrusionOk="0">
                  <a:moveTo>
                    <a:pt x="12" y="0"/>
                  </a:moveTo>
                  <a:cubicBezTo>
                    <a:pt x="4" y="0"/>
                    <a:pt x="0" y="11"/>
                    <a:pt x="9" y="29"/>
                  </a:cubicBezTo>
                  <a:cubicBezTo>
                    <a:pt x="890" y="624"/>
                    <a:pt x="1819" y="1136"/>
                    <a:pt x="2819" y="1541"/>
                  </a:cubicBezTo>
                  <a:cubicBezTo>
                    <a:pt x="2824" y="1543"/>
                    <a:pt x="2828" y="1543"/>
                    <a:pt x="2832" y="1543"/>
                  </a:cubicBezTo>
                  <a:cubicBezTo>
                    <a:pt x="2857" y="1543"/>
                    <a:pt x="2861" y="1514"/>
                    <a:pt x="2831" y="1493"/>
                  </a:cubicBezTo>
                  <a:cubicBezTo>
                    <a:pt x="1854" y="1065"/>
                    <a:pt x="926" y="577"/>
                    <a:pt x="21" y="5"/>
                  </a:cubicBezTo>
                  <a:cubicBezTo>
                    <a:pt x="18" y="2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4" name="Google Shape;32544;p48"/>
            <p:cNvSpPr/>
            <p:nvPr/>
          </p:nvSpPr>
          <p:spPr>
            <a:xfrm>
              <a:off x="1999150" y="2614350"/>
              <a:ext cx="46875" cy="28525"/>
            </a:xfrm>
            <a:custGeom>
              <a:avLst/>
              <a:gdLst/>
              <a:ahLst/>
              <a:cxnLst/>
              <a:rect l="l" t="t" r="r" b="b"/>
              <a:pathLst>
                <a:path w="1875" h="1141" extrusionOk="0">
                  <a:moveTo>
                    <a:pt x="35" y="1"/>
                  </a:moveTo>
                  <a:cubicBezTo>
                    <a:pt x="21" y="1"/>
                    <a:pt x="1" y="18"/>
                    <a:pt x="20" y="28"/>
                  </a:cubicBezTo>
                  <a:cubicBezTo>
                    <a:pt x="627" y="409"/>
                    <a:pt x="1223" y="790"/>
                    <a:pt x="1842" y="1135"/>
                  </a:cubicBezTo>
                  <a:cubicBezTo>
                    <a:pt x="1849" y="1139"/>
                    <a:pt x="1855" y="1140"/>
                    <a:pt x="1859" y="1140"/>
                  </a:cubicBezTo>
                  <a:cubicBezTo>
                    <a:pt x="1871" y="1140"/>
                    <a:pt x="1874" y="1132"/>
                    <a:pt x="1866" y="1123"/>
                  </a:cubicBezTo>
                  <a:cubicBezTo>
                    <a:pt x="1270" y="730"/>
                    <a:pt x="651" y="373"/>
                    <a:pt x="44" y="4"/>
                  </a:cubicBezTo>
                  <a:cubicBezTo>
                    <a:pt x="42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5" name="Google Shape;32545;p48"/>
            <p:cNvSpPr/>
            <p:nvPr/>
          </p:nvSpPr>
          <p:spPr>
            <a:xfrm>
              <a:off x="1972950" y="2650075"/>
              <a:ext cx="103225" cy="59350"/>
            </a:xfrm>
            <a:custGeom>
              <a:avLst/>
              <a:gdLst/>
              <a:ahLst/>
              <a:cxnLst/>
              <a:rect l="l" t="t" r="r" b="b"/>
              <a:pathLst>
                <a:path w="4129" h="2374" extrusionOk="0">
                  <a:moveTo>
                    <a:pt x="38" y="1"/>
                  </a:moveTo>
                  <a:cubicBezTo>
                    <a:pt x="14" y="1"/>
                    <a:pt x="1" y="22"/>
                    <a:pt x="20" y="51"/>
                  </a:cubicBezTo>
                  <a:cubicBezTo>
                    <a:pt x="1306" y="968"/>
                    <a:pt x="2676" y="1790"/>
                    <a:pt x="4128" y="2373"/>
                  </a:cubicBezTo>
                  <a:cubicBezTo>
                    <a:pt x="2711" y="1671"/>
                    <a:pt x="1342" y="921"/>
                    <a:pt x="56" y="4"/>
                  </a:cubicBezTo>
                  <a:cubicBezTo>
                    <a:pt x="50" y="2"/>
                    <a:pt x="44" y="1"/>
                    <a:pt x="38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6" name="Google Shape;32546;p48"/>
            <p:cNvSpPr/>
            <p:nvPr/>
          </p:nvSpPr>
          <p:spPr>
            <a:xfrm>
              <a:off x="1971075" y="2662425"/>
              <a:ext cx="113250" cy="67400"/>
            </a:xfrm>
            <a:custGeom>
              <a:avLst/>
              <a:gdLst/>
              <a:ahLst/>
              <a:cxnLst/>
              <a:rect l="l" t="t" r="r" b="b"/>
              <a:pathLst>
                <a:path w="4530" h="2696" extrusionOk="0">
                  <a:moveTo>
                    <a:pt x="3" y="1"/>
                  </a:moveTo>
                  <a:cubicBezTo>
                    <a:pt x="0" y="1"/>
                    <a:pt x="0" y="4"/>
                    <a:pt x="12" y="10"/>
                  </a:cubicBezTo>
                  <a:cubicBezTo>
                    <a:pt x="12" y="4"/>
                    <a:pt x="6" y="1"/>
                    <a:pt x="3" y="1"/>
                  </a:cubicBezTo>
                  <a:close/>
                  <a:moveTo>
                    <a:pt x="12" y="10"/>
                  </a:moveTo>
                  <a:lnTo>
                    <a:pt x="12" y="10"/>
                  </a:lnTo>
                  <a:cubicBezTo>
                    <a:pt x="1405" y="1022"/>
                    <a:pt x="2846" y="2129"/>
                    <a:pt x="4489" y="2689"/>
                  </a:cubicBezTo>
                  <a:cubicBezTo>
                    <a:pt x="4493" y="2693"/>
                    <a:pt x="4498" y="2695"/>
                    <a:pt x="4502" y="2695"/>
                  </a:cubicBezTo>
                  <a:cubicBezTo>
                    <a:pt x="4520" y="2695"/>
                    <a:pt x="4529" y="2663"/>
                    <a:pt x="4501" y="2653"/>
                  </a:cubicBezTo>
                  <a:cubicBezTo>
                    <a:pt x="2846" y="2034"/>
                    <a:pt x="1477" y="950"/>
                    <a:pt x="12" y="1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7" name="Google Shape;32547;p48"/>
            <p:cNvSpPr/>
            <p:nvPr/>
          </p:nvSpPr>
          <p:spPr>
            <a:xfrm>
              <a:off x="2210375" y="2888750"/>
              <a:ext cx="19375" cy="41650"/>
            </a:xfrm>
            <a:custGeom>
              <a:avLst/>
              <a:gdLst/>
              <a:ahLst/>
              <a:cxnLst/>
              <a:rect l="l" t="t" r="r" b="b"/>
              <a:pathLst>
                <a:path w="775" h="1666" extrusionOk="0">
                  <a:moveTo>
                    <a:pt x="750" y="1"/>
                  </a:moveTo>
                  <a:cubicBezTo>
                    <a:pt x="746" y="1"/>
                    <a:pt x="742" y="2"/>
                    <a:pt x="739" y="6"/>
                  </a:cubicBezTo>
                  <a:cubicBezTo>
                    <a:pt x="549" y="244"/>
                    <a:pt x="477" y="518"/>
                    <a:pt x="394" y="780"/>
                  </a:cubicBezTo>
                  <a:cubicBezTo>
                    <a:pt x="287" y="1077"/>
                    <a:pt x="108" y="1351"/>
                    <a:pt x="1" y="1649"/>
                  </a:cubicBezTo>
                  <a:cubicBezTo>
                    <a:pt x="1" y="1657"/>
                    <a:pt x="13" y="1666"/>
                    <a:pt x="24" y="1666"/>
                  </a:cubicBezTo>
                  <a:cubicBezTo>
                    <a:pt x="29" y="1666"/>
                    <a:pt x="33" y="1664"/>
                    <a:pt x="37" y="1661"/>
                  </a:cubicBezTo>
                  <a:cubicBezTo>
                    <a:pt x="465" y="1232"/>
                    <a:pt x="501" y="529"/>
                    <a:pt x="775" y="29"/>
                  </a:cubicBezTo>
                  <a:cubicBezTo>
                    <a:pt x="775" y="12"/>
                    <a:pt x="762" y="1"/>
                    <a:pt x="75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8" name="Google Shape;32548;p48"/>
            <p:cNvSpPr/>
            <p:nvPr/>
          </p:nvSpPr>
          <p:spPr>
            <a:xfrm>
              <a:off x="2206600" y="2886500"/>
              <a:ext cx="21075" cy="49500"/>
            </a:xfrm>
            <a:custGeom>
              <a:avLst/>
              <a:gdLst/>
              <a:ahLst/>
              <a:cxnLst/>
              <a:rect l="l" t="t" r="r" b="b"/>
              <a:pathLst>
                <a:path w="843" h="1980" extrusionOk="0">
                  <a:moveTo>
                    <a:pt x="830" y="0"/>
                  </a:moveTo>
                  <a:cubicBezTo>
                    <a:pt x="652" y="262"/>
                    <a:pt x="545" y="596"/>
                    <a:pt x="414" y="893"/>
                  </a:cubicBezTo>
                  <a:cubicBezTo>
                    <a:pt x="271" y="1215"/>
                    <a:pt x="92" y="1560"/>
                    <a:pt x="9" y="1917"/>
                  </a:cubicBezTo>
                  <a:cubicBezTo>
                    <a:pt x="0" y="1951"/>
                    <a:pt x="29" y="1979"/>
                    <a:pt x="54" y="1979"/>
                  </a:cubicBezTo>
                  <a:cubicBezTo>
                    <a:pt x="64" y="1979"/>
                    <a:pt x="74" y="1975"/>
                    <a:pt x="80" y="1965"/>
                  </a:cubicBezTo>
                  <a:cubicBezTo>
                    <a:pt x="247" y="1667"/>
                    <a:pt x="366" y="1310"/>
                    <a:pt x="485" y="989"/>
                  </a:cubicBezTo>
                  <a:cubicBezTo>
                    <a:pt x="604" y="679"/>
                    <a:pt x="771" y="334"/>
                    <a:pt x="830" y="12"/>
                  </a:cubicBezTo>
                  <a:cubicBezTo>
                    <a:pt x="842" y="0"/>
                    <a:pt x="830" y="0"/>
                    <a:pt x="83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9" name="Google Shape;32549;p48"/>
            <p:cNvSpPr/>
            <p:nvPr/>
          </p:nvSpPr>
          <p:spPr>
            <a:xfrm>
              <a:off x="2205925" y="2885475"/>
              <a:ext cx="23225" cy="46475"/>
            </a:xfrm>
            <a:custGeom>
              <a:avLst/>
              <a:gdLst/>
              <a:ahLst/>
              <a:cxnLst/>
              <a:rect l="l" t="t" r="r" b="b"/>
              <a:pathLst>
                <a:path w="929" h="1859" extrusionOk="0">
                  <a:moveTo>
                    <a:pt x="911" y="1"/>
                  </a:moveTo>
                  <a:cubicBezTo>
                    <a:pt x="906" y="1"/>
                    <a:pt x="900" y="2"/>
                    <a:pt x="893" y="6"/>
                  </a:cubicBezTo>
                  <a:cubicBezTo>
                    <a:pt x="476" y="482"/>
                    <a:pt x="36" y="1196"/>
                    <a:pt x="0" y="1839"/>
                  </a:cubicBezTo>
                  <a:cubicBezTo>
                    <a:pt x="0" y="1853"/>
                    <a:pt x="12" y="1859"/>
                    <a:pt x="25" y="1859"/>
                  </a:cubicBezTo>
                  <a:cubicBezTo>
                    <a:pt x="34" y="1859"/>
                    <a:pt x="43" y="1856"/>
                    <a:pt x="48" y="1851"/>
                  </a:cubicBezTo>
                  <a:cubicBezTo>
                    <a:pt x="179" y="1553"/>
                    <a:pt x="250" y="1244"/>
                    <a:pt x="393" y="946"/>
                  </a:cubicBezTo>
                  <a:cubicBezTo>
                    <a:pt x="536" y="613"/>
                    <a:pt x="715" y="315"/>
                    <a:pt x="929" y="18"/>
                  </a:cubicBezTo>
                  <a:cubicBezTo>
                    <a:pt x="929" y="9"/>
                    <a:pt x="923" y="1"/>
                    <a:pt x="911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0" name="Google Shape;32550;p48"/>
            <p:cNvSpPr/>
            <p:nvPr/>
          </p:nvSpPr>
          <p:spPr>
            <a:xfrm>
              <a:off x="2208600" y="2897175"/>
              <a:ext cx="19800" cy="41775"/>
            </a:xfrm>
            <a:custGeom>
              <a:avLst/>
              <a:gdLst/>
              <a:ahLst/>
              <a:cxnLst/>
              <a:rect l="l" t="t" r="r" b="b"/>
              <a:pathLst>
                <a:path w="792" h="1671" extrusionOk="0">
                  <a:moveTo>
                    <a:pt x="772" y="1"/>
                  </a:moveTo>
                  <a:cubicBezTo>
                    <a:pt x="765" y="1"/>
                    <a:pt x="755" y="5"/>
                    <a:pt x="750" y="14"/>
                  </a:cubicBezTo>
                  <a:cubicBezTo>
                    <a:pt x="519" y="487"/>
                    <a:pt x="297" y="960"/>
                    <a:pt x="93" y="1432"/>
                  </a:cubicBezTo>
                  <a:lnTo>
                    <a:pt x="93" y="1432"/>
                  </a:lnTo>
                  <a:cubicBezTo>
                    <a:pt x="0" y="1491"/>
                    <a:pt x="0" y="1539"/>
                    <a:pt x="0" y="1633"/>
                  </a:cubicBezTo>
                  <a:cubicBezTo>
                    <a:pt x="0" y="1659"/>
                    <a:pt x="17" y="1671"/>
                    <a:pt x="35" y="1671"/>
                  </a:cubicBezTo>
                  <a:cubicBezTo>
                    <a:pt x="51" y="1671"/>
                    <a:pt x="66" y="1662"/>
                    <a:pt x="72" y="1645"/>
                  </a:cubicBezTo>
                  <a:cubicBezTo>
                    <a:pt x="75" y="1637"/>
                    <a:pt x="79" y="1629"/>
                    <a:pt x="82" y="1621"/>
                  </a:cubicBezTo>
                  <a:lnTo>
                    <a:pt x="96" y="1621"/>
                  </a:lnTo>
                  <a:cubicBezTo>
                    <a:pt x="99" y="1602"/>
                    <a:pt x="103" y="1584"/>
                    <a:pt x="107" y="1566"/>
                  </a:cubicBezTo>
                  <a:lnTo>
                    <a:pt x="107" y="1566"/>
                  </a:lnTo>
                  <a:cubicBezTo>
                    <a:pt x="333" y="1056"/>
                    <a:pt x="559" y="535"/>
                    <a:pt x="762" y="26"/>
                  </a:cubicBezTo>
                  <a:cubicBezTo>
                    <a:pt x="792" y="11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1" name="Google Shape;32551;p48"/>
            <p:cNvSpPr/>
            <p:nvPr/>
          </p:nvSpPr>
          <p:spPr>
            <a:xfrm>
              <a:off x="2211350" y="2901550"/>
              <a:ext cx="18025" cy="40525"/>
            </a:xfrm>
            <a:custGeom>
              <a:avLst/>
              <a:gdLst/>
              <a:ahLst/>
              <a:cxnLst/>
              <a:rect l="l" t="t" r="r" b="b"/>
              <a:pathLst>
                <a:path w="721" h="1621" extrusionOk="0">
                  <a:moveTo>
                    <a:pt x="680" y="1"/>
                  </a:moveTo>
                  <a:cubicBezTo>
                    <a:pt x="673" y="1"/>
                    <a:pt x="667" y="2"/>
                    <a:pt x="664" y="6"/>
                  </a:cubicBezTo>
                  <a:cubicBezTo>
                    <a:pt x="545" y="256"/>
                    <a:pt x="462" y="518"/>
                    <a:pt x="331" y="791"/>
                  </a:cubicBezTo>
                  <a:cubicBezTo>
                    <a:pt x="238" y="1035"/>
                    <a:pt x="100" y="1301"/>
                    <a:pt x="16" y="1546"/>
                  </a:cubicBezTo>
                  <a:lnTo>
                    <a:pt x="16" y="1546"/>
                  </a:lnTo>
                  <a:cubicBezTo>
                    <a:pt x="13" y="1552"/>
                    <a:pt x="11" y="1558"/>
                    <a:pt x="9" y="1565"/>
                  </a:cubicBezTo>
                  <a:cubicBezTo>
                    <a:pt x="0" y="1593"/>
                    <a:pt x="20" y="1621"/>
                    <a:pt x="45" y="1621"/>
                  </a:cubicBezTo>
                  <a:cubicBezTo>
                    <a:pt x="53" y="1621"/>
                    <a:pt x="61" y="1618"/>
                    <a:pt x="69" y="1613"/>
                  </a:cubicBezTo>
                  <a:cubicBezTo>
                    <a:pt x="355" y="1149"/>
                    <a:pt x="557" y="553"/>
                    <a:pt x="712" y="29"/>
                  </a:cubicBezTo>
                  <a:cubicBezTo>
                    <a:pt x="721" y="12"/>
                    <a:pt x="697" y="1"/>
                    <a:pt x="68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2" name="Google Shape;32552;p48"/>
            <p:cNvSpPr/>
            <p:nvPr/>
          </p:nvSpPr>
          <p:spPr>
            <a:xfrm>
              <a:off x="2212150" y="2908825"/>
              <a:ext cx="18500" cy="37125"/>
            </a:xfrm>
            <a:custGeom>
              <a:avLst/>
              <a:gdLst/>
              <a:ahLst/>
              <a:cxnLst/>
              <a:rect l="l" t="t" r="r" b="b"/>
              <a:pathLst>
                <a:path w="740" h="1485" extrusionOk="0">
                  <a:moveTo>
                    <a:pt x="739" y="0"/>
                  </a:moveTo>
                  <a:lnTo>
                    <a:pt x="739" y="0"/>
                  </a:lnTo>
                  <a:cubicBezTo>
                    <a:pt x="525" y="488"/>
                    <a:pt x="275" y="965"/>
                    <a:pt x="25" y="1429"/>
                  </a:cubicBezTo>
                  <a:cubicBezTo>
                    <a:pt x="0" y="1454"/>
                    <a:pt x="33" y="1485"/>
                    <a:pt x="60" y="1485"/>
                  </a:cubicBezTo>
                  <a:cubicBezTo>
                    <a:pt x="71" y="1485"/>
                    <a:pt x="81" y="1479"/>
                    <a:pt x="85" y="1465"/>
                  </a:cubicBezTo>
                  <a:cubicBezTo>
                    <a:pt x="382" y="1012"/>
                    <a:pt x="585" y="512"/>
                    <a:pt x="739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3" name="Google Shape;32553;p48"/>
            <p:cNvSpPr/>
            <p:nvPr/>
          </p:nvSpPr>
          <p:spPr>
            <a:xfrm>
              <a:off x="2215525" y="2903000"/>
              <a:ext cx="26125" cy="56175"/>
            </a:xfrm>
            <a:custGeom>
              <a:avLst/>
              <a:gdLst/>
              <a:ahLst/>
              <a:cxnLst/>
              <a:rect l="l" t="t" r="r" b="b"/>
              <a:pathLst>
                <a:path w="1045" h="2247" extrusionOk="0">
                  <a:moveTo>
                    <a:pt x="1020" y="1"/>
                  </a:moveTo>
                  <a:cubicBezTo>
                    <a:pt x="1014" y="1"/>
                    <a:pt x="1009" y="6"/>
                    <a:pt x="1009" y="19"/>
                  </a:cubicBezTo>
                  <a:cubicBezTo>
                    <a:pt x="771" y="530"/>
                    <a:pt x="575" y="1047"/>
                    <a:pt x="335" y="1557"/>
                  </a:cubicBezTo>
                  <a:lnTo>
                    <a:pt x="335" y="1557"/>
                  </a:lnTo>
                  <a:cubicBezTo>
                    <a:pt x="451" y="1227"/>
                    <a:pt x="575" y="903"/>
                    <a:pt x="712" y="579"/>
                  </a:cubicBezTo>
                  <a:cubicBezTo>
                    <a:pt x="712" y="564"/>
                    <a:pt x="698" y="554"/>
                    <a:pt x="685" y="554"/>
                  </a:cubicBezTo>
                  <a:cubicBezTo>
                    <a:pt x="677" y="554"/>
                    <a:pt x="669" y="558"/>
                    <a:pt x="664" y="567"/>
                  </a:cubicBezTo>
                  <a:cubicBezTo>
                    <a:pt x="390" y="1091"/>
                    <a:pt x="188" y="1626"/>
                    <a:pt x="9" y="2174"/>
                  </a:cubicBezTo>
                  <a:cubicBezTo>
                    <a:pt x="1" y="2207"/>
                    <a:pt x="33" y="2247"/>
                    <a:pt x="62" y="2247"/>
                  </a:cubicBezTo>
                  <a:cubicBezTo>
                    <a:pt x="74" y="2247"/>
                    <a:pt x="85" y="2239"/>
                    <a:pt x="92" y="2222"/>
                  </a:cubicBezTo>
                  <a:cubicBezTo>
                    <a:pt x="96" y="2216"/>
                    <a:pt x="100" y="2209"/>
                    <a:pt x="103" y="2203"/>
                  </a:cubicBezTo>
                  <a:lnTo>
                    <a:pt x="103" y="2203"/>
                  </a:lnTo>
                  <a:lnTo>
                    <a:pt x="116" y="2210"/>
                  </a:lnTo>
                  <a:cubicBezTo>
                    <a:pt x="123" y="2189"/>
                    <a:pt x="130" y="2168"/>
                    <a:pt x="136" y="2147"/>
                  </a:cubicBezTo>
                  <a:lnTo>
                    <a:pt x="136" y="2147"/>
                  </a:lnTo>
                  <a:cubicBezTo>
                    <a:pt x="516" y="1499"/>
                    <a:pt x="907" y="776"/>
                    <a:pt x="1045" y="31"/>
                  </a:cubicBezTo>
                  <a:cubicBezTo>
                    <a:pt x="1045" y="16"/>
                    <a:pt x="1031" y="1"/>
                    <a:pt x="102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4" name="Google Shape;32554;p48"/>
            <p:cNvSpPr/>
            <p:nvPr/>
          </p:nvSpPr>
          <p:spPr>
            <a:xfrm>
              <a:off x="2234200" y="2843025"/>
              <a:ext cx="45775" cy="86875"/>
            </a:xfrm>
            <a:custGeom>
              <a:avLst/>
              <a:gdLst/>
              <a:ahLst/>
              <a:cxnLst/>
              <a:rect l="l" t="t" r="r" b="b"/>
              <a:pathLst>
                <a:path w="1831" h="3475" extrusionOk="0">
                  <a:moveTo>
                    <a:pt x="1794" y="0"/>
                  </a:moveTo>
                  <a:cubicBezTo>
                    <a:pt x="1787" y="0"/>
                    <a:pt x="1780" y="4"/>
                    <a:pt x="1774" y="13"/>
                  </a:cubicBezTo>
                  <a:cubicBezTo>
                    <a:pt x="941" y="882"/>
                    <a:pt x="298" y="2275"/>
                    <a:pt x="0" y="3430"/>
                  </a:cubicBezTo>
                  <a:cubicBezTo>
                    <a:pt x="0" y="3459"/>
                    <a:pt x="18" y="3475"/>
                    <a:pt x="34" y="3475"/>
                  </a:cubicBezTo>
                  <a:cubicBezTo>
                    <a:pt x="45" y="3475"/>
                    <a:pt x="55" y="3468"/>
                    <a:pt x="60" y="3454"/>
                  </a:cubicBezTo>
                  <a:cubicBezTo>
                    <a:pt x="298" y="2894"/>
                    <a:pt x="488" y="2323"/>
                    <a:pt x="774" y="1775"/>
                  </a:cubicBezTo>
                  <a:cubicBezTo>
                    <a:pt x="1084" y="1180"/>
                    <a:pt x="1489" y="644"/>
                    <a:pt x="1822" y="49"/>
                  </a:cubicBezTo>
                  <a:cubicBezTo>
                    <a:pt x="1831" y="31"/>
                    <a:pt x="1813" y="0"/>
                    <a:pt x="179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5" name="Google Shape;32555;p48"/>
            <p:cNvSpPr/>
            <p:nvPr/>
          </p:nvSpPr>
          <p:spPr>
            <a:xfrm>
              <a:off x="2271850" y="2808575"/>
              <a:ext cx="29975" cy="46600"/>
            </a:xfrm>
            <a:custGeom>
              <a:avLst/>
              <a:gdLst/>
              <a:ahLst/>
              <a:cxnLst/>
              <a:rect l="l" t="t" r="r" b="b"/>
              <a:pathLst>
                <a:path w="1199" h="1864" extrusionOk="0">
                  <a:moveTo>
                    <a:pt x="1175" y="0"/>
                  </a:moveTo>
                  <a:cubicBezTo>
                    <a:pt x="1166" y="0"/>
                    <a:pt x="1154" y="7"/>
                    <a:pt x="1149" y="22"/>
                  </a:cubicBezTo>
                  <a:cubicBezTo>
                    <a:pt x="816" y="653"/>
                    <a:pt x="376" y="1212"/>
                    <a:pt x="18" y="1820"/>
                  </a:cubicBezTo>
                  <a:cubicBezTo>
                    <a:pt x="0" y="1838"/>
                    <a:pt x="17" y="1863"/>
                    <a:pt x="36" y="1863"/>
                  </a:cubicBezTo>
                  <a:cubicBezTo>
                    <a:pt x="42" y="1863"/>
                    <a:pt x="49" y="1861"/>
                    <a:pt x="54" y="1855"/>
                  </a:cubicBezTo>
                  <a:cubicBezTo>
                    <a:pt x="554" y="1355"/>
                    <a:pt x="887" y="665"/>
                    <a:pt x="1185" y="34"/>
                  </a:cubicBezTo>
                  <a:cubicBezTo>
                    <a:pt x="1199" y="13"/>
                    <a:pt x="1189" y="0"/>
                    <a:pt x="117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6" name="Google Shape;32556;p48"/>
            <p:cNvSpPr/>
            <p:nvPr/>
          </p:nvSpPr>
          <p:spPr>
            <a:xfrm>
              <a:off x="2296875" y="2769525"/>
              <a:ext cx="26350" cy="50750"/>
            </a:xfrm>
            <a:custGeom>
              <a:avLst/>
              <a:gdLst/>
              <a:ahLst/>
              <a:cxnLst/>
              <a:rect l="l" t="t" r="r" b="b"/>
              <a:pathLst>
                <a:path w="1054" h="2030" extrusionOk="0">
                  <a:moveTo>
                    <a:pt x="1053" y="0"/>
                  </a:moveTo>
                  <a:lnTo>
                    <a:pt x="1053" y="0"/>
                  </a:lnTo>
                  <a:cubicBezTo>
                    <a:pt x="910" y="369"/>
                    <a:pt x="744" y="726"/>
                    <a:pt x="565" y="1084"/>
                  </a:cubicBezTo>
                  <a:cubicBezTo>
                    <a:pt x="398" y="1393"/>
                    <a:pt x="172" y="1691"/>
                    <a:pt x="17" y="2012"/>
                  </a:cubicBezTo>
                  <a:cubicBezTo>
                    <a:pt x="1" y="2021"/>
                    <a:pt x="14" y="2029"/>
                    <a:pt x="27" y="2029"/>
                  </a:cubicBezTo>
                  <a:cubicBezTo>
                    <a:pt x="32" y="2029"/>
                    <a:pt x="38" y="2028"/>
                    <a:pt x="41" y="2024"/>
                  </a:cubicBezTo>
                  <a:cubicBezTo>
                    <a:pt x="553" y="1500"/>
                    <a:pt x="887" y="703"/>
                    <a:pt x="105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7" name="Google Shape;32557;p48"/>
            <p:cNvSpPr/>
            <p:nvPr/>
          </p:nvSpPr>
          <p:spPr>
            <a:xfrm>
              <a:off x="2122275" y="2868275"/>
              <a:ext cx="34550" cy="10200"/>
            </a:xfrm>
            <a:custGeom>
              <a:avLst/>
              <a:gdLst/>
              <a:ahLst/>
              <a:cxnLst/>
              <a:rect l="l" t="t" r="r" b="b"/>
              <a:pathLst>
                <a:path w="1382" h="408" extrusionOk="0">
                  <a:moveTo>
                    <a:pt x="182" y="1"/>
                  </a:moveTo>
                  <a:cubicBezTo>
                    <a:pt x="135" y="1"/>
                    <a:pt x="90" y="5"/>
                    <a:pt x="48" y="15"/>
                  </a:cubicBezTo>
                  <a:cubicBezTo>
                    <a:pt x="12" y="15"/>
                    <a:pt x="1" y="51"/>
                    <a:pt x="36" y="51"/>
                  </a:cubicBezTo>
                  <a:cubicBezTo>
                    <a:pt x="239" y="158"/>
                    <a:pt x="489" y="158"/>
                    <a:pt x="715" y="217"/>
                  </a:cubicBezTo>
                  <a:cubicBezTo>
                    <a:pt x="905" y="277"/>
                    <a:pt x="1132" y="396"/>
                    <a:pt x="1346" y="408"/>
                  </a:cubicBezTo>
                  <a:cubicBezTo>
                    <a:pt x="1370" y="408"/>
                    <a:pt x="1382" y="384"/>
                    <a:pt x="1370" y="372"/>
                  </a:cubicBezTo>
                  <a:cubicBezTo>
                    <a:pt x="1203" y="217"/>
                    <a:pt x="941" y="158"/>
                    <a:pt x="727" y="110"/>
                  </a:cubicBezTo>
                  <a:cubicBezTo>
                    <a:pt x="566" y="63"/>
                    <a:pt x="361" y="1"/>
                    <a:pt x="18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8" name="Google Shape;32558;p48"/>
            <p:cNvSpPr/>
            <p:nvPr/>
          </p:nvSpPr>
          <p:spPr>
            <a:xfrm>
              <a:off x="2117800" y="2864775"/>
              <a:ext cx="43500" cy="11925"/>
            </a:xfrm>
            <a:custGeom>
              <a:avLst/>
              <a:gdLst/>
              <a:ahLst/>
              <a:cxnLst/>
              <a:rect l="l" t="t" r="r" b="b"/>
              <a:pathLst>
                <a:path w="1740" h="477" extrusionOk="0">
                  <a:moveTo>
                    <a:pt x="13" y="0"/>
                  </a:moveTo>
                  <a:cubicBezTo>
                    <a:pt x="1" y="0"/>
                    <a:pt x="1" y="60"/>
                    <a:pt x="37" y="60"/>
                  </a:cubicBezTo>
                  <a:cubicBezTo>
                    <a:pt x="346" y="107"/>
                    <a:pt x="656" y="167"/>
                    <a:pt x="953" y="250"/>
                  </a:cubicBezTo>
                  <a:cubicBezTo>
                    <a:pt x="1204" y="322"/>
                    <a:pt x="1442" y="429"/>
                    <a:pt x="1692" y="476"/>
                  </a:cubicBezTo>
                  <a:cubicBezTo>
                    <a:pt x="1727" y="476"/>
                    <a:pt x="1739" y="429"/>
                    <a:pt x="1715" y="417"/>
                  </a:cubicBezTo>
                  <a:cubicBezTo>
                    <a:pt x="1251" y="119"/>
                    <a:pt x="549" y="24"/>
                    <a:pt x="1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9" name="Google Shape;32559;p48"/>
            <p:cNvSpPr/>
            <p:nvPr/>
          </p:nvSpPr>
          <p:spPr>
            <a:xfrm>
              <a:off x="2132475" y="2855425"/>
              <a:ext cx="3225" cy="1625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31" y="0"/>
                  </a:moveTo>
                  <a:cubicBezTo>
                    <a:pt x="7" y="0"/>
                    <a:pt x="1" y="53"/>
                    <a:pt x="21" y="53"/>
                  </a:cubicBezTo>
                  <a:cubicBezTo>
                    <a:pt x="69" y="65"/>
                    <a:pt x="57" y="65"/>
                    <a:pt x="105" y="65"/>
                  </a:cubicBezTo>
                  <a:cubicBezTo>
                    <a:pt x="116" y="65"/>
                    <a:pt x="128" y="53"/>
                    <a:pt x="116" y="29"/>
                  </a:cubicBezTo>
                  <a:cubicBezTo>
                    <a:pt x="81" y="17"/>
                    <a:pt x="81" y="17"/>
                    <a:pt x="45" y="5"/>
                  </a:cubicBezTo>
                  <a:cubicBezTo>
                    <a:pt x="40" y="2"/>
                    <a:pt x="35" y="0"/>
                    <a:pt x="3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0" name="Google Shape;32560;p48"/>
            <p:cNvSpPr/>
            <p:nvPr/>
          </p:nvSpPr>
          <p:spPr>
            <a:xfrm>
              <a:off x="2087750" y="2863575"/>
              <a:ext cx="43475" cy="8350"/>
            </a:xfrm>
            <a:custGeom>
              <a:avLst/>
              <a:gdLst/>
              <a:ahLst/>
              <a:cxnLst/>
              <a:rect l="l" t="t" r="r" b="b"/>
              <a:pathLst>
                <a:path w="1739" h="334" extrusionOk="0">
                  <a:moveTo>
                    <a:pt x="24" y="1"/>
                  </a:moveTo>
                  <a:cubicBezTo>
                    <a:pt x="0" y="1"/>
                    <a:pt x="0" y="36"/>
                    <a:pt x="12" y="48"/>
                  </a:cubicBezTo>
                  <a:cubicBezTo>
                    <a:pt x="548" y="215"/>
                    <a:pt x="1132" y="286"/>
                    <a:pt x="1691" y="334"/>
                  </a:cubicBezTo>
                  <a:cubicBezTo>
                    <a:pt x="1727" y="334"/>
                    <a:pt x="1739" y="286"/>
                    <a:pt x="1715" y="286"/>
                  </a:cubicBezTo>
                  <a:cubicBezTo>
                    <a:pt x="1179" y="155"/>
                    <a:pt x="596" y="24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1" name="Google Shape;32561;p48"/>
            <p:cNvSpPr/>
            <p:nvPr/>
          </p:nvSpPr>
          <p:spPr>
            <a:xfrm>
              <a:off x="2078825" y="2859700"/>
              <a:ext cx="55375" cy="8075"/>
            </a:xfrm>
            <a:custGeom>
              <a:avLst/>
              <a:gdLst/>
              <a:ahLst/>
              <a:cxnLst/>
              <a:rect l="l" t="t" r="r" b="b"/>
              <a:pathLst>
                <a:path w="2215" h="323" extrusionOk="0">
                  <a:moveTo>
                    <a:pt x="24" y="1"/>
                  </a:moveTo>
                  <a:cubicBezTo>
                    <a:pt x="12" y="1"/>
                    <a:pt x="0" y="25"/>
                    <a:pt x="24" y="25"/>
                  </a:cubicBezTo>
                  <a:cubicBezTo>
                    <a:pt x="429" y="120"/>
                    <a:pt x="834" y="156"/>
                    <a:pt x="1239" y="203"/>
                  </a:cubicBezTo>
                  <a:cubicBezTo>
                    <a:pt x="1429" y="239"/>
                    <a:pt x="1608" y="251"/>
                    <a:pt x="1798" y="275"/>
                  </a:cubicBezTo>
                  <a:cubicBezTo>
                    <a:pt x="1830" y="275"/>
                    <a:pt x="1899" y="270"/>
                    <a:pt x="1970" y="270"/>
                  </a:cubicBezTo>
                  <a:cubicBezTo>
                    <a:pt x="2053" y="270"/>
                    <a:pt x="2138" y="277"/>
                    <a:pt x="2163" y="305"/>
                  </a:cubicBezTo>
                  <a:lnTo>
                    <a:pt x="2163" y="305"/>
                  </a:lnTo>
                  <a:cubicBezTo>
                    <a:pt x="2161" y="306"/>
                    <a:pt x="2160" y="310"/>
                    <a:pt x="2167" y="310"/>
                  </a:cubicBezTo>
                  <a:cubicBezTo>
                    <a:pt x="2191" y="322"/>
                    <a:pt x="2191" y="322"/>
                    <a:pt x="2203" y="322"/>
                  </a:cubicBezTo>
                  <a:lnTo>
                    <a:pt x="2215" y="310"/>
                  </a:lnTo>
                  <a:lnTo>
                    <a:pt x="2215" y="298"/>
                  </a:lnTo>
                  <a:cubicBezTo>
                    <a:pt x="2096" y="132"/>
                    <a:pt x="1631" y="156"/>
                    <a:pt x="1453" y="144"/>
                  </a:cubicBezTo>
                  <a:cubicBezTo>
                    <a:pt x="977" y="84"/>
                    <a:pt x="500" y="1"/>
                    <a:pt x="24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2" name="Google Shape;32562;p48"/>
            <p:cNvSpPr/>
            <p:nvPr/>
          </p:nvSpPr>
          <p:spPr>
            <a:xfrm>
              <a:off x="2005600" y="2847200"/>
              <a:ext cx="91075" cy="17125"/>
            </a:xfrm>
            <a:custGeom>
              <a:avLst/>
              <a:gdLst/>
              <a:ahLst/>
              <a:cxnLst/>
              <a:rect l="l" t="t" r="r" b="b"/>
              <a:pathLst>
                <a:path w="3643" h="68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1203" y="346"/>
                    <a:pt x="2441" y="477"/>
                    <a:pt x="3632" y="679"/>
                  </a:cubicBezTo>
                  <a:cubicBezTo>
                    <a:pt x="2441" y="441"/>
                    <a:pt x="1227" y="120"/>
                    <a:pt x="24" y="1"/>
                  </a:cubicBezTo>
                  <a:close/>
                  <a:moveTo>
                    <a:pt x="3632" y="679"/>
                  </a:moveTo>
                  <a:cubicBezTo>
                    <a:pt x="3636" y="683"/>
                    <a:pt x="3638" y="685"/>
                    <a:pt x="3640" y="685"/>
                  </a:cubicBezTo>
                  <a:cubicBezTo>
                    <a:pt x="3642" y="685"/>
                    <a:pt x="3640" y="679"/>
                    <a:pt x="3632" y="679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3" name="Google Shape;32563;p48"/>
            <p:cNvSpPr/>
            <p:nvPr/>
          </p:nvSpPr>
          <p:spPr>
            <a:xfrm>
              <a:off x="1946350" y="2734100"/>
              <a:ext cx="18200" cy="10150"/>
            </a:xfrm>
            <a:custGeom>
              <a:avLst/>
              <a:gdLst/>
              <a:ahLst/>
              <a:cxnLst/>
              <a:rect l="l" t="t" r="r" b="b"/>
              <a:pathLst>
                <a:path w="728" h="40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119"/>
                    <a:pt x="203" y="203"/>
                    <a:pt x="311" y="262"/>
                  </a:cubicBezTo>
                  <a:cubicBezTo>
                    <a:pt x="418" y="322"/>
                    <a:pt x="561" y="405"/>
                    <a:pt x="703" y="405"/>
                  </a:cubicBezTo>
                  <a:cubicBezTo>
                    <a:pt x="715" y="405"/>
                    <a:pt x="727" y="393"/>
                    <a:pt x="715" y="381"/>
                  </a:cubicBezTo>
                  <a:cubicBezTo>
                    <a:pt x="596" y="298"/>
                    <a:pt x="465" y="274"/>
                    <a:pt x="346" y="203"/>
                  </a:cubicBezTo>
                  <a:cubicBezTo>
                    <a:pt x="227" y="143"/>
                    <a:pt x="120" y="48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4" name="Google Shape;32564;p48"/>
            <p:cNvSpPr/>
            <p:nvPr/>
          </p:nvSpPr>
          <p:spPr>
            <a:xfrm>
              <a:off x="1944625" y="2728950"/>
              <a:ext cx="26175" cy="12625"/>
            </a:xfrm>
            <a:custGeom>
              <a:avLst/>
              <a:gdLst/>
              <a:ahLst/>
              <a:cxnLst/>
              <a:rect l="l" t="t" r="r" b="b"/>
              <a:pathLst>
                <a:path w="1047" h="505" extrusionOk="0">
                  <a:moveTo>
                    <a:pt x="22" y="1"/>
                  </a:moveTo>
                  <a:cubicBezTo>
                    <a:pt x="7" y="1"/>
                    <a:pt x="1" y="18"/>
                    <a:pt x="10" y="28"/>
                  </a:cubicBezTo>
                  <a:cubicBezTo>
                    <a:pt x="260" y="266"/>
                    <a:pt x="653" y="480"/>
                    <a:pt x="1011" y="504"/>
                  </a:cubicBezTo>
                  <a:cubicBezTo>
                    <a:pt x="1034" y="504"/>
                    <a:pt x="1046" y="468"/>
                    <a:pt x="1022" y="444"/>
                  </a:cubicBezTo>
                  <a:cubicBezTo>
                    <a:pt x="856" y="385"/>
                    <a:pt x="689" y="361"/>
                    <a:pt x="534" y="290"/>
                  </a:cubicBezTo>
                  <a:cubicBezTo>
                    <a:pt x="356" y="206"/>
                    <a:pt x="201" y="111"/>
                    <a:pt x="34" y="4"/>
                  </a:cubicBezTo>
                  <a:cubicBezTo>
                    <a:pt x="30" y="2"/>
                    <a:pt x="26" y="1"/>
                    <a:pt x="2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5" name="Google Shape;32565;p48"/>
            <p:cNvSpPr/>
            <p:nvPr/>
          </p:nvSpPr>
          <p:spPr>
            <a:xfrm>
              <a:off x="1948450" y="2724275"/>
              <a:ext cx="27100" cy="14475"/>
            </a:xfrm>
            <a:custGeom>
              <a:avLst/>
              <a:gdLst/>
              <a:ahLst/>
              <a:cxnLst/>
              <a:rect l="l" t="t" r="r" b="b"/>
              <a:pathLst>
                <a:path w="1084" h="579" extrusionOk="0">
                  <a:moveTo>
                    <a:pt x="36" y="0"/>
                  </a:moveTo>
                  <a:cubicBezTo>
                    <a:pt x="24" y="0"/>
                    <a:pt x="0" y="12"/>
                    <a:pt x="0" y="24"/>
                  </a:cubicBezTo>
                  <a:cubicBezTo>
                    <a:pt x="143" y="179"/>
                    <a:pt x="298" y="298"/>
                    <a:pt x="477" y="393"/>
                  </a:cubicBezTo>
                  <a:cubicBezTo>
                    <a:pt x="623" y="477"/>
                    <a:pt x="814" y="578"/>
                    <a:pt x="987" y="578"/>
                  </a:cubicBezTo>
                  <a:cubicBezTo>
                    <a:pt x="1012" y="578"/>
                    <a:pt x="1036" y="576"/>
                    <a:pt x="1060" y="572"/>
                  </a:cubicBezTo>
                  <a:cubicBezTo>
                    <a:pt x="1072" y="572"/>
                    <a:pt x="1084" y="548"/>
                    <a:pt x="1072" y="536"/>
                  </a:cubicBezTo>
                  <a:cubicBezTo>
                    <a:pt x="929" y="441"/>
                    <a:pt x="739" y="417"/>
                    <a:pt x="572" y="334"/>
                  </a:cubicBezTo>
                  <a:cubicBezTo>
                    <a:pt x="381" y="250"/>
                    <a:pt x="203" y="131"/>
                    <a:pt x="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6" name="Google Shape;32566;p48"/>
            <p:cNvSpPr/>
            <p:nvPr/>
          </p:nvSpPr>
          <p:spPr>
            <a:xfrm>
              <a:off x="1953925" y="2721125"/>
              <a:ext cx="28775" cy="18050"/>
            </a:xfrm>
            <a:custGeom>
              <a:avLst/>
              <a:gdLst/>
              <a:ahLst/>
              <a:cxnLst/>
              <a:rect l="l" t="t" r="r" b="b"/>
              <a:pathLst>
                <a:path w="1151" h="722" extrusionOk="0">
                  <a:moveTo>
                    <a:pt x="36" y="1"/>
                  </a:moveTo>
                  <a:cubicBezTo>
                    <a:pt x="12" y="1"/>
                    <a:pt x="0" y="34"/>
                    <a:pt x="19" y="43"/>
                  </a:cubicBezTo>
                  <a:cubicBezTo>
                    <a:pt x="162" y="222"/>
                    <a:pt x="341" y="376"/>
                    <a:pt x="531" y="496"/>
                  </a:cubicBezTo>
                  <a:cubicBezTo>
                    <a:pt x="698" y="603"/>
                    <a:pt x="912" y="722"/>
                    <a:pt x="1115" y="722"/>
                  </a:cubicBezTo>
                  <a:cubicBezTo>
                    <a:pt x="1139" y="722"/>
                    <a:pt x="1151" y="686"/>
                    <a:pt x="1127" y="674"/>
                  </a:cubicBezTo>
                  <a:cubicBezTo>
                    <a:pt x="948" y="555"/>
                    <a:pt x="734" y="507"/>
                    <a:pt x="555" y="388"/>
                  </a:cubicBezTo>
                  <a:cubicBezTo>
                    <a:pt x="377" y="281"/>
                    <a:pt x="222" y="138"/>
                    <a:pt x="55" y="7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7" name="Google Shape;32567;p48"/>
            <p:cNvSpPr/>
            <p:nvPr/>
          </p:nvSpPr>
          <p:spPr>
            <a:xfrm>
              <a:off x="1955700" y="2721025"/>
              <a:ext cx="27600" cy="16975"/>
            </a:xfrm>
            <a:custGeom>
              <a:avLst/>
              <a:gdLst/>
              <a:ahLst/>
              <a:cxnLst/>
              <a:rect l="l" t="t" r="r" b="b"/>
              <a:pathLst>
                <a:path w="1104" h="679" extrusionOk="0">
                  <a:moveTo>
                    <a:pt x="12" y="1"/>
                  </a:moveTo>
                  <a:cubicBezTo>
                    <a:pt x="3" y="1"/>
                    <a:pt x="0" y="11"/>
                    <a:pt x="8" y="11"/>
                  </a:cubicBezTo>
                  <a:cubicBezTo>
                    <a:pt x="91" y="202"/>
                    <a:pt x="341" y="333"/>
                    <a:pt x="508" y="440"/>
                  </a:cubicBezTo>
                  <a:cubicBezTo>
                    <a:pt x="663" y="547"/>
                    <a:pt x="865" y="678"/>
                    <a:pt x="1068" y="678"/>
                  </a:cubicBezTo>
                  <a:cubicBezTo>
                    <a:pt x="1080" y="678"/>
                    <a:pt x="1103" y="642"/>
                    <a:pt x="1080" y="631"/>
                  </a:cubicBezTo>
                  <a:cubicBezTo>
                    <a:pt x="949" y="488"/>
                    <a:pt x="722" y="428"/>
                    <a:pt x="544" y="333"/>
                  </a:cubicBezTo>
                  <a:cubicBezTo>
                    <a:pt x="389" y="226"/>
                    <a:pt x="222" y="47"/>
                    <a:pt x="32" y="11"/>
                  </a:cubicBezTo>
                  <a:cubicBezTo>
                    <a:pt x="24" y="3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8" name="Google Shape;32568;p48"/>
            <p:cNvSpPr/>
            <p:nvPr/>
          </p:nvSpPr>
          <p:spPr>
            <a:xfrm>
              <a:off x="1951425" y="2726350"/>
              <a:ext cx="31875" cy="15225"/>
            </a:xfrm>
            <a:custGeom>
              <a:avLst/>
              <a:gdLst/>
              <a:ahLst/>
              <a:cxnLst/>
              <a:rect l="l" t="t" r="r" b="b"/>
              <a:pathLst>
                <a:path w="1275" h="609" extrusionOk="0">
                  <a:moveTo>
                    <a:pt x="0" y="1"/>
                  </a:moveTo>
                  <a:lnTo>
                    <a:pt x="0" y="13"/>
                  </a:lnTo>
                  <a:cubicBezTo>
                    <a:pt x="60" y="215"/>
                    <a:pt x="381" y="346"/>
                    <a:pt x="536" y="418"/>
                  </a:cubicBezTo>
                  <a:cubicBezTo>
                    <a:pt x="762" y="525"/>
                    <a:pt x="1001" y="608"/>
                    <a:pt x="1239" y="608"/>
                  </a:cubicBezTo>
                  <a:cubicBezTo>
                    <a:pt x="1274" y="608"/>
                    <a:pt x="1251" y="584"/>
                    <a:pt x="1239" y="572"/>
                  </a:cubicBezTo>
                  <a:cubicBezTo>
                    <a:pt x="1012" y="465"/>
                    <a:pt x="798" y="406"/>
                    <a:pt x="572" y="298"/>
                  </a:cubicBezTo>
                  <a:cubicBezTo>
                    <a:pt x="453" y="239"/>
                    <a:pt x="346" y="179"/>
                    <a:pt x="239" y="120"/>
                  </a:cubicBezTo>
                  <a:cubicBezTo>
                    <a:pt x="155" y="60"/>
                    <a:pt x="96" y="1"/>
                    <a:pt x="0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9" name="Google Shape;32569;p48"/>
            <p:cNvSpPr/>
            <p:nvPr/>
          </p:nvSpPr>
          <p:spPr>
            <a:xfrm>
              <a:off x="1975825" y="2734100"/>
              <a:ext cx="67250" cy="29575"/>
            </a:xfrm>
            <a:custGeom>
              <a:avLst/>
              <a:gdLst/>
              <a:ahLst/>
              <a:cxnLst/>
              <a:rect l="l" t="t" r="r" b="b"/>
              <a:pathLst>
                <a:path w="2690" h="1183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274"/>
                    <a:pt x="787" y="405"/>
                    <a:pt x="1215" y="560"/>
                  </a:cubicBezTo>
                  <a:cubicBezTo>
                    <a:pt x="1727" y="715"/>
                    <a:pt x="2203" y="917"/>
                    <a:pt x="2656" y="1179"/>
                  </a:cubicBezTo>
                  <a:cubicBezTo>
                    <a:pt x="2660" y="1181"/>
                    <a:pt x="2664" y="1182"/>
                    <a:pt x="2668" y="1182"/>
                  </a:cubicBezTo>
                  <a:cubicBezTo>
                    <a:pt x="2683" y="1182"/>
                    <a:pt x="2689" y="1165"/>
                    <a:pt x="2680" y="1155"/>
                  </a:cubicBezTo>
                  <a:cubicBezTo>
                    <a:pt x="1965" y="524"/>
                    <a:pt x="846" y="465"/>
                    <a:pt x="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0" name="Google Shape;32570;p48"/>
            <p:cNvSpPr/>
            <p:nvPr/>
          </p:nvSpPr>
          <p:spPr>
            <a:xfrm>
              <a:off x="2044600" y="2766850"/>
              <a:ext cx="57750" cy="20650"/>
            </a:xfrm>
            <a:custGeom>
              <a:avLst/>
              <a:gdLst/>
              <a:ahLst/>
              <a:cxnLst/>
              <a:rect l="l" t="t" r="r" b="b"/>
              <a:pathLst>
                <a:path w="2310" h="826" extrusionOk="0">
                  <a:moveTo>
                    <a:pt x="24" y="0"/>
                  </a:moveTo>
                  <a:cubicBezTo>
                    <a:pt x="12" y="24"/>
                    <a:pt x="0" y="48"/>
                    <a:pt x="12" y="48"/>
                  </a:cubicBezTo>
                  <a:cubicBezTo>
                    <a:pt x="429" y="274"/>
                    <a:pt x="881" y="464"/>
                    <a:pt x="1334" y="607"/>
                  </a:cubicBezTo>
                  <a:cubicBezTo>
                    <a:pt x="1497" y="671"/>
                    <a:pt x="1856" y="825"/>
                    <a:pt x="2101" y="825"/>
                  </a:cubicBezTo>
                  <a:cubicBezTo>
                    <a:pt x="2176" y="825"/>
                    <a:pt x="2241" y="810"/>
                    <a:pt x="2286" y="774"/>
                  </a:cubicBezTo>
                  <a:cubicBezTo>
                    <a:pt x="2310" y="762"/>
                    <a:pt x="2310" y="750"/>
                    <a:pt x="2310" y="738"/>
                  </a:cubicBezTo>
                  <a:cubicBezTo>
                    <a:pt x="2286" y="691"/>
                    <a:pt x="2274" y="691"/>
                    <a:pt x="2227" y="679"/>
                  </a:cubicBezTo>
                  <a:cubicBezTo>
                    <a:pt x="2215" y="679"/>
                    <a:pt x="2203" y="691"/>
                    <a:pt x="2203" y="703"/>
                  </a:cubicBezTo>
                  <a:lnTo>
                    <a:pt x="2203" y="714"/>
                  </a:lnTo>
                  <a:cubicBezTo>
                    <a:pt x="2203" y="732"/>
                    <a:pt x="2209" y="743"/>
                    <a:pt x="2217" y="743"/>
                  </a:cubicBezTo>
                  <a:cubicBezTo>
                    <a:pt x="2220" y="743"/>
                    <a:pt x="2223" y="742"/>
                    <a:pt x="2226" y="739"/>
                  </a:cubicBezTo>
                  <a:lnTo>
                    <a:pt x="2226" y="739"/>
                  </a:lnTo>
                  <a:cubicBezTo>
                    <a:pt x="2217" y="747"/>
                    <a:pt x="2199" y="751"/>
                    <a:pt x="2176" y="751"/>
                  </a:cubicBezTo>
                  <a:cubicBezTo>
                    <a:pt x="2040" y="751"/>
                    <a:pt x="1706" y="629"/>
                    <a:pt x="1655" y="619"/>
                  </a:cubicBezTo>
                  <a:cubicBezTo>
                    <a:pt x="1453" y="572"/>
                    <a:pt x="1262" y="512"/>
                    <a:pt x="1072" y="452"/>
                  </a:cubicBezTo>
                  <a:cubicBezTo>
                    <a:pt x="714" y="333"/>
                    <a:pt x="369" y="179"/>
                    <a:pt x="24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1" name="Google Shape;32571;p48"/>
            <p:cNvSpPr/>
            <p:nvPr/>
          </p:nvSpPr>
          <p:spPr>
            <a:xfrm>
              <a:off x="2065125" y="2772200"/>
              <a:ext cx="35750" cy="11525"/>
            </a:xfrm>
            <a:custGeom>
              <a:avLst/>
              <a:gdLst/>
              <a:ahLst/>
              <a:cxnLst/>
              <a:rect l="l" t="t" r="r" b="b"/>
              <a:pathLst>
                <a:path w="1430" h="461" extrusionOk="0">
                  <a:moveTo>
                    <a:pt x="60" y="0"/>
                  </a:moveTo>
                  <a:cubicBezTo>
                    <a:pt x="24" y="0"/>
                    <a:pt x="1" y="36"/>
                    <a:pt x="24" y="60"/>
                  </a:cubicBezTo>
                  <a:cubicBezTo>
                    <a:pt x="239" y="179"/>
                    <a:pt x="477" y="262"/>
                    <a:pt x="715" y="334"/>
                  </a:cubicBezTo>
                  <a:cubicBezTo>
                    <a:pt x="887" y="384"/>
                    <a:pt x="1093" y="461"/>
                    <a:pt x="1283" y="461"/>
                  </a:cubicBezTo>
                  <a:cubicBezTo>
                    <a:pt x="1316" y="461"/>
                    <a:pt x="1349" y="458"/>
                    <a:pt x="1382" y="453"/>
                  </a:cubicBezTo>
                  <a:cubicBezTo>
                    <a:pt x="1429" y="453"/>
                    <a:pt x="1429" y="381"/>
                    <a:pt x="1394" y="369"/>
                  </a:cubicBezTo>
                  <a:cubicBezTo>
                    <a:pt x="1191" y="274"/>
                    <a:pt x="929" y="262"/>
                    <a:pt x="727" y="203"/>
                  </a:cubicBezTo>
                  <a:cubicBezTo>
                    <a:pt x="501" y="143"/>
                    <a:pt x="274" y="72"/>
                    <a:pt x="60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2" name="Google Shape;32572;p48"/>
            <p:cNvSpPr/>
            <p:nvPr/>
          </p:nvSpPr>
          <p:spPr>
            <a:xfrm>
              <a:off x="2067500" y="2769825"/>
              <a:ext cx="33975" cy="11650"/>
            </a:xfrm>
            <a:custGeom>
              <a:avLst/>
              <a:gdLst/>
              <a:ahLst/>
              <a:cxnLst/>
              <a:rect l="l" t="t" r="r" b="b"/>
              <a:pathLst>
                <a:path w="1359" h="466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215" y="167"/>
                    <a:pt x="453" y="238"/>
                    <a:pt x="679" y="322"/>
                  </a:cubicBezTo>
                  <a:cubicBezTo>
                    <a:pt x="859" y="378"/>
                    <a:pt x="1081" y="465"/>
                    <a:pt x="1275" y="465"/>
                  </a:cubicBezTo>
                  <a:cubicBezTo>
                    <a:pt x="1287" y="465"/>
                    <a:pt x="1299" y="465"/>
                    <a:pt x="1311" y="464"/>
                  </a:cubicBezTo>
                  <a:cubicBezTo>
                    <a:pt x="1346" y="464"/>
                    <a:pt x="1358" y="417"/>
                    <a:pt x="1334" y="405"/>
                  </a:cubicBezTo>
                  <a:cubicBezTo>
                    <a:pt x="1156" y="286"/>
                    <a:pt x="882" y="262"/>
                    <a:pt x="691" y="203"/>
                  </a:cubicBezTo>
                  <a:cubicBezTo>
                    <a:pt x="477" y="143"/>
                    <a:pt x="263" y="36"/>
                    <a:pt x="37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3" name="Google Shape;32573;p48"/>
            <p:cNvSpPr/>
            <p:nvPr/>
          </p:nvSpPr>
          <p:spPr>
            <a:xfrm>
              <a:off x="2048275" y="2757525"/>
              <a:ext cx="45675" cy="20400"/>
            </a:xfrm>
            <a:custGeom>
              <a:avLst/>
              <a:gdLst/>
              <a:ahLst/>
              <a:cxnLst/>
              <a:rect l="l" t="t" r="r" b="b"/>
              <a:pathLst>
                <a:path w="1827" h="816" extrusionOk="0">
                  <a:moveTo>
                    <a:pt x="35" y="1"/>
                  </a:moveTo>
                  <a:cubicBezTo>
                    <a:pt x="21" y="1"/>
                    <a:pt x="0" y="20"/>
                    <a:pt x="20" y="40"/>
                  </a:cubicBezTo>
                  <a:cubicBezTo>
                    <a:pt x="429" y="507"/>
                    <a:pt x="1147" y="814"/>
                    <a:pt x="1770" y="814"/>
                  </a:cubicBezTo>
                  <a:cubicBezTo>
                    <a:pt x="1782" y="814"/>
                    <a:pt x="1794" y="814"/>
                    <a:pt x="1806" y="814"/>
                  </a:cubicBezTo>
                  <a:cubicBezTo>
                    <a:pt x="1807" y="815"/>
                    <a:pt x="1809" y="816"/>
                    <a:pt x="1811" y="816"/>
                  </a:cubicBezTo>
                  <a:cubicBezTo>
                    <a:pt x="1820" y="816"/>
                    <a:pt x="1826" y="788"/>
                    <a:pt x="1806" y="778"/>
                  </a:cubicBezTo>
                  <a:cubicBezTo>
                    <a:pt x="1472" y="706"/>
                    <a:pt x="1175" y="647"/>
                    <a:pt x="865" y="516"/>
                  </a:cubicBezTo>
                  <a:cubicBezTo>
                    <a:pt x="567" y="373"/>
                    <a:pt x="317" y="183"/>
                    <a:pt x="44" y="4"/>
                  </a:cubicBezTo>
                  <a:cubicBezTo>
                    <a:pt x="41" y="2"/>
                    <a:pt x="38" y="1"/>
                    <a:pt x="3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4" name="Google Shape;32574;p48"/>
            <p:cNvSpPr/>
            <p:nvPr/>
          </p:nvSpPr>
          <p:spPr>
            <a:xfrm>
              <a:off x="2183600" y="2660275"/>
              <a:ext cx="15750" cy="31675"/>
            </a:xfrm>
            <a:custGeom>
              <a:avLst/>
              <a:gdLst/>
              <a:ahLst/>
              <a:cxnLst/>
              <a:rect l="l" t="t" r="r" b="b"/>
              <a:pathLst>
                <a:path w="630" h="1267" extrusionOk="0">
                  <a:moveTo>
                    <a:pt x="543" y="0"/>
                  </a:moveTo>
                  <a:cubicBezTo>
                    <a:pt x="527" y="0"/>
                    <a:pt x="511" y="7"/>
                    <a:pt x="500" y="24"/>
                  </a:cubicBezTo>
                  <a:cubicBezTo>
                    <a:pt x="500" y="24"/>
                    <a:pt x="500" y="24"/>
                    <a:pt x="500" y="24"/>
                  </a:cubicBezTo>
                  <a:lnTo>
                    <a:pt x="500" y="24"/>
                  </a:lnTo>
                  <a:cubicBezTo>
                    <a:pt x="417" y="120"/>
                    <a:pt x="357" y="215"/>
                    <a:pt x="298" y="310"/>
                  </a:cubicBezTo>
                  <a:cubicBezTo>
                    <a:pt x="285" y="323"/>
                    <a:pt x="286" y="342"/>
                    <a:pt x="295" y="354"/>
                  </a:cubicBezTo>
                  <a:lnTo>
                    <a:pt x="295" y="354"/>
                  </a:lnTo>
                  <a:cubicBezTo>
                    <a:pt x="250" y="442"/>
                    <a:pt x="208" y="532"/>
                    <a:pt x="167" y="620"/>
                  </a:cubicBezTo>
                  <a:cubicBezTo>
                    <a:pt x="96" y="798"/>
                    <a:pt x="0" y="1036"/>
                    <a:pt x="48" y="1227"/>
                  </a:cubicBezTo>
                  <a:cubicBezTo>
                    <a:pt x="55" y="1255"/>
                    <a:pt x="78" y="1266"/>
                    <a:pt x="101" y="1266"/>
                  </a:cubicBezTo>
                  <a:cubicBezTo>
                    <a:pt x="117" y="1266"/>
                    <a:pt x="133" y="1261"/>
                    <a:pt x="143" y="1251"/>
                  </a:cubicBezTo>
                  <a:cubicBezTo>
                    <a:pt x="226" y="1072"/>
                    <a:pt x="226" y="858"/>
                    <a:pt x="298" y="667"/>
                  </a:cubicBezTo>
                  <a:cubicBezTo>
                    <a:pt x="376" y="466"/>
                    <a:pt x="465" y="295"/>
                    <a:pt x="575" y="127"/>
                  </a:cubicBezTo>
                  <a:lnTo>
                    <a:pt x="575" y="127"/>
                  </a:lnTo>
                  <a:cubicBezTo>
                    <a:pt x="578" y="125"/>
                    <a:pt x="581" y="122"/>
                    <a:pt x="584" y="120"/>
                  </a:cubicBezTo>
                  <a:lnTo>
                    <a:pt x="581" y="117"/>
                  </a:lnTo>
                  <a:lnTo>
                    <a:pt x="581" y="117"/>
                  </a:lnTo>
                  <a:cubicBezTo>
                    <a:pt x="586" y="110"/>
                    <a:pt x="591" y="103"/>
                    <a:pt x="596" y="96"/>
                  </a:cubicBezTo>
                  <a:cubicBezTo>
                    <a:pt x="630" y="45"/>
                    <a:pt x="585" y="0"/>
                    <a:pt x="543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5" name="Google Shape;32575;p48"/>
            <p:cNvSpPr/>
            <p:nvPr/>
          </p:nvSpPr>
          <p:spPr>
            <a:xfrm>
              <a:off x="2188950" y="2668850"/>
              <a:ext cx="10150" cy="23325"/>
            </a:xfrm>
            <a:custGeom>
              <a:avLst/>
              <a:gdLst/>
              <a:ahLst/>
              <a:cxnLst/>
              <a:rect l="l" t="t" r="r" b="b"/>
              <a:pathLst>
                <a:path w="406" h="933" extrusionOk="0">
                  <a:moveTo>
                    <a:pt x="346" y="0"/>
                  </a:moveTo>
                  <a:cubicBezTo>
                    <a:pt x="333" y="0"/>
                    <a:pt x="321" y="4"/>
                    <a:pt x="310" y="15"/>
                  </a:cubicBezTo>
                  <a:cubicBezTo>
                    <a:pt x="215" y="146"/>
                    <a:pt x="167" y="289"/>
                    <a:pt x="120" y="455"/>
                  </a:cubicBezTo>
                  <a:cubicBezTo>
                    <a:pt x="72" y="586"/>
                    <a:pt x="1" y="765"/>
                    <a:pt x="48" y="908"/>
                  </a:cubicBezTo>
                  <a:cubicBezTo>
                    <a:pt x="56" y="923"/>
                    <a:pt x="67" y="933"/>
                    <a:pt x="84" y="933"/>
                  </a:cubicBezTo>
                  <a:cubicBezTo>
                    <a:pt x="94" y="933"/>
                    <a:pt x="106" y="929"/>
                    <a:pt x="120" y="920"/>
                  </a:cubicBezTo>
                  <a:cubicBezTo>
                    <a:pt x="191" y="801"/>
                    <a:pt x="191" y="634"/>
                    <a:pt x="239" y="503"/>
                  </a:cubicBezTo>
                  <a:cubicBezTo>
                    <a:pt x="274" y="348"/>
                    <a:pt x="346" y="205"/>
                    <a:pt x="405" y="51"/>
                  </a:cubicBezTo>
                  <a:cubicBezTo>
                    <a:pt x="405" y="25"/>
                    <a:pt x="376" y="0"/>
                    <a:pt x="34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6" name="Google Shape;32576;p48"/>
            <p:cNvSpPr/>
            <p:nvPr/>
          </p:nvSpPr>
          <p:spPr>
            <a:xfrm>
              <a:off x="2192525" y="2666700"/>
              <a:ext cx="12375" cy="23825"/>
            </a:xfrm>
            <a:custGeom>
              <a:avLst/>
              <a:gdLst/>
              <a:ahLst/>
              <a:cxnLst/>
              <a:rect l="l" t="t" r="r" b="b"/>
              <a:pathLst>
                <a:path w="495" h="953" extrusionOk="0">
                  <a:moveTo>
                    <a:pt x="435" y="0"/>
                  </a:moveTo>
                  <a:cubicBezTo>
                    <a:pt x="429" y="0"/>
                    <a:pt x="423" y="2"/>
                    <a:pt x="417" y="6"/>
                  </a:cubicBezTo>
                  <a:cubicBezTo>
                    <a:pt x="298" y="125"/>
                    <a:pt x="215" y="291"/>
                    <a:pt x="143" y="458"/>
                  </a:cubicBezTo>
                  <a:cubicBezTo>
                    <a:pt x="96" y="589"/>
                    <a:pt x="0" y="791"/>
                    <a:pt x="60" y="934"/>
                  </a:cubicBezTo>
                  <a:cubicBezTo>
                    <a:pt x="72" y="946"/>
                    <a:pt x="84" y="952"/>
                    <a:pt x="94" y="952"/>
                  </a:cubicBezTo>
                  <a:cubicBezTo>
                    <a:pt x="105" y="952"/>
                    <a:pt x="114" y="946"/>
                    <a:pt x="120" y="934"/>
                  </a:cubicBezTo>
                  <a:cubicBezTo>
                    <a:pt x="203" y="815"/>
                    <a:pt x="203" y="649"/>
                    <a:pt x="239" y="518"/>
                  </a:cubicBezTo>
                  <a:cubicBezTo>
                    <a:pt x="298" y="351"/>
                    <a:pt x="393" y="220"/>
                    <a:pt x="465" y="65"/>
                  </a:cubicBezTo>
                  <a:cubicBezTo>
                    <a:pt x="495" y="45"/>
                    <a:pt x="466" y="0"/>
                    <a:pt x="435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7" name="Google Shape;32577;p48"/>
            <p:cNvSpPr/>
            <p:nvPr/>
          </p:nvSpPr>
          <p:spPr>
            <a:xfrm>
              <a:off x="2193425" y="2668550"/>
              <a:ext cx="9550" cy="21775"/>
            </a:xfrm>
            <a:custGeom>
              <a:avLst/>
              <a:gdLst/>
              <a:ahLst/>
              <a:cxnLst/>
              <a:rect l="l" t="t" r="r" b="b"/>
              <a:pathLst>
                <a:path w="382" h="871" extrusionOk="0">
                  <a:moveTo>
                    <a:pt x="343" y="1"/>
                  </a:moveTo>
                  <a:cubicBezTo>
                    <a:pt x="340" y="1"/>
                    <a:pt x="337" y="1"/>
                    <a:pt x="334" y="3"/>
                  </a:cubicBezTo>
                  <a:cubicBezTo>
                    <a:pt x="226" y="110"/>
                    <a:pt x="155" y="241"/>
                    <a:pt x="119" y="396"/>
                  </a:cubicBezTo>
                  <a:cubicBezTo>
                    <a:pt x="72" y="527"/>
                    <a:pt x="0" y="705"/>
                    <a:pt x="36" y="836"/>
                  </a:cubicBezTo>
                  <a:cubicBezTo>
                    <a:pt x="36" y="853"/>
                    <a:pt x="60" y="870"/>
                    <a:pt x="78" y="870"/>
                  </a:cubicBezTo>
                  <a:cubicBezTo>
                    <a:pt x="85" y="870"/>
                    <a:pt x="92" y="867"/>
                    <a:pt x="95" y="860"/>
                  </a:cubicBezTo>
                  <a:cubicBezTo>
                    <a:pt x="155" y="741"/>
                    <a:pt x="179" y="586"/>
                    <a:pt x="214" y="455"/>
                  </a:cubicBezTo>
                  <a:cubicBezTo>
                    <a:pt x="262" y="301"/>
                    <a:pt x="334" y="170"/>
                    <a:pt x="381" y="39"/>
                  </a:cubicBezTo>
                  <a:cubicBezTo>
                    <a:pt x="381" y="28"/>
                    <a:pt x="364" y="1"/>
                    <a:pt x="343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8" name="Google Shape;32578;p48"/>
            <p:cNvSpPr/>
            <p:nvPr/>
          </p:nvSpPr>
          <p:spPr>
            <a:xfrm>
              <a:off x="2174150" y="2679900"/>
              <a:ext cx="13625" cy="73400"/>
            </a:xfrm>
            <a:custGeom>
              <a:avLst/>
              <a:gdLst/>
              <a:ahLst/>
              <a:cxnLst/>
              <a:rect l="l" t="t" r="r" b="b"/>
              <a:pathLst>
                <a:path w="545" h="2936" extrusionOk="0">
                  <a:moveTo>
                    <a:pt x="502" y="0"/>
                  </a:moveTo>
                  <a:cubicBezTo>
                    <a:pt x="492" y="0"/>
                    <a:pt x="485" y="4"/>
                    <a:pt x="485" y="13"/>
                  </a:cubicBezTo>
                  <a:cubicBezTo>
                    <a:pt x="319" y="430"/>
                    <a:pt x="188" y="883"/>
                    <a:pt x="200" y="1323"/>
                  </a:cubicBezTo>
                  <a:cubicBezTo>
                    <a:pt x="223" y="1906"/>
                    <a:pt x="343" y="2383"/>
                    <a:pt x="9" y="2918"/>
                  </a:cubicBezTo>
                  <a:cubicBezTo>
                    <a:pt x="1" y="2927"/>
                    <a:pt x="10" y="2935"/>
                    <a:pt x="25" y="2935"/>
                  </a:cubicBezTo>
                  <a:cubicBezTo>
                    <a:pt x="31" y="2935"/>
                    <a:pt x="38" y="2934"/>
                    <a:pt x="45" y="2930"/>
                  </a:cubicBezTo>
                  <a:cubicBezTo>
                    <a:pt x="259" y="2692"/>
                    <a:pt x="307" y="2383"/>
                    <a:pt x="307" y="2073"/>
                  </a:cubicBezTo>
                  <a:cubicBezTo>
                    <a:pt x="307" y="1775"/>
                    <a:pt x="235" y="1478"/>
                    <a:pt x="247" y="1180"/>
                  </a:cubicBezTo>
                  <a:cubicBezTo>
                    <a:pt x="259" y="775"/>
                    <a:pt x="414" y="406"/>
                    <a:pt x="545" y="25"/>
                  </a:cubicBezTo>
                  <a:cubicBezTo>
                    <a:pt x="538" y="11"/>
                    <a:pt x="517" y="0"/>
                    <a:pt x="502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9" name="Google Shape;32579;p48"/>
            <p:cNvSpPr/>
            <p:nvPr/>
          </p:nvSpPr>
          <p:spPr>
            <a:xfrm>
              <a:off x="2178525" y="2717500"/>
              <a:ext cx="8375" cy="34300"/>
            </a:xfrm>
            <a:custGeom>
              <a:avLst/>
              <a:gdLst/>
              <a:ahLst/>
              <a:cxnLst/>
              <a:rect l="l" t="t" r="r" b="b"/>
              <a:pathLst>
                <a:path w="335" h="1372" extrusionOk="0">
                  <a:moveTo>
                    <a:pt x="315" y="1"/>
                  </a:moveTo>
                  <a:cubicBezTo>
                    <a:pt x="310" y="1"/>
                    <a:pt x="304" y="4"/>
                    <a:pt x="299" y="10"/>
                  </a:cubicBezTo>
                  <a:cubicBezTo>
                    <a:pt x="251" y="271"/>
                    <a:pt x="227" y="510"/>
                    <a:pt x="168" y="760"/>
                  </a:cubicBezTo>
                  <a:cubicBezTo>
                    <a:pt x="120" y="950"/>
                    <a:pt x="1" y="1164"/>
                    <a:pt x="13" y="1355"/>
                  </a:cubicBezTo>
                  <a:cubicBezTo>
                    <a:pt x="13" y="1363"/>
                    <a:pt x="31" y="1372"/>
                    <a:pt x="45" y="1372"/>
                  </a:cubicBezTo>
                  <a:cubicBezTo>
                    <a:pt x="51" y="1372"/>
                    <a:pt x="57" y="1370"/>
                    <a:pt x="60" y="1367"/>
                  </a:cubicBezTo>
                  <a:cubicBezTo>
                    <a:pt x="203" y="1236"/>
                    <a:pt x="239" y="962"/>
                    <a:pt x="263" y="772"/>
                  </a:cubicBezTo>
                  <a:cubicBezTo>
                    <a:pt x="322" y="521"/>
                    <a:pt x="334" y="271"/>
                    <a:pt x="322" y="10"/>
                  </a:cubicBezTo>
                  <a:cubicBezTo>
                    <a:pt x="322" y="4"/>
                    <a:pt x="319" y="1"/>
                    <a:pt x="315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0" name="Google Shape;32580;p48"/>
            <p:cNvSpPr/>
            <p:nvPr/>
          </p:nvSpPr>
          <p:spPr>
            <a:xfrm>
              <a:off x="2180625" y="2716350"/>
              <a:ext cx="10425" cy="33375"/>
            </a:xfrm>
            <a:custGeom>
              <a:avLst/>
              <a:gdLst/>
              <a:ahLst/>
              <a:cxnLst/>
              <a:rect l="l" t="t" r="r" b="b"/>
              <a:pathLst>
                <a:path w="417" h="1335" extrusionOk="0">
                  <a:moveTo>
                    <a:pt x="376" y="0"/>
                  </a:moveTo>
                  <a:cubicBezTo>
                    <a:pt x="357" y="0"/>
                    <a:pt x="339" y="10"/>
                    <a:pt x="334" y="32"/>
                  </a:cubicBezTo>
                  <a:cubicBezTo>
                    <a:pt x="274" y="270"/>
                    <a:pt x="215" y="508"/>
                    <a:pt x="155" y="734"/>
                  </a:cubicBezTo>
                  <a:cubicBezTo>
                    <a:pt x="107" y="913"/>
                    <a:pt x="0" y="1115"/>
                    <a:pt x="36" y="1306"/>
                  </a:cubicBezTo>
                  <a:cubicBezTo>
                    <a:pt x="36" y="1323"/>
                    <a:pt x="49" y="1334"/>
                    <a:pt x="60" y="1334"/>
                  </a:cubicBezTo>
                  <a:cubicBezTo>
                    <a:pt x="64" y="1334"/>
                    <a:pt x="68" y="1333"/>
                    <a:pt x="72" y="1329"/>
                  </a:cubicBezTo>
                  <a:cubicBezTo>
                    <a:pt x="215" y="1175"/>
                    <a:pt x="238" y="925"/>
                    <a:pt x="286" y="734"/>
                  </a:cubicBezTo>
                  <a:cubicBezTo>
                    <a:pt x="345" y="508"/>
                    <a:pt x="393" y="270"/>
                    <a:pt x="417" y="32"/>
                  </a:cubicBezTo>
                  <a:cubicBezTo>
                    <a:pt x="417" y="13"/>
                    <a:pt x="396" y="0"/>
                    <a:pt x="37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1" name="Google Shape;32581;p48"/>
            <p:cNvSpPr/>
            <p:nvPr/>
          </p:nvSpPr>
          <p:spPr>
            <a:xfrm>
              <a:off x="2184475" y="2713400"/>
              <a:ext cx="10625" cy="38100"/>
            </a:xfrm>
            <a:custGeom>
              <a:avLst/>
              <a:gdLst/>
              <a:ahLst/>
              <a:cxnLst/>
              <a:rect l="l" t="t" r="r" b="b"/>
              <a:pathLst>
                <a:path w="425" h="1524" extrusionOk="0">
                  <a:moveTo>
                    <a:pt x="391" y="0"/>
                  </a:moveTo>
                  <a:cubicBezTo>
                    <a:pt x="378" y="0"/>
                    <a:pt x="363" y="10"/>
                    <a:pt x="358" y="31"/>
                  </a:cubicBezTo>
                  <a:cubicBezTo>
                    <a:pt x="311" y="293"/>
                    <a:pt x="263" y="566"/>
                    <a:pt x="191" y="828"/>
                  </a:cubicBezTo>
                  <a:cubicBezTo>
                    <a:pt x="132" y="1043"/>
                    <a:pt x="13" y="1281"/>
                    <a:pt x="1" y="1483"/>
                  </a:cubicBezTo>
                  <a:cubicBezTo>
                    <a:pt x="1" y="1510"/>
                    <a:pt x="28" y="1523"/>
                    <a:pt x="46" y="1523"/>
                  </a:cubicBezTo>
                  <a:cubicBezTo>
                    <a:pt x="52" y="1523"/>
                    <a:pt x="58" y="1522"/>
                    <a:pt x="61" y="1519"/>
                  </a:cubicBezTo>
                  <a:cubicBezTo>
                    <a:pt x="203" y="1352"/>
                    <a:pt x="251" y="1055"/>
                    <a:pt x="311" y="828"/>
                  </a:cubicBezTo>
                  <a:cubicBezTo>
                    <a:pt x="370" y="578"/>
                    <a:pt x="406" y="304"/>
                    <a:pt x="418" y="43"/>
                  </a:cubicBezTo>
                  <a:cubicBezTo>
                    <a:pt x="424" y="16"/>
                    <a:pt x="409" y="0"/>
                    <a:pt x="391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2" name="Google Shape;32582;p48"/>
            <p:cNvSpPr/>
            <p:nvPr/>
          </p:nvSpPr>
          <p:spPr>
            <a:xfrm>
              <a:off x="2189075" y="2675425"/>
              <a:ext cx="18050" cy="74525"/>
            </a:xfrm>
            <a:custGeom>
              <a:avLst/>
              <a:gdLst/>
              <a:ahLst/>
              <a:cxnLst/>
              <a:rect l="l" t="t" r="r" b="b"/>
              <a:pathLst>
                <a:path w="722" h="2981" extrusionOk="0">
                  <a:moveTo>
                    <a:pt x="687" y="1"/>
                  </a:moveTo>
                  <a:cubicBezTo>
                    <a:pt x="677" y="1"/>
                    <a:pt x="667" y="5"/>
                    <a:pt x="662" y="14"/>
                  </a:cubicBezTo>
                  <a:cubicBezTo>
                    <a:pt x="321" y="921"/>
                    <a:pt x="189" y="1933"/>
                    <a:pt x="13" y="2889"/>
                  </a:cubicBezTo>
                  <a:lnTo>
                    <a:pt x="13" y="2889"/>
                  </a:lnTo>
                  <a:cubicBezTo>
                    <a:pt x="11" y="2895"/>
                    <a:pt x="9" y="2901"/>
                    <a:pt x="7" y="2907"/>
                  </a:cubicBezTo>
                  <a:cubicBezTo>
                    <a:pt x="8" y="2907"/>
                    <a:pt x="9" y="2907"/>
                    <a:pt x="10" y="2907"/>
                  </a:cubicBezTo>
                  <a:lnTo>
                    <a:pt x="10" y="2907"/>
                  </a:lnTo>
                  <a:cubicBezTo>
                    <a:pt x="9" y="2911"/>
                    <a:pt x="8" y="2915"/>
                    <a:pt x="7" y="2919"/>
                  </a:cubicBezTo>
                  <a:cubicBezTo>
                    <a:pt x="1" y="2959"/>
                    <a:pt x="36" y="2981"/>
                    <a:pt x="70" y="2981"/>
                  </a:cubicBezTo>
                  <a:cubicBezTo>
                    <a:pt x="96" y="2981"/>
                    <a:pt x="121" y="2968"/>
                    <a:pt x="127" y="2943"/>
                  </a:cubicBezTo>
                  <a:cubicBezTo>
                    <a:pt x="311" y="2390"/>
                    <a:pt x="450" y="1827"/>
                    <a:pt x="502" y="1242"/>
                  </a:cubicBezTo>
                  <a:lnTo>
                    <a:pt x="502" y="1242"/>
                  </a:lnTo>
                  <a:cubicBezTo>
                    <a:pt x="592" y="840"/>
                    <a:pt x="672" y="436"/>
                    <a:pt x="722" y="26"/>
                  </a:cubicBezTo>
                  <a:cubicBezTo>
                    <a:pt x="722" y="11"/>
                    <a:pt x="704" y="1"/>
                    <a:pt x="687" y="1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3" name="Google Shape;32583;p48"/>
            <p:cNvSpPr/>
            <p:nvPr/>
          </p:nvSpPr>
          <p:spPr>
            <a:xfrm>
              <a:off x="2199975" y="2670700"/>
              <a:ext cx="14300" cy="35350"/>
            </a:xfrm>
            <a:custGeom>
              <a:avLst/>
              <a:gdLst/>
              <a:ahLst/>
              <a:cxnLst/>
              <a:rect l="l" t="t" r="r" b="b"/>
              <a:pathLst>
                <a:path w="572" h="1414" extrusionOk="0">
                  <a:moveTo>
                    <a:pt x="536" y="0"/>
                  </a:moveTo>
                  <a:cubicBezTo>
                    <a:pt x="274" y="393"/>
                    <a:pt x="60" y="905"/>
                    <a:pt x="0" y="1393"/>
                  </a:cubicBezTo>
                  <a:cubicBezTo>
                    <a:pt x="0" y="1407"/>
                    <a:pt x="12" y="1413"/>
                    <a:pt x="25" y="1413"/>
                  </a:cubicBezTo>
                  <a:cubicBezTo>
                    <a:pt x="34" y="1413"/>
                    <a:pt x="43" y="1410"/>
                    <a:pt x="48" y="1405"/>
                  </a:cubicBezTo>
                  <a:cubicBezTo>
                    <a:pt x="131" y="1167"/>
                    <a:pt x="191" y="929"/>
                    <a:pt x="286" y="715"/>
                  </a:cubicBezTo>
                  <a:cubicBezTo>
                    <a:pt x="369" y="477"/>
                    <a:pt x="464" y="250"/>
                    <a:pt x="548" y="12"/>
                  </a:cubicBezTo>
                  <a:cubicBezTo>
                    <a:pt x="572" y="0"/>
                    <a:pt x="560" y="0"/>
                    <a:pt x="536" y="0"/>
                  </a:cubicBezTo>
                  <a:close/>
                </a:path>
              </a:pathLst>
            </a:custGeom>
            <a:solidFill>
              <a:srgbClr val="2B2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584" name="Google Shape;32584;p48"/>
          <p:cNvSpPr/>
          <p:nvPr/>
        </p:nvSpPr>
        <p:spPr>
          <a:xfrm>
            <a:off x="2882250" y="2066884"/>
            <a:ext cx="6427500" cy="265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2585" name="Google Shape;32585;p48"/>
          <p:cNvGrpSpPr/>
          <p:nvPr/>
        </p:nvGrpSpPr>
        <p:grpSpPr>
          <a:xfrm>
            <a:off x="3051300" y="2055316"/>
            <a:ext cx="6089400" cy="2654528"/>
            <a:chOff x="1528500" y="925146"/>
            <a:chExt cx="6089400" cy="3372115"/>
          </a:xfrm>
        </p:grpSpPr>
        <p:grpSp>
          <p:nvGrpSpPr>
            <p:cNvPr id="32586" name="Google Shape;32586;p48"/>
            <p:cNvGrpSpPr/>
            <p:nvPr/>
          </p:nvGrpSpPr>
          <p:grpSpPr>
            <a:xfrm>
              <a:off x="1528500" y="925146"/>
              <a:ext cx="86650" cy="3372115"/>
              <a:chOff x="-776300" y="947000"/>
              <a:chExt cx="86650" cy="1812575"/>
            </a:xfrm>
          </p:grpSpPr>
          <p:sp>
            <p:nvSpPr>
              <p:cNvPr id="32587" name="Google Shape;32587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88" name="Google Shape;32588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589" name="Google Shape;32589;p48"/>
            <p:cNvGrpSpPr/>
            <p:nvPr/>
          </p:nvGrpSpPr>
          <p:grpSpPr>
            <a:xfrm>
              <a:off x="7533050" y="925471"/>
              <a:ext cx="84850" cy="3369324"/>
              <a:chOff x="47625" y="947175"/>
              <a:chExt cx="84850" cy="1811075"/>
            </a:xfrm>
          </p:grpSpPr>
          <p:sp>
            <p:nvSpPr>
              <p:cNvPr id="32590" name="Google Shape;32590;p48"/>
              <p:cNvSpPr/>
              <p:nvPr/>
            </p:nvSpPr>
            <p:spPr>
              <a:xfrm>
                <a:off x="47625" y="1043325"/>
                <a:ext cx="84850" cy="1714925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68597" extrusionOk="0">
                    <a:moveTo>
                      <a:pt x="1748" y="0"/>
                    </a:moveTo>
                    <a:cubicBezTo>
                      <a:pt x="1677" y="0"/>
                      <a:pt x="1599" y="39"/>
                      <a:pt x="1488" y="111"/>
                    </a:cubicBezTo>
                    <a:cubicBezTo>
                      <a:pt x="1131" y="337"/>
                      <a:pt x="941" y="611"/>
                      <a:pt x="917" y="992"/>
                    </a:cubicBezTo>
                    <a:cubicBezTo>
                      <a:pt x="905" y="1302"/>
                      <a:pt x="917" y="1611"/>
                      <a:pt x="893" y="1921"/>
                    </a:cubicBezTo>
                    <a:cubicBezTo>
                      <a:pt x="857" y="2219"/>
                      <a:pt x="655" y="2492"/>
                      <a:pt x="738" y="2838"/>
                    </a:cubicBezTo>
                    <a:cubicBezTo>
                      <a:pt x="822" y="3112"/>
                      <a:pt x="714" y="3445"/>
                      <a:pt x="679" y="3754"/>
                    </a:cubicBezTo>
                    <a:cubicBezTo>
                      <a:pt x="667" y="3909"/>
                      <a:pt x="619" y="4040"/>
                      <a:pt x="595" y="4171"/>
                    </a:cubicBezTo>
                    <a:cubicBezTo>
                      <a:pt x="476" y="4755"/>
                      <a:pt x="298" y="5338"/>
                      <a:pt x="250" y="5910"/>
                    </a:cubicBezTo>
                    <a:cubicBezTo>
                      <a:pt x="191" y="6743"/>
                      <a:pt x="238" y="7576"/>
                      <a:pt x="238" y="8410"/>
                    </a:cubicBezTo>
                    <a:cubicBezTo>
                      <a:pt x="238" y="8517"/>
                      <a:pt x="262" y="8612"/>
                      <a:pt x="262" y="8696"/>
                    </a:cubicBezTo>
                    <a:cubicBezTo>
                      <a:pt x="286" y="9172"/>
                      <a:pt x="298" y="9648"/>
                      <a:pt x="298" y="10124"/>
                    </a:cubicBezTo>
                    <a:cubicBezTo>
                      <a:pt x="298" y="10279"/>
                      <a:pt x="238" y="10434"/>
                      <a:pt x="238" y="10589"/>
                    </a:cubicBezTo>
                    <a:cubicBezTo>
                      <a:pt x="238" y="11363"/>
                      <a:pt x="262" y="12148"/>
                      <a:pt x="321" y="12922"/>
                    </a:cubicBezTo>
                    <a:cubicBezTo>
                      <a:pt x="381" y="13744"/>
                      <a:pt x="345" y="14565"/>
                      <a:pt x="357" y="15375"/>
                    </a:cubicBezTo>
                    <a:cubicBezTo>
                      <a:pt x="357" y="15577"/>
                      <a:pt x="417" y="15780"/>
                      <a:pt x="429" y="15970"/>
                    </a:cubicBezTo>
                    <a:cubicBezTo>
                      <a:pt x="476" y="16423"/>
                      <a:pt x="536" y="16887"/>
                      <a:pt x="548" y="17328"/>
                    </a:cubicBezTo>
                    <a:cubicBezTo>
                      <a:pt x="583" y="18280"/>
                      <a:pt x="560" y="19244"/>
                      <a:pt x="583" y="20197"/>
                    </a:cubicBezTo>
                    <a:cubicBezTo>
                      <a:pt x="583" y="20376"/>
                      <a:pt x="643" y="20578"/>
                      <a:pt x="643" y="20757"/>
                    </a:cubicBezTo>
                    <a:cubicBezTo>
                      <a:pt x="619" y="20947"/>
                      <a:pt x="560" y="21149"/>
                      <a:pt x="560" y="21352"/>
                    </a:cubicBezTo>
                    <a:cubicBezTo>
                      <a:pt x="560" y="23733"/>
                      <a:pt x="548" y="26126"/>
                      <a:pt x="560" y="28508"/>
                    </a:cubicBezTo>
                    <a:cubicBezTo>
                      <a:pt x="560" y="28924"/>
                      <a:pt x="476" y="29341"/>
                      <a:pt x="524" y="29758"/>
                    </a:cubicBezTo>
                    <a:cubicBezTo>
                      <a:pt x="548" y="30008"/>
                      <a:pt x="441" y="30246"/>
                      <a:pt x="441" y="30496"/>
                    </a:cubicBezTo>
                    <a:cubicBezTo>
                      <a:pt x="464" y="30960"/>
                      <a:pt x="524" y="31436"/>
                      <a:pt x="548" y="31901"/>
                    </a:cubicBezTo>
                    <a:cubicBezTo>
                      <a:pt x="560" y="31984"/>
                      <a:pt x="548" y="32067"/>
                      <a:pt x="583" y="32139"/>
                    </a:cubicBezTo>
                    <a:cubicBezTo>
                      <a:pt x="857" y="32746"/>
                      <a:pt x="893" y="33389"/>
                      <a:pt x="893" y="34032"/>
                    </a:cubicBezTo>
                    <a:cubicBezTo>
                      <a:pt x="893" y="34223"/>
                      <a:pt x="941" y="34425"/>
                      <a:pt x="1012" y="34627"/>
                    </a:cubicBezTo>
                    <a:cubicBezTo>
                      <a:pt x="1095" y="34842"/>
                      <a:pt x="1179" y="35044"/>
                      <a:pt x="1060" y="35258"/>
                    </a:cubicBezTo>
                    <a:cubicBezTo>
                      <a:pt x="1012" y="35354"/>
                      <a:pt x="1012" y="35461"/>
                      <a:pt x="1012" y="35544"/>
                    </a:cubicBezTo>
                    <a:cubicBezTo>
                      <a:pt x="1024" y="35842"/>
                      <a:pt x="1036" y="36139"/>
                      <a:pt x="786" y="36389"/>
                    </a:cubicBezTo>
                    <a:cubicBezTo>
                      <a:pt x="714" y="36473"/>
                      <a:pt x="702" y="36568"/>
                      <a:pt x="679" y="36663"/>
                    </a:cubicBezTo>
                    <a:cubicBezTo>
                      <a:pt x="619" y="37068"/>
                      <a:pt x="595" y="37461"/>
                      <a:pt x="548" y="37866"/>
                    </a:cubicBezTo>
                    <a:cubicBezTo>
                      <a:pt x="500" y="38271"/>
                      <a:pt x="619" y="38652"/>
                      <a:pt x="583" y="39068"/>
                    </a:cubicBezTo>
                    <a:cubicBezTo>
                      <a:pt x="488" y="39985"/>
                      <a:pt x="560" y="40890"/>
                      <a:pt x="441" y="41795"/>
                    </a:cubicBezTo>
                    <a:cubicBezTo>
                      <a:pt x="369" y="42319"/>
                      <a:pt x="524" y="42855"/>
                      <a:pt x="226" y="43355"/>
                    </a:cubicBezTo>
                    <a:cubicBezTo>
                      <a:pt x="202" y="43390"/>
                      <a:pt x="202" y="43414"/>
                      <a:pt x="202" y="43450"/>
                    </a:cubicBezTo>
                    <a:cubicBezTo>
                      <a:pt x="167" y="44069"/>
                      <a:pt x="0" y="44700"/>
                      <a:pt x="71" y="45343"/>
                    </a:cubicBezTo>
                    <a:cubicBezTo>
                      <a:pt x="131" y="46010"/>
                      <a:pt x="71" y="46676"/>
                      <a:pt x="179" y="47343"/>
                    </a:cubicBezTo>
                    <a:cubicBezTo>
                      <a:pt x="286" y="48022"/>
                      <a:pt x="262" y="48712"/>
                      <a:pt x="310" y="49403"/>
                    </a:cubicBezTo>
                    <a:cubicBezTo>
                      <a:pt x="321" y="49653"/>
                      <a:pt x="369" y="49891"/>
                      <a:pt x="405" y="50141"/>
                    </a:cubicBezTo>
                    <a:cubicBezTo>
                      <a:pt x="429" y="50427"/>
                      <a:pt x="488" y="50701"/>
                      <a:pt x="500" y="50975"/>
                    </a:cubicBezTo>
                    <a:cubicBezTo>
                      <a:pt x="524" y="51475"/>
                      <a:pt x="500" y="51975"/>
                      <a:pt x="524" y="52487"/>
                    </a:cubicBezTo>
                    <a:cubicBezTo>
                      <a:pt x="524" y="52641"/>
                      <a:pt x="548" y="52820"/>
                      <a:pt x="595" y="52987"/>
                    </a:cubicBezTo>
                    <a:cubicBezTo>
                      <a:pt x="762" y="53642"/>
                      <a:pt x="833" y="54296"/>
                      <a:pt x="798" y="54951"/>
                    </a:cubicBezTo>
                    <a:cubicBezTo>
                      <a:pt x="774" y="55439"/>
                      <a:pt x="726" y="55939"/>
                      <a:pt x="726" y="56428"/>
                    </a:cubicBezTo>
                    <a:cubicBezTo>
                      <a:pt x="726" y="57975"/>
                      <a:pt x="738" y="59535"/>
                      <a:pt x="726" y="61083"/>
                    </a:cubicBezTo>
                    <a:cubicBezTo>
                      <a:pt x="714" y="61535"/>
                      <a:pt x="595" y="61976"/>
                      <a:pt x="536" y="62428"/>
                    </a:cubicBezTo>
                    <a:cubicBezTo>
                      <a:pt x="488" y="62738"/>
                      <a:pt x="429" y="63036"/>
                      <a:pt x="417" y="63345"/>
                    </a:cubicBezTo>
                    <a:cubicBezTo>
                      <a:pt x="405" y="63512"/>
                      <a:pt x="464" y="63690"/>
                      <a:pt x="488" y="63857"/>
                    </a:cubicBezTo>
                    <a:cubicBezTo>
                      <a:pt x="548" y="64250"/>
                      <a:pt x="607" y="64655"/>
                      <a:pt x="679" y="65060"/>
                    </a:cubicBezTo>
                    <a:cubicBezTo>
                      <a:pt x="798" y="65714"/>
                      <a:pt x="976" y="66369"/>
                      <a:pt x="1036" y="67036"/>
                    </a:cubicBezTo>
                    <a:cubicBezTo>
                      <a:pt x="1072" y="67524"/>
                      <a:pt x="1214" y="67989"/>
                      <a:pt x="1381" y="68453"/>
                    </a:cubicBezTo>
                    <a:cubicBezTo>
                      <a:pt x="1426" y="68557"/>
                      <a:pt x="1485" y="68596"/>
                      <a:pt x="1563" y="68596"/>
                    </a:cubicBezTo>
                    <a:cubicBezTo>
                      <a:pt x="1610" y="68596"/>
                      <a:pt x="1664" y="68582"/>
                      <a:pt x="1726" y="68560"/>
                    </a:cubicBezTo>
                    <a:cubicBezTo>
                      <a:pt x="2012" y="68465"/>
                      <a:pt x="2107" y="68286"/>
                      <a:pt x="2203" y="68060"/>
                    </a:cubicBezTo>
                    <a:cubicBezTo>
                      <a:pt x="2465" y="67441"/>
                      <a:pt x="2512" y="66774"/>
                      <a:pt x="2750" y="66131"/>
                    </a:cubicBezTo>
                    <a:cubicBezTo>
                      <a:pt x="2965" y="65595"/>
                      <a:pt x="2977" y="65048"/>
                      <a:pt x="2798" y="64452"/>
                    </a:cubicBezTo>
                    <a:cubicBezTo>
                      <a:pt x="2584" y="63798"/>
                      <a:pt x="2667" y="63083"/>
                      <a:pt x="2810" y="62405"/>
                    </a:cubicBezTo>
                    <a:cubicBezTo>
                      <a:pt x="2941" y="61845"/>
                      <a:pt x="3024" y="61262"/>
                      <a:pt x="3060" y="60702"/>
                    </a:cubicBezTo>
                    <a:cubicBezTo>
                      <a:pt x="3143" y="59773"/>
                      <a:pt x="3096" y="58833"/>
                      <a:pt x="3084" y="57916"/>
                    </a:cubicBezTo>
                    <a:cubicBezTo>
                      <a:pt x="3060" y="57463"/>
                      <a:pt x="2988" y="57035"/>
                      <a:pt x="2977" y="56606"/>
                    </a:cubicBezTo>
                    <a:cubicBezTo>
                      <a:pt x="2965" y="56249"/>
                      <a:pt x="2941" y="55880"/>
                      <a:pt x="2988" y="55523"/>
                    </a:cubicBezTo>
                    <a:cubicBezTo>
                      <a:pt x="3036" y="55166"/>
                      <a:pt x="3310" y="54820"/>
                      <a:pt x="3108" y="54427"/>
                    </a:cubicBezTo>
                    <a:cubicBezTo>
                      <a:pt x="3084" y="54404"/>
                      <a:pt x="3143" y="54344"/>
                      <a:pt x="3155" y="54296"/>
                    </a:cubicBezTo>
                    <a:cubicBezTo>
                      <a:pt x="3203" y="54011"/>
                      <a:pt x="3262" y="53749"/>
                      <a:pt x="3274" y="53463"/>
                    </a:cubicBezTo>
                    <a:cubicBezTo>
                      <a:pt x="3286" y="53261"/>
                      <a:pt x="3203" y="53034"/>
                      <a:pt x="3203" y="52820"/>
                    </a:cubicBezTo>
                    <a:cubicBezTo>
                      <a:pt x="3215" y="52189"/>
                      <a:pt x="3250" y="51546"/>
                      <a:pt x="3310" y="50903"/>
                    </a:cubicBezTo>
                    <a:cubicBezTo>
                      <a:pt x="3334" y="50546"/>
                      <a:pt x="3227" y="50189"/>
                      <a:pt x="3286" y="49832"/>
                    </a:cubicBezTo>
                    <a:cubicBezTo>
                      <a:pt x="3346" y="49534"/>
                      <a:pt x="3358" y="49236"/>
                      <a:pt x="3393" y="48939"/>
                    </a:cubicBezTo>
                    <a:cubicBezTo>
                      <a:pt x="3393" y="48867"/>
                      <a:pt x="3334" y="48796"/>
                      <a:pt x="3322" y="48712"/>
                    </a:cubicBezTo>
                    <a:cubicBezTo>
                      <a:pt x="3155" y="48141"/>
                      <a:pt x="3036" y="47557"/>
                      <a:pt x="3060" y="46962"/>
                    </a:cubicBezTo>
                    <a:cubicBezTo>
                      <a:pt x="3084" y="46653"/>
                      <a:pt x="3084" y="46331"/>
                      <a:pt x="3060" y="46022"/>
                    </a:cubicBezTo>
                    <a:cubicBezTo>
                      <a:pt x="3036" y="45783"/>
                      <a:pt x="3012" y="45533"/>
                      <a:pt x="2929" y="45295"/>
                    </a:cubicBezTo>
                    <a:cubicBezTo>
                      <a:pt x="2834" y="44950"/>
                      <a:pt x="2727" y="44593"/>
                      <a:pt x="2738" y="44236"/>
                    </a:cubicBezTo>
                    <a:cubicBezTo>
                      <a:pt x="2786" y="43509"/>
                      <a:pt x="2810" y="42795"/>
                      <a:pt x="2858" y="42081"/>
                    </a:cubicBezTo>
                    <a:lnTo>
                      <a:pt x="2858" y="42033"/>
                    </a:lnTo>
                    <a:cubicBezTo>
                      <a:pt x="3012" y="41366"/>
                      <a:pt x="3012" y="40676"/>
                      <a:pt x="2858" y="39997"/>
                    </a:cubicBezTo>
                    <a:cubicBezTo>
                      <a:pt x="2846" y="39902"/>
                      <a:pt x="2858" y="39807"/>
                      <a:pt x="2869" y="39711"/>
                    </a:cubicBezTo>
                    <a:cubicBezTo>
                      <a:pt x="2953" y="39283"/>
                      <a:pt x="3167" y="38854"/>
                      <a:pt x="2977" y="38390"/>
                    </a:cubicBezTo>
                    <a:cubicBezTo>
                      <a:pt x="2977" y="38354"/>
                      <a:pt x="2977" y="38330"/>
                      <a:pt x="2988" y="38294"/>
                    </a:cubicBezTo>
                    <a:cubicBezTo>
                      <a:pt x="3203" y="37735"/>
                      <a:pt x="3012" y="37199"/>
                      <a:pt x="2750" y="36675"/>
                    </a:cubicBezTo>
                    <a:cubicBezTo>
                      <a:pt x="2596" y="36318"/>
                      <a:pt x="2512" y="35913"/>
                      <a:pt x="2048" y="35711"/>
                    </a:cubicBezTo>
                    <a:cubicBezTo>
                      <a:pt x="2024" y="35699"/>
                      <a:pt x="2036" y="35604"/>
                      <a:pt x="2036" y="35544"/>
                    </a:cubicBezTo>
                    <a:cubicBezTo>
                      <a:pt x="2024" y="35354"/>
                      <a:pt x="2250" y="35187"/>
                      <a:pt x="2096" y="34961"/>
                    </a:cubicBezTo>
                    <a:cubicBezTo>
                      <a:pt x="1929" y="34746"/>
                      <a:pt x="1976" y="34484"/>
                      <a:pt x="2084" y="34246"/>
                    </a:cubicBezTo>
                    <a:cubicBezTo>
                      <a:pt x="2131" y="34151"/>
                      <a:pt x="2191" y="34008"/>
                      <a:pt x="2167" y="33889"/>
                    </a:cubicBezTo>
                    <a:cubicBezTo>
                      <a:pt x="2155" y="33544"/>
                      <a:pt x="2298" y="33199"/>
                      <a:pt x="2429" y="32853"/>
                    </a:cubicBezTo>
                    <a:cubicBezTo>
                      <a:pt x="2488" y="32722"/>
                      <a:pt x="2607" y="32603"/>
                      <a:pt x="2631" y="32460"/>
                    </a:cubicBezTo>
                    <a:cubicBezTo>
                      <a:pt x="2727" y="32079"/>
                      <a:pt x="2917" y="31722"/>
                      <a:pt x="2798" y="31294"/>
                    </a:cubicBezTo>
                    <a:cubicBezTo>
                      <a:pt x="2727" y="31008"/>
                      <a:pt x="2858" y="30663"/>
                      <a:pt x="2858" y="30353"/>
                    </a:cubicBezTo>
                    <a:cubicBezTo>
                      <a:pt x="2858" y="30115"/>
                      <a:pt x="2834" y="29889"/>
                      <a:pt x="2798" y="29651"/>
                    </a:cubicBezTo>
                    <a:cubicBezTo>
                      <a:pt x="2786" y="29579"/>
                      <a:pt x="2750" y="29508"/>
                      <a:pt x="2762" y="29424"/>
                    </a:cubicBezTo>
                    <a:cubicBezTo>
                      <a:pt x="2917" y="28758"/>
                      <a:pt x="2988" y="28079"/>
                      <a:pt x="2988" y="27388"/>
                    </a:cubicBezTo>
                    <a:cubicBezTo>
                      <a:pt x="2988" y="27317"/>
                      <a:pt x="3036" y="27245"/>
                      <a:pt x="3036" y="27162"/>
                    </a:cubicBezTo>
                    <a:cubicBezTo>
                      <a:pt x="3048" y="26722"/>
                      <a:pt x="3048" y="26293"/>
                      <a:pt x="3060" y="25852"/>
                    </a:cubicBezTo>
                    <a:cubicBezTo>
                      <a:pt x="3060" y="25579"/>
                      <a:pt x="2941" y="25305"/>
                      <a:pt x="3060" y="25007"/>
                    </a:cubicBezTo>
                    <a:cubicBezTo>
                      <a:pt x="3119" y="24876"/>
                      <a:pt x="3084" y="24698"/>
                      <a:pt x="3060" y="24555"/>
                    </a:cubicBezTo>
                    <a:cubicBezTo>
                      <a:pt x="3048" y="24436"/>
                      <a:pt x="3000" y="24328"/>
                      <a:pt x="3000" y="24221"/>
                    </a:cubicBezTo>
                    <a:cubicBezTo>
                      <a:pt x="2988" y="23102"/>
                      <a:pt x="2917" y="21971"/>
                      <a:pt x="3203" y="20864"/>
                    </a:cubicBezTo>
                    <a:cubicBezTo>
                      <a:pt x="3298" y="20459"/>
                      <a:pt x="3084" y="20042"/>
                      <a:pt x="3167" y="19614"/>
                    </a:cubicBezTo>
                    <a:cubicBezTo>
                      <a:pt x="3239" y="19221"/>
                      <a:pt x="3119" y="18816"/>
                      <a:pt x="3096" y="18423"/>
                    </a:cubicBezTo>
                    <a:cubicBezTo>
                      <a:pt x="3096" y="18280"/>
                      <a:pt x="3096" y="18137"/>
                      <a:pt x="3084" y="18006"/>
                    </a:cubicBezTo>
                    <a:cubicBezTo>
                      <a:pt x="3024" y="17447"/>
                      <a:pt x="2929" y="16887"/>
                      <a:pt x="2881" y="16339"/>
                    </a:cubicBezTo>
                    <a:cubicBezTo>
                      <a:pt x="2869" y="16113"/>
                      <a:pt x="2965" y="15887"/>
                      <a:pt x="2977" y="15649"/>
                    </a:cubicBezTo>
                    <a:cubicBezTo>
                      <a:pt x="2988" y="15149"/>
                      <a:pt x="2977" y="14625"/>
                      <a:pt x="2988" y="14101"/>
                    </a:cubicBezTo>
                    <a:cubicBezTo>
                      <a:pt x="3000" y="13577"/>
                      <a:pt x="2738" y="13101"/>
                      <a:pt x="2727" y="12589"/>
                    </a:cubicBezTo>
                    <a:cubicBezTo>
                      <a:pt x="2727" y="12232"/>
                      <a:pt x="2679" y="11875"/>
                      <a:pt x="2643" y="11517"/>
                    </a:cubicBezTo>
                    <a:cubicBezTo>
                      <a:pt x="2619" y="11160"/>
                      <a:pt x="2548" y="10803"/>
                      <a:pt x="2548" y="10446"/>
                    </a:cubicBezTo>
                    <a:cubicBezTo>
                      <a:pt x="2560" y="9827"/>
                      <a:pt x="2631" y="9219"/>
                      <a:pt x="2643" y="8612"/>
                    </a:cubicBezTo>
                    <a:cubicBezTo>
                      <a:pt x="2679" y="7910"/>
                      <a:pt x="2667" y="7195"/>
                      <a:pt x="2667" y="6493"/>
                    </a:cubicBezTo>
                    <a:cubicBezTo>
                      <a:pt x="2667" y="6362"/>
                      <a:pt x="2667" y="6219"/>
                      <a:pt x="2703" y="6076"/>
                    </a:cubicBezTo>
                    <a:cubicBezTo>
                      <a:pt x="2846" y="5659"/>
                      <a:pt x="2917" y="5267"/>
                      <a:pt x="2881" y="4826"/>
                    </a:cubicBezTo>
                    <a:cubicBezTo>
                      <a:pt x="2869" y="4564"/>
                      <a:pt x="2881" y="4290"/>
                      <a:pt x="2881" y="4028"/>
                    </a:cubicBezTo>
                    <a:cubicBezTo>
                      <a:pt x="2869" y="3433"/>
                      <a:pt x="2917" y="2838"/>
                      <a:pt x="2869" y="2195"/>
                    </a:cubicBezTo>
                    <a:cubicBezTo>
                      <a:pt x="2810" y="1885"/>
                      <a:pt x="2762" y="1588"/>
                      <a:pt x="2584" y="1302"/>
                    </a:cubicBezTo>
                    <a:cubicBezTo>
                      <a:pt x="2548" y="1230"/>
                      <a:pt x="2548" y="1147"/>
                      <a:pt x="2512" y="1076"/>
                    </a:cubicBezTo>
                    <a:cubicBezTo>
                      <a:pt x="2381" y="766"/>
                      <a:pt x="2274" y="421"/>
                      <a:pt x="2012" y="159"/>
                    </a:cubicBezTo>
                    <a:cubicBezTo>
                      <a:pt x="1904" y="51"/>
                      <a:pt x="1830" y="0"/>
                      <a:pt x="17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91" name="Google Shape;32591;p48"/>
              <p:cNvSpPr/>
              <p:nvPr/>
            </p:nvSpPr>
            <p:spPr>
              <a:xfrm>
                <a:off x="77375" y="947175"/>
                <a:ext cx="3277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539" extrusionOk="0">
                    <a:moveTo>
                      <a:pt x="643" y="0"/>
                    </a:moveTo>
                    <a:cubicBezTo>
                      <a:pt x="579" y="0"/>
                      <a:pt x="507" y="27"/>
                      <a:pt x="429" y="76"/>
                    </a:cubicBezTo>
                    <a:cubicBezTo>
                      <a:pt x="239" y="207"/>
                      <a:pt x="24" y="921"/>
                      <a:pt x="13" y="1135"/>
                    </a:cubicBezTo>
                    <a:cubicBezTo>
                      <a:pt x="1" y="1516"/>
                      <a:pt x="1" y="1885"/>
                      <a:pt x="13" y="2266"/>
                    </a:cubicBezTo>
                    <a:cubicBezTo>
                      <a:pt x="13" y="2350"/>
                      <a:pt x="108" y="2505"/>
                      <a:pt x="191" y="2517"/>
                    </a:cubicBezTo>
                    <a:cubicBezTo>
                      <a:pt x="264" y="2528"/>
                      <a:pt x="350" y="2539"/>
                      <a:pt x="432" y="2539"/>
                    </a:cubicBezTo>
                    <a:cubicBezTo>
                      <a:pt x="524" y="2539"/>
                      <a:pt x="611" y="2525"/>
                      <a:pt x="667" y="2481"/>
                    </a:cubicBezTo>
                    <a:cubicBezTo>
                      <a:pt x="858" y="2350"/>
                      <a:pt x="1036" y="2159"/>
                      <a:pt x="1120" y="1969"/>
                    </a:cubicBezTo>
                    <a:cubicBezTo>
                      <a:pt x="1215" y="1695"/>
                      <a:pt x="1298" y="1397"/>
                      <a:pt x="1298" y="1040"/>
                    </a:cubicBezTo>
                    <a:cubicBezTo>
                      <a:pt x="1310" y="600"/>
                      <a:pt x="965" y="445"/>
                      <a:pt x="858" y="183"/>
                    </a:cubicBezTo>
                    <a:cubicBezTo>
                      <a:pt x="809" y="56"/>
                      <a:pt x="734" y="0"/>
                      <a:pt x="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2592" name="Google Shape;32592;p48"/>
          <p:cNvGrpSpPr/>
          <p:nvPr/>
        </p:nvGrpSpPr>
        <p:grpSpPr>
          <a:xfrm>
            <a:off x="2882157" y="2300205"/>
            <a:ext cx="6433663" cy="2187765"/>
            <a:chOff x="1358154" y="727226"/>
            <a:chExt cx="6433663" cy="1640824"/>
          </a:xfrm>
        </p:grpSpPr>
        <p:grpSp>
          <p:nvGrpSpPr>
            <p:cNvPr id="32593" name="Google Shape;32593;p48"/>
            <p:cNvGrpSpPr/>
            <p:nvPr/>
          </p:nvGrpSpPr>
          <p:grpSpPr>
            <a:xfrm rot="5400000">
              <a:off x="4531223" y="-2445843"/>
              <a:ext cx="87525" cy="6433663"/>
              <a:chOff x="-349750" y="947875"/>
              <a:chExt cx="87525" cy="1811075"/>
            </a:xfrm>
          </p:grpSpPr>
          <p:sp>
            <p:nvSpPr>
              <p:cNvPr id="32594" name="Google Shape;32594;p48"/>
              <p:cNvSpPr/>
              <p:nvPr/>
            </p:nvSpPr>
            <p:spPr>
              <a:xfrm>
                <a:off x="-349750" y="1138050"/>
                <a:ext cx="86325" cy="64045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25618" extrusionOk="0">
                    <a:moveTo>
                      <a:pt x="1884" y="0"/>
                    </a:moveTo>
                    <a:cubicBezTo>
                      <a:pt x="1791" y="0"/>
                      <a:pt x="1684" y="28"/>
                      <a:pt x="1560" y="85"/>
                    </a:cubicBezTo>
                    <a:cubicBezTo>
                      <a:pt x="1310" y="204"/>
                      <a:pt x="1024" y="418"/>
                      <a:pt x="917" y="644"/>
                    </a:cubicBezTo>
                    <a:cubicBezTo>
                      <a:pt x="715" y="1097"/>
                      <a:pt x="643" y="1609"/>
                      <a:pt x="524" y="2097"/>
                    </a:cubicBezTo>
                    <a:cubicBezTo>
                      <a:pt x="488" y="2216"/>
                      <a:pt x="465" y="2347"/>
                      <a:pt x="429" y="2466"/>
                    </a:cubicBezTo>
                    <a:cubicBezTo>
                      <a:pt x="369" y="2740"/>
                      <a:pt x="262" y="3002"/>
                      <a:pt x="226" y="3275"/>
                    </a:cubicBezTo>
                    <a:cubicBezTo>
                      <a:pt x="167" y="3656"/>
                      <a:pt x="167" y="4061"/>
                      <a:pt x="131" y="4454"/>
                    </a:cubicBezTo>
                    <a:cubicBezTo>
                      <a:pt x="84" y="5240"/>
                      <a:pt x="12" y="6014"/>
                      <a:pt x="0" y="6800"/>
                    </a:cubicBezTo>
                    <a:cubicBezTo>
                      <a:pt x="0" y="7228"/>
                      <a:pt x="72" y="7657"/>
                      <a:pt x="143" y="8086"/>
                    </a:cubicBezTo>
                    <a:cubicBezTo>
                      <a:pt x="250" y="8633"/>
                      <a:pt x="417" y="9169"/>
                      <a:pt x="536" y="9717"/>
                    </a:cubicBezTo>
                    <a:cubicBezTo>
                      <a:pt x="595" y="9955"/>
                      <a:pt x="607" y="10193"/>
                      <a:pt x="584" y="10431"/>
                    </a:cubicBezTo>
                    <a:cubicBezTo>
                      <a:pt x="536" y="10824"/>
                      <a:pt x="417" y="11205"/>
                      <a:pt x="405" y="11598"/>
                    </a:cubicBezTo>
                    <a:cubicBezTo>
                      <a:pt x="369" y="12681"/>
                      <a:pt x="405" y="13753"/>
                      <a:pt x="381" y="14836"/>
                    </a:cubicBezTo>
                    <a:cubicBezTo>
                      <a:pt x="369" y="16265"/>
                      <a:pt x="286" y="17682"/>
                      <a:pt x="298" y="19099"/>
                    </a:cubicBezTo>
                    <a:cubicBezTo>
                      <a:pt x="310" y="20444"/>
                      <a:pt x="429" y="21801"/>
                      <a:pt x="488" y="22992"/>
                    </a:cubicBezTo>
                    <a:cubicBezTo>
                      <a:pt x="488" y="23742"/>
                      <a:pt x="834" y="24933"/>
                      <a:pt x="1155" y="25385"/>
                    </a:cubicBezTo>
                    <a:cubicBezTo>
                      <a:pt x="1251" y="25492"/>
                      <a:pt x="1451" y="25617"/>
                      <a:pt x="1603" y="25617"/>
                    </a:cubicBezTo>
                    <a:cubicBezTo>
                      <a:pt x="1621" y="25617"/>
                      <a:pt x="1639" y="25615"/>
                      <a:pt x="1655" y="25611"/>
                    </a:cubicBezTo>
                    <a:cubicBezTo>
                      <a:pt x="2441" y="25469"/>
                      <a:pt x="3036" y="24933"/>
                      <a:pt x="3108" y="24195"/>
                    </a:cubicBezTo>
                    <a:cubicBezTo>
                      <a:pt x="3203" y="23409"/>
                      <a:pt x="3215" y="22611"/>
                      <a:pt x="3239" y="21801"/>
                    </a:cubicBezTo>
                    <a:cubicBezTo>
                      <a:pt x="3274" y="21063"/>
                      <a:pt x="3179" y="20301"/>
                      <a:pt x="3322" y="19575"/>
                    </a:cubicBezTo>
                    <a:cubicBezTo>
                      <a:pt x="3453" y="18825"/>
                      <a:pt x="3382" y="18099"/>
                      <a:pt x="3334" y="17349"/>
                    </a:cubicBezTo>
                    <a:cubicBezTo>
                      <a:pt x="3298" y="16598"/>
                      <a:pt x="3179" y="15825"/>
                      <a:pt x="3179" y="15063"/>
                    </a:cubicBezTo>
                    <a:cubicBezTo>
                      <a:pt x="3203" y="13634"/>
                      <a:pt x="3382" y="12181"/>
                      <a:pt x="3060" y="10764"/>
                    </a:cubicBezTo>
                    <a:cubicBezTo>
                      <a:pt x="3024" y="10598"/>
                      <a:pt x="3024" y="10419"/>
                      <a:pt x="3036" y="10252"/>
                    </a:cubicBezTo>
                    <a:cubicBezTo>
                      <a:pt x="3108" y="9419"/>
                      <a:pt x="3227" y="8586"/>
                      <a:pt x="3274" y="7752"/>
                    </a:cubicBezTo>
                    <a:cubicBezTo>
                      <a:pt x="3322" y="7145"/>
                      <a:pt x="3298" y="6514"/>
                      <a:pt x="3239" y="5907"/>
                    </a:cubicBezTo>
                    <a:cubicBezTo>
                      <a:pt x="3108" y="4597"/>
                      <a:pt x="2727" y="3299"/>
                      <a:pt x="2929" y="1966"/>
                    </a:cubicBezTo>
                    <a:cubicBezTo>
                      <a:pt x="2941" y="1882"/>
                      <a:pt x="2941" y="1811"/>
                      <a:pt x="2917" y="1740"/>
                    </a:cubicBezTo>
                    <a:cubicBezTo>
                      <a:pt x="2739" y="1275"/>
                      <a:pt x="2560" y="835"/>
                      <a:pt x="2346" y="382"/>
                    </a:cubicBezTo>
                    <a:cubicBezTo>
                      <a:pt x="2224" y="130"/>
                      <a:pt x="2085" y="0"/>
                      <a:pt x="18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95" name="Google Shape;32595;p48"/>
              <p:cNvSpPr/>
              <p:nvPr/>
            </p:nvSpPr>
            <p:spPr>
              <a:xfrm>
                <a:off x="-349750" y="1886775"/>
                <a:ext cx="7920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1527" extrusionOk="0">
                    <a:moveTo>
                      <a:pt x="1857" y="1"/>
                    </a:moveTo>
                    <a:cubicBezTo>
                      <a:pt x="1534" y="1"/>
                      <a:pt x="1209" y="185"/>
                      <a:pt x="1107" y="496"/>
                    </a:cubicBezTo>
                    <a:cubicBezTo>
                      <a:pt x="953" y="901"/>
                      <a:pt x="774" y="1306"/>
                      <a:pt x="691" y="1723"/>
                    </a:cubicBezTo>
                    <a:cubicBezTo>
                      <a:pt x="572" y="2223"/>
                      <a:pt x="512" y="2747"/>
                      <a:pt x="453" y="3271"/>
                    </a:cubicBezTo>
                    <a:cubicBezTo>
                      <a:pt x="405" y="3616"/>
                      <a:pt x="393" y="3937"/>
                      <a:pt x="393" y="4283"/>
                    </a:cubicBezTo>
                    <a:cubicBezTo>
                      <a:pt x="417" y="5187"/>
                      <a:pt x="453" y="6104"/>
                      <a:pt x="476" y="7021"/>
                    </a:cubicBezTo>
                    <a:cubicBezTo>
                      <a:pt x="488" y="7342"/>
                      <a:pt x="488" y="7688"/>
                      <a:pt x="488" y="8021"/>
                    </a:cubicBezTo>
                    <a:cubicBezTo>
                      <a:pt x="488" y="8271"/>
                      <a:pt x="476" y="8533"/>
                      <a:pt x="488" y="8795"/>
                    </a:cubicBezTo>
                    <a:cubicBezTo>
                      <a:pt x="536" y="9569"/>
                      <a:pt x="488" y="10355"/>
                      <a:pt x="715" y="11117"/>
                    </a:cubicBezTo>
                    <a:cubicBezTo>
                      <a:pt x="762" y="11260"/>
                      <a:pt x="691" y="11438"/>
                      <a:pt x="667" y="11605"/>
                    </a:cubicBezTo>
                    <a:cubicBezTo>
                      <a:pt x="655" y="11795"/>
                      <a:pt x="655" y="12010"/>
                      <a:pt x="631" y="12212"/>
                    </a:cubicBezTo>
                    <a:cubicBezTo>
                      <a:pt x="572" y="12641"/>
                      <a:pt x="488" y="13093"/>
                      <a:pt x="417" y="13522"/>
                    </a:cubicBezTo>
                    <a:cubicBezTo>
                      <a:pt x="357" y="13855"/>
                      <a:pt x="274" y="14177"/>
                      <a:pt x="226" y="14510"/>
                    </a:cubicBezTo>
                    <a:cubicBezTo>
                      <a:pt x="167" y="14986"/>
                      <a:pt x="131" y="15474"/>
                      <a:pt x="84" y="15951"/>
                    </a:cubicBezTo>
                    <a:cubicBezTo>
                      <a:pt x="72" y="16177"/>
                      <a:pt x="48" y="16391"/>
                      <a:pt x="48" y="16617"/>
                    </a:cubicBezTo>
                    <a:cubicBezTo>
                      <a:pt x="48" y="17046"/>
                      <a:pt x="0" y="17487"/>
                      <a:pt x="48" y="17915"/>
                    </a:cubicBezTo>
                    <a:cubicBezTo>
                      <a:pt x="119" y="18689"/>
                      <a:pt x="226" y="19463"/>
                      <a:pt x="369" y="20237"/>
                    </a:cubicBezTo>
                    <a:cubicBezTo>
                      <a:pt x="429" y="20535"/>
                      <a:pt x="667" y="20820"/>
                      <a:pt x="846" y="21082"/>
                    </a:cubicBezTo>
                    <a:cubicBezTo>
                      <a:pt x="1054" y="21390"/>
                      <a:pt x="1318" y="21526"/>
                      <a:pt x="1663" y="21526"/>
                    </a:cubicBezTo>
                    <a:cubicBezTo>
                      <a:pt x="1771" y="21526"/>
                      <a:pt x="1887" y="21513"/>
                      <a:pt x="2012" y="21487"/>
                    </a:cubicBezTo>
                    <a:cubicBezTo>
                      <a:pt x="2524" y="21380"/>
                      <a:pt x="2667" y="21023"/>
                      <a:pt x="2798" y="20654"/>
                    </a:cubicBezTo>
                    <a:cubicBezTo>
                      <a:pt x="3120" y="19713"/>
                      <a:pt x="3024" y="18737"/>
                      <a:pt x="3108" y="17760"/>
                    </a:cubicBezTo>
                    <a:cubicBezTo>
                      <a:pt x="3167" y="17213"/>
                      <a:pt x="3108" y="16653"/>
                      <a:pt x="3084" y="16094"/>
                    </a:cubicBezTo>
                    <a:cubicBezTo>
                      <a:pt x="3048" y="15355"/>
                      <a:pt x="3001" y="14605"/>
                      <a:pt x="2941" y="13867"/>
                    </a:cubicBezTo>
                    <a:cubicBezTo>
                      <a:pt x="2929" y="13700"/>
                      <a:pt x="2858" y="13462"/>
                      <a:pt x="2739" y="13415"/>
                    </a:cubicBezTo>
                    <a:cubicBezTo>
                      <a:pt x="2429" y="13272"/>
                      <a:pt x="2441" y="13046"/>
                      <a:pt x="2441" y="12807"/>
                    </a:cubicBezTo>
                    <a:cubicBezTo>
                      <a:pt x="2453" y="11272"/>
                      <a:pt x="2393" y="9748"/>
                      <a:pt x="2489" y="8224"/>
                    </a:cubicBezTo>
                    <a:cubicBezTo>
                      <a:pt x="2560" y="7045"/>
                      <a:pt x="2524" y="5878"/>
                      <a:pt x="2453" y="4699"/>
                    </a:cubicBezTo>
                    <a:cubicBezTo>
                      <a:pt x="2381" y="3402"/>
                      <a:pt x="2441" y="2104"/>
                      <a:pt x="2441" y="854"/>
                    </a:cubicBezTo>
                    <a:cubicBezTo>
                      <a:pt x="2453" y="699"/>
                      <a:pt x="2500" y="556"/>
                      <a:pt x="2441" y="461"/>
                    </a:cubicBezTo>
                    <a:cubicBezTo>
                      <a:pt x="2441" y="354"/>
                      <a:pt x="2417" y="223"/>
                      <a:pt x="2334" y="163"/>
                    </a:cubicBezTo>
                    <a:cubicBezTo>
                      <a:pt x="2198" y="52"/>
                      <a:pt x="2028" y="1"/>
                      <a:pt x="1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96" name="Google Shape;32596;p48"/>
              <p:cNvSpPr/>
              <p:nvPr/>
            </p:nvSpPr>
            <p:spPr>
              <a:xfrm>
                <a:off x="-349450" y="2452325"/>
                <a:ext cx="81575" cy="306625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12265" extrusionOk="0">
                    <a:moveTo>
                      <a:pt x="1820" y="1"/>
                    </a:moveTo>
                    <a:cubicBezTo>
                      <a:pt x="1416" y="1"/>
                      <a:pt x="1115" y="186"/>
                      <a:pt x="976" y="591"/>
                    </a:cubicBezTo>
                    <a:cubicBezTo>
                      <a:pt x="774" y="1115"/>
                      <a:pt x="572" y="1627"/>
                      <a:pt x="691" y="2223"/>
                    </a:cubicBezTo>
                    <a:cubicBezTo>
                      <a:pt x="762" y="2556"/>
                      <a:pt x="703" y="2901"/>
                      <a:pt x="655" y="3223"/>
                    </a:cubicBezTo>
                    <a:cubicBezTo>
                      <a:pt x="619" y="3532"/>
                      <a:pt x="512" y="3830"/>
                      <a:pt x="464" y="4151"/>
                    </a:cubicBezTo>
                    <a:cubicBezTo>
                      <a:pt x="417" y="4485"/>
                      <a:pt x="417" y="4830"/>
                      <a:pt x="381" y="5163"/>
                    </a:cubicBezTo>
                    <a:cubicBezTo>
                      <a:pt x="262" y="6116"/>
                      <a:pt x="155" y="7080"/>
                      <a:pt x="36" y="8045"/>
                    </a:cubicBezTo>
                    <a:cubicBezTo>
                      <a:pt x="48" y="8045"/>
                      <a:pt x="71" y="8045"/>
                      <a:pt x="72" y="8033"/>
                    </a:cubicBezTo>
                    <a:lnTo>
                      <a:pt x="72" y="8033"/>
                    </a:lnTo>
                    <a:cubicBezTo>
                      <a:pt x="72" y="8116"/>
                      <a:pt x="60" y="8223"/>
                      <a:pt x="60" y="8307"/>
                    </a:cubicBezTo>
                    <a:cubicBezTo>
                      <a:pt x="48" y="9069"/>
                      <a:pt x="0" y="9819"/>
                      <a:pt x="0" y="10557"/>
                    </a:cubicBezTo>
                    <a:cubicBezTo>
                      <a:pt x="0" y="11117"/>
                      <a:pt x="167" y="11605"/>
                      <a:pt x="869" y="11771"/>
                    </a:cubicBezTo>
                    <a:cubicBezTo>
                      <a:pt x="1012" y="11807"/>
                      <a:pt x="1143" y="11926"/>
                      <a:pt x="1262" y="12021"/>
                    </a:cubicBezTo>
                    <a:cubicBezTo>
                      <a:pt x="1486" y="12185"/>
                      <a:pt x="1693" y="12265"/>
                      <a:pt x="1888" y="12265"/>
                    </a:cubicBezTo>
                    <a:cubicBezTo>
                      <a:pt x="2147" y="12265"/>
                      <a:pt x="2383" y="12122"/>
                      <a:pt x="2608" y="11843"/>
                    </a:cubicBezTo>
                    <a:cubicBezTo>
                      <a:pt x="3203" y="11069"/>
                      <a:pt x="3262" y="10224"/>
                      <a:pt x="3108" y="9331"/>
                    </a:cubicBezTo>
                    <a:cubicBezTo>
                      <a:pt x="3012" y="8747"/>
                      <a:pt x="2977" y="8152"/>
                      <a:pt x="2953" y="7557"/>
                    </a:cubicBezTo>
                    <a:cubicBezTo>
                      <a:pt x="2941" y="6961"/>
                      <a:pt x="2965" y="6366"/>
                      <a:pt x="2941" y="5771"/>
                    </a:cubicBezTo>
                    <a:cubicBezTo>
                      <a:pt x="2893" y="4782"/>
                      <a:pt x="2846" y="3794"/>
                      <a:pt x="2774" y="2806"/>
                    </a:cubicBezTo>
                    <a:cubicBezTo>
                      <a:pt x="2727" y="2044"/>
                      <a:pt x="2643" y="1270"/>
                      <a:pt x="2572" y="520"/>
                    </a:cubicBezTo>
                    <a:cubicBezTo>
                      <a:pt x="2548" y="163"/>
                      <a:pt x="2310" y="44"/>
                      <a:pt x="1965" y="8"/>
                    </a:cubicBezTo>
                    <a:cubicBezTo>
                      <a:pt x="1915" y="3"/>
                      <a:pt x="1867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97" name="Google Shape;32597;p48"/>
              <p:cNvSpPr/>
              <p:nvPr/>
            </p:nvSpPr>
            <p:spPr>
              <a:xfrm>
                <a:off x="-336950" y="947875"/>
                <a:ext cx="7472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6728" extrusionOk="0">
                    <a:moveTo>
                      <a:pt x="1268" y="1"/>
                    </a:moveTo>
                    <a:cubicBezTo>
                      <a:pt x="951" y="1"/>
                      <a:pt x="609" y="257"/>
                      <a:pt x="429" y="607"/>
                    </a:cubicBezTo>
                    <a:cubicBezTo>
                      <a:pt x="83" y="1274"/>
                      <a:pt x="0" y="2000"/>
                      <a:pt x="24" y="2739"/>
                    </a:cubicBezTo>
                    <a:cubicBezTo>
                      <a:pt x="72" y="3727"/>
                      <a:pt x="95" y="4715"/>
                      <a:pt x="131" y="5703"/>
                    </a:cubicBezTo>
                    <a:cubicBezTo>
                      <a:pt x="143" y="6108"/>
                      <a:pt x="441" y="6727"/>
                      <a:pt x="869" y="6727"/>
                    </a:cubicBezTo>
                    <a:cubicBezTo>
                      <a:pt x="1274" y="6727"/>
                      <a:pt x="1727" y="6715"/>
                      <a:pt x="2048" y="6549"/>
                    </a:cubicBezTo>
                    <a:cubicBezTo>
                      <a:pt x="2286" y="6429"/>
                      <a:pt x="2453" y="6060"/>
                      <a:pt x="2524" y="5763"/>
                    </a:cubicBezTo>
                    <a:cubicBezTo>
                      <a:pt x="2631" y="5334"/>
                      <a:pt x="2596" y="4882"/>
                      <a:pt x="2655" y="4441"/>
                    </a:cubicBezTo>
                    <a:cubicBezTo>
                      <a:pt x="2691" y="4215"/>
                      <a:pt x="2798" y="4001"/>
                      <a:pt x="2822" y="3786"/>
                    </a:cubicBezTo>
                    <a:cubicBezTo>
                      <a:pt x="2989" y="2667"/>
                      <a:pt x="2477" y="1655"/>
                      <a:pt x="2310" y="488"/>
                    </a:cubicBezTo>
                    <a:cubicBezTo>
                      <a:pt x="2215" y="667"/>
                      <a:pt x="2167" y="762"/>
                      <a:pt x="2108" y="881"/>
                    </a:cubicBezTo>
                    <a:cubicBezTo>
                      <a:pt x="2048" y="810"/>
                      <a:pt x="1977" y="762"/>
                      <a:pt x="2000" y="762"/>
                    </a:cubicBezTo>
                    <a:cubicBezTo>
                      <a:pt x="1988" y="369"/>
                      <a:pt x="1774" y="107"/>
                      <a:pt x="1381" y="12"/>
                    </a:cubicBezTo>
                    <a:cubicBezTo>
                      <a:pt x="1344" y="4"/>
                      <a:pt x="1307" y="1"/>
                      <a:pt x="1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598" name="Google Shape;32598;p48"/>
              <p:cNvSpPr/>
              <p:nvPr/>
            </p:nvSpPr>
            <p:spPr>
              <a:xfrm>
                <a:off x="-330400" y="1794875"/>
                <a:ext cx="506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54" extrusionOk="0">
                    <a:moveTo>
                      <a:pt x="1133" y="0"/>
                    </a:moveTo>
                    <a:cubicBezTo>
                      <a:pt x="1007" y="0"/>
                      <a:pt x="876" y="51"/>
                      <a:pt x="750" y="148"/>
                    </a:cubicBezTo>
                    <a:cubicBezTo>
                      <a:pt x="345" y="446"/>
                      <a:pt x="72" y="803"/>
                      <a:pt x="95" y="1339"/>
                    </a:cubicBezTo>
                    <a:cubicBezTo>
                      <a:pt x="0" y="1672"/>
                      <a:pt x="238" y="1910"/>
                      <a:pt x="548" y="2089"/>
                    </a:cubicBezTo>
                    <a:cubicBezTo>
                      <a:pt x="632" y="2134"/>
                      <a:pt x="714" y="2153"/>
                      <a:pt x="794" y="2153"/>
                    </a:cubicBezTo>
                    <a:cubicBezTo>
                      <a:pt x="1005" y="2153"/>
                      <a:pt x="1199" y="2019"/>
                      <a:pt x="1381" y="1898"/>
                    </a:cubicBezTo>
                    <a:cubicBezTo>
                      <a:pt x="1941" y="1553"/>
                      <a:pt x="2024" y="755"/>
                      <a:pt x="1512" y="184"/>
                    </a:cubicBezTo>
                    <a:cubicBezTo>
                      <a:pt x="1401" y="60"/>
                      <a:pt x="1270" y="0"/>
                      <a:pt x="11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2599" name="Google Shape;32599;p48"/>
            <p:cNvGrpSpPr/>
            <p:nvPr/>
          </p:nvGrpSpPr>
          <p:grpSpPr>
            <a:xfrm rot="5400000">
              <a:off x="4527641" y="-888865"/>
              <a:ext cx="87525" cy="6426303"/>
              <a:chOff x="-776300" y="947000"/>
              <a:chExt cx="86650" cy="1812575"/>
            </a:xfrm>
          </p:grpSpPr>
          <p:sp>
            <p:nvSpPr>
              <p:cNvPr id="32600" name="Google Shape;32600;p48"/>
              <p:cNvSpPr/>
              <p:nvPr/>
            </p:nvSpPr>
            <p:spPr>
              <a:xfrm>
                <a:off x="-772725" y="1797675"/>
                <a:ext cx="83075" cy="961900"/>
              </a:xfrm>
              <a:custGeom>
                <a:avLst/>
                <a:gdLst/>
                <a:ahLst/>
                <a:cxnLst/>
                <a:rect l="l" t="t" r="r" b="b"/>
                <a:pathLst>
                  <a:path w="3323" h="38476" extrusionOk="0">
                    <a:moveTo>
                      <a:pt x="2227" y="0"/>
                    </a:moveTo>
                    <a:cubicBezTo>
                      <a:pt x="1965" y="310"/>
                      <a:pt x="1798" y="691"/>
                      <a:pt x="1429" y="929"/>
                    </a:cubicBezTo>
                    <a:cubicBezTo>
                      <a:pt x="941" y="1191"/>
                      <a:pt x="774" y="1477"/>
                      <a:pt x="762" y="1858"/>
                    </a:cubicBezTo>
                    <a:cubicBezTo>
                      <a:pt x="739" y="2370"/>
                      <a:pt x="786" y="2870"/>
                      <a:pt x="655" y="3370"/>
                    </a:cubicBezTo>
                    <a:cubicBezTo>
                      <a:pt x="310" y="4632"/>
                      <a:pt x="48" y="5894"/>
                      <a:pt x="131" y="7192"/>
                    </a:cubicBezTo>
                    <a:cubicBezTo>
                      <a:pt x="143" y="7394"/>
                      <a:pt x="131" y="7608"/>
                      <a:pt x="191" y="7811"/>
                    </a:cubicBezTo>
                    <a:cubicBezTo>
                      <a:pt x="405" y="8668"/>
                      <a:pt x="798" y="9502"/>
                      <a:pt x="322" y="10359"/>
                    </a:cubicBezTo>
                    <a:cubicBezTo>
                      <a:pt x="262" y="10466"/>
                      <a:pt x="310" y="10597"/>
                      <a:pt x="298" y="10716"/>
                    </a:cubicBezTo>
                    <a:lnTo>
                      <a:pt x="167" y="12633"/>
                    </a:lnTo>
                    <a:cubicBezTo>
                      <a:pt x="131" y="12931"/>
                      <a:pt x="84" y="13216"/>
                      <a:pt x="84" y="13514"/>
                    </a:cubicBezTo>
                    <a:cubicBezTo>
                      <a:pt x="108" y="14574"/>
                      <a:pt x="143" y="15633"/>
                      <a:pt x="143" y="16681"/>
                    </a:cubicBezTo>
                    <a:cubicBezTo>
                      <a:pt x="143" y="17372"/>
                      <a:pt x="0" y="18074"/>
                      <a:pt x="24" y="18753"/>
                    </a:cubicBezTo>
                    <a:cubicBezTo>
                      <a:pt x="60" y="19717"/>
                      <a:pt x="191" y="20693"/>
                      <a:pt x="262" y="21658"/>
                    </a:cubicBezTo>
                    <a:cubicBezTo>
                      <a:pt x="298" y="21967"/>
                      <a:pt x="298" y="22277"/>
                      <a:pt x="250" y="22598"/>
                    </a:cubicBezTo>
                    <a:cubicBezTo>
                      <a:pt x="48" y="23920"/>
                      <a:pt x="239" y="25242"/>
                      <a:pt x="584" y="26563"/>
                    </a:cubicBezTo>
                    <a:cubicBezTo>
                      <a:pt x="762" y="27266"/>
                      <a:pt x="846" y="27980"/>
                      <a:pt x="953" y="28682"/>
                    </a:cubicBezTo>
                    <a:cubicBezTo>
                      <a:pt x="1001" y="28968"/>
                      <a:pt x="1012" y="29266"/>
                      <a:pt x="1012" y="29564"/>
                    </a:cubicBezTo>
                    <a:cubicBezTo>
                      <a:pt x="1024" y="30016"/>
                      <a:pt x="1036" y="30492"/>
                      <a:pt x="1012" y="30957"/>
                    </a:cubicBezTo>
                    <a:cubicBezTo>
                      <a:pt x="941" y="32064"/>
                      <a:pt x="643" y="33135"/>
                      <a:pt x="774" y="34231"/>
                    </a:cubicBezTo>
                    <a:cubicBezTo>
                      <a:pt x="822" y="34636"/>
                      <a:pt x="858" y="35017"/>
                      <a:pt x="881" y="35421"/>
                    </a:cubicBezTo>
                    <a:cubicBezTo>
                      <a:pt x="905" y="36052"/>
                      <a:pt x="881" y="36660"/>
                      <a:pt x="941" y="37279"/>
                    </a:cubicBezTo>
                    <a:cubicBezTo>
                      <a:pt x="965" y="37576"/>
                      <a:pt x="1072" y="37862"/>
                      <a:pt x="1203" y="38148"/>
                    </a:cubicBezTo>
                    <a:cubicBezTo>
                      <a:pt x="1292" y="38342"/>
                      <a:pt x="1441" y="38448"/>
                      <a:pt x="1643" y="38448"/>
                    </a:cubicBezTo>
                    <a:cubicBezTo>
                      <a:pt x="1738" y="38448"/>
                      <a:pt x="1846" y="38424"/>
                      <a:pt x="1965" y="38374"/>
                    </a:cubicBezTo>
                    <a:cubicBezTo>
                      <a:pt x="2023" y="38347"/>
                      <a:pt x="2066" y="38337"/>
                      <a:pt x="2100" y="38337"/>
                    </a:cubicBezTo>
                    <a:cubicBezTo>
                      <a:pt x="2222" y="38337"/>
                      <a:pt x="2215" y="38475"/>
                      <a:pt x="2311" y="38475"/>
                    </a:cubicBezTo>
                    <a:cubicBezTo>
                      <a:pt x="2330" y="38475"/>
                      <a:pt x="2353" y="38470"/>
                      <a:pt x="2382" y="38457"/>
                    </a:cubicBezTo>
                    <a:cubicBezTo>
                      <a:pt x="2405" y="38434"/>
                      <a:pt x="2465" y="38386"/>
                      <a:pt x="2489" y="38338"/>
                    </a:cubicBezTo>
                    <a:cubicBezTo>
                      <a:pt x="2632" y="37636"/>
                      <a:pt x="2882" y="36945"/>
                      <a:pt x="2846" y="36231"/>
                    </a:cubicBezTo>
                    <a:cubicBezTo>
                      <a:pt x="2810" y="35695"/>
                      <a:pt x="2858" y="35159"/>
                      <a:pt x="2858" y="34624"/>
                    </a:cubicBezTo>
                    <a:cubicBezTo>
                      <a:pt x="2870" y="33969"/>
                      <a:pt x="2858" y="33290"/>
                      <a:pt x="2882" y="32635"/>
                    </a:cubicBezTo>
                    <a:cubicBezTo>
                      <a:pt x="2929" y="31469"/>
                      <a:pt x="2989" y="30290"/>
                      <a:pt x="3048" y="29111"/>
                    </a:cubicBezTo>
                    <a:cubicBezTo>
                      <a:pt x="3084" y="28682"/>
                      <a:pt x="3156" y="28254"/>
                      <a:pt x="3167" y="27813"/>
                    </a:cubicBezTo>
                    <a:cubicBezTo>
                      <a:pt x="3203" y="27301"/>
                      <a:pt x="3167" y="26777"/>
                      <a:pt x="3203" y="26254"/>
                    </a:cubicBezTo>
                    <a:cubicBezTo>
                      <a:pt x="3227" y="25825"/>
                      <a:pt x="3322" y="25396"/>
                      <a:pt x="3298" y="24956"/>
                    </a:cubicBezTo>
                    <a:cubicBezTo>
                      <a:pt x="3287" y="24420"/>
                      <a:pt x="3167" y="23884"/>
                      <a:pt x="3167" y="23348"/>
                    </a:cubicBezTo>
                    <a:cubicBezTo>
                      <a:pt x="3156" y="22015"/>
                      <a:pt x="3215" y="20693"/>
                      <a:pt x="3036" y="19348"/>
                    </a:cubicBezTo>
                    <a:cubicBezTo>
                      <a:pt x="2882" y="18253"/>
                      <a:pt x="2929" y="17133"/>
                      <a:pt x="2882" y="16026"/>
                    </a:cubicBezTo>
                    <a:cubicBezTo>
                      <a:pt x="2822" y="14586"/>
                      <a:pt x="2763" y="13133"/>
                      <a:pt x="2703" y="11668"/>
                    </a:cubicBezTo>
                    <a:cubicBezTo>
                      <a:pt x="2703" y="11478"/>
                      <a:pt x="2644" y="11299"/>
                      <a:pt x="2608" y="11109"/>
                    </a:cubicBezTo>
                    <a:cubicBezTo>
                      <a:pt x="2382" y="10192"/>
                      <a:pt x="2358" y="9323"/>
                      <a:pt x="2560" y="8406"/>
                    </a:cubicBezTo>
                    <a:cubicBezTo>
                      <a:pt x="2739" y="7561"/>
                      <a:pt x="2798" y="6704"/>
                      <a:pt x="2810" y="5834"/>
                    </a:cubicBezTo>
                    <a:cubicBezTo>
                      <a:pt x="2822" y="4811"/>
                      <a:pt x="2739" y="3798"/>
                      <a:pt x="2691" y="2775"/>
                    </a:cubicBezTo>
                    <a:cubicBezTo>
                      <a:pt x="2679" y="2441"/>
                      <a:pt x="2655" y="2120"/>
                      <a:pt x="2620" y="1786"/>
                    </a:cubicBezTo>
                    <a:cubicBezTo>
                      <a:pt x="2560" y="1346"/>
                      <a:pt x="2453" y="893"/>
                      <a:pt x="2382" y="453"/>
                    </a:cubicBezTo>
                    <a:cubicBezTo>
                      <a:pt x="2346" y="286"/>
                      <a:pt x="2394" y="108"/>
                      <a:pt x="2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01" name="Google Shape;32601;p48"/>
              <p:cNvSpPr/>
              <p:nvPr/>
            </p:nvSpPr>
            <p:spPr>
              <a:xfrm>
                <a:off x="-776300" y="947000"/>
                <a:ext cx="86350" cy="8399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3599" extrusionOk="0">
                    <a:moveTo>
                      <a:pt x="1752" y="0"/>
                    </a:moveTo>
                    <a:cubicBezTo>
                      <a:pt x="1609" y="0"/>
                      <a:pt x="1461" y="12"/>
                      <a:pt x="1310" y="35"/>
                    </a:cubicBezTo>
                    <a:cubicBezTo>
                      <a:pt x="941" y="95"/>
                      <a:pt x="763" y="214"/>
                      <a:pt x="655" y="416"/>
                    </a:cubicBezTo>
                    <a:cubicBezTo>
                      <a:pt x="512" y="761"/>
                      <a:pt x="334" y="1095"/>
                      <a:pt x="215" y="1416"/>
                    </a:cubicBezTo>
                    <a:cubicBezTo>
                      <a:pt x="120" y="1666"/>
                      <a:pt x="1" y="1940"/>
                      <a:pt x="48" y="2190"/>
                    </a:cubicBezTo>
                    <a:cubicBezTo>
                      <a:pt x="215" y="3143"/>
                      <a:pt x="96" y="4131"/>
                      <a:pt x="679" y="5048"/>
                    </a:cubicBezTo>
                    <a:cubicBezTo>
                      <a:pt x="715" y="5119"/>
                      <a:pt x="739" y="5179"/>
                      <a:pt x="751" y="5262"/>
                    </a:cubicBezTo>
                    <a:cubicBezTo>
                      <a:pt x="953" y="6179"/>
                      <a:pt x="1191" y="7107"/>
                      <a:pt x="1370" y="8024"/>
                    </a:cubicBezTo>
                    <a:cubicBezTo>
                      <a:pt x="1453" y="8369"/>
                      <a:pt x="1465" y="8739"/>
                      <a:pt x="1298" y="9048"/>
                    </a:cubicBezTo>
                    <a:cubicBezTo>
                      <a:pt x="1120" y="9382"/>
                      <a:pt x="1108" y="9691"/>
                      <a:pt x="1096" y="10024"/>
                    </a:cubicBezTo>
                    <a:cubicBezTo>
                      <a:pt x="1048" y="10596"/>
                      <a:pt x="1001" y="11167"/>
                      <a:pt x="917" y="11727"/>
                    </a:cubicBezTo>
                    <a:cubicBezTo>
                      <a:pt x="810" y="12310"/>
                      <a:pt x="679" y="12894"/>
                      <a:pt x="870" y="13489"/>
                    </a:cubicBezTo>
                    <a:cubicBezTo>
                      <a:pt x="929" y="13632"/>
                      <a:pt x="882" y="13799"/>
                      <a:pt x="882" y="13953"/>
                    </a:cubicBezTo>
                    <a:cubicBezTo>
                      <a:pt x="858" y="14727"/>
                      <a:pt x="798" y="15501"/>
                      <a:pt x="774" y="16275"/>
                    </a:cubicBezTo>
                    <a:cubicBezTo>
                      <a:pt x="751" y="17204"/>
                      <a:pt x="798" y="18144"/>
                      <a:pt x="751" y="19085"/>
                    </a:cubicBezTo>
                    <a:cubicBezTo>
                      <a:pt x="679" y="20526"/>
                      <a:pt x="739" y="21990"/>
                      <a:pt x="620" y="23443"/>
                    </a:cubicBezTo>
                    <a:cubicBezTo>
                      <a:pt x="465" y="25133"/>
                      <a:pt x="584" y="26812"/>
                      <a:pt x="596" y="28491"/>
                    </a:cubicBezTo>
                    <a:cubicBezTo>
                      <a:pt x="596" y="28705"/>
                      <a:pt x="643" y="28920"/>
                      <a:pt x="763" y="29098"/>
                    </a:cubicBezTo>
                    <a:cubicBezTo>
                      <a:pt x="1155" y="29729"/>
                      <a:pt x="1096" y="30360"/>
                      <a:pt x="1013" y="31003"/>
                    </a:cubicBezTo>
                    <a:cubicBezTo>
                      <a:pt x="977" y="31360"/>
                      <a:pt x="917" y="31741"/>
                      <a:pt x="917" y="32099"/>
                    </a:cubicBezTo>
                    <a:cubicBezTo>
                      <a:pt x="929" y="32646"/>
                      <a:pt x="1239" y="33134"/>
                      <a:pt x="1929" y="33599"/>
                    </a:cubicBezTo>
                    <a:cubicBezTo>
                      <a:pt x="2322" y="33123"/>
                      <a:pt x="2537" y="32658"/>
                      <a:pt x="2525" y="32158"/>
                    </a:cubicBezTo>
                    <a:cubicBezTo>
                      <a:pt x="2417" y="31051"/>
                      <a:pt x="2787" y="29979"/>
                      <a:pt x="2882" y="28896"/>
                    </a:cubicBezTo>
                    <a:cubicBezTo>
                      <a:pt x="2918" y="28253"/>
                      <a:pt x="3120" y="27634"/>
                      <a:pt x="3179" y="26991"/>
                    </a:cubicBezTo>
                    <a:cubicBezTo>
                      <a:pt x="3251" y="26229"/>
                      <a:pt x="3263" y="25467"/>
                      <a:pt x="3299" y="24705"/>
                    </a:cubicBezTo>
                    <a:cubicBezTo>
                      <a:pt x="3358" y="22752"/>
                      <a:pt x="3418" y="20800"/>
                      <a:pt x="3453" y="18835"/>
                    </a:cubicBezTo>
                    <a:cubicBezTo>
                      <a:pt x="3453" y="18692"/>
                      <a:pt x="3418" y="18549"/>
                      <a:pt x="3418" y="18418"/>
                    </a:cubicBezTo>
                    <a:lnTo>
                      <a:pt x="3418" y="16490"/>
                    </a:lnTo>
                    <a:cubicBezTo>
                      <a:pt x="3418" y="16109"/>
                      <a:pt x="3453" y="15739"/>
                      <a:pt x="3441" y="15347"/>
                    </a:cubicBezTo>
                    <a:cubicBezTo>
                      <a:pt x="3418" y="14846"/>
                      <a:pt x="3334" y="14323"/>
                      <a:pt x="3299" y="13799"/>
                    </a:cubicBezTo>
                    <a:cubicBezTo>
                      <a:pt x="3251" y="13191"/>
                      <a:pt x="3239" y="12596"/>
                      <a:pt x="3179" y="11989"/>
                    </a:cubicBezTo>
                    <a:cubicBezTo>
                      <a:pt x="3144" y="11691"/>
                      <a:pt x="3025" y="11406"/>
                      <a:pt x="3013" y="11108"/>
                    </a:cubicBezTo>
                    <a:cubicBezTo>
                      <a:pt x="2941" y="10036"/>
                      <a:pt x="2858" y="8965"/>
                      <a:pt x="2834" y="7893"/>
                    </a:cubicBezTo>
                    <a:cubicBezTo>
                      <a:pt x="2798" y="7191"/>
                      <a:pt x="2822" y="6476"/>
                      <a:pt x="2882" y="5762"/>
                    </a:cubicBezTo>
                    <a:cubicBezTo>
                      <a:pt x="2941" y="5119"/>
                      <a:pt x="3072" y="4500"/>
                      <a:pt x="3179" y="3857"/>
                    </a:cubicBezTo>
                    <a:cubicBezTo>
                      <a:pt x="3215" y="3607"/>
                      <a:pt x="3263" y="3333"/>
                      <a:pt x="3299" y="3083"/>
                    </a:cubicBezTo>
                    <a:cubicBezTo>
                      <a:pt x="3394" y="2262"/>
                      <a:pt x="3334" y="1464"/>
                      <a:pt x="3025" y="654"/>
                    </a:cubicBezTo>
                    <a:cubicBezTo>
                      <a:pt x="2843" y="204"/>
                      <a:pt x="2344" y="0"/>
                      <a:pt x="1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2602" name="Google Shape;32602;p48"/>
          <p:cNvSpPr txBox="1">
            <a:spLocks noGrp="1"/>
          </p:cNvSpPr>
          <p:nvPr>
            <p:ph type="title"/>
          </p:nvPr>
        </p:nvSpPr>
        <p:spPr>
          <a:xfrm>
            <a:off x="3270450" y="2564904"/>
            <a:ext cx="5651100" cy="139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vi-VN" b="1">
                <a:solidFill>
                  <a:srgbClr val="0000CC"/>
                </a:solidFill>
              </a:rPr>
              <a:t>KHỞI ĐỘNG</a:t>
            </a:r>
            <a:endParaRPr b="1">
              <a:solidFill>
                <a:srgbClr val="0000CC"/>
              </a:solidFill>
            </a:endParaRPr>
          </a:p>
        </p:txBody>
      </p:sp>
      <p:pic>
        <p:nvPicPr>
          <p:cNvPr id="1586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1524000" y="5804766"/>
            <a:ext cx="9144000" cy="1051733"/>
          </a:xfrm>
          <a:prstGeom prst="rect">
            <a:avLst/>
          </a:prstGeom>
        </p:spPr>
      </p:pic>
      <p:pic>
        <p:nvPicPr>
          <p:cNvPr id="1587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>
            <a:fillRect/>
          </a:stretch>
        </p:blipFill>
        <p:spPr>
          <a:xfrm>
            <a:off x="9320775" y="2924944"/>
            <a:ext cx="1347227" cy="4025448"/>
          </a:xfrm>
          <a:prstGeom prst="rect">
            <a:avLst/>
          </a:prstGeom>
        </p:spPr>
      </p:pic>
      <p:pic>
        <p:nvPicPr>
          <p:cNvPr id="1588" name="Picture 158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41" y="3"/>
            <a:ext cx="1656184" cy="2259925"/>
          </a:xfrm>
          <a:prstGeom prst="rect">
            <a:avLst/>
          </a:prstGeom>
        </p:spPr>
      </p:pic>
      <p:pic>
        <p:nvPicPr>
          <p:cNvPr id="1589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114" y="-281842"/>
            <a:ext cx="1535913" cy="1755330"/>
          </a:xfrm>
          <a:prstGeom prst="rect">
            <a:avLst/>
          </a:prstGeom>
        </p:spPr>
      </p:pic>
      <p:pic>
        <p:nvPicPr>
          <p:cNvPr id="1591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555532" y="0"/>
            <a:ext cx="2524245" cy="20668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9CAE-9D04-3B15-5496-0E34054D4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A942B-E679-4010-80D3-C790E258E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ìm bạn thân">
            <a:hlinkClick r:id="" action="ppaction://media"/>
            <a:extLst>
              <a:ext uri="{FF2B5EF4-FFF2-40B4-BE49-F238E27FC236}">
                <a16:creationId xmlns:a16="http://schemas.microsoft.com/office/drawing/2014/main" id="{DBAB1E35-B233-C3A8-082F-DEBD02F70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1" y="304800"/>
            <a:ext cx="6787515" cy="1700530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0000CC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048000" y="1371601"/>
            <a:ext cx="893271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eaLnBrk="1" hangingPunct="1">
              <a:buAutoNum type="romanUcPeriod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09600"/>
            <a:ext cx="7010400" cy="1141730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00401" y="1371601"/>
            <a:ext cx="512254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200400" y="1828801"/>
            <a:ext cx="494157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90845" y="2285956"/>
            <a:ext cx="7429520" cy="22453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1. Về nền nếp: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học đầy đủ, đúng giờ; thực hiện tốt nền nếp ra vào lớp; đi nhẹ, nói khẽ.</a:t>
            </a:r>
          </a:p>
          <a:p>
            <a:pPr algn="just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2. Về học tập: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 nghe giảng, tích cực xây dựng bài, chuẩn bị sách vở, đồ dùng đầy đủ. </a:t>
            </a:r>
          </a:p>
          <a:p>
            <a:pPr algn="just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526" y="457201"/>
            <a:ext cx="6584315" cy="1368425"/>
          </a:xfrm>
        </p:spPr>
        <p:txBody>
          <a:bodyPr>
            <a:noAutofit/>
          </a:bodyPr>
          <a:lstStyle/>
          <a:p>
            <a:pPr algn="l"/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819594" y="1523806"/>
            <a:ext cx="569970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AutoNum type="romanUcPeriod"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803719" y="2362007"/>
            <a:ext cx="56997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Sinh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AutoNum type="romanUcPeriod"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khơi đông- Nhay mua nao ban ơi.">
            <a:hlinkClick r:id="" action="ppaction://media"/>
            <a:extLst>
              <a:ext uri="{FF2B5EF4-FFF2-40B4-BE49-F238E27FC236}">
                <a16:creationId xmlns:a16="http://schemas.microsoft.com/office/drawing/2014/main" id="{6C063239-44F6-B818-C6CA-164A9E7285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AB338F-12CB-2A79-386C-9ACD68F69E1E}"/>
              </a:ext>
            </a:extLst>
          </p:cNvPr>
          <p:cNvSpPr txBox="1"/>
          <p:nvPr/>
        </p:nvSpPr>
        <p:spPr>
          <a:xfrm>
            <a:off x="1901537" y="2566554"/>
            <a:ext cx="977784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vi-VN" sz="6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 HÁT VỀ TÌNH BẠN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94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167" y="3003524"/>
            <a:ext cx="1038225" cy="1186543"/>
          </a:xfrm>
          <a:prstGeom prst="rect">
            <a:avLst/>
          </a:prstGeom>
        </p:spPr>
      </p:pic>
      <p:pic>
        <p:nvPicPr>
          <p:cNvPr id="34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>
          <a:xfrm>
            <a:off x="8549848" y="3753288"/>
            <a:ext cx="2338938" cy="3422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12" y="0"/>
            <a:ext cx="2465796" cy="22544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1524000" y="5909191"/>
            <a:ext cx="9144000" cy="1051733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539507" y="-651559"/>
            <a:ext cx="2311829" cy="3082438"/>
          </a:xfrm>
          <a:prstGeom prst="rect">
            <a:avLst/>
          </a:prstGeom>
        </p:spPr>
      </p:pic>
      <p:pic>
        <p:nvPicPr>
          <p:cNvPr id="22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085" y="1562238"/>
            <a:ext cx="885114" cy="776808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114" y="-281842"/>
            <a:ext cx="1535913" cy="1755330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390" y="1453751"/>
            <a:ext cx="700610" cy="800698"/>
          </a:xfrm>
          <a:prstGeom prst="rect">
            <a:avLst/>
          </a:prstGeom>
        </p:spPr>
      </p:pic>
      <p:pic>
        <p:nvPicPr>
          <p:cNvPr id="2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779" y="541228"/>
            <a:ext cx="700610" cy="800698"/>
          </a:xfrm>
          <a:prstGeom prst="rect">
            <a:avLst/>
          </a:prstGeom>
        </p:spPr>
      </p:pic>
      <p:grpSp>
        <p:nvGrpSpPr>
          <p:cNvPr id="29" name="组合 9"/>
          <p:cNvGrpSpPr/>
          <p:nvPr/>
        </p:nvGrpSpPr>
        <p:grpSpPr>
          <a:xfrm>
            <a:off x="2257219" y="877116"/>
            <a:ext cx="184731" cy="1797649"/>
            <a:chOff x="3555910" y="1083236"/>
            <a:chExt cx="614932" cy="1948938"/>
          </a:xfrm>
        </p:grpSpPr>
        <p:sp>
          <p:nvSpPr>
            <p:cNvPr id="30" name="矩形 10"/>
            <p:cNvSpPr/>
            <p:nvPr/>
          </p:nvSpPr>
          <p:spPr>
            <a:xfrm>
              <a:off x="3555913" y="1083236"/>
              <a:ext cx="614929" cy="1935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zh-CN" altLang="en-US" sz="110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11"/>
            <p:cNvSpPr/>
            <p:nvPr/>
          </p:nvSpPr>
          <p:spPr>
            <a:xfrm>
              <a:off x="3555910" y="1096837"/>
              <a:ext cx="614932" cy="19353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endParaRPr lang="zh-CN" altLang="en-US" sz="110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C29340-E080-4406-BC52-6B77C0A79ACE}"/>
              </a:ext>
            </a:extLst>
          </p:cNvPr>
          <p:cNvSpPr txBox="1"/>
          <p:nvPr/>
        </p:nvSpPr>
        <p:spPr>
          <a:xfrm>
            <a:off x="3352800" y="1676401"/>
            <a:ext cx="6614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THANK YOU!</a:t>
            </a:r>
            <a:endParaRPr lang="en-US" sz="7200" dirty="0"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174</Words>
  <Application>Microsoft Office PowerPoint</Application>
  <PresentationFormat>Widescreen</PresentationFormat>
  <Paragraphs>19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Cascadia Code SemiBold</vt:lpstr>
      <vt:lpstr>Times New Roman</vt:lpstr>
      <vt:lpstr>UTM Gradoo</vt:lpstr>
      <vt:lpstr>Office Theme</vt:lpstr>
      <vt:lpstr>PowerPoint Presentation</vt:lpstr>
      <vt:lpstr>KHỞI ĐỘNG</vt:lpstr>
      <vt:lpstr>PowerPoint Presentation</vt:lpstr>
      <vt:lpstr> Hoạt động trải nghiệm:  </vt:lpstr>
      <vt:lpstr> Hoạt động trải nghiệm:  </vt:lpstr>
      <vt:lpstr> Hoạt động trải nghiệm: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Fpt</dc:creator>
  <cp:lastModifiedBy>Fpt</cp:lastModifiedBy>
  <cp:revision>1</cp:revision>
  <dcterms:created xsi:type="dcterms:W3CDTF">2025-11-06T14:43:16Z</dcterms:created>
  <dcterms:modified xsi:type="dcterms:W3CDTF">2025-11-06T14:49:53Z</dcterms:modified>
</cp:coreProperties>
</file>