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6" r:id="rId3"/>
    <p:sldId id="292" r:id="rId4"/>
    <p:sldId id="318" r:id="rId5"/>
    <p:sldId id="256" r:id="rId6"/>
    <p:sldId id="257" r:id="rId7"/>
    <p:sldId id="272" r:id="rId8"/>
    <p:sldId id="273" r:id="rId9"/>
    <p:sldId id="319" r:id="rId10"/>
    <p:sldId id="303" r:id="rId11"/>
    <p:sldId id="293" r:id="rId12"/>
    <p:sldId id="278" r:id="rId13"/>
    <p:sldId id="279" r:id="rId14"/>
    <p:sldId id="310" r:id="rId15"/>
    <p:sldId id="311" r:id="rId16"/>
    <p:sldId id="321" r:id="rId17"/>
    <p:sldId id="315" r:id="rId18"/>
    <p:sldId id="324" r:id="rId19"/>
    <p:sldId id="325" r:id="rId20"/>
    <p:sldId id="328" r:id="rId21"/>
    <p:sldId id="316" r:id="rId22"/>
    <p:sldId id="305" r:id="rId23"/>
    <p:sldId id="312" r:id="rId24"/>
    <p:sldId id="285" r:id="rId25"/>
    <p:sldId id="289" r:id="rId26"/>
    <p:sldId id="296" r:id="rId27"/>
    <p:sldId id="323" r:id="rId28"/>
    <p:sldId id="322" r:id="rId29"/>
    <p:sldId id="326" r:id="rId30"/>
    <p:sldId id="327" r:id="rId31"/>
    <p:sldId id="274" r:id="rId32"/>
    <p:sldId id="283" r:id="rId33"/>
    <p:sldId id="298" r:id="rId34"/>
    <p:sldId id="284" r:id="rId35"/>
    <p:sldId id="302" r:id="rId36"/>
    <p:sldId id="320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59A3-D613-4A07-AD11-EA1872510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7986E-793F-4E64-A249-FF20A30F9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550B-62BC-466E-B78D-0312F2FA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8880-91F3-4104-906D-BC02EAD3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D4AE0-C58D-40CB-8D5A-5E9EAE36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9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695B-AF9B-404B-970A-50B9F945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6FAF3-27B3-4971-9AD0-777BE3EB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F5429-B7EA-45F6-BDF1-E46918EC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3C81F-403A-42E3-9E47-7DCA0FDA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5CD8-219C-41E3-9163-2EDAA8EA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7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9E756-F9A9-4118-A6C7-23AB2CD30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1E785-121C-4564-9D80-C7070A88B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63A3E-7668-41F9-9BAA-DC5F9330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80E0-BBEE-46FC-8F24-1730AD87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DBD9D-C0D4-4C36-8909-F0A72388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19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EA97-EE53-4801-A74B-14AC43C0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F2A48-542A-4A2A-8735-27E6CDC9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E0D1-A2AB-4233-8037-C1CCA351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1A08-C64B-46DC-A0ED-BFFDC42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9798-2AFE-4AEB-A9C9-B1DB087D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12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7134-0C27-4988-8B22-71E29814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59517-6AA4-46AC-992A-64359845D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266-14D1-4D69-A375-8DA1FA84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8F81-4BBD-4F97-A179-70ABC436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F8C5-369B-4A97-B131-67093CB5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529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98B5-8F65-4F31-952E-E3FDE411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5C699-61F8-4A41-9E95-C76E65D68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8993A-2170-4DE9-BB43-275E07804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CD08-24F9-4E65-BDE8-099E172C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C0A2-7AA6-4A4C-ABF6-1DDFC724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9C1AB-30DC-4BCA-840B-A50BC947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67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A060-0AF4-4818-A470-5C167B99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BFC1-7B2F-49EA-B99B-B1A0F7EB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5D0DD-771A-4F0D-AB45-6B6E59356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41F1E-41B8-42C5-8571-6954367C1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78D4D-7778-4CDF-9C9A-342FF013F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A08E1-8267-45E1-9534-CB7E1607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195CB-3A60-4926-87BF-509DC749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D03DE-4AE7-4BCA-8FC5-102B41F4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60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3CD6-1A8D-4FC4-98A8-58262BEE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14058-3310-4344-8554-8FDE2E37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802E2-5CC3-4B3C-8B56-90FD46AE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A6867-17F7-4487-97A7-B5259B0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57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FB9E1-7606-486F-8E5A-50E2B3AB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3BB6F-3617-43E5-B843-024B1951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38837-1495-4F9E-9F96-B6249CC8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45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1B3-2DF6-4F83-A3D3-2A96E15A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51575-B604-4D32-8BAA-F541B6A93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124C8-7C0D-411B-8CB3-DFD26510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81416-4525-47A7-BD47-97FD32BC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5520E-AA30-4D0D-99E7-2E41E56F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D14E-A243-401B-80A9-55E09EE6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21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09D2-8F4A-48BC-9978-D9A08195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A9746-6338-4F14-BB18-2301C3DAE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854FA-235E-494B-B050-87FB40316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9EC3-7614-4571-A772-8B75A9A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72F75-816B-49CC-B4DB-9EA17810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F0668-06B8-4C44-A93D-BEB7335F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79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7A3CE-FE1F-4EC6-9F0C-44489E69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B33ED-B963-4F26-8FC0-A81CFC74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BA9E1-22AC-4159-AEC9-BCAE41F04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38E0-AB93-4715-AA71-A5357396EF71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8339-09F9-4E6F-AD3E-5541C85D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44F0-DE76-42C2-8913-B7F4666F8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361D-2DA1-469D-9CE6-7BF6488A1B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66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CAT%20DAN%20CH&#7918;%20v\BAI%20CA%20NGUOI%20GIAO%20VIEN%20NHAN%20DAN%20-%20Top%20ca.mp3" TargetMode="External"/><Relationship Id="rId1" Type="http://schemas.openxmlformats.org/officeDocument/2006/relationships/audio" Target="file:///G:\CAT%20DAN%20CH&#7918;%20v\CoGaiMoDuong_HatVoiNhau_TopCa_01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Ba%20ngon%20nen%20lung%20linh%20-%20Phuong%20Thao%20%5bNCT%204771168750%5d.mp3" TargetMode="Externa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4048">
            <a:off x="8970964" y="276226"/>
            <a:ext cx="184943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6667">
            <a:off x="1676400" y="161926"/>
            <a:ext cx="20383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04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6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0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3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29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3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8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9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0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1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573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23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24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25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26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27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28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29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648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6" name="Picture 30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7" name="Picture 31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67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32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9" name="Picture 33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34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35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36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Picture 37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38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5" name="Picture 39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14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6" name="Picture 40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7" name="Picture 41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8" name="Picture 42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67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9" name="Picture 43" descr="EXPLO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4441826" y="449263"/>
            <a:ext cx="424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2362200" y="76200"/>
            <a:ext cx="77724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</a:rPr>
              <a:t>PHÒNG GIÁO DỤC &amp; ĐÀO TẠO TP THÁI NGUYÊN</a:t>
            </a:r>
          </a:p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TRƯỜNG TH ĐỘI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CẤN 1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74" name="WordArt 46"/>
          <p:cNvSpPr>
            <a:spLocks noChangeArrowheads="1" noChangeShapeType="1" noTextEdit="1"/>
          </p:cNvSpPr>
          <p:nvPr/>
        </p:nvSpPr>
        <p:spPr bwMode="auto">
          <a:xfrm>
            <a:off x="1981200" y="2338388"/>
            <a:ext cx="7848600" cy="1243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CÁC THẦY CÔ VỀ DỰ GIỜ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3352800" y="4267200"/>
            <a:ext cx="5791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MÔN: </a:t>
            </a:r>
            <a:r>
              <a:rPr lang="en-US" altLang="en-US" sz="28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Tự nhiên và Xã hội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LỚP  : </a:t>
            </a:r>
            <a:r>
              <a:rPr lang="en-US" altLang="en-US" sz="28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1A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2438400" y="54102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GV giảng dạy: Đoàn Thị Hồng Hải</a:t>
            </a:r>
            <a:endParaRPr lang="en-US" altLang="en-US" sz="3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4977" name="CoGaiMoDuong_HatVoiNhau_TopCa_01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78" name="BAI CA NGUOI GIAO VIEN NHAN DAN - Top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96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13909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4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1936" fill="hold"/>
                                        <p:tgtEl>
                                          <p:spTgt spid="124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77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97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4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4915" fill="hold"/>
                                        <p:tgtEl>
                                          <p:spTgt spid="1249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7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97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112890"/>
            <a:ext cx="11898489" cy="674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" y="226423"/>
            <a:ext cx="11669484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03"/>
            <a:ext cx="12096206" cy="68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65463"/>
            <a:ext cx="11773988" cy="65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69669"/>
            <a:ext cx="11834949" cy="66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95794"/>
            <a:ext cx="11295017" cy="67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2164032"/>
            <a:ext cx="4032068" cy="2170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4511387"/>
            <a:ext cx="4032068" cy="2172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218270"/>
            <a:ext cx="3944983" cy="1945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2219066"/>
            <a:ext cx="3944343" cy="2347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7" y="4621455"/>
            <a:ext cx="3944344" cy="2106310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4746171" y="2577513"/>
            <a:ext cx="26561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TRƯỜNG TIỂU HỌC </a:t>
            </a:r>
          </a:p>
          <a:p>
            <a:pPr algn="ctr" eaLnBrk="1" hangingPunct="1"/>
            <a:r>
              <a:rPr lang="en-US" altLang="en-US" sz="36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ĐỘI CẤN 1</a:t>
            </a:r>
            <a:endParaRPr lang="en-US" altLang="en-US" sz="3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156432"/>
            <a:ext cx="4032068" cy="189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7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8" y="87087"/>
            <a:ext cx="5143500" cy="6627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73" y="87087"/>
            <a:ext cx="6508024" cy="3082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74" y="3300548"/>
            <a:ext cx="6508024" cy="34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0" y="0"/>
            <a:ext cx="5891776" cy="6749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9" y="0"/>
            <a:ext cx="560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63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78376"/>
            <a:ext cx="5730240" cy="6688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55" y="78376"/>
            <a:ext cx="6069874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1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0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39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6" y="255613"/>
            <a:ext cx="3671355" cy="2950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62" y="3422469"/>
            <a:ext cx="3928964" cy="3178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56" y="255613"/>
            <a:ext cx="3823218" cy="2950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60" y="255613"/>
            <a:ext cx="3928965" cy="295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9" y="3422469"/>
            <a:ext cx="3686849" cy="3182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740" y="3422469"/>
            <a:ext cx="3798334" cy="3178628"/>
          </a:xfrm>
          <a:prstGeom prst="rect">
            <a:avLst/>
          </a:prstGeom>
        </p:spPr>
      </p:pic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4711337" y="3422469"/>
            <a:ext cx="1428207" cy="215444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PHÒNG TRUYỀN THỐNG</a:t>
            </a:r>
            <a:endParaRPr lang="en-US" altLang="en-US" sz="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04503"/>
            <a:ext cx="4450080" cy="6627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6" y="104502"/>
            <a:ext cx="7315200" cy="66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165462"/>
            <a:ext cx="11625943" cy="6470469"/>
          </a:xfrm>
          <a:prstGeom prst="rect">
            <a:avLst/>
          </a:prstGeom>
        </p:spPr>
      </p:pic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2865120" y="165462"/>
            <a:ext cx="3108960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PHÒNG TRUYỀN THỐNG</a:t>
            </a:r>
            <a:endParaRPr lang="en-US" altLang="en-US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8" y="148046"/>
            <a:ext cx="11608526" cy="65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6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65462"/>
            <a:ext cx="11713029" cy="66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65463"/>
            <a:ext cx="11469189" cy="66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5" y="261257"/>
            <a:ext cx="11756572" cy="63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97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6" y="255613"/>
            <a:ext cx="3671355" cy="2950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62" y="3422469"/>
            <a:ext cx="3928964" cy="3178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56" y="255613"/>
            <a:ext cx="3823218" cy="2950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60" y="255613"/>
            <a:ext cx="3928965" cy="295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9" y="3422469"/>
            <a:ext cx="3686849" cy="3182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740" y="3422469"/>
            <a:ext cx="3798334" cy="3178628"/>
          </a:xfrm>
          <a:prstGeom prst="rect">
            <a:avLst/>
          </a:prstGeom>
        </p:spPr>
      </p:pic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4711337" y="3422469"/>
            <a:ext cx="1428207" cy="215444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PHÒNG TRUYỀN THỐNG</a:t>
            </a:r>
            <a:endParaRPr lang="en-US" altLang="en-US" sz="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69668"/>
            <a:ext cx="5834743" cy="6714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69668"/>
            <a:ext cx="5939246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3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87068881438222239 em yeu tr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" y="182880"/>
            <a:ext cx="11704320" cy="63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4" y="78377"/>
            <a:ext cx="5791200" cy="6714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78377"/>
            <a:ext cx="6035040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85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0" y="225779"/>
            <a:ext cx="11345334" cy="225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5098"/>
            <a:ext cx="9144000" cy="60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5098"/>
            <a:ext cx="9144000" cy="60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1079863"/>
            <a:ext cx="9420225" cy="48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a ngon nen lung linh - Phuong Thao [NCT 47711687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2438400" y="1905000"/>
            <a:ext cx="79248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Giờ học đến </a:t>
            </a: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đây là  </a:t>
            </a: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kết thúc. </a:t>
            </a: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các thầy , cô giáo mạnh khỏe, hạnh phúc!</a:t>
            </a:r>
          </a:p>
        </p:txBody>
      </p:sp>
    </p:spTree>
    <p:extLst>
      <p:ext uri="{BB962C8B-B14F-4D97-AF65-F5344CB8AC3E}">
        <p14:creationId xmlns:p14="http://schemas.microsoft.com/office/powerpoint/2010/main" val="208260237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47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30" y="1175789"/>
            <a:ext cx="9975844" cy="30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4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80" y="146756"/>
            <a:ext cx="9028168" cy="187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47" y="2020711"/>
            <a:ext cx="8480901" cy="253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5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5" y="214489"/>
            <a:ext cx="10972800" cy="224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1" y="2460979"/>
            <a:ext cx="11345333" cy="248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2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9" y="112889"/>
            <a:ext cx="11684000" cy="63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6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270933"/>
            <a:ext cx="10837333" cy="249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2164032"/>
            <a:ext cx="4032068" cy="2170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4511387"/>
            <a:ext cx="4032068" cy="2172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218270"/>
            <a:ext cx="3944983" cy="1945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2219066"/>
            <a:ext cx="3944343" cy="2347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7" y="4621455"/>
            <a:ext cx="3944344" cy="2106310"/>
          </a:xfrm>
          <a:prstGeom prst="rect">
            <a:avLst/>
          </a:prstGeom>
        </p:spPr>
      </p:pic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4746171" y="2577513"/>
            <a:ext cx="26561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TRƯỜNG TIỂU HỌC </a:t>
            </a:r>
          </a:p>
          <a:p>
            <a:pPr algn="ctr" eaLnBrk="1" hangingPunct="1"/>
            <a:r>
              <a:rPr lang="en-US" altLang="en-US" sz="36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ĐỘI CẤN 1</a:t>
            </a:r>
            <a:endParaRPr lang="en-US" altLang="en-US" sz="3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156432"/>
            <a:ext cx="4032068" cy="189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83</Words>
  <Application>Microsoft Office PowerPoint</Application>
  <PresentationFormat>Widescreen</PresentationFormat>
  <Paragraphs>15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</dc:creator>
  <cp:lastModifiedBy>DELL</cp:lastModifiedBy>
  <cp:revision>55</cp:revision>
  <dcterms:created xsi:type="dcterms:W3CDTF">2020-09-13T11:39:07Z</dcterms:created>
  <dcterms:modified xsi:type="dcterms:W3CDTF">2022-10-18T00:19:06Z</dcterms:modified>
</cp:coreProperties>
</file>