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8" r:id="rId2"/>
    <p:sldId id="257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63" r:id="rId11"/>
    <p:sldId id="272" r:id="rId12"/>
    <p:sldId id="273" r:id="rId13"/>
    <p:sldId id="274" r:id="rId14"/>
    <p:sldId id="275" r:id="rId15"/>
    <p:sldId id="27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74" d="100"/>
          <a:sy n="74" d="100"/>
        </p:scale>
        <p:origin x="3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06/11/2025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2025/11/6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tags" Target="../tags/tag3.xml"/><Relationship Id="rId7" Type="http://schemas.openxmlformats.org/officeDocument/2006/relationships/image" Target="../media/image3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02"/>
            <a:ext cx="12192000" cy="6856595"/>
          </a:xfrm>
          <a:prstGeom prst="rect">
            <a:avLst/>
          </a:prstGeom>
        </p:spPr>
      </p:pic>
      <p:grpSp>
        <p:nvGrpSpPr>
          <p:cNvPr id="12" name="PA_组合 11"/>
          <p:cNvGrpSpPr/>
          <p:nvPr>
            <p:custDataLst>
              <p:tags r:id="rId1"/>
            </p:custDataLst>
          </p:nvPr>
        </p:nvGrpSpPr>
        <p:grpSpPr>
          <a:xfrm>
            <a:off x="276726" y="216568"/>
            <a:ext cx="11670632" cy="4475748"/>
            <a:chOff x="276726" y="216568"/>
            <a:chExt cx="11562348" cy="4475748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276726" y="216568"/>
              <a:ext cx="11562348" cy="0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276726" y="216568"/>
              <a:ext cx="0" cy="4475748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11823032" y="216568"/>
              <a:ext cx="0" cy="4475748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A_图片 1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/>
          <a:srcRect r="62599" b="5842"/>
          <a:stretch>
            <a:fillRect/>
          </a:stretch>
        </p:blipFill>
        <p:spPr>
          <a:xfrm>
            <a:off x="0" y="5116155"/>
            <a:ext cx="4559966" cy="1741845"/>
          </a:xfrm>
          <a:prstGeom prst="rect">
            <a:avLst/>
          </a:prstGeom>
        </p:spPr>
      </p:pic>
      <p:pic>
        <p:nvPicPr>
          <p:cNvPr id="14" name="PA_图片 1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/>
          <a:srcRect l="62896" r="1250" b="5842"/>
          <a:stretch>
            <a:fillRect/>
          </a:stretch>
        </p:blipFill>
        <p:spPr>
          <a:xfrm>
            <a:off x="7820526" y="5268555"/>
            <a:ext cx="4371473" cy="1741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232" y="383170"/>
            <a:ext cx="11945852" cy="143650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503045" y="382905"/>
            <a:ext cx="9388475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Chào mừng thầy cô và các</a:t>
            </a:r>
          </a:p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charset="0"/>
                <a:cs typeface="Times New Roman" panose="02020603050405020304" charset="0"/>
              </a:rPr>
              <a:t>em đến với tiết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397885" y="2578100"/>
            <a:ext cx="4925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Tự nhiên xã hội lớp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:random/>
      </p:transition>
    </mc:Choice>
    <mc:Fallback xmlns="">
      <p:transition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110">
                <a:latin typeface="Times New Roman" panose="02020603050405020304" charset="0"/>
                <a:cs typeface="Times New Roman" panose="02020603050405020304" charset="0"/>
              </a:rPr>
              <a:t>Ở lớp em tham gia những hoạt động học tập nào? Em thích hoạt động nào nhất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4845" y="1764030"/>
            <a:ext cx="7571464" cy="4930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4175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D85B3-08C9-5C0D-F8A3-1942C4ED5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7CCE6-56D3-0C6F-F528-7B89525237B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F03878-EDE1-A64E-4E30-744E53F262D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9D05C1-3F4D-4AA0-BF48-3F39ADD3C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163902"/>
            <a:ext cx="10660810" cy="632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602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65F9C-F30F-D72E-2D2B-0DB0B2242E8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DE50612-A80B-5B27-6060-D8BD71D597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750497"/>
            <a:ext cx="5181600" cy="54264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E1F766-6E60-3661-7E69-19502E9C8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750498"/>
            <a:ext cx="5334000" cy="542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290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51E915-1B4C-5ADE-06E2-64649D3C4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106" y="327802"/>
            <a:ext cx="5451894" cy="56244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A30624-4C60-E5DC-79EA-CBF9C24C1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327802"/>
            <a:ext cx="5679057" cy="562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19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A650054-EE65-4D63-83F4-160F595E8B7E}"/>
              </a:ext>
            </a:extLst>
          </p:cNvPr>
          <p:cNvSpPr/>
          <p:nvPr/>
        </p:nvSpPr>
        <p:spPr>
          <a:xfrm>
            <a:off x="2170816" y="1531844"/>
            <a:ext cx="8454118" cy="278174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InflateTop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DẶN DÒ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422750-D9C6-4D4D-AC15-CFA2EB028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82"/>
            <a:ext cx="12192000" cy="24268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FE49D0-8ACF-4DC1-8166-69526EFC98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2436"/>
            <a:ext cx="12192000" cy="44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8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1007 L -0.00026 0.14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3851"/>
            <a:ext cx="12192000" cy="953428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99" y="869949"/>
            <a:ext cx="10590001" cy="530860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41" y="184150"/>
            <a:ext cx="2548038" cy="27501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9404" y="64868"/>
            <a:ext cx="1976659" cy="24411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7360" y="4478020"/>
            <a:ext cx="8202295" cy="20142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866" y="3518099"/>
            <a:ext cx="9821917" cy="118110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8482666" y="2747802"/>
            <a:ext cx="1689788" cy="1154143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544223" y="2321496"/>
            <a:ext cx="6257453" cy="1787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4: Lớp học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của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em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5FA080"/>
              </a:solidFill>
              <a:effectLst/>
              <a:uLnTx/>
              <a:uFillTx/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800" b="1" dirty="0">
                <a:solidFill>
                  <a:srgbClr val="5FA08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( </a:t>
            </a:r>
            <a:r>
              <a:rPr lang="en-US" altLang="zh-CN" sz="4800" b="1" dirty="0" err="1">
                <a:solidFill>
                  <a:srgbClr val="5FA08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Tiết</a:t>
            </a:r>
            <a:r>
              <a:rPr lang="en-US" altLang="zh-CN" sz="4800" b="1" dirty="0">
                <a:solidFill>
                  <a:srgbClr val="5FA08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2)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5FA080"/>
              </a:solidFill>
              <a:effectLst/>
              <a:uLnTx/>
              <a:uFillTx/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C9B28-E17A-4AA3-07AF-CDA9CBCE9ED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9005EB-8EA6-BF5B-01C5-20FC06565FC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D32D46-78F2-DD37-9262-E2B1AAFDA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975" y="0"/>
            <a:ext cx="94372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529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4F960-3B24-143A-5815-FC5733618F4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25A500-3F54-0004-F348-3C9F86357B8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920DD9-58C3-CBA9-A31C-D20FF7E87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577970"/>
            <a:ext cx="9815423" cy="566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93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0BEF1F-2E52-8CC1-B531-5E194A732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404" y="534838"/>
            <a:ext cx="8039819" cy="506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68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9675BB-4749-EB5D-64D4-633F8B1C5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897" y="664234"/>
            <a:ext cx="8583283" cy="535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29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3D736D-5674-235C-7A00-C0A61533E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162" y="603849"/>
            <a:ext cx="8436634" cy="547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27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AED5CC-DEB3-0E5E-BC47-E2D873857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219" y="724619"/>
            <a:ext cx="8013939" cy="536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011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A71AD8E-AE13-7E76-5385-4CFE61A7A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196" y="155275"/>
            <a:ext cx="8005313" cy="646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3046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49</Words>
  <Application>Microsoft Office PowerPoint</Application>
  <PresentationFormat>Widescreen</PresentationFormat>
  <Paragraphs>9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等线</vt:lpstr>
      <vt:lpstr>Arial</vt:lpstr>
      <vt:lpstr>Calibri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Ở lớp em tham gia những hoạt động học tập nào? Em thích hoạt động nào nhất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DOAN HAI</cp:lastModifiedBy>
  <cp:revision>11</cp:revision>
  <dcterms:created xsi:type="dcterms:W3CDTF">2020-09-02T12:11:00Z</dcterms:created>
  <dcterms:modified xsi:type="dcterms:W3CDTF">2025-11-06T07:42:56Z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