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8" r:id="rId2"/>
    <p:sldId id="257" r:id="rId3"/>
    <p:sldId id="273" r:id="rId4"/>
    <p:sldId id="277" r:id="rId5"/>
    <p:sldId id="274" r:id="rId6"/>
    <p:sldId id="275" r:id="rId7"/>
    <p:sldId id="276" r:id="rId8"/>
    <p:sldId id="278" r:id="rId9"/>
    <p:sldId id="280" r:id="rId10"/>
    <p:sldId id="281" r:id="rId11"/>
    <p:sldId id="282" r:id="rId12"/>
    <p:sldId id="2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3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3.xml"/><Relationship Id="rId7" Type="http://schemas.openxmlformats.org/officeDocument/2006/relationships/image" Target="../media/image3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1"/>
            </p:custDataLst>
          </p:nvPr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r="62599" b="5842"/>
          <a:stretch>
            <a:fillRect/>
          </a:stretch>
        </p:blipFill>
        <p:spPr>
          <a:xfrm>
            <a:off x="0" y="5116155"/>
            <a:ext cx="4559966" cy="1741845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l="62896" r="1250" b="5842"/>
          <a:stretch>
            <a:fillRect/>
          </a:stretch>
        </p:blipFill>
        <p:spPr>
          <a:xfrm>
            <a:off x="7820526" y="5268555"/>
            <a:ext cx="4371473" cy="1741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232" y="383170"/>
            <a:ext cx="11945852" cy="14365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03045" y="382905"/>
            <a:ext cx="938847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Chào mừng thầy cô và các</a:t>
            </a: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em đến với tiết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97885" y="2578100"/>
            <a:ext cx="4925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Tự nhiên xã hội lớp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FA6DAA-6503-5872-2C4F-329BEB0F1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534" y="505783"/>
            <a:ext cx="5590376" cy="5532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CBF82B-F280-A1A0-197B-C8C9669F2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910" y="505783"/>
            <a:ext cx="5801784" cy="553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96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1894FE-6627-7451-0FB8-AFA643246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591" y="379562"/>
            <a:ext cx="5621088" cy="5934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90E50E-E80B-BB00-919E-CD6191D58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679" y="379560"/>
            <a:ext cx="5495027" cy="593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34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63C42-CCA3-B3C9-ACB7-0543DBBF6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437" y="2086251"/>
            <a:ext cx="10732363" cy="409071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9C0A85A-AE0A-463C-C0CA-828B8451A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28" y="210845"/>
            <a:ext cx="11274641" cy="643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>
            <a:extLst>
              <a:ext uri="{FF2B5EF4-FFF2-40B4-BE49-F238E27FC236}">
                <a16:creationId xmlns:a16="http://schemas.microsoft.com/office/drawing/2014/main" id="{430261EE-E297-7EF0-DB6D-1D27BB305A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6039" y="1482571"/>
            <a:ext cx="9126244" cy="53722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Giờ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học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đến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đây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là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kết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thúc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Kính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chúc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các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thầy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,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cô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giáo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mạnh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khỏe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hạnh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phúc</a:t>
            </a:r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16186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2321496"/>
            <a:ext cx="6257453" cy="178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4: Lớp học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của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em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>
                <a:solidFill>
                  <a:srgbClr val="5FA08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( </a:t>
            </a:r>
            <a:r>
              <a:rPr lang="en-US" altLang="zh-CN" sz="4800" b="1" dirty="0" err="1">
                <a:solidFill>
                  <a:srgbClr val="5FA08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Tiết</a:t>
            </a:r>
            <a:r>
              <a:rPr lang="en-US" altLang="zh-CN" sz="4800" b="1" dirty="0">
                <a:solidFill>
                  <a:srgbClr val="5FA08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1)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BC4F4-B192-DB9E-7A4E-964D7BE6F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0D72A-A1A7-14EC-5EF6-5A6CFEE7A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05783"/>
            <a:ext cx="10393392" cy="492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48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BED19-1913-2D01-2F3B-35EB592A7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C3EC889-7758-8AA0-B0A7-9EF68B1A5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4"/>
            <a:ext cx="10515600" cy="5854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0C8F3C-FFBD-7672-C05C-53EDFE2EF8EA}"/>
              </a:ext>
            </a:extLst>
          </p:cNvPr>
          <p:cNvSpPr txBox="1"/>
          <p:nvPr/>
        </p:nvSpPr>
        <p:spPr>
          <a:xfrm>
            <a:off x="923026" y="6375722"/>
            <a:ext cx="7468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https://youtu.be/7pc3m8aC5KY</a:t>
            </a:r>
          </a:p>
        </p:txBody>
      </p:sp>
    </p:spTree>
    <p:extLst>
      <p:ext uri="{BB962C8B-B14F-4D97-AF65-F5344CB8AC3E}">
        <p14:creationId xmlns:p14="http://schemas.microsoft.com/office/powerpoint/2010/main" val="3435880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4977C-2082-986E-6E4C-BCAF341DB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42997-52E0-E1CB-29AF-03EA10926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8C296-0F72-4159-5503-B7663197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77" y="284629"/>
            <a:ext cx="10577423" cy="58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24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E9D9E-C9A3-DB2C-24BB-A98D5BE1B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B18BF-E779-586B-32E8-DA897E690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AE9D39-37AA-E2EC-58DD-23266895B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49" y="365125"/>
            <a:ext cx="10929668" cy="593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5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8E201-E27B-D003-276B-25BA37BEE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7633F-707B-0D9E-AC9B-6FBADCBD7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D122B6-17F8-1B13-A13A-298DF2CE3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81" y="224288"/>
            <a:ext cx="9747849" cy="6374920"/>
          </a:xfrm>
        </p:spPr>
      </p:pic>
    </p:spTree>
    <p:extLst>
      <p:ext uri="{BB962C8B-B14F-4D97-AF65-F5344CB8AC3E}">
        <p14:creationId xmlns:p14="http://schemas.microsoft.com/office/powerpoint/2010/main" val="2097724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DF8513-84B5-6A47-8761-156E8B01D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292" y="428145"/>
            <a:ext cx="5483066" cy="6001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652FFA-B7A1-47F3-4390-7715F7495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358" y="428145"/>
            <a:ext cx="5684350" cy="60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502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57</Words>
  <Application>Microsoft Office PowerPoint</Application>
  <PresentationFormat>Widescreen</PresentationFormat>
  <Paragraphs>10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等线</vt:lpstr>
      <vt:lpstr>Arial</vt:lpstr>
      <vt:lpstr>Calibri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DOAN HAI</cp:lastModifiedBy>
  <cp:revision>9</cp:revision>
  <dcterms:created xsi:type="dcterms:W3CDTF">2020-09-02T12:11:00Z</dcterms:created>
  <dcterms:modified xsi:type="dcterms:W3CDTF">2025-11-06T03:20:17Z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