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31" r:id="rId2"/>
    <p:sldId id="345" r:id="rId3"/>
    <p:sldId id="319" r:id="rId4"/>
    <p:sldId id="334" r:id="rId5"/>
    <p:sldId id="335" r:id="rId6"/>
    <p:sldId id="336" r:id="rId7"/>
    <p:sldId id="344" r:id="rId8"/>
    <p:sldId id="337" r:id="rId9"/>
    <p:sldId id="338" r:id="rId10"/>
    <p:sldId id="339" r:id="rId11"/>
    <p:sldId id="340" r:id="rId12"/>
    <p:sldId id="341" r:id="rId13"/>
    <p:sldId id="342" r:id="rId14"/>
    <p:sldId id="346" r:id="rId15"/>
    <p:sldId id="343" r:id="rId16"/>
    <p:sldId id="347" r:id="rId17"/>
    <p:sldId id="348" r:id="rId18"/>
    <p:sldId id="332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ED4"/>
    <a:srgbClr val="FF0000"/>
    <a:srgbClr val="482BF5"/>
    <a:srgbClr val="F40C22"/>
    <a:srgbClr val="000000"/>
    <a:srgbClr val="FBE1E2"/>
    <a:srgbClr val="3366FF"/>
    <a:srgbClr val="F9D3D4"/>
    <a:srgbClr val="C4F2FE"/>
    <a:srgbClr val="37B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6EB4B9-AB52-625B-DAB7-591CDD784B2D}" v="6" dt="2020-08-24T15:26:35.6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1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42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94a65251d28a3d562095cb67b421616989aeabded3c7b1784f32d029ad45c0b::" providerId="AD" clId="Web-{FE6EB4B9-AB52-625B-DAB7-591CDD784B2D}"/>
    <pc:docChg chg="modSld">
      <pc:chgData name="Người dùng Khách" userId="S::urn:spo:anon#a94a65251d28a3d562095cb67b421616989aeabded3c7b1784f32d029ad45c0b::" providerId="AD" clId="Web-{FE6EB4B9-AB52-625B-DAB7-591CDD784B2D}" dt="2020-08-24T15:26:35.630" v="5" actId="1076"/>
      <pc:docMkLst>
        <pc:docMk/>
      </pc:docMkLst>
      <pc:sldChg chg="modSp">
        <pc:chgData name="Người dùng Khách" userId="S::urn:spo:anon#a94a65251d28a3d562095cb67b421616989aeabded3c7b1784f32d029ad45c0b::" providerId="AD" clId="Web-{FE6EB4B9-AB52-625B-DAB7-591CDD784B2D}" dt="2020-08-24T15:26:35.630" v="5" actId="1076"/>
        <pc:sldMkLst>
          <pc:docMk/>
          <pc:sldMk cId="2391663881" sldId="314"/>
        </pc:sldMkLst>
        <pc:spChg chg="mod">
          <ac:chgData name="Người dùng Khách" userId="S::urn:spo:anon#a94a65251d28a3d562095cb67b421616989aeabded3c7b1784f32d029ad45c0b::" providerId="AD" clId="Web-{FE6EB4B9-AB52-625B-DAB7-591CDD784B2D}" dt="2020-08-24T15:26:30.020" v="3" actId="1076"/>
          <ac:spMkLst>
            <pc:docMk/>
            <pc:sldMk cId="2391663881" sldId="314"/>
            <ac:spMk id="3" creationId="{00000000-0000-0000-0000-000000000000}"/>
          </ac:spMkLst>
        </pc:spChg>
        <pc:spChg chg="mod">
          <ac:chgData name="Người dùng Khách" userId="S::urn:spo:anon#a94a65251d28a3d562095cb67b421616989aeabded3c7b1784f32d029ad45c0b::" providerId="AD" clId="Web-{FE6EB4B9-AB52-625B-DAB7-591CDD784B2D}" dt="2020-08-24T15:26:32.880" v="4" actId="1076"/>
          <ac:spMkLst>
            <pc:docMk/>
            <pc:sldMk cId="2391663881" sldId="314"/>
            <ac:spMk id="10" creationId="{00000000-0000-0000-0000-000000000000}"/>
          </ac:spMkLst>
        </pc:spChg>
        <pc:spChg chg="mod">
          <ac:chgData name="Người dùng Khách" userId="S::urn:spo:anon#a94a65251d28a3d562095cb67b421616989aeabded3c7b1784f32d029ad45c0b::" providerId="AD" clId="Web-{FE6EB4B9-AB52-625B-DAB7-591CDD784B2D}" dt="2020-08-24T15:26:35.630" v="5" actId="1076"/>
          <ac:spMkLst>
            <pc:docMk/>
            <pc:sldMk cId="2391663881" sldId="314"/>
            <ac:spMk id="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6BEDE-76C3-4B61-8574-B88A1F713380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BE8AA-52C3-4508-A74C-9B5F522296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8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9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7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30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8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64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32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6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69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17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D91D60-FA36-4756-8F46-B434AB328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14392"/>
          <a:stretch/>
        </p:blipFill>
        <p:spPr>
          <a:xfrm>
            <a:off x="670222" y="216704"/>
            <a:ext cx="7803556" cy="4926796"/>
          </a:xfrm>
          <a:prstGeom prst="rect">
            <a:avLst/>
          </a:prstGeom>
        </p:spPr>
      </p:pic>
      <p:pic>
        <p:nvPicPr>
          <p:cNvPr id="6" name="PA_图片 24">
            <a:extLst>
              <a:ext uri="{FF2B5EF4-FFF2-40B4-BE49-F238E27FC236}">
                <a16:creationId xmlns:a16="http://schemas.microsoft.com/office/drawing/2014/main" id="{D4630947-8F7B-494B-A1B8-E02B619D815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2120131" flipH="1">
            <a:off x="73577" y="3869738"/>
            <a:ext cx="831290" cy="1392043"/>
          </a:xfrm>
          <a:prstGeom prst="rect">
            <a:avLst/>
          </a:prstGeom>
        </p:spPr>
      </p:pic>
      <p:pic>
        <p:nvPicPr>
          <p:cNvPr id="7" name="PA_图片 25">
            <a:extLst>
              <a:ext uri="{FF2B5EF4-FFF2-40B4-BE49-F238E27FC236}">
                <a16:creationId xmlns:a16="http://schemas.microsoft.com/office/drawing/2014/main" id="{60D49087-5A0A-4C3E-8B27-99F7CAEFB9E2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543" y="3517"/>
            <a:ext cx="929282" cy="897959"/>
          </a:xfrm>
          <a:prstGeom prst="rect">
            <a:avLst/>
          </a:prstGeom>
        </p:spPr>
      </p:pic>
      <p:pic>
        <p:nvPicPr>
          <p:cNvPr id="8" name="PA_图片 26">
            <a:extLst>
              <a:ext uri="{FF2B5EF4-FFF2-40B4-BE49-F238E27FC236}">
                <a16:creationId xmlns:a16="http://schemas.microsoft.com/office/drawing/2014/main" id="{0EA0ADA8-829D-40AF-9286-AE78BD0D6DA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63180" y="0"/>
            <a:ext cx="894850" cy="864686"/>
          </a:xfrm>
          <a:prstGeom prst="rect">
            <a:avLst/>
          </a:prstGeom>
        </p:spPr>
      </p:pic>
      <p:pic>
        <p:nvPicPr>
          <p:cNvPr id="9" name="PA_图片 27">
            <a:extLst>
              <a:ext uri="{FF2B5EF4-FFF2-40B4-BE49-F238E27FC236}">
                <a16:creationId xmlns:a16="http://schemas.microsoft.com/office/drawing/2014/main" id="{88C7666C-6E02-4D59-962F-D80A8CB1284E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rot="19479869">
            <a:off x="8239132" y="3862787"/>
            <a:ext cx="831290" cy="139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6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6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4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8A32B-6C14-4A1A-AD4B-7E4A7F404B22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49411-AE92-4663-ADC7-57909B54A0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10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377"/>
            <a:ext cx="2492816" cy="1557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91" y="-200465"/>
            <a:ext cx="2600925" cy="1529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420061" y="29255"/>
            <a:ext cx="1776846" cy="1861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55" y="2814852"/>
            <a:ext cx="862446" cy="855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39" y="1657974"/>
            <a:ext cx="1053461" cy="6864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831" y="4229100"/>
            <a:ext cx="1178169" cy="914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1" y="3979718"/>
            <a:ext cx="1297745" cy="11845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95" y="3762125"/>
            <a:ext cx="1335535" cy="15114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22" y="3752198"/>
            <a:ext cx="1413486" cy="14742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65" y="960121"/>
            <a:ext cx="621368" cy="6655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20" y="3729652"/>
            <a:ext cx="1688123" cy="1519311"/>
          </a:xfrm>
          <a:prstGeom prst="rect">
            <a:avLst/>
          </a:prstGeom>
        </p:spPr>
      </p:pic>
      <p:sp>
        <p:nvSpPr>
          <p:cNvPr id="27" name="WordArt 31"/>
          <p:cNvSpPr>
            <a:spLocks noChangeArrowheads="1" noChangeShapeType="1" noTextEdit="1"/>
          </p:cNvSpPr>
          <p:nvPr/>
        </p:nvSpPr>
        <p:spPr bwMode="auto">
          <a:xfrm>
            <a:off x="899442" y="898071"/>
            <a:ext cx="6844823" cy="1184564"/>
          </a:xfrm>
          <a:prstGeom prst="rect">
            <a:avLst/>
          </a:prstGeom>
        </p:spPr>
        <p:txBody>
          <a:bodyPr wrap="none" fromWordArt="1">
            <a:prstTxWarp prst="textInflate">
              <a:avLst/>
            </a:prstTxWarp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Chào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mừng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đến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3600" b="1" dirty="0"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1637"/>
            <a:ext cx="872836" cy="9120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34" y="4229100"/>
            <a:ext cx="1761978" cy="928305"/>
          </a:xfrm>
          <a:prstGeom prst="rect">
            <a:avLst/>
          </a:prstGeom>
        </p:spPr>
      </p:pic>
      <p:sp>
        <p:nvSpPr>
          <p:cNvPr id="37" name="WordArt 31"/>
          <p:cNvSpPr>
            <a:spLocks noChangeArrowheads="1" noChangeShapeType="1" noTextEdit="1"/>
          </p:cNvSpPr>
          <p:nvPr/>
        </p:nvSpPr>
        <p:spPr bwMode="auto">
          <a:xfrm>
            <a:off x="1582055" y="2437363"/>
            <a:ext cx="5670799" cy="41100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106200"/>
              </a:avLst>
            </a:prstTxWarp>
          </a:bodyPr>
          <a:lstStyle/>
          <a:p>
            <a:pPr algn="ctr"/>
            <a:r>
              <a:rPr lang="en-US" sz="3600" b="1" kern="10" dirty="0" err="1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Môn</a:t>
            </a:r>
            <a:r>
              <a:rPr lang="en-US" sz="3600" b="1" kern="10" dirty="0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Tự</a:t>
            </a:r>
            <a:r>
              <a:rPr lang="en-US" sz="3600" b="1" kern="10" dirty="0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nhiên</a:t>
            </a:r>
            <a:r>
              <a:rPr lang="en-US" sz="3600" b="1" kern="10" dirty="0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và</a:t>
            </a:r>
            <a:r>
              <a:rPr lang="en-US" sz="3600" b="1" kern="10" dirty="0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xã</a:t>
            </a:r>
            <a:r>
              <a:rPr lang="en-US" sz="3600" b="1" kern="10" dirty="0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hội</a:t>
            </a:r>
            <a:r>
              <a:rPr lang="en-US" sz="3600" b="1" kern="10" dirty="0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 – </a:t>
            </a:r>
            <a:r>
              <a:rPr lang="en-US" sz="3600" b="1" kern="10" dirty="0" err="1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Lớp</a:t>
            </a:r>
            <a:r>
              <a:rPr lang="en-US" sz="3600" b="1" kern="10" dirty="0">
                <a:ln w="0"/>
                <a:solidFill>
                  <a:srgbClr val="260ED4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</a:rPr>
              <a:t> 1 </a:t>
            </a:r>
          </a:p>
        </p:txBody>
      </p:sp>
    </p:spTree>
    <p:extLst>
      <p:ext uri="{BB962C8B-B14F-4D97-AF65-F5344CB8AC3E}">
        <p14:creationId xmlns:p14="http://schemas.microsoft.com/office/powerpoint/2010/main" val="36611444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8E665-38D1-6D71-B015-7002F1917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90" y="584391"/>
            <a:ext cx="8133348" cy="344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4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813D2-761A-71A1-6934-E85FC1C08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32" y="618852"/>
            <a:ext cx="5801535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8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8413A-8A40-6C85-84E2-E60D0193F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665" y="766510"/>
            <a:ext cx="6091415" cy="36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64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D95B2-F531-B780-451C-B601E1B9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95" y="742520"/>
            <a:ext cx="7913342" cy="34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87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860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1355-FC4A-9DD4-5C7D-C89F6702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038" y="653143"/>
            <a:ext cx="6579554" cy="38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6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0A7AB-1F0D-613B-932B-3064022DC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33" y="460638"/>
            <a:ext cx="6579555" cy="404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24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5281E-D6DC-65EC-11CF-E645CC56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23" y="330010"/>
            <a:ext cx="7658959" cy="43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40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ỔNG HỢP\ẢNH BÌA\HÌNH ẢNH TRANG TRÍ\ẢNH BÌA G.A\55449150-nature-summer-daisy-flowers-with-butterf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122" y="0"/>
            <a:ext cx="9144000" cy="5143500"/>
          </a:xfrm>
          <a:prstGeom prst="rect">
            <a:avLst/>
          </a:prstGeom>
          <a:noFill/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559191" y="133350"/>
            <a:ext cx="8203809" cy="1544222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DeflateBottom">
              <a:avLst>
                <a:gd name="adj" fmla="val 63729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n-US" sz="3600" b="1" kern="10" spc="50" dirty="0">
              <a:ln w="11430"/>
              <a:solidFill>
                <a:srgbClr val="CC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559191" y="133350"/>
            <a:ext cx="7849164" cy="1485183"/>
          </a:xfrm>
          <a:prstGeom prst="rect">
            <a:avLst/>
          </a:prstGeom>
        </p:spPr>
        <p:txBody>
          <a:bodyPr spcFirstLastPara="1" wrap="none" lIns="91438" tIns="45719" rIns="91438" bIns="45719" numCol="1" fromWordArt="1">
            <a:prstTxWarp prst="textArchDown">
              <a:avLst>
                <a:gd name="adj" fmla="val 21582061"/>
              </a:avLst>
            </a:prstTxWarp>
          </a:bodyPr>
          <a:lstStyle/>
          <a:p>
            <a:pPr algn="ctr"/>
            <a:r>
              <a:rPr lang="pt-BR" sz="3600" b="1" kern="10" dirty="0">
                <a:ln w="31550" cmpd="sng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Chúc các em học giỏi</a:t>
            </a:r>
            <a:endParaRPr lang="en-US" sz="3600" b="1" kern="10" dirty="0">
              <a:ln w="31550" cmpd="sng">
                <a:solidFill>
                  <a:srgbClr val="0000FF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63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CD946-1DBF-8736-7775-85B6EC8E0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7AEA7-29FD-71C1-189F-DEAACBC41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in_chao_quy_thay_co_va_cac_ban_minh_ten_la_5fe46d2c-c155-49bb-9cee-8d603d75883b">
            <a:hlinkClick r:id="" action="ppaction://media"/>
            <a:extLst>
              <a:ext uri="{FF2B5EF4-FFF2-40B4-BE49-F238E27FC236}">
                <a16:creationId xmlns:a16="http://schemas.microsoft.com/office/drawing/2014/main" id="{B6B61D6F-0BD7-D668-902A-AD3D33907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273844"/>
            <a:ext cx="7886700" cy="43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008993" y="63060"/>
            <a:ext cx="2490952" cy="685800"/>
          </a:xfrm>
          <a:prstGeom prst="roundRect">
            <a:avLst>
              <a:gd name="adj" fmla="val 50000"/>
            </a:avLst>
          </a:prstGeom>
          <a:solidFill>
            <a:srgbClr val="F8FB7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50800"/>
                <a:solidFill>
                  <a:srgbClr val="000000"/>
                </a:solidFill>
              </a:rPr>
              <a:t>KHỞI ĐỘNG</a:t>
            </a:r>
          </a:p>
        </p:txBody>
      </p:sp>
      <p:pic>
        <p:nvPicPr>
          <p:cNvPr id="2" name="Chim vành khuy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66775"/>
            <a:ext cx="6096000" cy="3409950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0DFCE-7EE9-1E61-D5A1-FA1AF959F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8" y="0"/>
            <a:ext cx="75145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45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EB919-CB79-E496-9014-8D51AC72B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37" y="433136"/>
            <a:ext cx="6380174" cy="409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6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7214D-1727-0887-3D9D-4A17D6C48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293" y="529389"/>
            <a:ext cx="5947038" cy="40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8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F2D0E-1012-3074-8522-843E3F401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20" y="893774"/>
            <a:ext cx="7865215" cy="30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67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A7180-BD9D-B916-9E17-C881506E8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680" y="652194"/>
            <a:ext cx="6020640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76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F4551F-19C3-34F4-063C-8C99C5ABA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48" y="614089"/>
            <a:ext cx="5934903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427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海星清新可爱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1398</TotalTime>
  <Words>25</Words>
  <Application>Microsoft Office PowerPoint</Application>
  <PresentationFormat>On-screen Show (16:9)</PresentationFormat>
  <Paragraphs>5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Times New Roman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夏日海星清新可爱PPT</dc:title>
  <dc:creator>lenovo</dc:creator>
  <cp:lastModifiedBy>DOAN HAI</cp:lastModifiedBy>
  <cp:revision>523</cp:revision>
  <dcterms:created xsi:type="dcterms:W3CDTF">2017-06-12T03:06:54Z</dcterms:created>
  <dcterms:modified xsi:type="dcterms:W3CDTF">2025-11-06T04:29:35Z</dcterms:modified>
</cp:coreProperties>
</file>