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301" r:id="rId3"/>
    <p:sldId id="300" r:id="rId4"/>
    <p:sldId id="295" r:id="rId5"/>
    <p:sldId id="297" r:id="rId6"/>
    <p:sldId id="298" r:id="rId7"/>
    <p:sldId id="299" r:id="rId8"/>
    <p:sldId id="290" r:id="rId9"/>
    <p:sldId id="256" r:id="rId10"/>
    <p:sldId id="257" r:id="rId11"/>
    <p:sldId id="268" r:id="rId12"/>
    <p:sldId id="270" r:id="rId13"/>
    <p:sldId id="272" r:id="rId14"/>
    <p:sldId id="289" r:id="rId15"/>
    <p:sldId id="291" r:id="rId16"/>
    <p:sldId id="29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64" autoAdjust="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13A41-2327-4B88-A3AC-63C3970B30C6}" type="datetimeFigureOut">
              <a:rPr lang="en-US" smtClean="0"/>
              <a:pPr/>
              <a:t>06/11/2025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32FA-5E1D-46D8-8A9D-A3F723BBC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>
              <a:latin typeface="Arial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88D0E70-FDAE-4BFC-990C-FA398BA2FC4F}" type="slidenum">
              <a:rPr lang="vi-VN" sz="1200">
                <a:latin typeface="+mn-lt"/>
              </a:rPr>
              <a:pPr algn="r">
                <a:defRPr/>
              </a:pPr>
              <a:t>1</a:t>
            </a:fld>
            <a:endParaRPr lang="vi-VN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13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06/11/2025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06/11/2025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06/11/2025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06/11/2025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06/11/2025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06/11/2025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06/11/2025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06/11/2025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06/11/2025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06/11/2025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527-7C73-4223-8FCC-5D43D17EE202}" type="datetimeFigureOut">
              <a:rPr lang="en-US" smtClean="0"/>
              <a:pPr/>
              <a:t>06/11/2025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1527-7C73-4223-8FCC-5D43D17EE202}" type="datetimeFigureOut">
              <a:rPr lang="en-US" smtClean="0"/>
              <a:pPr/>
              <a:t>06/11/2025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95201-6B66-45E4-B84D-D72FDEB0C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7"/>
          <p:cNvSpPr>
            <a:spLocks noChangeArrowheads="1"/>
          </p:cNvSpPr>
          <p:nvPr/>
        </p:nvSpPr>
        <p:spPr bwMode="auto">
          <a:xfrm>
            <a:off x="2809875" y="246063"/>
            <a:ext cx="5181600" cy="1441450"/>
          </a:xfrm>
          <a:prstGeom prst="cloudCallout">
            <a:avLst>
              <a:gd name="adj1" fmla="val -45375"/>
              <a:gd name="adj2" fmla="val 99449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dirty="0" err="1">
                <a:solidFill>
                  <a:srgbClr val="0000FF"/>
                </a:solidFill>
              </a:rPr>
              <a:t>Khởi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075" name="Picture 9" descr="Cau hoi"/>
          <p:cNvPicPr>
            <a:picLocks noChangeAspect="1" noChangeArrowheads="1" noCrop="1"/>
          </p:cNvPicPr>
          <p:nvPr/>
        </p:nvPicPr>
        <p:blipFill>
          <a:blip r:embed="rId3">
            <a:lum bright="-18000" contrast="84000"/>
          </a:blip>
          <a:srcRect/>
          <a:stretch>
            <a:fillRect/>
          </a:stretch>
        </p:blipFill>
        <p:spPr bwMode="auto">
          <a:xfrm>
            <a:off x="1657350" y="0"/>
            <a:ext cx="114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0" name="AutoShape 12"/>
          <p:cNvSpPr>
            <a:spLocks noChangeArrowheads="1"/>
          </p:cNvSpPr>
          <p:nvPr/>
        </p:nvSpPr>
        <p:spPr bwMode="auto">
          <a:xfrm>
            <a:off x="863600" y="2171700"/>
            <a:ext cx="8280400" cy="3417888"/>
          </a:xfrm>
          <a:prstGeom prst="cloudCallout">
            <a:avLst>
              <a:gd name="adj1" fmla="val -36523"/>
              <a:gd name="adj2" fmla="val 70519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5A20EC"/>
                </a:solidFill>
                <a:cs typeface="Arial" pitchFamily="34" charset="0"/>
              </a:rPr>
              <a:t>Hãy giới thiệu về nhà ở và quang cảnh xung quanh ngôi nhà của em</a:t>
            </a:r>
            <a:r>
              <a:rPr lang="en-US" sz="3200" b="1" dirty="0">
                <a:solidFill>
                  <a:schemeClr val="accent1"/>
                </a:solidFill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1600200"/>
            <a:ext cx="4876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Đây là phòng ngủ của bố mẹ tôi.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040" y="717233"/>
            <a:ext cx="7315200" cy="61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10572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7543800" y="457200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C7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C7286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1"/>
            <a:ext cx="64008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5626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610225"/>
            <a:ext cx="10096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2346960" y="30480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C7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C7286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76275"/>
            <a:ext cx="78486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609600" y="895350"/>
            <a:ext cx="8534400" cy="4981575"/>
          </a:xfrm>
          <a:prstGeom prst="cloudCallout">
            <a:avLst>
              <a:gd name="adj1" fmla="val -79037"/>
              <a:gd name="adj2" fmla="val 42958"/>
            </a:avLst>
          </a:prstGeom>
          <a:gradFill rotWithShape="1">
            <a:gsLst>
              <a:gs pos="0">
                <a:srgbClr val="66FF33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Nhà em có mấy phòng? Trong từng phòng có những đồ dùng gì?</a:t>
            </a: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81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5562600" cy="5745163"/>
          </a:xfrm>
        </p:spPr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trọc</a:t>
            </a:r>
            <a:r>
              <a:rPr lang="en-US" dirty="0"/>
              <a:t> </a:t>
            </a:r>
            <a:r>
              <a:rPr lang="en-US" dirty="0" err="1"/>
              <a:t>đầu</a:t>
            </a:r>
            <a:endParaRPr lang="en-US" dirty="0"/>
          </a:p>
          <a:p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mọc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ngoaì</a:t>
            </a:r>
            <a:endParaRPr lang="en-US" dirty="0"/>
          </a:p>
          <a:p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kia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rạng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người</a:t>
            </a:r>
            <a:endParaRPr lang="en-US" dirty="0"/>
          </a:p>
          <a:p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cháy</a:t>
            </a:r>
            <a:r>
              <a:rPr lang="en-US" dirty="0"/>
              <a:t>,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chi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1000"/>
            <a:ext cx="2819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5486400" cy="4545013"/>
          </a:xfrm>
        </p:spPr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bay</a:t>
            </a:r>
          </a:p>
          <a:p>
            <a:r>
              <a:rPr lang="en-US" dirty="0" err="1"/>
              <a:t>Chỉ</a:t>
            </a:r>
            <a:r>
              <a:rPr lang="en-US" dirty="0"/>
              <a:t> quay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chong</a:t>
            </a:r>
            <a:r>
              <a:rPr lang="en-US" dirty="0"/>
              <a:t> </a:t>
            </a:r>
            <a:r>
              <a:rPr lang="en-US" dirty="0" err="1"/>
              <a:t>chóng</a:t>
            </a:r>
            <a:endParaRPr lang="en-US" dirty="0"/>
          </a:p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xua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nóng</a:t>
            </a:r>
            <a:endParaRPr lang="en-US" dirty="0"/>
          </a:p>
          <a:p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quay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037" y="1581150"/>
            <a:ext cx="3846300" cy="40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GG_200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17475" y="873125"/>
            <a:ext cx="1136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082925" y="1641475"/>
            <a:ext cx="1073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89875" y="873125"/>
            <a:ext cx="1136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8" descr="Firewr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232275" y="3463925"/>
            <a:ext cx="1136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729747d8za2kbus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876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152400" y="4800600"/>
            <a:ext cx="8991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Kính chúc các thầy cô mạnh khỏe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5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739DA-5610-5476-336E-5FB113DE0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2" y="76200"/>
            <a:ext cx="8630227" cy="632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3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834169-4B6D-A0FA-58BC-F043FC48B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84" y="228600"/>
            <a:ext cx="8234916" cy="60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0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5AC317-60CD-3E78-5DA7-210DCBF5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09" y="304800"/>
            <a:ext cx="8725491" cy="603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7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4CFFE-A011-DF6A-DE00-23B7C09B0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1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79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9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"/>
            <a:ext cx="432593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62325"/>
            <a:ext cx="47244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86136"/>
            <a:ext cx="457200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8083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704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90600" y="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Hãy kể tên một số đồ dùng trong nhà ở mỗi hình dưới đây. Chúng được dùng làm gì?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45833"/>
            <a:ext cx="6705600" cy="59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7086600" y="838200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C7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C7286"/>
                </a:solidFill>
              </a:rPr>
              <a:t>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132</Words>
  <Application>Microsoft Office PowerPoint</Application>
  <PresentationFormat>On-screen Show (4:3)</PresentationFormat>
  <Paragraphs>20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Đoán tên đồ vật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DOAN HAI</cp:lastModifiedBy>
  <cp:revision>27</cp:revision>
  <dcterms:created xsi:type="dcterms:W3CDTF">2020-08-07T14:09:23Z</dcterms:created>
  <dcterms:modified xsi:type="dcterms:W3CDTF">2025-11-06T01:49:49Z</dcterms:modified>
</cp:coreProperties>
</file>