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65" r:id="rId4"/>
    <p:sldId id="277" r:id="rId5"/>
    <p:sldId id="269" r:id="rId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17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9" autoAdjust="0"/>
  </p:normalViewPr>
  <p:slideViewPr>
    <p:cSldViewPr>
      <p:cViewPr varScale="1">
        <p:scale>
          <a:sx n="37" d="100"/>
          <a:sy n="37" d="100"/>
        </p:scale>
        <p:origin x="1434" y="72"/>
      </p:cViewPr>
      <p:guideLst>
        <p:guide orient="horz" pos="2688"/>
        <p:guide pos="17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5619826-736C-3133-70EE-D8634C49EFAA}"/>
              </a:ext>
            </a:extLst>
          </p:cNvPr>
          <p:cNvSpPr txBox="1">
            <a:spLocks/>
          </p:cNvSpPr>
          <p:nvPr/>
        </p:nvSpPr>
        <p:spPr>
          <a:xfrm>
            <a:off x="10543502" y="1470637"/>
            <a:ext cx="3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685 :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C8CDED-E8C5-495F-9D3A-F808BBA8D601}"/>
              </a:ext>
            </a:extLst>
          </p:cNvPr>
          <p:cNvSpPr txBox="1">
            <a:spLocks/>
          </p:cNvSpPr>
          <p:nvPr/>
        </p:nvSpPr>
        <p:spPr>
          <a:xfrm>
            <a:off x="8443118" y="3778276"/>
            <a:ext cx="7699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chia 5 được 1, viết 1.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nhân 5 bằng 5, 6 trừ 5 bằng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8, được 18, 18 chia 5 được 3, viết 3. 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nhân 5 bằng 15, 18 trừ 15 bằng 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5, được 35, 35 chia 5 được 7, viết 7.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nhân 7 bằng 35, 35 trừ 35 bằng 0.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411D0E2-E6AA-47CB-C993-F65B42B3AC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6919" y="4882764"/>
            <a:ext cx="2513806" cy="3563404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9D1688-CEB4-260B-E9EC-8DED1E35F0C0}"/>
              </a:ext>
            </a:extLst>
          </p:cNvPr>
          <p:cNvSpPr txBox="1">
            <a:spLocks/>
          </p:cNvSpPr>
          <p:nvPr/>
        </p:nvSpPr>
        <p:spPr>
          <a:xfrm>
            <a:off x="5471916" y="4434644"/>
            <a:ext cx="4212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5A8DE-F33D-1F84-9A29-59CFFD24C75A}"/>
              </a:ext>
            </a:extLst>
          </p:cNvPr>
          <p:cNvGrpSpPr/>
          <p:nvPr/>
        </p:nvGrpSpPr>
        <p:grpSpPr>
          <a:xfrm>
            <a:off x="5455126" y="3998664"/>
            <a:ext cx="2077012" cy="933058"/>
            <a:chOff x="4784725" y="5130322"/>
            <a:chExt cx="2077012" cy="93305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13D369-3D6C-385F-3A67-7D713FF61F97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A66171E-857B-3A59-6FB6-65AC9784B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774934-A882-718A-5C2F-F0C45A813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F3B827-76E1-4452-C454-1D5567997132}"/>
                </a:ext>
              </a:extLst>
            </p:cNvPr>
            <p:cNvSpPr txBox="1">
              <a:spLocks/>
            </p:cNvSpPr>
            <p:nvPr/>
          </p:nvSpPr>
          <p:spPr>
            <a:xfrm>
              <a:off x="4784725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F2CC49-286A-3C19-8740-D4065DEF4A4B}"/>
                </a:ext>
              </a:extLst>
            </p:cNvPr>
            <p:cNvSpPr txBox="1">
              <a:spLocks/>
            </p:cNvSpPr>
            <p:nvPr/>
          </p:nvSpPr>
          <p:spPr>
            <a:xfrm>
              <a:off x="5794937" y="5130322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4232ED3-D8B4-E7A9-2613-0DC23E9C5A13}"/>
              </a:ext>
            </a:extLst>
          </p:cNvPr>
          <p:cNvSpPr txBox="1">
            <a:spLocks/>
          </p:cNvSpPr>
          <p:nvPr/>
        </p:nvSpPr>
        <p:spPr>
          <a:xfrm>
            <a:off x="6380260" y="4443207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92E9A5-8E0E-85CC-28EE-04EE94456B3F}"/>
              </a:ext>
            </a:extLst>
          </p:cNvPr>
          <p:cNvCxnSpPr>
            <a:cxnSpLocks/>
          </p:cNvCxnSpPr>
          <p:nvPr/>
        </p:nvCxnSpPr>
        <p:spPr>
          <a:xfrm>
            <a:off x="5556402" y="4877238"/>
            <a:ext cx="356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C89AD4C-8A00-758F-2729-243092D17A48}"/>
              </a:ext>
            </a:extLst>
          </p:cNvPr>
          <p:cNvSpPr txBox="1">
            <a:spLocks/>
          </p:cNvSpPr>
          <p:nvPr/>
        </p:nvSpPr>
        <p:spPr>
          <a:xfrm>
            <a:off x="5455126" y="4893741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295AF6-B28B-78A5-2C3B-425D0DC54D15}"/>
              </a:ext>
            </a:extLst>
          </p:cNvPr>
          <p:cNvSpPr txBox="1">
            <a:spLocks/>
          </p:cNvSpPr>
          <p:nvPr/>
        </p:nvSpPr>
        <p:spPr>
          <a:xfrm>
            <a:off x="5666522" y="4894598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341BD2-CC5B-E2F5-A620-EE53704583EE}"/>
              </a:ext>
            </a:extLst>
          </p:cNvPr>
          <p:cNvSpPr txBox="1">
            <a:spLocks/>
          </p:cNvSpPr>
          <p:nvPr/>
        </p:nvSpPr>
        <p:spPr>
          <a:xfrm>
            <a:off x="6592374" y="4443207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0DC251-FEDA-0FB4-19E1-FD3F5FD6D380}"/>
              </a:ext>
            </a:extLst>
          </p:cNvPr>
          <p:cNvSpPr txBox="1">
            <a:spLocks/>
          </p:cNvSpPr>
          <p:nvPr/>
        </p:nvSpPr>
        <p:spPr>
          <a:xfrm>
            <a:off x="5458213" y="5274741"/>
            <a:ext cx="7000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D9B39EE-410A-7185-74CE-72A35C9164E7}"/>
              </a:ext>
            </a:extLst>
          </p:cNvPr>
          <p:cNvCxnSpPr>
            <a:cxnSpLocks/>
          </p:cNvCxnSpPr>
          <p:nvPr/>
        </p:nvCxnSpPr>
        <p:spPr>
          <a:xfrm>
            <a:off x="5684520" y="5706917"/>
            <a:ext cx="3923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86AC2E-F4F4-2464-87BA-7F5324A654CC}"/>
              </a:ext>
            </a:extLst>
          </p:cNvPr>
          <p:cNvSpPr txBox="1">
            <a:spLocks/>
          </p:cNvSpPr>
          <p:nvPr/>
        </p:nvSpPr>
        <p:spPr>
          <a:xfrm>
            <a:off x="5682032" y="5679267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B50DC5-3273-10FF-9CDC-597E74316298}"/>
              </a:ext>
            </a:extLst>
          </p:cNvPr>
          <p:cNvSpPr txBox="1">
            <a:spLocks/>
          </p:cNvSpPr>
          <p:nvPr/>
        </p:nvSpPr>
        <p:spPr>
          <a:xfrm>
            <a:off x="5895760" y="5679267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019B0D-719A-95F8-DD6A-119A217E665C}"/>
              </a:ext>
            </a:extLst>
          </p:cNvPr>
          <p:cNvSpPr txBox="1">
            <a:spLocks/>
          </p:cNvSpPr>
          <p:nvPr/>
        </p:nvSpPr>
        <p:spPr>
          <a:xfrm>
            <a:off x="6774598" y="4443207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204177-B168-8DF1-8C9B-1F08516C2ED7}"/>
              </a:ext>
            </a:extLst>
          </p:cNvPr>
          <p:cNvSpPr txBox="1">
            <a:spLocks/>
          </p:cNvSpPr>
          <p:nvPr/>
        </p:nvSpPr>
        <p:spPr>
          <a:xfrm>
            <a:off x="5910997" y="6052357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2C2321-598E-BF7E-04AB-A8C82526CA76}"/>
              </a:ext>
            </a:extLst>
          </p:cNvPr>
          <p:cNvCxnSpPr>
            <a:cxnSpLocks/>
          </p:cNvCxnSpPr>
          <p:nvPr/>
        </p:nvCxnSpPr>
        <p:spPr>
          <a:xfrm>
            <a:off x="5913120" y="6490477"/>
            <a:ext cx="324289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A422CF6-8B16-E69A-F801-B736957F5628}"/>
              </a:ext>
            </a:extLst>
          </p:cNvPr>
          <p:cNvSpPr txBox="1">
            <a:spLocks/>
          </p:cNvSpPr>
          <p:nvPr/>
        </p:nvSpPr>
        <p:spPr>
          <a:xfrm>
            <a:off x="5894566" y="6424689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10D03F-C810-9D58-0E10-2CBB63FA25EB}"/>
              </a:ext>
            </a:extLst>
          </p:cNvPr>
          <p:cNvSpPr/>
          <p:nvPr/>
        </p:nvSpPr>
        <p:spPr>
          <a:xfrm>
            <a:off x="4217041" y="7417592"/>
            <a:ext cx="3810000" cy="538609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686 : 5 = 117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BF720-4803-A1FD-D4C0-4F31FEF30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519" y="228600"/>
            <a:ext cx="7831847" cy="34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 animBg="1"/>
      <p:bldP spid="47" grpId="0"/>
      <p:bldP spid="48" grpId="0"/>
      <p:bldP spid="51" grpId="0"/>
      <p:bldP spid="52" grpId="0"/>
      <p:bldP spid="53" grpId="0"/>
      <p:bldP spid="55" grpId="0"/>
      <p:bldP spid="57" grpId="0"/>
      <p:bldP spid="58" grpId="0"/>
      <p:bldP spid="59" grpId="0"/>
      <p:bldP spid="60" grpId="0"/>
      <p:bldP spid="62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90616" y="1053309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98E881-0658-B809-2A75-4EA4DE530FCC}"/>
              </a:ext>
            </a:extLst>
          </p:cNvPr>
          <p:cNvGrpSpPr/>
          <p:nvPr/>
        </p:nvGrpSpPr>
        <p:grpSpPr>
          <a:xfrm>
            <a:off x="1661319" y="1828800"/>
            <a:ext cx="3014869" cy="1963967"/>
            <a:chOff x="-18394" y="2493278"/>
            <a:chExt cx="3014869" cy="196396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10D6A8A-C9BB-60A8-B3BE-B65266E3BE41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348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63E924-8BA6-1539-FFE0-8A9F073E8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DB854-242C-59E9-AE44-599027BCC89A}"/>
              </a:ext>
            </a:extLst>
          </p:cNvPr>
          <p:cNvGrpSpPr/>
          <p:nvPr/>
        </p:nvGrpSpPr>
        <p:grpSpPr>
          <a:xfrm>
            <a:off x="6441600" y="1828800"/>
            <a:ext cx="3034304" cy="1963967"/>
            <a:chOff x="3426890" y="2533034"/>
            <a:chExt cx="3034304" cy="196396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7849B8F-5889-3AFC-3977-5A54A9F9C4F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728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0595E1-1AC0-CA04-85A8-38C46AFC0EB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EE5E766-D913-1D28-15A0-E62A980FA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E306749-FDD4-43EF-DA96-C2ACD3FA9B84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64828B94-E468-3BAA-CE21-5DDE3FE32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0D24B30-A4CC-2589-F528-3E61EF8DD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09A115-E179-0E44-2CE6-6F77344B9B43}"/>
              </a:ext>
            </a:extLst>
          </p:cNvPr>
          <p:cNvGrpSpPr/>
          <p:nvPr/>
        </p:nvGrpSpPr>
        <p:grpSpPr>
          <a:xfrm>
            <a:off x="11241316" y="1828800"/>
            <a:ext cx="3550122" cy="1963967"/>
            <a:chOff x="10257252" y="2404725"/>
            <a:chExt cx="3550122" cy="196396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476C17E-82F1-9307-C88C-3FA59B72BA8B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847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2FF0B95-23C9-30E3-DB00-7441C021852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895AF3D-2559-E26C-D43C-72A359AAE4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9D6120AA-5256-068B-F84E-C640A1EB63BC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C4ADB8A1-B1D8-5D36-0B9B-B328415BE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6ED0AC77-F7F3-9C83-80F2-C693594E6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27F5593-454F-4366-6247-A95F911CEAE4}"/>
              </a:ext>
            </a:extLst>
          </p:cNvPr>
          <p:cNvGrpSpPr/>
          <p:nvPr/>
        </p:nvGrpSpPr>
        <p:grpSpPr>
          <a:xfrm>
            <a:off x="1656429" y="4367762"/>
            <a:ext cx="3014869" cy="1963967"/>
            <a:chOff x="-18394" y="2493278"/>
            <a:chExt cx="3014869" cy="196396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002A114-976C-BCBF-5B29-17AC78CEDF90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896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412E6F2-90BB-667E-F2FF-260B91C9124A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F960BC2-62F5-E19E-6B15-E8CA8C94F3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59A98961-EA1B-F726-3C06-F91C673B0B7F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C4ED1D18-72CC-E888-01B6-7841F7C8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53533944-1D6C-861E-3A94-A6F57B8B0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3E2DDA1-D83F-311E-2A9F-84F2D9079638}"/>
              </a:ext>
            </a:extLst>
          </p:cNvPr>
          <p:cNvGrpSpPr/>
          <p:nvPr/>
        </p:nvGrpSpPr>
        <p:grpSpPr>
          <a:xfrm>
            <a:off x="6436710" y="4367762"/>
            <a:ext cx="3034304" cy="1963967"/>
            <a:chOff x="3426890" y="2533034"/>
            <a:chExt cx="3034304" cy="1963967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C10D303-4330-5B56-2E7F-E38F514C79C0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651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89CEFF0-AA57-2456-F3BE-7E88EAC2392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2720575-023D-EBCE-0D30-F8537D6D6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B78D5694-4CB6-9773-BE02-E3BE08A102BE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AD39CE3-6E2F-4255-2F6D-72257787D4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F3FBB1D-ECC9-2565-2185-395C20A49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DCF3C6D-153A-27D4-6035-4A1CBF82D582}"/>
              </a:ext>
            </a:extLst>
          </p:cNvPr>
          <p:cNvGrpSpPr/>
          <p:nvPr/>
        </p:nvGrpSpPr>
        <p:grpSpPr>
          <a:xfrm>
            <a:off x="11236426" y="4367762"/>
            <a:ext cx="3550122" cy="1963967"/>
            <a:chOff x="10257252" y="2404725"/>
            <a:chExt cx="3550122" cy="196396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4134A97-C4CD-F853-110B-63F7E5D68978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846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35F79BA-9714-C0BF-4778-FE01FB0B01A2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32B47D5B-A68D-8C2C-C91D-A8C6D0EAB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A4AD5CF4-FD1E-2CB7-0F01-96A74F66AD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BF6EB516-8D36-0274-A722-61478CEE1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4C090CFC-6A19-D53A-FB28-79588244E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7296" y="1193048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224404" y="281320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1392050" y="284192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851196" y="583979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224404" y="34436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520108" y="344993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1673998" y="284192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237283" y="404362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581032" y="46492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1978698" y="284192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841292" y="519682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827504" y="587127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848286" y="464708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-368004" y="219633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348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88888" y="2176873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63354" y="343545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317796" y="4695456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2962230" y="282496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4437670" y="288438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3480788" y="583077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2962230" y="345543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3252659" y="346353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4113319" y="289519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2977962" y="4071864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3244557" y="465883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4749420" y="28957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3559944" y="522775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3587891" y="58622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3543254" y="465883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2364448" y="2208087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728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4043435" y="2209800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3001180" y="344721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3068191" y="4708535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D1B4518-A6DE-069E-C870-B93533985C83}"/>
              </a:ext>
            </a:extLst>
          </p:cNvPr>
          <p:cNvSpPr txBox="1">
            <a:spLocks/>
          </p:cNvSpPr>
          <p:nvPr/>
        </p:nvSpPr>
        <p:spPr>
          <a:xfrm>
            <a:off x="5691787" y="275564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B48F94-B6BF-716D-7FB8-D55578B145C7}"/>
              </a:ext>
            </a:extLst>
          </p:cNvPr>
          <p:cNvSpPr txBox="1">
            <a:spLocks/>
          </p:cNvSpPr>
          <p:nvPr/>
        </p:nvSpPr>
        <p:spPr>
          <a:xfrm>
            <a:off x="7167227" y="281506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255CFC5-B48D-0CD4-EC2F-EB57D0C9AD98}"/>
              </a:ext>
            </a:extLst>
          </p:cNvPr>
          <p:cNvCxnSpPr>
            <a:cxnSpLocks/>
          </p:cNvCxnSpPr>
          <p:nvPr/>
        </p:nvCxnSpPr>
        <p:spPr>
          <a:xfrm>
            <a:off x="6210345" y="5761457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304BD56-14EF-8FD6-0C20-A7D97B1BC42B}"/>
              </a:ext>
            </a:extLst>
          </p:cNvPr>
          <p:cNvSpPr txBox="1">
            <a:spLocks/>
          </p:cNvSpPr>
          <p:nvPr/>
        </p:nvSpPr>
        <p:spPr>
          <a:xfrm>
            <a:off x="5691787" y="33861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B11677-1F83-A1A1-853A-981E23648960}"/>
              </a:ext>
            </a:extLst>
          </p:cNvPr>
          <p:cNvSpPr txBox="1">
            <a:spLocks/>
          </p:cNvSpPr>
          <p:nvPr/>
        </p:nvSpPr>
        <p:spPr>
          <a:xfrm>
            <a:off x="5982216" y="339422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81D0CEE-C102-82B9-B065-00CEA10D714E}"/>
              </a:ext>
            </a:extLst>
          </p:cNvPr>
          <p:cNvSpPr txBox="1">
            <a:spLocks/>
          </p:cNvSpPr>
          <p:nvPr/>
        </p:nvSpPr>
        <p:spPr>
          <a:xfrm>
            <a:off x="6842876" y="282588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CEDEF3-A446-1635-BBAD-597720314975}"/>
              </a:ext>
            </a:extLst>
          </p:cNvPr>
          <p:cNvSpPr txBox="1">
            <a:spLocks/>
          </p:cNvSpPr>
          <p:nvPr/>
        </p:nvSpPr>
        <p:spPr>
          <a:xfrm>
            <a:off x="5707519" y="4002550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1894759-0FEB-F9DE-4A68-6C125BA34CDA}"/>
              </a:ext>
            </a:extLst>
          </p:cNvPr>
          <p:cNvSpPr txBox="1">
            <a:spLocks/>
          </p:cNvSpPr>
          <p:nvPr/>
        </p:nvSpPr>
        <p:spPr>
          <a:xfrm>
            <a:off x="5974114" y="45895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78C61DF-C138-2F2E-CCF3-CB4659D95D25}"/>
              </a:ext>
            </a:extLst>
          </p:cNvPr>
          <p:cNvSpPr txBox="1">
            <a:spLocks/>
          </p:cNvSpPr>
          <p:nvPr/>
        </p:nvSpPr>
        <p:spPr>
          <a:xfrm>
            <a:off x="7478977" y="282646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B33CD7-501F-ECF1-FA09-6DB6F3EA63E3}"/>
              </a:ext>
            </a:extLst>
          </p:cNvPr>
          <p:cNvSpPr txBox="1">
            <a:spLocks/>
          </p:cNvSpPr>
          <p:nvPr/>
        </p:nvSpPr>
        <p:spPr>
          <a:xfrm>
            <a:off x="6289501" y="515844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600A8F0-69AE-C1CC-F3C1-9C7EDFC4EB94}"/>
              </a:ext>
            </a:extLst>
          </p:cNvPr>
          <p:cNvSpPr txBox="1">
            <a:spLocks/>
          </p:cNvSpPr>
          <p:nvPr/>
        </p:nvSpPr>
        <p:spPr>
          <a:xfrm>
            <a:off x="6317448" y="57929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23C478C-A8B4-B35E-7606-EFFC6FF2CCC8}"/>
              </a:ext>
            </a:extLst>
          </p:cNvPr>
          <p:cNvSpPr txBox="1">
            <a:spLocks/>
          </p:cNvSpPr>
          <p:nvPr/>
        </p:nvSpPr>
        <p:spPr>
          <a:xfrm>
            <a:off x="6272811" y="45895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47F04ED-E354-9FDA-642A-0429F7FC9004}"/>
              </a:ext>
            </a:extLst>
          </p:cNvPr>
          <p:cNvSpPr txBox="1">
            <a:spLocks/>
          </p:cNvSpPr>
          <p:nvPr/>
        </p:nvSpPr>
        <p:spPr>
          <a:xfrm>
            <a:off x="5094005" y="213877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847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EA1F574-D36B-8470-2DFC-CFAD4E376D4D}"/>
              </a:ext>
            </a:extLst>
          </p:cNvPr>
          <p:cNvGrpSpPr/>
          <p:nvPr/>
        </p:nvGrpSpPr>
        <p:grpSpPr>
          <a:xfrm>
            <a:off x="6772992" y="2140486"/>
            <a:ext cx="1295400" cy="1963967"/>
            <a:chOff x="3333382" y="2531790"/>
            <a:chExt cx="1295400" cy="196396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301E8F5-BBE6-5A0A-BFE1-465C3732EC8F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4745170-0221-C4C9-8B38-02CB7519B4C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D4BFB86-7572-F45F-09CE-5D2A8C63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3CAAF93-118B-F643-1BC0-B5B8ADA2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3549702-92E7-7659-A53C-4ADADAAB3826}"/>
              </a:ext>
            </a:extLst>
          </p:cNvPr>
          <p:cNvCxnSpPr>
            <a:cxnSpLocks/>
          </p:cNvCxnSpPr>
          <p:nvPr/>
        </p:nvCxnSpPr>
        <p:spPr>
          <a:xfrm>
            <a:off x="5730737" y="337789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B96BC93-5C75-9F2A-0796-2F6AC88F5D64}"/>
              </a:ext>
            </a:extLst>
          </p:cNvPr>
          <p:cNvCxnSpPr>
            <a:cxnSpLocks/>
          </p:cNvCxnSpPr>
          <p:nvPr/>
        </p:nvCxnSpPr>
        <p:spPr>
          <a:xfrm>
            <a:off x="5797748" y="463922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D0911F15-D791-F0B4-5CB6-BD7E9B5E22ED}"/>
              </a:ext>
            </a:extLst>
          </p:cNvPr>
          <p:cNvSpPr txBox="1">
            <a:spLocks/>
          </p:cNvSpPr>
          <p:nvPr/>
        </p:nvSpPr>
        <p:spPr>
          <a:xfrm>
            <a:off x="8508084" y="272418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797AD30-1446-C855-1361-B36B56356690}"/>
              </a:ext>
            </a:extLst>
          </p:cNvPr>
          <p:cNvSpPr txBox="1">
            <a:spLocks/>
          </p:cNvSpPr>
          <p:nvPr/>
        </p:nvSpPr>
        <p:spPr>
          <a:xfrm>
            <a:off x="9983524" y="278360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69A1F32-C451-EB77-33FE-BF95B783EC18}"/>
              </a:ext>
            </a:extLst>
          </p:cNvPr>
          <p:cNvCxnSpPr>
            <a:cxnSpLocks/>
          </p:cNvCxnSpPr>
          <p:nvPr/>
        </p:nvCxnSpPr>
        <p:spPr>
          <a:xfrm>
            <a:off x="9026642" y="572999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3B321E96-EA85-34C8-D54C-3C6EE21BD693}"/>
              </a:ext>
            </a:extLst>
          </p:cNvPr>
          <p:cNvSpPr txBox="1">
            <a:spLocks/>
          </p:cNvSpPr>
          <p:nvPr/>
        </p:nvSpPr>
        <p:spPr>
          <a:xfrm>
            <a:off x="8508084" y="33546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FC87AEB-14C1-1088-6521-59ED26E700C9}"/>
              </a:ext>
            </a:extLst>
          </p:cNvPr>
          <p:cNvSpPr txBox="1">
            <a:spLocks/>
          </p:cNvSpPr>
          <p:nvPr/>
        </p:nvSpPr>
        <p:spPr>
          <a:xfrm>
            <a:off x="8798513" y="336275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76922C6-2190-506D-8650-0E946B880E1B}"/>
              </a:ext>
            </a:extLst>
          </p:cNvPr>
          <p:cNvSpPr txBox="1">
            <a:spLocks/>
          </p:cNvSpPr>
          <p:nvPr/>
        </p:nvSpPr>
        <p:spPr>
          <a:xfrm>
            <a:off x="9659173" y="279442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764B123-E8D2-F006-1021-764A8AE2EB22}"/>
              </a:ext>
            </a:extLst>
          </p:cNvPr>
          <p:cNvSpPr txBox="1">
            <a:spLocks/>
          </p:cNvSpPr>
          <p:nvPr/>
        </p:nvSpPr>
        <p:spPr>
          <a:xfrm>
            <a:off x="8767750" y="3950950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623D2CC-455A-B4D5-2B5B-6F5E5F8C6A94}"/>
              </a:ext>
            </a:extLst>
          </p:cNvPr>
          <p:cNvSpPr txBox="1">
            <a:spLocks/>
          </p:cNvSpPr>
          <p:nvPr/>
        </p:nvSpPr>
        <p:spPr>
          <a:xfrm>
            <a:off x="8790411" y="45580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E440612-00FA-876A-7DAF-FEB4A0ACC2BB}"/>
              </a:ext>
            </a:extLst>
          </p:cNvPr>
          <p:cNvSpPr txBox="1">
            <a:spLocks/>
          </p:cNvSpPr>
          <p:nvPr/>
        </p:nvSpPr>
        <p:spPr>
          <a:xfrm>
            <a:off x="10295274" y="279500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0F7CBAB-95C9-2048-1796-3164C359B373}"/>
              </a:ext>
            </a:extLst>
          </p:cNvPr>
          <p:cNvSpPr txBox="1">
            <a:spLocks/>
          </p:cNvSpPr>
          <p:nvPr/>
        </p:nvSpPr>
        <p:spPr>
          <a:xfrm>
            <a:off x="8801059" y="5064055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243E238-A555-7E5E-3833-2CDD803EF3E6}"/>
              </a:ext>
            </a:extLst>
          </p:cNvPr>
          <p:cNvSpPr txBox="1">
            <a:spLocks/>
          </p:cNvSpPr>
          <p:nvPr/>
        </p:nvSpPr>
        <p:spPr>
          <a:xfrm>
            <a:off x="9133745" y="57614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673395F-978A-80BB-E862-AFAE6DCBD9F9}"/>
              </a:ext>
            </a:extLst>
          </p:cNvPr>
          <p:cNvSpPr txBox="1">
            <a:spLocks/>
          </p:cNvSpPr>
          <p:nvPr/>
        </p:nvSpPr>
        <p:spPr>
          <a:xfrm>
            <a:off x="9089108" y="45580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DF8D764-A3FC-0B73-0324-FD9A5B77DA89}"/>
              </a:ext>
            </a:extLst>
          </p:cNvPr>
          <p:cNvSpPr txBox="1">
            <a:spLocks/>
          </p:cNvSpPr>
          <p:nvPr/>
        </p:nvSpPr>
        <p:spPr>
          <a:xfrm>
            <a:off x="7910302" y="2107311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896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6425F3E-ED6B-C5AE-7048-BEC9205FE27B}"/>
              </a:ext>
            </a:extLst>
          </p:cNvPr>
          <p:cNvGrpSpPr/>
          <p:nvPr/>
        </p:nvGrpSpPr>
        <p:grpSpPr>
          <a:xfrm>
            <a:off x="9589289" y="2109024"/>
            <a:ext cx="1295400" cy="1963967"/>
            <a:chOff x="3333382" y="2531790"/>
            <a:chExt cx="1295400" cy="1963967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0D09D2D-53B9-F780-C6DE-330BBD1AC7E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6FBCD27-1AEA-6651-68DD-804DFEB73C9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9F0EF97-964F-97B8-8E5A-5FBFD3F52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7CD373CF-20D4-A099-0B8D-B4568BE1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4113A2F-D572-A3A8-40F0-E8400D5E134B}"/>
              </a:ext>
            </a:extLst>
          </p:cNvPr>
          <p:cNvCxnSpPr>
            <a:cxnSpLocks/>
          </p:cNvCxnSpPr>
          <p:nvPr/>
        </p:nvCxnSpPr>
        <p:spPr>
          <a:xfrm>
            <a:off x="8547034" y="334643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A463726-1CD3-61FE-A842-3135078F3D3A}"/>
              </a:ext>
            </a:extLst>
          </p:cNvPr>
          <p:cNvCxnSpPr>
            <a:cxnSpLocks/>
          </p:cNvCxnSpPr>
          <p:nvPr/>
        </p:nvCxnSpPr>
        <p:spPr>
          <a:xfrm>
            <a:off x="8614045" y="460775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2E87223B-745F-4A6C-B3F5-F055A0D37F66}"/>
              </a:ext>
            </a:extLst>
          </p:cNvPr>
          <p:cNvSpPr txBox="1">
            <a:spLocks/>
          </p:cNvSpPr>
          <p:nvPr/>
        </p:nvSpPr>
        <p:spPr>
          <a:xfrm>
            <a:off x="11211365" y="269272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22E2001-0678-F2DF-7EA0-BD02FC1B7ADC}"/>
              </a:ext>
            </a:extLst>
          </p:cNvPr>
          <p:cNvSpPr txBox="1">
            <a:spLocks/>
          </p:cNvSpPr>
          <p:nvPr/>
        </p:nvSpPr>
        <p:spPr>
          <a:xfrm>
            <a:off x="12686805" y="275214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7CBAF5D-3D2B-BA9D-1304-AB49AECD0AAF}"/>
              </a:ext>
            </a:extLst>
          </p:cNvPr>
          <p:cNvCxnSpPr>
            <a:cxnSpLocks/>
          </p:cNvCxnSpPr>
          <p:nvPr/>
        </p:nvCxnSpPr>
        <p:spPr>
          <a:xfrm>
            <a:off x="11729923" y="569853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898D7F9F-5A9B-9CAC-3EF6-49B6479111E0}"/>
              </a:ext>
            </a:extLst>
          </p:cNvPr>
          <p:cNvSpPr txBox="1">
            <a:spLocks/>
          </p:cNvSpPr>
          <p:nvPr/>
        </p:nvSpPr>
        <p:spPr>
          <a:xfrm>
            <a:off x="11211365" y="332320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6C9B385-ADFF-2B64-5BFC-26D51B579144}"/>
              </a:ext>
            </a:extLst>
          </p:cNvPr>
          <p:cNvSpPr txBox="1">
            <a:spLocks/>
          </p:cNvSpPr>
          <p:nvPr/>
        </p:nvSpPr>
        <p:spPr>
          <a:xfrm>
            <a:off x="11501794" y="33312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25C2769-AC1A-6136-ADE3-FDBA1707E9E3}"/>
              </a:ext>
            </a:extLst>
          </p:cNvPr>
          <p:cNvSpPr txBox="1">
            <a:spLocks/>
          </p:cNvSpPr>
          <p:nvPr/>
        </p:nvSpPr>
        <p:spPr>
          <a:xfrm>
            <a:off x="12362454" y="276295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C27B1C6-289D-E338-E92F-714A68AD1AF7}"/>
              </a:ext>
            </a:extLst>
          </p:cNvPr>
          <p:cNvSpPr txBox="1">
            <a:spLocks/>
          </p:cNvSpPr>
          <p:nvPr/>
        </p:nvSpPr>
        <p:spPr>
          <a:xfrm>
            <a:off x="11499492" y="389987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A8A2E68-0206-8557-AFAD-DF4DDDF18AB8}"/>
              </a:ext>
            </a:extLst>
          </p:cNvPr>
          <p:cNvSpPr txBox="1">
            <a:spLocks/>
          </p:cNvSpPr>
          <p:nvPr/>
        </p:nvSpPr>
        <p:spPr>
          <a:xfrm>
            <a:off x="11493692" y="45265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D2ADF3D-B39B-B690-FEA9-8CCE626E3116}"/>
              </a:ext>
            </a:extLst>
          </p:cNvPr>
          <p:cNvSpPr txBox="1">
            <a:spLocks/>
          </p:cNvSpPr>
          <p:nvPr/>
        </p:nvSpPr>
        <p:spPr>
          <a:xfrm>
            <a:off x="12998555" y="27635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F733C4A-F504-299B-27E7-1F8ECC89A391}"/>
              </a:ext>
            </a:extLst>
          </p:cNvPr>
          <p:cNvSpPr txBox="1">
            <a:spLocks/>
          </p:cNvSpPr>
          <p:nvPr/>
        </p:nvSpPr>
        <p:spPr>
          <a:xfrm>
            <a:off x="11501794" y="509517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CFA1504-4D2B-4E43-C3B1-344708B36137}"/>
              </a:ext>
            </a:extLst>
          </p:cNvPr>
          <p:cNvSpPr txBox="1">
            <a:spLocks/>
          </p:cNvSpPr>
          <p:nvPr/>
        </p:nvSpPr>
        <p:spPr>
          <a:xfrm>
            <a:off x="11775756" y="572999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90E83E02-5402-442B-9DB6-C9199A830F69}"/>
              </a:ext>
            </a:extLst>
          </p:cNvPr>
          <p:cNvSpPr txBox="1">
            <a:spLocks/>
          </p:cNvSpPr>
          <p:nvPr/>
        </p:nvSpPr>
        <p:spPr>
          <a:xfrm>
            <a:off x="11792389" y="45265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EAFE7B7-1D1C-35E0-40E2-48A75B34BD45}"/>
              </a:ext>
            </a:extLst>
          </p:cNvPr>
          <p:cNvSpPr txBox="1">
            <a:spLocks/>
          </p:cNvSpPr>
          <p:nvPr/>
        </p:nvSpPr>
        <p:spPr>
          <a:xfrm>
            <a:off x="10613583" y="2075849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651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FB03C47-1BE4-46EF-C0F8-AA4B91016FC1}"/>
              </a:ext>
            </a:extLst>
          </p:cNvPr>
          <p:cNvGrpSpPr/>
          <p:nvPr/>
        </p:nvGrpSpPr>
        <p:grpSpPr>
          <a:xfrm>
            <a:off x="12292570" y="2077562"/>
            <a:ext cx="1295400" cy="1963967"/>
            <a:chOff x="3333382" y="2531790"/>
            <a:chExt cx="1295400" cy="1963967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DB41C70-A116-969A-1B57-877E19D3DA27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5BAF1E7-BD71-F72B-01B2-AAD3C6FB887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07FDB5A-6E7C-EAB3-6987-D2680570B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4987F0CD-F008-3083-07F6-89BEB4A27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3B795E6-FC6F-3106-8766-04BDD422F818}"/>
              </a:ext>
            </a:extLst>
          </p:cNvPr>
          <p:cNvCxnSpPr>
            <a:cxnSpLocks/>
          </p:cNvCxnSpPr>
          <p:nvPr/>
        </p:nvCxnSpPr>
        <p:spPr>
          <a:xfrm>
            <a:off x="11250315" y="331497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87811CDD-FC46-8FC0-F50F-9276697F5A7C}"/>
              </a:ext>
            </a:extLst>
          </p:cNvPr>
          <p:cNvCxnSpPr>
            <a:cxnSpLocks/>
          </p:cNvCxnSpPr>
          <p:nvPr/>
        </p:nvCxnSpPr>
        <p:spPr>
          <a:xfrm>
            <a:off x="11317326" y="4576297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DC0B6372-399C-C53C-C6B1-550BAFF80F86}"/>
              </a:ext>
            </a:extLst>
          </p:cNvPr>
          <p:cNvSpPr txBox="1">
            <a:spLocks/>
          </p:cNvSpPr>
          <p:nvPr/>
        </p:nvSpPr>
        <p:spPr>
          <a:xfrm>
            <a:off x="13881323" y="266126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AB0EFB4-4C08-19E7-94F9-6FAD2222A1E3}"/>
              </a:ext>
            </a:extLst>
          </p:cNvPr>
          <p:cNvSpPr txBox="1">
            <a:spLocks/>
          </p:cNvSpPr>
          <p:nvPr/>
        </p:nvSpPr>
        <p:spPr>
          <a:xfrm>
            <a:off x="15356763" y="272068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34C927ED-8D9C-ABD4-4D71-4C8CFEBD2470}"/>
              </a:ext>
            </a:extLst>
          </p:cNvPr>
          <p:cNvCxnSpPr>
            <a:cxnSpLocks/>
          </p:cNvCxnSpPr>
          <p:nvPr/>
        </p:nvCxnSpPr>
        <p:spPr>
          <a:xfrm>
            <a:off x="14399881" y="566707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A0F443E0-4FEE-8C52-F57E-D6009B1791A1}"/>
              </a:ext>
            </a:extLst>
          </p:cNvPr>
          <p:cNvSpPr txBox="1">
            <a:spLocks/>
          </p:cNvSpPr>
          <p:nvPr/>
        </p:nvSpPr>
        <p:spPr>
          <a:xfrm>
            <a:off x="13881323" y="329173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27A64BC-5635-6E3A-310E-BE756E826F57}"/>
              </a:ext>
            </a:extLst>
          </p:cNvPr>
          <p:cNvSpPr txBox="1">
            <a:spLocks/>
          </p:cNvSpPr>
          <p:nvPr/>
        </p:nvSpPr>
        <p:spPr>
          <a:xfrm>
            <a:off x="14171752" y="329983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8E81A80-3239-2254-5525-39E88B2633C4}"/>
              </a:ext>
            </a:extLst>
          </p:cNvPr>
          <p:cNvSpPr txBox="1">
            <a:spLocks/>
          </p:cNvSpPr>
          <p:nvPr/>
        </p:nvSpPr>
        <p:spPr>
          <a:xfrm>
            <a:off x="15032412" y="273149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98B762F8-F51A-9DB8-FACC-9576B44A16AE}"/>
              </a:ext>
            </a:extLst>
          </p:cNvPr>
          <p:cNvSpPr txBox="1">
            <a:spLocks/>
          </p:cNvSpPr>
          <p:nvPr/>
        </p:nvSpPr>
        <p:spPr>
          <a:xfrm>
            <a:off x="13897055" y="3908164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6DCEB4C-5DA3-175F-BE78-4B84ED5ED341}"/>
              </a:ext>
            </a:extLst>
          </p:cNvPr>
          <p:cNvSpPr txBox="1">
            <a:spLocks/>
          </p:cNvSpPr>
          <p:nvPr/>
        </p:nvSpPr>
        <p:spPr>
          <a:xfrm>
            <a:off x="14163650" y="449513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B886A6F-2C34-8773-E301-87C4CF0E78F6}"/>
              </a:ext>
            </a:extLst>
          </p:cNvPr>
          <p:cNvSpPr txBox="1">
            <a:spLocks/>
          </p:cNvSpPr>
          <p:nvPr/>
        </p:nvSpPr>
        <p:spPr>
          <a:xfrm>
            <a:off x="15668513" y="27320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5620BD48-8E39-004F-9FCB-6023102C3DE6}"/>
              </a:ext>
            </a:extLst>
          </p:cNvPr>
          <p:cNvSpPr txBox="1">
            <a:spLocks/>
          </p:cNvSpPr>
          <p:nvPr/>
        </p:nvSpPr>
        <p:spPr>
          <a:xfrm>
            <a:off x="14479037" y="506405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A1B06ED-23C7-B307-A0C0-C75EE2760AFF}"/>
              </a:ext>
            </a:extLst>
          </p:cNvPr>
          <p:cNvSpPr txBox="1">
            <a:spLocks/>
          </p:cNvSpPr>
          <p:nvPr/>
        </p:nvSpPr>
        <p:spPr>
          <a:xfrm>
            <a:off x="14506984" y="56985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1F56388-8052-B3B6-6CF5-D072F8ADF6ED}"/>
              </a:ext>
            </a:extLst>
          </p:cNvPr>
          <p:cNvSpPr txBox="1">
            <a:spLocks/>
          </p:cNvSpPr>
          <p:nvPr/>
        </p:nvSpPr>
        <p:spPr>
          <a:xfrm>
            <a:off x="14462347" y="449513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36005024-B448-44F0-AD5C-7DD29984E67F}"/>
              </a:ext>
            </a:extLst>
          </p:cNvPr>
          <p:cNvSpPr txBox="1">
            <a:spLocks/>
          </p:cNvSpPr>
          <p:nvPr/>
        </p:nvSpPr>
        <p:spPr>
          <a:xfrm>
            <a:off x="13283541" y="2044387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846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8766C1-9A71-05F1-235A-E80209D226F5}"/>
              </a:ext>
            </a:extLst>
          </p:cNvPr>
          <p:cNvGrpSpPr/>
          <p:nvPr/>
        </p:nvGrpSpPr>
        <p:grpSpPr>
          <a:xfrm>
            <a:off x="14962528" y="2046100"/>
            <a:ext cx="1295400" cy="1963967"/>
            <a:chOff x="3333382" y="2531790"/>
            <a:chExt cx="1295400" cy="1963967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6194697B-7283-3CC1-09A6-48188D3BED8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65EA1FB-192F-6DF3-C72C-A4F91B41EAE9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770339A8-53BA-5C1C-5541-717890E3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67B3977A-3CB9-9072-D50B-A95B46E86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EFD56C2-C623-3F06-BBC6-51BF2FA5E6E9}"/>
              </a:ext>
            </a:extLst>
          </p:cNvPr>
          <p:cNvCxnSpPr>
            <a:cxnSpLocks/>
          </p:cNvCxnSpPr>
          <p:nvPr/>
        </p:nvCxnSpPr>
        <p:spPr>
          <a:xfrm>
            <a:off x="13920273" y="328351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71AB043A-712F-75C3-C822-342003CF5CDD}"/>
              </a:ext>
            </a:extLst>
          </p:cNvPr>
          <p:cNvCxnSpPr>
            <a:cxnSpLocks/>
          </p:cNvCxnSpPr>
          <p:nvPr/>
        </p:nvCxnSpPr>
        <p:spPr>
          <a:xfrm>
            <a:off x="13987284" y="4544835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2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/>
      <p:bldP spid="94" grpId="0"/>
      <p:bldP spid="96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40" grpId="0"/>
      <p:bldP spid="144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63" grpId="0"/>
      <p:bldP spid="164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9" grpId="0"/>
      <p:bldP spid="190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210</Words>
  <Application>Microsoft Office PowerPoint</Application>
  <PresentationFormat>Custom</PresentationFormat>
  <Paragraphs>119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DUYEN</cp:lastModifiedBy>
  <cp:revision>211</cp:revision>
  <dcterms:created xsi:type="dcterms:W3CDTF">2022-07-10T01:37:20Z</dcterms:created>
  <dcterms:modified xsi:type="dcterms:W3CDTF">2025-04-03T05:27:30Z</dcterms:modified>
</cp:coreProperties>
</file>