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78" r:id="rId4"/>
    <p:sldId id="279" r:id="rId5"/>
    <p:sldId id="281" r:id="rId6"/>
    <p:sldId id="282" r:id="rId7"/>
    <p:sldId id="280" r:id="rId8"/>
    <p:sldId id="283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5" autoAdjust="0"/>
  </p:normalViewPr>
  <p:slideViewPr>
    <p:cSldViewPr>
      <p:cViewPr varScale="1">
        <p:scale>
          <a:sx n="33" d="100"/>
          <a:sy n="33" d="100"/>
        </p:scale>
        <p:origin x="1644" y="66"/>
      </p:cViewPr>
      <p:guideLst>
        <p:guide orient="horz" pos="2688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EEF30-D12D-DC62-FF25-0CEFCC7BE22D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612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8AFFC0-A2BA-05A7-BFD0-ABDDED9B019E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8EC8C4-77F3-1B1E-EE97-BA29DF0BE9A8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9 848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77821A-CE7E-5E07-AC00-B43FD89ABF59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38A3F7-49A9-80B8-0332-899910C69B24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4 851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0068A7-3800-7C03-1E43-9CC87EC5E2C0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548DC43-2445-FA59-D5DD-3437E37F89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EBFFAC5-2A38-EBCE-320D-A692D40FD9FC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3665CB4-B620-E080-067E-DB743F616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069A0DC-2293-A53F-4C33-5E040FF7C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0EC1BD-1BF5-7FC0-83B0-FF9666DD4069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63D66E-A571-5018-C960-E470FB99FC2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36 542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9ADFD25-19A5-2854-EE9D-41AADEE219E9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8F2944-FF57-EEE1-64D3-3985F7BAE1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E9850A3-C0BD-E26D-E2FF-9798DE45CD1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9F60D20-FB97-7C71-473F-EBFC84FC5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EF32E4C-8F5D-EDDB-E92C-3F9B93C7BA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C421AF-DF4D-1BE6-2AD3-CA85A4DEE4BE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74B01F-35FA-6BB7-0AF8-8E57505F6AB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69 684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2A1B4C9-64D8-0785-0889-4E669AAC840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BCD1E64-528E-49BA-29A4-231DE6A9A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F1965CB-BD80-6756-6C7C-4F35F7507A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7A9D2748-122C-50A0-CE77-4712D1458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1DBCBE8-E2C7-7BB1-1254-7F970A822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182846" y="294475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350492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809638" y="597134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182846" y="3575235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478550" y="35814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36324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195725" y="417517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539474" y="478081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39371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525468" y="528589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78594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806728" y="47786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590438" y="232788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47330" y="230842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21796" y="356700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76238" y="482700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907655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383095" y="30249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426213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907655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7198084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058744" y="303578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923387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7189982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8694845" y="30363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220480" y="528547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53331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488679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309873" y="234868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7988860" y="2350393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946605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7013616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11770380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13635261" y="30478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12288938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11770380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12122849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13310910" y="30586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11786112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12052707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13947011" y="305922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12087343" y="5370157"/>
            <a:ext cx="75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12396041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12351404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11562039" y="237154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9 848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13241026" y="2373253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11809330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11876341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67F375-297D-37E9-A281-084521DE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02" y="8955699"/>
            <a:ext cx="11415889" cy="384325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7F8B21FC-FA74-3F1E-612A-DCDA04D36231}"/>
              </a:ext>
            </a:extLst>
          </p:cNvPr>
          <p:cNvSpPr txBox="1">
            <a:spLocks/>
          </p:cNvSpPr>
          <p:nvPr/>
        </p:nvSpPr>
        <p:spPr>
          <a:xfrm>
            <a:off x="12704739" y="60258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E36FD6E-38C2-DA85-27DE-DBF2525E7365}"/>
              </a:ext>
            </a:extLst>
          </p:cNvPr>
          <p:cNvSpPr txBox="1">
            <a:spLocks/>
          </p:cNvSpPr>
          <p:nvPr/>
        </p:nvSpPr>
        <p:spPr>
          <a:xfrm>
            <a:off x="14215942" y="307062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25A10EF-277D-5720-10DF-99772931C8BE}"/>
              </a:ext>
            </a:extLst>
          </p:cNvPr>
          <p:cNvSpPr txBox="1">
            <a:spLocks/>
          </p:cNvSpPr>
          <p:nvPr/>
        </p:nvSpPr>
        <p:spPr>
          <a:xfrm>
            <a:off x="12737376" y="64748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959BA4C-A648-CAED-EBE8-572FF881486D}"/>
              </a:ext>
            </a:extLst>
          </p:cNvPr>
          <p:cNvCxnSpPr>
            <a:cxnSpLocks/>
          </p:cNvCxnSpPr>
          <p:nvPr/>
        </p:nvCxnSpPr>
        <p:spPr>
          <a:xfrm>
            <a:off x="12545883" y="713223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F81B4838-48EE-02EC-87EA-106ACFD7C641}"/>
              </a:ext>
            </a:extLst>
          </p:cNvPr>
          <p:cNvSpPr txBox="1">
            <a:spLocks/>
          </p:cNvSpPr>
          <p:nvPr/>
        </p:nvSpPr>
        <p:spPr>
          <a:xfrm>
            <a:off x="12760236" y="7047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65" grpId="0"/>
      <p:bldP spid="167" grpId="0"/>
      <p:bldP spid="168" grpId="0"/>
      <p:bldP spid="2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1413521" y="291050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323287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1932079" y="5916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1413521" y="35409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1703950" y="35490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2908520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1444454" y="413813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1695848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358909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2053280" y="5289590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1994545" y="59817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1994545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1204119" y="2359104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4 851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2883106" y="2360817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1452471" y="353275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1519482" y="479407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5755705" y="2923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795190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6322389" y="57848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5755705" y="35538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6046134" y="3561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7627557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5759456" y="398614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603803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826365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6409052" y="513559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6415193" y="57309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640905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5423361" y="2327642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36 542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7557673" y="2329355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5794655" y="3545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5861666" y="466256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1314907" y="281789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346671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1833465" y="582370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1314907" y="34483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1605336" y="345646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3142359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1597234" y="404129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1646101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377846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1635834" y="517572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1920474" y="5857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1939510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0938163" y="2220223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3072475" y="2221936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1353857" y="344014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1420868" y="470147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25CFCD12-1215-186F-FE04-A89B7DE161AE}"/>
              </a:ext>
            </a:extLst>
          </p:cNvPr>
          <p:cNvSpPr txBox="1">
            <a:spLocks/>
          </p:cNvSpPr>
          <p:nvPr/>
        </p:nvSpPr>
        <p:spPr>
          <a:xfrm>
            <a:off x="2255317" y="59974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83D92DB-0FFE-8D68-96FF-EA16A656F0B6}"/>
              </a:ext>
            </a:extLst>
          </p:cNvPr>
          <p:cNvSpPr txBox="1">
            <a:spLocks/>
          </p:cNvSpPr>
          <p:nvPr/>
        </p:nvSpPr>
        <p:spPr>
          <a:xfrm>
            <a:off x="3856146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7BC747A-24E9-5155-56BD-9061E82AD6C6}"/>
              </a:ext>
            </a:extLst>
          </p:cNvPr>
          <p:cNvSpPr txBox="1">
            <a:spLocks/>
          </p:cNvSpPr>
          <p:nvPr/>
        </p:nvSpPr>
        <p:spPr>
          <a:xfrm>
            <a:off x="1986179" y="652341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5E28A3F-76CA-D7B5-01AB-2ECF94F44277}"/>
              </a:ext>
            </a:extLst>
          </p:cNvPr>
          <p:cNvCxnSpPr>
            <a:cxnSpLocks/>
          </p:cNvCxnSpPr>
          <p:nvPr/>
        </p:nvCxnSpPr>
        <p:spPr>
          <a:xfrm>
            <a:off x="1991750" y="717143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1E7063C7-5659-986B-344A-59D59889C5A8}"/>
              </a:ext>
            </a:extLst>
          </p:cNvPr>
          <p:cNvSpPr txBox="1">
            <a:spLocks/>
          </p:cNvSpPr>
          <p:nvPr/>
        </p:nvSpPr>
        <p:spPr>
          <a:xfrm>
            <a:off x="2299317" y="7213656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0C34D66-5417-0B44-F31A-D009DB710A6E}"/>
              </a:ext>
            </a:extLst>
          </p:cNvPr>
          <p:cNvSpPr txBox="1">
            <a:spLocks/>
          </p:cNvSpPr>
          <p:nvPr/>
        </p:nvSpPr>
        <p:spPr>
          <a:xfrm>
            <a:off x="6757859" y="57204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B3FEA12-F0A1-DA5F-90C1-8B4C3B7473CF}"/>
              </a:ext>
            </a:extLst>
          </p:cNvPr>
          <p:cNvSpPr txBox="1">
            <a:spLocks/>
          </p:cNvSpPr>
          <p:nvPr/>
        </p:nvSpPr>
        <p:spPr>
          <a:xfrm>
            <a:off x="8560620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8B757BE-8AE9-E6F7-5B2E-80C65D247BFE}"/>
              </a:ext>
            </a:extLst>
          </p:cNvPr>
          <p:cNvSpPr txBox="1">
            <a:spLocks/>
          </p:cNvSpPr>
          <p:nvPr/>
        </p:nvSpPr>
        <p:spPr>
          <a:xfrm>
            <a:off x="6451622" y="63250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271AA05-E40C-8E61-D6DE-5905A77D46ED}"/>
              </a:ext>
            </a:extLst>
          </p:cNvPr>
          <p:cNvCxnSpPr>
            <a:cxnSpLocks/>
          </p:cNvCxnSpPr>
          <p:nvPr/>
        </p:nvCxnSpPr>
        <p:spPr>
          <a:xfrm>
            <a:off x="6495962" y="703297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D256C6A1-708C-DD48-B82C-E7C1EACED4C7}"/>
              </a:ext>
            </a:extLst>
          </p:cNvPr>
          <p:cNvSpPr txBox="1">
            <a:spLocks/>
          </p:cNvSpPr>
          <p:nvPr/>
        </p:nvSpPr>
        <p:spPr>
          <a:xfrm>
            <a:off x="6772694" y="698269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1D32349C-0763-8784-8F5B-DF03F8C85EE1}"/>
              </a:ext>
            </a:extLst>
          </p:cNvPr>
          <p:cNvSpPr txBox="1">
            <a:spLocks/>
          </p:cNvSpPr>
          <p:nvPr/>
        </p:nvSpPr>
        <p:spPr>
          <a:xfrm>
            <a:off x="7145776" y="699531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1081984-BE9F-1322-4879-EA975AD8F7D4}"/>
              </a:ext>
            </a:extLst>
          </p:cNvPr>
          <p:cNvSpPr txBox="1">
            <a:spLocks/>
          </p:cNvSpPr>
          <p:nvPr/>
        </p:nvSpPr>
        <p:spPr>
          <a:xfrm>
            <a:off x="8881192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B65D1792-187C-06FB-B3BB-23ED14AAECAF}"/>
              </a:ext>
            </a:extLst>
          </p:cNvPr>
          <p:cNvSpPr txBox="1">
            <a:spLocks/>
          </p:cNvSpPr>
          <p:nvPr/>
        </p:nvSpPr>
        <p:spPr>
          <a:xfrm>
            <a:off x="12215527" y="5862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2123298D-0EAB-E452-5438-82D302506DD5}"/>
              </a:ext>
            </a:extLst>
          </p:cNvPr>
          <p:cNvSpPr txBox="1">
            <a:spLocks/>
          </p:cNvSpPr>
          <p:nvPr/>
        </p:nvSpPr>
        <p:spPr>
          <a:xfrm>
            <a:off x="1409503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2027634-2471-AAEC-9425-EDFF8AE3A4A8}"/>
              </a:ext>
            </a:extLst>
          </p:cNvPr>
          <p:cNvSpPr txBox="1">
            <a:spLocks/>
          </p:cNvSpPr>
          <p:nvPr/>
        </p:nvSpPr>
        <p:spPr>
          <a:xfrm>
            <a:off x="12223132" y="63010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9D5C398-20AB-8C4B-5781-5CFCC73A7F3F}"/>
              </a:ext>
            </a:extLst>
          </p:cNvPr>
          <p:cNvCxnSpPr>
            <a:cxnSpLocks/>
          </p:cNvCxnSpPr>
          <p:nvPr/>
        </p:nvCxnSpPr>
        <p:spPr>
          <a:xfrm>
            <a:off x="12104031" y="695174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64C6A14B-3FF4-5D6F-CEEF-589F654E1FCA}"/>
              </a:ext>
            </a:extLst>
          </p:cNvPr>
          <p:cNvSpPr txBox="1">
            <a:spLocks/>
          </p:cNvSpPr>
          <p:nvPr/>
        </p:nvSpPr>
        <p:spPr>
          <a:xfrm>
            <a:off x="12230737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CFFDBF6-0D2E-D8F0-63D5-2E1E9280F038}"/>
              </a:ext>
            </a:extLst>
          </p:cNvPr>
          <p:cNvSpPr txBox="1">
            <a:spLocks/>
          </p:cNvSpPr>
          <p:nvPr/>
        </p:nvSpPr>
        <p:spPr>
          <a:xfrm>
            <a:off x="12574012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09592A87-265A-3AC6-EE8D-058C013184F6}"/>
              </a:ext>
            </a:extLst>
          </p:cNvPr>
          <p:cNvSpPr txBox="1">
            <a:spLocks/>
          </p:cNvSpPr>
          <p:nvPr/>
        </p:nvSpPr>
        <p:spPr>
          <a:xfrm>
            <a:off x="1436787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3468680-14B1-D7B9-E3EE-8DCAFBF77528}"/>
              </a:ext>
            </a:extLst>
          </p:cNvPr>
          <p:cNvSpPr txBox="1">
            <a:spLocks/>
          </p:cNvSpPr>
          <p:nvPr/>
        </p:nvSpPr>
        <p:spPr>
          <a:xfrm>
            <a:off x="12287496" y="741423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CDB0FEC-FB0C-FA61-5529-97F72CFD2810}"/>
              </a:ext>
            </a:extLst>
          </p:cNvPr>
          <p:cNvCxnSpPr>
            <a:cxnSpLocks/>
          </p:cNvCxnSpPr>
          <p:nvPr/>
        </p:nvCxnSpPr>
        <p:spPr>
          <a:xfrm>
            <a:off x="12401738" y="810685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D3EA7885-A7C8-4FB1-0133-3864320FD818}"/>
              </a:ext>
            </a:extLst>
          </p:cNvPr>
          <p:cNvSpPr txBox="1">
            <a:spLocks/>
          </p:cNvSpPr>
          <p:nvPr/>
        </p:nvSpPr>
        <p:spPr>
          <a:xfrm>
            <a:off x="12664863" y="8056575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8E153-BA8B-77AD-8719-B7980E2D28E0}"/>
              </a:ext>
            </a:extLst>
          </p:cNvPr>
          <p:cNvSpPr txBox="1">
            <a:spLocks/>
          </p:cNvSpPr>
          <p:nvPr/>
        </p:nvSpPr>
        <p:spPr>
          <a:xfrm>
            <a:off x="7096348" y="7514579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06B8F-8857-0E62-249C-16E35D0363A3}"/>
              </a:ext>
            </a:extLst>
          </p:cNvPr>
          <p:cNvSpPr txBox="1">
            <a:spLocks/>
          </p:cNvSpPr>
          <p:nvPr/>
        </p:nvSpPr>
        <p:spPr>
          <a:xfrm>
            <a:off x="7099461" y="8106853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E40417-7CC6-26A2-D0C0-65547C383F2D}"/>
              </a:ext>
            </a:extLst>
          </p:cNvPr>
          <p:cNvCxnSpPr>
            <a:cxnSpLocks/>
          </p:cNvCxnSpPr>
          <p:nvPr/>
        </p:nvCxnSpPr>
        <p:spPr>
          <a:xfrm>
            <a:off x="6857370" y="815482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165" grpId="0"/>
      <p:bldP spid="166" grpId="0"/>
      <p:bldP spid="167" grpId="0"/>
      <p:bldP spid="169" grpId="0"/>
      <p:bldP spid="209" grpId="0"/>
      <p:bldP spid="210" grpId="0"/>
      <p:bldP spid="211" grpId="0"/>
      <p:bldP spid="213" grpId="0"/>
      <p:bldP spid="214" grpId="0"/>
      <p:bldP spid="215" grpId="0"/>
      <p:bldP spid="227" grpId="0"/>
      <p:bldP spid="228" grpId="0"/>
      <p:bldP spid="229" grpId="0"/>
      <p:bldP spid="231" grpId="0"/>
      <p:bldP spid="232" grpId="0"/>
      <p:bldP spid="233" grpId="0"/>
      <p:bldP spid="234" grpId="0"/>
      <p:bldP spid="236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a, Tính rồi nêu thương và số dư mỗi phép chia sau.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45148F-45DC-C4CB-6F78-F9F86404382C}"/>
              </a:ext>
            </a:extLst>
          </p:cNvPr>
          <p:cNvSpPr txBox="1"/>
          <p:nvPr/>
        </p:nvSpPr>
        <p:spPr>
          <a:xfrm>
            <a:off x="2291920" y="681494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 : 4 = 216 (dư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9EB9D-EEA0-C3FD-1FBA-2890F652553F}"/>
              </a:ext>
            </a:extLst>
          </p:cNvPr>
          <p:cNvSpPr txBox="1">
            <a:spLocks/>
          </p:cNvSpPr>
          <p:nvPr/>
        </p:nvSpPr>
        <p:spPr>
          <a:xfrm>
            <a:off x="3542119" y="280649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C6D10-C058-8817-EE93-A68134ADD83C}"/>
              </a:ext>
            </a:extLst>
          </p:cNvPr>
          <p:cNvSpPr txBox="1">
            <a:spLocks/>
          </p:cNvSpPr>
          <p:nvPr/>
        </p:nvSpPr>
        <p:spPr>
          <a:xfrm>
            <a:off x="4806239" y="302200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922B71-D71D-B8DB-DF86-5EBD6B553DEA}"/>
              </a:ext>
            </a:extLst>
          </p:cNvPr>
          <p:cNvCxnSpPr>
            <a:cxnSpLocks/>
          </p:cNvCxnSpPr>
          <p:nvPr/>
        </p:nvCxnSpPr>
        <p:spPr>
          <a:xfrm>
            <a:off x="4107362" y="59278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09F39A-48B0-B094-0CD4-A6CFEB200340}"/>
              </a:ext>
            </a:extLst>
          </p:cNvPr>
          <p:cNvSpPr txBox="1">
            <a:spLocks/>
          </p:cNvSpPr>
          <p:nvPr/>
        </p:nvSpPr>
        <p:spPr>
          <a:xfrm>
            <a:off x="3580056" y="3514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AA82E-8F9D-9B47-2340-9564617B4CE8}"/>
              </a:ext>
            </a:extLst>
          </p:cNvPr>
          <p:cNvSpPr txBox="1">
            <a:spLocks/>
          </p:cNvSpPr>
          <p:nvPr/>
        </p:nvSpPr>
        <p:spPr>
          <a:xfrm>
            <a:off x="3874884" y="35219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935E6E-2973-153B-C582-742CC752AC71}"/>
              </a:ext>
            </a:extLst>
          </p:cNvPr>
          <p:cNvSpPr txBox="1">
            <a:spLocks/>
          </p:cNvSpPr>
          <p:nvPr/>
        </p:nvSpPr>
        <p:spPr>
          <a:xfrm>
            <a:off x="5088187" y="30332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DB950-4C18-34B2-B9E9-324C900E560D}"/>
              </a:ext>
            </a:extLst>
          </p:cNvPr>
          <p:cNvSpPr txBox="1">
            <a:spLocks/>
          </p:cNvSpPr>
          <p:nvPr/>
        </p:nvSpPr>
        <p:spPr>
          <a:xfrm>
            <a:off x="3897196" y="40819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0CCF3-871B-D26E-1831-EBF8B1F07869}"/>
              </a:ext>
            </a:extLst>
          </p:cNvPr>
          <p:cNvSpPr txBox="1">
            <a:spLocks/>
          </p:cNvSpPr>
          <p:nvPr/>
        </p:nvSpPr>
        <p:spPr>
          <a:xfrm>
            <a:off x="4007094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38D20A-DDBD-B552-1434-E52962758138}"/>
              </a:ext>
            </a:extLst>
          </p:cNvPr>
          <p:cNvSpPr txBox="1">
            <a:spLocks/>
          </p:cNvSpPr>
          <p:nvPr/>
        </p:nvSpPr>
        <p:spPr>
          <a:xfrm>
            <a:off x="5392887" y="304482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F1D81-1291-115D-CE6D-1402B7E3B622}"/>
              </a:ext>
            </a:extLst>
          </p:cNvPr>
          <p:cNvSpPr txBox="1">
            <a:spLocks/>
          </p:cNvSpPr>
          <p:nvPr/>
        </p:nvSpPr>
        <p:spPr>
          <a:xfrm>
            <a:off x="3969916" y="5305626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6CDD3-0BC4-51DD-3722-7F89A3D0AB06}"/>
              </a:ext>
            </a:extLst>
          </p:cNvPr>
          <p:cNvSpPr txBox="1">
            <a:spLocks/>
          </p:cNvSpPr>
          <p:nvPr/>
        </p:nvSpPr>
        <p:spPr>
          <a:xfrm>
            <a:off x="4287066" y="59800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E3B15F-BEFE-8C28-9D8D-AE8B62744560}"/>
              </a:ext>
            </a:extLst>
          </p:cNvPr>
          <p:cNvSpPr txBox="1">
            <a:spLocks/>
          </p:cNvSpPr>
          <p:nvPr/>
        </p:nvSpPr>
        <p:spPr>
          <a:xfrm>
            <a:off x="4287066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572F3-3D65-F256-FA8E-5E4A9AE7A13A}"/>
              </a:ext>
            </a:extLst>
          </p:cNvPr>
          <p:cNvSpPr txBox="1">
            <a:spLocks/>
          </p:cNvSpPr>
          <p:nvPr/>
        </p:nvSpPr>
        <p:spPr>
          <a:xfrm>
            <a:off x="2954953" y="226575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1B52A2-3818-3387-62D1-AD618429D82E}"/>
              </a:ext>
            </a:extLst>
          </p:cNvPr>
          <p:cNvGrpSpPr/>
          <p:nvPr/>
        </p:nvGrpSpPr>
        <p:grpSpPr>
          <a:xfrm>
            <a:off x="4664356" y="2269979"/>
            <a:ext cx="1295400" cy="1963967"/>
            <a:chOff x="3333382" y="2531790"/>
            <a:chExt cx="1295400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EF0E76-1711-4B4E-30D6-5D7D07BD74B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C9286D-6B10-D107-116E-854AFA92A59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4E8F2E9-8667-9513-719A-96D5DEAEC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EBD77D3-1CEA-A399-8922-F918A0544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B12D4B-3AD3-71E0-8F7A-B2A63CC5067B}"/>
              </a:ext>
            </a:extLst>
          </p:cNvPr>
          <p:cNvCxnSpPr>
            <a:cxnSpLocks/>
          </p:cNvCxnSpPr>
          <p:nvPr/>
        </p:nvCxnSpPr>
        <p:spPr>
          <a:xfrm>
            <a:off x="3619006" y="350615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02B5AB-6BA5-0502-0178-3FE608776085}"/>
              </a:ext>
            </a:extLst>
          </p:cNvPr>
          <p:cNvCxnSpPr>
            <a:cxnSpLocks/>
          </p:cNvCxnSpPr>
          <p:nvPr/>
        </p:nvCxnSpPr>
        <p:spPr>
          <a:xfrm>
            <a:off x="3893475" y="472245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CD738457-8B8E-0692-6179-C98432DABD0E}"/>
              </a:ext>
            </a:extLst>
          </p:cNvPr>
          <p:cNvSpPr txBox="1"/>
          <p:nvPr/>
        </p:nvSpPr>
        <p:spPr>
          <a:xfrm>
            <a:off x="7294302" y="683694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: 3 = 172 (dư 2)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4144DBD-BBDE-E450-CC5D-EB75AB356C67}"/>
              </a:ext>
            </a:extLst>
          </p:cNvPr>
          <p:cNvSpPr txBox="1">
            <a:spLocks/>
          </p:cNvSpPr>
          <p:nvPr/>
        </p:nvSpPr>
        <p:spPr>
          <a:xfrm>
            <a:off x="8544501" y="282849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6524015-1D76-FB1F-B3DE-4FA661F9FB11}"/>
              </a:ext>
            </a:extLst>
          </p:cNvPr>
          <p:cNvSpPr txBox="1">
            <a:spLocks/>
          </p:cNvSpPr>
          <p:nvPr/>
        </p:nvSpPr>
        <p:spPr>
          <a:xfrm>
            <a:off x="9808621" y="30668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D1611D7-EC82-ACA1-09F8-07C141CE1A68}"/>
              </a:ext>
            </a:extLst>
          </p:cNvPr>
          <p:cNvCxnSpPr>
            <a:cxnSpLocks/>
          </p:cNvCxnSpPr>
          <p:nvPr/>
        </p:nvCxnSpPr>
        <p:spPr>
          <a:xfrm>
            <a:off x="9109744" y="594980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643283C-E955-1182-EB12-F2FF52427120}"/>
              </a:ext>
            </a:extLst>
          </p:cNvPr>
          <p:cNvSpPr txBox="1">
            <a:spLocks/>
          </p:cNvSpPr>
          <p:nvPr/>
        </p:nvSpPr>
        <p:spPr>
          <a:xfrm>
            <a:off x="8582438" y="3536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74CB537-4A89-6B85-42E1-F0C379A3021A}"/>
              </a:ext>
            </a:extLst>
          </p:cNvPr>
          <p:cNvSpPr txBox="1">
            <a:spLocks/>
          </p:cNvSpPr>
          <p:nvPr/>
        </p:nvSpPr>
        <p:spPr>
          <a:xfrm>
            <a:off x="8877266" y="3543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1CD3A2E-4A43-AED3-10CC-B4D50FFF595B}"/>
              </a:ext>
            </a:extLst>
          </p:cNvPr>
          <p:cNvSpPr txBox="1">
            <a:spLocks/>
          </p:cNvSpPr>
          <p:nvPr/>
        </p:nvSpPr>
        <p:spPr>
          <a:xfrm>
            <a:off x="10090569" y="30552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D05F16-FDD5-3543-2508-5911CB30CAC4}"/>
              </a:ext>
            </a:extLst>
          </p:cNvPr>
          <p:cNvSpPr txBox="1">
            <a:spLocks/>
          </p:cNvSpPr>
          <p:nvPr/>
        </p:nvSpPr>
        <p:spPr>
          <a:xfrm>
            <a:off x="8578782" y="4103906"/>
            <a:ext cx="82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B3B160A-36ED-A003-574E-B6C0C89053DB}"/>
              </a:ext>
            </a:extLst>
          </p:cNvPr>
          <p:cNvSpPr txBox="1">
            <a:spLocks/>
          </p:cNvSpPr>
          <p:nvPr/>
        </p:nvSpPr>
        <p:spPr>
          <a:xfrm>
            <a:off x="8870227" y="47561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2B65547-8680-6A13-BB20-36DFB66E30AD}"/>
              </a:ext>
            </a:extLst>
          </p:cNvPr>
          <p:cNvSpPr txBox="1">
            <a:spLocks/>
          </p:cNvSpPr>
          <p:nvPr/>
        </p:nvSpPr>
        <p:spPr>
          <a:xfrm>
            <a:off x="10395269" y="30668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BC696A0-B6CA-D8C4-64A3-3B530B14D5E1}"/>
              </a:ext>
            </a:extLst>
          </p:cNvPr>
          <p:cNvSpPr txBox="1">
            <a:spLocks/>
          </p:cNvSpPr>
          <p:nvPr/>
        </p:nvSpPr>
        <p:spPr>
          <a:xfrm>
            <a:off x="9177769" y="5324637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E68D86-EDEE-2A87-C7E4-6C0E14CA22B6}"/>
              </a:ext>
            </a:extLst>
          </p:cNvPr>
          <p:cNvSpPr txBox="1">
            <a:spLocks/>
          </p:cNvSpPr>
          <p:nvPr/>
        </p:nvSpPr>
        <p:spPr>
          <a:xfrm>
            <a:off x="9202584" y="6024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5730D7A-0347-9B06-808F-96D03E994FD8}"/>
              </a:ext>
            </a:extLst>
          </p:cNvPr>
          <p:cNvSpPr txBox="1">
            <a:spLocks/>
          </p:cNvSpPr>
          <p:nvPr/>
        </p:nvSpPr>
        <p:spPr>
          <a:xfrm>
            <a:off x="9177769" y="47800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5726D25-5D05-E193-FB6A-540553532FD0}"/>
              </a:ext>
            </a:extLst>
          </p:cNvPr>
          <p:cNvSpPr txBox="1">
            <a:spLocks/>
          </p:cNvSpPr>
          <p:nvPr/>
        </p:nvSpPr>
        <p:spPr>
          <a:xfrm>
            <a:off x="7957335" y="228774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568E6BD-C61C-BE65-45AF-AEC5429AA26E}"/>
              </a:ext>
            </a:extLst>
          </p:cNvPr>
          <p:cNvGrpSpPr/>
          <p:nvPr/>
        </p:nvGrpSpPr>
        <p:grpSpPr>
          <a:xfrm>
            <a:off x="9666738" y="2291972"/>
            <a:ext cx="1295400" cy="1963967"/>
            <a:chOff x="3333382" y="2531790"/>
            <a:chExt cx="1295400" cy="1963967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84CFC83-94FF-1A7E-DB01-476D7E4F347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5682354-7A5E-6372-3EF4-0CB14D1B831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15527E5-6F91-D0F9-B7CC-26BDCB611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06FE5B1-11B7-579C-E53B-9534778C5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D8D7CE8-B009-6AC6-4AE4-4D74F0317C44}"/>
              </a:ext>
            </a:extLst>
          </p:cNvPr>
          <p:cNvCxnSpPr>
            <a:cxnSpLocks/>
          </p:cNvCxnSpPr>
          <p:nvPr/>
        </p:nvCxnSpPr>
        <p:spPr>
          <a:xfrm>
            <a:off x="8621388" y="35281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81B9041-6C48-9A2E-9AE5-F179601A25E9}"/>
              </a:ext>
            </a:extLst>
          </p:cNvPr>
          <p:cNvCxnSpPr>
            <a:cxnSpLocks/>
          </p:cNvCxnSpPr>
          <p:nvPr/>
        </p:nvCxnSpPr>
        <p:spPr>
          <a:xfrm>
            <a:off x="8895857" y="474444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94" grpId="0"/>
      <p:bldP spid="95" grpId="0"/>
      <p:bldP spid="96" grpId="0"/>
      <p:bldP spid="9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3F2B60-3AE9-DAE7-5F99-0081A2454814}"/>
              </a:ext>
            </a:extLst>
          </p:cNvPr>
          <p:cNvSpPr txBox="1"/>
          <p:nvPr/>
        </p:nvSpPr>
        <p:spPr>
          <a:xfrm>
            <a:off x="1869288" y="7797002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 : 7 = 1211 (dư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3BA30-6288-E0FE-B271-AC907149502A}"/>
              </a:ext>
            </a:extLst>
          </p:cNvPr>
          <p:cNvSpPr txBox="1">
            <a:spLocks/>
          </p:cNvSpPr>
          <p:nvPr/>
        </p:nvSpPr>
        <p:spPr>
          <a:xfrm>
            <a:off x="3037383" y="285012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AFC962-BEB6-536B-79F7-3798CC8B302C}"/>
              </a:ext>
            </a:extLst>
          </p:cNvPr>
          <p:cNvSpPr txBox="1">
            <a:spLocks/>
          </p:cNvSpPr>
          <p:nvPr/>
        </p:nvSpPr>
        <p:spPr>
          <a:xfrm>
            <a:off x="453674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01BEF2-4D64-2878-E7DC-19AFEC8DF22D}"/>
              </a:ext>
            </a:extLst>
          </p:cNvPr>
          <p:cNvCxnSpPr>
            <a:cxnSpLocks/>
          </p:cNvCxnSpPr>
          <p:nvPr/>
        </p:nvCxnSpPr>
        <p:spPr>
          <a:xfrm>
            <a:off x="3561517" y="59714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6E0550-97ED-8E8B-C204-6ABECC100C9A}"/>
              </a:ext>
            </a:extLst>
          </p:cNvPr>
          <p:cNvSpPr txBox="1">
            <a:spLocks/>
          </p:cNvSpPr>
          <p:nvPr/>
        </p:nvSpPr>
        <p:spPr>
          <a:xfrm>
            <a:off x="3075320" y="35580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35D66-678F-42E5-6300-4FB0DAE45132}"/>
              </a:ext>
            </a:extLst>
          </p:cNvPr>
          <p:cNvSpPr txBox="1">
            <a:spLocks/>
          </p:cNvSpPr>
          <p:nvPr/>
        </p:nvSpPr>
        <p:spPr>
          <a:xfrm>
            <a:off x="3375444" y="3545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6A4694-498B-F3EC-F684-DF1A9665E703}"/>
              </a:ext>
            </a:extLst>
          </p:cNvPr>
          <p:cNvSpPr txBox="1">
            <a:spLocks/>
          </p:cNvSpPr>
          <p:nvPr/>
        </p:nvSpPr>
        <p:spPr>
          <a:xfrm>
            <a:off x="4892140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5A3D9-3EF8-11B4-242A-FE0E4A5E16E6}"/>
              </a:ext>
            </a:extLst>
          </p:cNvPr>
          <p:cNvSpPr txBox="1">
            <a:spLocks/>
          </p:cNvSpPr>
          <p:nvPr/>
        </p:nvSpPr>
        <p:spPr>
          <a:xfrm>
            <a:off x="3077071" y="4135669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D47F3D-D4DD-603F-B0D6-A327D69C8427}"/>
              </a:ext>
            </a:extLst>
          </p:cNvPr>
          <p:cNvSpPr txBox="1">
            <a:spLocks/>
          </p:cNvSpPr>
          <p:nvPr/>
        </p:nvSpPr>
        <p:spPr>
          <a:xfrm>
            <a:off x="3388058" y="48016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CF5860-0E24-AD37-6C41-E0723199A509}"/>
              </a:ext>
            </a:extLst>
          </p:cNvPr>
          <p:cNvSpPr txBox="1">
            <a:spLocks/>
          </p:cNvSpPr>
          <p:nvPr/>
        </p:nvSpPr>
        <p:spPr>
          <a:xfrm>
            <a:off x="519808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8C9E1C-362E-DB3F-DBA4-D8318728AA36}"/>
              </a:ext>
            </a:extLst>
          </p:cNvPr>
          <p:cNvSpPr txBox="1">
            <a:spLocks/>
          </p:cNvSpPr>
          <p:nvPr/>
        </p:nvSpPr>
        <p:spPr>
          <a:xfrm>
            <a:off x="3791945" y="53492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379484-7E5E-11D4-738D-14C519B416D9}"/>
              </a:ext>
            </a:extLst>
          </p:cNvPr>
          <p:cNvSpPr txBox="1">
            <a:spLocks/>
          </p:cNvSpPr>
          <p:nvPr/>
        </p:nvSpPr>
        <p:spPr>
          <a:xfrm>
            <a:off x="3791945" y="594378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E7ADC5-1979-08D9-D883-79E86BD42429}"/>
              </a:ext>
            </a:extLst>
          </p:cNvPr>
          <p:cNvSpPr txBox="1">
            <a:spLocks/>
          </p:cNvSpPr>
          <p:nvPr/>
        </p:nvSpPr>
        <p:spPr>
          <a:xfrm>
            <a:off x="3780710" y="48184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7BFCF8-A8DA-2E82-53E4-528BF88C659F}"/>
              </a:ext>
            </a:extLst>
          </p:cNvPr>
          <p:cNvSpPr txBox="1">
            <a:spLocks/>
          </p:cNvSpPr>
          <p:nvPr/>
        </p:nvSpPr>
        <p:spPr>
          <a:xfrm>
            <a:off x="2195795" y="2312660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F6B319-E415-B171-294F-2B1781169051}"/>
              </a:ext>
            </a:extLst>
          </p:cNvPr>
          <p:cNvGrpSpPr/>
          <p:nvPr/>
        </p:nvGrpSpPr>
        <p:grpSpPr>
          <a:xfrm>
            <a:off x="4558668" y="2313610"/>
            <a:ext cx="1295400" cy="1963967"/>
            <a:chOff x="3333382" y="2531790"/>
            <a:chExt cx="1295400" cy="19639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6A1B5B-4B97-599E-CD8A-E5AFC847E36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39F206-0AF1-899E-ABAA-A1CBE22BDD3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10187F3-AF0E-6D03-59F6-E5F81540D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811D3D7-ECED-8B76-1E57-99A559D6D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DDCDCE-E723-8DF5-2DC8-0B25BDD2DDCD}"/>
              </a:ext>
            </a:extLst>
          </p:cNvPr>
          <p:cNvCxnSpPr>
            <a:cxnSpLocks/>
          </p:cNvCxnSpPr>
          <p:nvPr/>
        </p:nvCxnSpPr>
        <p:spPr>
          <a:xfrm>
            <a:off x="3114270" y="35497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BEF43C-8D3B-265D-31C3-771ABFDEFDD6}"/>
              </a:ext>
            </a:extLst>
          </p:cNvPr>
          <p:cNvCxnSpPr>
            <a:cxnSpLocks/>
          </p:cNvCxnSpPr>
          <p:nvPr/>
        </p:nvCxnSpPr>
        <p:spPr>
          <a:xfrm>
            <a:off x="3214463" y="476608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3271666-F4FC-65E7-29D7-2C4E4566286D}"/>
              </a:ext>
            </a:extLst>
          </p:cNvPr>
          <p:cNvSpPr txBox="1">
            <a:spLocks/>
          </p:cNvSpPr>
          <p:nvPr/>
        </p:nvSpPr>
        <p:spPr>
          <a:xfrm>
            <a:off x="4106943" y="59630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1B9306-9DD9-20B4-E863-DB3C76F87F68}"/>
              </a:ext>
            </a:extLst>
          </p:cNvPr>
          <p:cNvSpPr txBox="1">
            <a:spLocks/>
          </p:cNvSpPr>
          <p:nvPr/>
        </p:nvSpPr>
        <p:spPr>
          <a:xfrm>
            <a:off x="5464151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1D8341-9A69-CD7C-5F98-8102938C06A6}"/>
              </a:ext>
            </a:extLst>
          </p:cNvPr>
          <p:cNvSpPr txBox="1">
            <a:spLocks/>
          </p:cNvSpPr>
          <p:nvPr/>
        </p:nvSpPr>
        <p:spPr>
          <a:xfrm>
            <a:off x="4126222" y="6423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9330AB3-360D-DB30-7FD3-CB4A4D4C58EC}"/>
              </a:ext>
            </a:extLst>
          </p:cNvPr>
          <p:cNvCxnSpPr>
            <a:cxnSpLocks/>
          </p:cNvCxnSpPr>
          <p:nvPr/>
        </p:nvCxnSpPr>
        <p:spPr>
          <a:xfrm>
            <a:off x="3771067" y="701320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23227B7-A297-CAAA-4832-DE636AAA0844}"/>
              </a:ext>
            </a:extLst>
          </p:cNvPr>
          <p:cNvSpPr txBox="1">
            <a:spLocks/>
          </p:cNvSpPr>
          <p:nvPr/>
        </p:nvSpPr>
        <p:spPr>
          <a:xfrm>
            <a:off x="4153395" y="69307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15078AD-7B1B-E8CC-B2C2-EEA445835841}"/>
              </a:ext>
            </a:extLst>
          </p:cNvPr>
          <p:cNvSpPr txBox="1"/>
          <p:nvPr/>
        </p:nvSpPr>
        <p:spPr>
          <a:xfrm>
            <a:off x="9028248" y="7803333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 : 5 = 1318 (dư 2)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CF2EAF-9679-6DCD-2C5D-BA628442B9F7}"/>
              </a:ext>
            </a:extLst>
          </p:cNvPr>
          <p:cNvSpPr txBox="1">
            <a:spLocks/>
          </p:cNvSpPr>
          <p:nvPr/>
        </p:nvSpPr>
        <p:spPr>
          <a:xfrm>
            <a:off x="10196343" y="28564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B47F9A-B7A3-483C-272B-0B24DDB39CCF}"/>
              </a:ext>
            </a:extLst>
          </p:cNvPr>
          <p:cNvSpPr txBox="1">
            <a:spLocks/>
          </p:cNvSpPr>
          <p:nvPr/>
        </p:nvSpPr>
        <p:spPr>
          <a:xfrm>
            <a:off x="1169570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E136E9-0DF1-C557-C498-338EEC608AF0}"/>
              </a:ext>
            </a:extLst>
          </p:cNvPr>
          <p:cNvCxnSpPr>
            <a:cxnSpLocks/>
          </p:cNvCxnSpPr>
          <p:nvPr/>
        </p:nvCxnSpPr>
        <p:spPr>
          <a:xfrm>
            <a:off x="10720477" y="597777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6C182EB-25CD-B426-3FFC-5B27CB4DC34D}"/>
              </a:ext>
            </a:extLst>
          </p:cNvPr>
          <p:cNvSpPr txBox="1">
            <a:spLocks/>
          </p:cNvSpPr>
          <p:nvPr/>
        </p:nvSpPr>
        <p:spPr>
          <a:xfrm>
            <a:off x="10234280" y="35643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E378358-2795-8173-6069-10721266C67B}"/>
              </a:ext>
            </a:extLst>
          </p:cNvPr>
          <p:cNvSpPr txBox="1">
            <a:spLocks/>
          </p:cNvSpPr>
          <p:nvPr/>
        </p:nvSpPr>
        <p:spPr>
          <a:xfrm>
            <a:off x="10534404" y="3551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2CB6770-174E-15A9-01AC-1FF904F94238}"/>
              </a:ext>
            </a:extLst>
          </p:cNvPr>
          <p:cNvSpPr txBox="1">
            <a:spLocks/>
          </p:cNvSpPr>
          <p:nvPr/>
        </p:nvSpPr>
        <p:spPr>
          <a:xfrm>
            <a:off x="12051100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B51486-5127-4C7D-5A52-91C50E4A0E81}"/>
              </a:ext>
            </a:extLst>
          </p:cNvPr>
          <p:cNvSpPr txBox="1">
            <a:spLocks/>
          </p:cNvSpPr>
          <p:nvPr/>
        </p:nvSpPr>
        <p:spPr>
          <a:xfrm>
            <a:off x="10236031" y="4142000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005971C-D1AA-E67D-D9AF-E102ED8BF44B}"/>
              </a:ext>
            </a:extLst>
          </p:cNvPr>
          <p:cNvSpPr txBox="1">
            <a:spLocks/>
          </p:cNvSpPr>
          <p:nvPr/>
        </p:nvSpPr>
        <p:spPr>
          <a:xfrm>
            <a:off x="10547018" y="48080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6778-EB12-9CFD-6A3C-A40C4EDD2BB7}"/>
              </a:ext>
            </a:extLst>
          </p:cNvPr>
          <p:cNvSpPr txBox="1">
            <a:spLocks/>
          </p:cNvSpPr>
          <p:nvPr/>
        </p:nvSpPr>
        <p:spPr>
          <a:xfrm>
            <a:off x="1235704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DDEE741-6AA9-BB5B-B6B6-9CE03F220D29}"/>
              </a:ext>
            </a:extLst>
          </p:cNvPr>
          <p:cNvSpPr txBox="1">
            <a:spLocks/>
          </p:cNvSpPr>
          <p:nvPr/>
        </p:nvSpPr>
        <p:spPr>
          <a:xfrm>
            <a:off x="10950905" y="535558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E8CACB-84DA-AB97-7DF7-28DD0398528A}"/>
              </a:ext>
            </a:extLst>
          </p:cNvPr>
          <p:cNvSpPr txBox="1">
            <a:spLocks/>
          </p:cNvSpPr>
          <p:nvPr/>
        </p:nvSpPr>
        <p:spPr>
          <a:xfrm>
            <a:off x="10950905" y="59501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CB38ED-6A56-DF49-06CB-BCA90BBAAF5F}"/>
              </a:ext>
            </a:extLst>
          </p:cNvPr>
          <p:cNvSpPr txBox="1">
            <a:spLocks/>
          </p:cNvSpPr>
          <p:nvPr/>
        </p:nvSpPr>
        <p:spPr>
          <a:xfrm>
            <a:off x="10939670" y="48247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15B8077-CD6A-124D-1321-42B44BE41F7A}"/>
              </a:ext>
            </a:extLst>
          </p:cNvPr>
          <p:cNvSpPr txBox="1">
            <a:spLocks/>
          </p:cNvSpPr>
          <p:nvPr/>
        </p:nvSpPr>
        <p:spPr>
          <a:xfrm>
            <a:off x="9354755" y="2318991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C8FE00-6D35-3734-9139-7D52418DD273}"/>
              </a:ext>
            </a:extLst>
          </p:cNvPr>
          <p:cNvGrpSpPr/>
          <p:nvPr/>
        </p:nvGrpSpPr>
        <p:grpSpPr>
          <a:xfrm>
            <a:off x="11717628" y="2319941"/>
            <a:ext cx="1295400" cy="1963967"/>
            <a:chOff x="3333382" y="2531790"/>
            <a:chExt cx="1295400" cy="196396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EBB4A50-3D71-1C9D-7079-25F1F468B369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5718B3A-2930-2EF5-788E-8F5E05C0A981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1E0C247-BAD4-1D89-AE5C-D0A53BD32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08E5EEC-511E-309B-217F-42A415D11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169A263-878D-CD57-C7C0-2F386A4B5242}"/>
              </a:ext>
            </a:extLst>
          </p:cNvPr>
          <p:cNvCxnSpPr>
            <a:cxnSpLocks/>
          </p:cNvCxnSpPr>
          <p:nvPr/>
        </p:nvCxnSpPr>
        <p:spPr>
          <a:xfrm>
            <a:off x="10273230" y="355611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8D94A19-A469-6C70-1E7F-25AAA56E969D}"/>
              </a:ext>
            </a:extLst>
          </p:cNvPr>
          <p:cNvCxnSpPr>
            <a:cxnSpLocks/>
          </p:cNvCxnSpPr>
          <p:nvPr/>
        </p:nvCxnSpPr>
        <p:spPr>
          <a:xfrm>
            <a:off x="10547699" y="477241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8A2EC9A-A80C-9BA7-F223-646265615ED0}"/>
              </a:ext>
            </a:extLst>
          </p:cNvPr>
          <p:cNvSpPr txBox="1">
            <a:spLocks/>
          </p:cNvSpPr>
          <p:nvPr/>
        </p:nvSpPr>
        <p:spPr>
          <a:xfrm>
            <a:off x="11265903" y="5969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74823B-2B28-D25A-F217-8E72D5744960}"/>
              </a:ext>
            </a:extLst>
          </p:cNvPr>
          <p:cNvSpPr txBox="1">
            <a:spLocks/>
          </p:cNvSpPr>
          <p:nvPr/>
        </p:nvSpPr>
        <p:spPr>
          <a:xfrm>
            <a:off x="12623111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16128C3-47C9-35A1-F33F-6D0AFED647A8}"/>
              </a:ext>
            </a:extLst>
          </p:cNvPr>
          <p:cNvSpPr txBox="1">
            <a:spLocks/>
          </p:cNvSpPr>
          <p:nvPr/>
        </p:nvSpPr>
        <p:spPr>
          <a:xfrm>
            <a:off x="10950905" y="6429978"/>
            <a:ext cx="7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89F92A-DDCB-54E7-3A95-1E49C013434F}"/>
              </a:ext>
            </a:extLst>
          </p:cNvPr>
          <p:cNvCxnSpPr>
            <a:cxnSpLocks/>
          </p:cNvCxnSpPr>
          <p:nvPr/>
        </p:nvCxnSpPr>
        <p:spPr>
          <a:xfrm>
            <a:off x="10930027" y="701953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C0362D68-7FF7-DBE5-E6FC-04EBB3FAF845}"/>
              </a:ext>
            </a:extLst>
          </p:cNvPr>
          <p:cNvSpPr txBox="1">
            <a:spLocks/>
          </p:cNvSpPr>
          <p:nvPr/>
        </p:nvSpPr>
        <p:spPr>
          <a:xfrm>
            <a:off x="11238929" y="69695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1" grpId="0"/>
      <p:bldP spid="52" grpId="0"/>
      <p:bldP spid="53" grpId="0"/>
      <p:bldP spid="55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2" grpId="0"/>
      <p:bldP spid="93" grpId="0"/>
      <p:bldP spid="94" grpId="0"/>
      <p:bldP spid="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508919" y="838200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37C3602C-2537-2001-4BF4-D7BE3C51F228}"/>
              </a:ext>
            </a:extLst>
          </p:cNvPr>
          <p:cNvSpPr txBox="1"/>
          <p:nvPr/>
        </p:nvSpPr>
        <p:spPr>
          <a:xfrm>
            <a:off x="9353828" y="7844744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113248-AB98-E027-AC00-FA03986E9570}"/>
              </a:ext>
            </a:extLst>
          </p:cNvPr>
          <p:cNvSpPr txBox="1">
            <a:spLocks/>
          </p:cNvSpPr>
          <p:nvPr/>
        </p:nvSpPr>
        <p:spPr>
          <a:xfrm>
            <a:off x="9996732" y="21516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CEA4AA-D7A5-AAA6-3433-CB1FCAA6768F}"/>
              </a:ext>
            </a:extLst>
          </p:cNvPr>
          <p:cNvSpPr txBox="1">
            <a:spLocks/>
          </p:cNvSpPr>
          <p:nvPr/>
        </p:nvSpPr>
        <p:spPr>
          <a:xfrm>
            <a:off x="11736727" y="22722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36612BF-CA19-F155-719B-267509B4D21C}"/>
              </a:ext>
            </a:extLst>
          </p:cNvPr>
          <p:cNvCxnSpPr>
            <a:cxnSpLocks/>
          </p:cNvCxnSpPr>
          <p:nvPr/>
        </p:nvCxnSpPr>
        <p:spPr>
          <a:xfrm>
            <a:off x="10520866" y="527299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61BD703-9D38-182C-B2DD-4C9D301F0727}"/>
              </a:ext>
            </a:extLst>
          </p:cNvPr>
          <p:cNvSpPr txBox="1">
            <a:spLocks/>
          </p:cNvSpPr>
          <p:nvPr/>
        </p:nvSpPr>
        <p:spPr>
          <a:xfrm>
            <a:off x="10034669" y="28595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1F54555-E6AB-4EDD-642D-DB731716DF8E}"/>
              </a:ext>
            </a:extLst>
          </p:cNvPr>
          <p:cNvSpPr txBox="1">
            <a:spLocks/>
          </p:cNvSpPr>
          <p:nvPr/>
        </p:nvSpPr>
        <p:spPr>
          <a:xfrm>
            <a:off x="10334793" y="28952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A5CEE3-7F4A-2F5C-8363-F18052585C1A}"/>
              </a:ext>
            </a:extLst>
          </p:cNvPr>
          <p:cNvSpPr txBox="1">
            <a:spLocks/>
          </p:cNvSpPr>
          <p:nvPr/>
        </p:nvSpPr>
        <p:spPr>
          <a:xfrm>
            <a:off x="12092119" y="22722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762E2BF-F8C3-1001-4B86-94456CD35E96}"/>
              </a:ext>
            </a:extLst>
          </p:cNvPr>
          <p:cNvSpPr txBox="1">
            <a:spLocks/>
          </p:cNvSpPr>
          <p:nvPr/>
        </p:nvSpPr>
        <p:spPr>
          <a:xfrm>
            <a:off x="10334797" y="3437549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079A782-4335-A823-B0B8-64CC5D3C8AE3}"/>
              </a:ext>
            </a:extLst>
          </p:cNvPr>
          <p:cNvSpPr txBox="1">
            <a:spLocks/>
          </p:cNvSpPr>
          <p:nvPr/>
        </p:nvSpPr>
        <p:spPr>
          <a:xfrm>
            <a:off x="10395533" y="41032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E455EB4-3DA4-E450-06E4-7E8ACD66E1E1}"/>
              </a:ext>
            </a:extLst>
          </p:cNvPr>
          <p:cNvSpPr txBox="1">
            <a:spLocks/>
          </p:cNvSpPr>
          <p:nvPr/>
        </p:nvSpPr>
        <p:spPr>
          <a:xfrm>
            <a:off x="12398067" y="22722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301BD8-4B64-5A1B-BE72-A5DA59B04A4B}"/>
              </a:ext>
            </a:extLst>
          </p:cNvPr>
          <p:cNvSpPr txBox="1">
            <a:spLocks/>
          </p:cNvSpPr>
          <p:nvPr/>
        </p:nvSpPr>
        <p:spPr>
          <a:xfrm>
            <a:off x="10436636" y="4650802"/>
            <a:ext cx="89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1D503D3-FBE7-9155-F651-1F8DEE646158}"/>
              </a:ext>
            </a:extLst>
          </p:cNvPr>
          <p:cNvSpPr txBox="1">
            <a:spLocks/>
          </p:cNvSpPr>
          <p:nvPr/>
        </p:nvSpPr>
        <p:spPr>
          <a:xfrm>
            <a:off x="10751294" y="52453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B6AB0DE-E5A8-E795-C90C-F475ED6D13E8}"/>
              </a:ext>
            </a:extLst>
          </p:cNvPr>
          <p:cNvSpPr txBox="1">
            <a:spLocks/>
          </p:cNvSpPr>
          <p:nvPr/>
        </p:nvSpPr>
        <p:spPr>
          <a:xfrm>
            <a:off x="10740059" y="411995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BC53B2-2DB1-3894-D720-F29111B5E816}"/>
              </a:ext>
            </a:extLst>
          </p:cNvPr>
          <p:cNvSpPr txBox="1">
            <a:spLocks/>
          </p:cNvSpPr>
          <p:nvPr/>
        </p:nvSpPr>
        <p:spPr>
          <a:xfrm>
            <a:off x="9444031" y="1612208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89 689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B8361DE-0B5C-F8D6-CFAD-8DDC9E8DB829}"/>
              </a:ext>
            </a:extLst>
          </p:cNvPr>
          <p:cNvGrpSpPr/>
          <p:nvPr/>
        </p:nvGrpSpPr>
        <p:grpSpPr>
          <a:xfrm>
            <a:off x="11758647" y="1615155"/>
            <a:ext cx="1295400" cy="1963967"/>
            <a:chOff x="3333382" y="2531790"/>
            <a:chExt cx="1295400" cy="196396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0047563-386E-5C31-8143-2B1013FC21A2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EAFF768-76F9-10EE-0EDF-C3166CC929A8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82B5BD3-5A74-2737-DA31-B6B948CA4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35A601-B81F-9801-62F7-074E77173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D82673-44A6-5727-4F8F-8B381D6AD627}"/>
              </a:ext>
            </a:extLst>
          </p:cNvPr>
          <p:cNvCxnSpPr>
            <a:cxnSpLocks/>
          </p:cNvCxnSpPr>
          <p:nvPr/>
        </p:nvCxnSpPr>
        <p:spPr>
          <a:xfrm>
            <a:off x="10073619" y="285133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559F969-0A12-0C8B-1DD6-E8DA0577A6ED}"/>
              </a:ext>
            </a:extLst>
          </p:cNvPr>
          <p:cNvCxnSpPr>
            <a:cxnSpLocks/>
          </p:cNvCxnSpPr>
          <p:nvPr/>
        </p:nvCxnSpPr>
        <p:spPr>
          <a:xfrm>
            <a:off x="10348088" y="406762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1C289DC1-0332-62F7-BA3A-A55198CF41B0}"/>
              </a:ext>
            </a:extLst>
          </p:cNvPr>
          <p:cNvSpPr txBox="1">
            <a:spLocks/>
          </p:cNvSpPr>
          <p:nvPr/>
        </p:nvSpPr>
        <p:spPr>
          <a:xfrm>
            <a:off x="11066292" y="52645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4FC8790-20B2-1B3E-2A8C-386C00E7CABE}"/>
              </a:ext>
            </a:extLst>
          </p:cNvPr>
          <p:cNvSpPr txBox="1">
            <a:spLocks/>
          </p:cNvSpPr>
          <p:nvPr/>
        </p:nvSpPr>
        <p:spPr>
          <a:xfrm>
            <a:off x="12664130" y="22722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B3130F9-3EC5-8DA2-3C3D-F7355BAA8B2C}"/>
              </a:ext>
            </a:extLst>
          </p:cNvPr>
          <p:cNvSpPr txBox="1">
            <a:spLocks/>
          </p:cNvSpPr>
          <p:nvPr/>
        </p:nvSpPr>
        <p:spPr>
          <a:xfrm>
            <a:off x="11085571" y="57251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579727D-0F6E-BB2A-A8FA-1F2BA90C2461}"/>
              </a:ext>
            </a:extLst>
          </p:cNvPr>
          <p:cNvCxnSpPr>
            <a:cxnSpLocks/>
          </p:cNvCxnSpPr>
          <p:nvPr/>
        </p:nvCxnSpPr>
        <p:spPr>
          <a:xfrm>
            <a:off x="10730416" y="631474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2D5A5F3-387A-1E8C-17CB-945C99A40A83}"/>
              </a:ext>
            </a:extLst>
          </p:cNvPr>
          <p:cNvSpPr txBox="1">
            <a:spLocks/>
          </p:cNvSpPr>
          <p:nvPr/>
        </p:nvSpPr>
        <p:spPr>
          <a:xfrm>
            <a:off x="11112744" y="62323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4E4593C-CD99-02EE-E860-3E250D0AE44D}"/>
              </a:ext>
            </a:extLst>
          </p:cNvPr>
          <p:cNvSpPr txBox="1">
            <a:spLocks/>
          </p:cNvSpPr>
          <p:nvPr/>
        </p:nvSpPr>
        <p:spPr>
          <a:xfrm>
            <a:off x="11383098" y="62569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C3FD28B-A75E-40FA-16A0-3CDBC2002845}"/>
              </a:ext>
            </a:extLst>
          </p:cNvPr>
          <p:cNvSpPr txBox="1">
            <a:spLocks/>
          </p:cNvSpPr>
          <p:nvPr/>
        </p:nvSpPr>
        <p:spPr>
          <a:xfrm>
            <a:off x="12930193" y="22722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EA427BC-80BB-4051-7C67-4BB44B734575}"/>
              </a:ext>
            </a:extLst>
          </p:cNvPr>
          <p:cNvSpPr txBox="1">
            <a:spLocks/>
          </p:cNvSpPr>
          <p:nvPr/>
        </p:nvSpPr>
        <p:spPr>
          <a:xfrm>
            <a:off x="11383098" y="66791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E2FEF9-2308-3B1D-B04C-B11AC4716B5D}"/>
              </a:ext>
            </a:extLst>
          </p:cNvPr>
          <p:cNvSpPr txBox="1">
            <a:spLocks/>
          </p:cNvSpPr>
          <p:nvPr/>
        </p:nvSpPr>
        <p:spPr>
          <a:xfrm>
            <a:off x="11402878" y="72094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DADC047-1FF2-E7A9-B3C4-BEA374F5C042}"/>
              </a:ext>
            </a:extLst>
          </p:cNvPr>
          <p:cNvCxnSpPr>
            <a:cxnSpLocks/>
          </p:cNvCxnSpPr>
          <p:nvPr/>
        </p:nvCxnSpPr>
        <p:spPr>
          <a:xfrm>
            <a:off x="11161172" y="730838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7408789B-B885-A01C-EA42-AF34C710038E}"/>
              </a:ext>
            </a:extLst>
          </p:cNvPr>
          <p:cNvSpPr txBox="1"/>
          <p:nvPr/>
        </p:nvSpPr>
        <p:spPr>
          <a:xfrm>
            <a:off x="2287733" y="7835663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4FF9ED-24EF-90A7-EDA0-EEBAB00EAD9D}"/>
              </a:ext>
            </a:extLst>
          </p:cNvPr>
          <p:cNvSpPr txBox="1">
            <a:spLocks/>
          </p:cNvSpPr>
          <p:nvPr/>
        </p:nvSpPr>
        <p:spPr>
          <a:xfrm>
            <a:off x="2930637" y="2142593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E368796-9BD7-1BDA-EF56-A872AEACA024}"/>
              </a:ext>
            </a:extLst>
          </p:cNvPr>
          <p:cNvSpPr txBox="1">
            <a:spLocks/>
          </p:cNvSpPr>
          <p:nvPr/>
        </p:nvSpPr>
        <p:spPr>
          <a:xfrm>
            <a:off x="4670632" y="22631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8FB43C3-6D92-67D1-F05A-0CEEDA1F8DE8}"/>
              </a:ext>
            </a:extLst>
          </p:cNvPr>
          <p:cNvCxnSpPr>
            <a:cxnSpLocks/>
          </p:cNvCxnSpPr>
          <p:nvPr/>
        </p:nvCxnSpPr>
        <p:spPr>
          <a:xfrm>
            <a:off x="3454771" y="526391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242476B-1894-D131-0AC4-CD0F544F9D65}"/>
              </a:ext>
            </a:extLst>
          </p:cNvPr>
          <p:cNvSpPr txBox="1">
            <a:spLocks/>
          </p:cNvSpPr>
          <p:nvPr/>
        </p:nvSpPr>
        <p:spPr>
          <a:xfrm>
            <a:off x="2968574" y="28504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ACB9CD0-61EF-0D72-232A-BBB2C83BC4E2}"/>
              </a:ext>
            </a:extLst>
          </p:cNvPr>
          <p:cNvSpPr txBox="1">
            <a:spLocks/>
          </p:cNvSpPr>
          <p:nvPr/>
        </p:nvSpPr>
        <p:spPr>
          <a:xfrm>
            <a:off x="3268698" y="28862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4D4E820-2A55-0CF3-1A42-AF874B5A043D}"/>
              </a:ext>
            </a:extLst>
          </p:cNvPr>
          <p:cNvSpPr txBox="1">
            <a:spLocks/>
          </p:cNvSpPr>
          <p:nvPr/>
        </p:nvSpPr>
        <p:spPr>
          <a:xfrm>
            <a:off x="5026024" y="22631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73485C3-5AEF-8B05-567E-2B75463FB075}"/>
              </a:ext>
            </a:extLst>
          </p:cNvPr>
          <p:cNvSpPr txBox="1">
            <a:spLocks/>
          </p:cNvSpPr>
          <p:nvPr/>
        </p:nvSpPr>
        <p:spPr>
          <a:xfrm>
            <a:off x="2979809" y="3428133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C4F1F46-4402-BBF7-E902-4C82CB861580}"/>
              </a:ext>
            </a:extLst>
          </p:cNvPr>
          <p:cNvSpPr txBox="1">
            <a:spLocks/>
          </p:cNvSpPr>
          <p:nvPr/>
        </p:nvSpPr>
        <p:spPr>
          <a:xfrm>
            <a:off x="3281312" y="40941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A716025-716F-DB0B-357C-BB517F8B9EB0}"/>
              </a:ext>
            </a:extLst>
          </p:cNvPr>
          <p:cNvSpPr txBox="1">
            <a:spLocks/>
          </p:cNvSpPr>
          <p:nvPr/>
        </p:nvSpPr>
        <p:spPr>
          <a:xfrm>
            <a:off x="5331972" y="22631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83ED606-14F3-E67D-9926-D7A6D1D9146C}"/>
              </a:ext>
            </a:extLst>
          </p:cNvPr>
          <p:cNvSpPr txBox="1">
            <a:spLocks/>
          </p:cNvSpPr>
          <p:nvPr/>
        </p:nvSpPr>
        <p:spPr>
          <a:xfrm>
            <a:off x="3685199" y="46417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9FE6928-C727-3540-058D-8ED993E70C2C}"/>
              </a:ext>
            </a:extLst>
          </p:cNvPr>
          <p:cNvSpPr txBox="1">
            <a:spLocks/>
          </p:cNvSpPr>
          <p:nvPr/>
        </p:nvSpPr>
        <p:spPr>
          <a:xfrm>
            <a:off x="3685199" y="52362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CECC9BD-7926-A763-4558-56D01A0E09EC}"/>
              </a:ext>
            </a:extLst>
          </p:cNvPr>
          <p:cNvSpPr txBox="1">
            <a:spLocks/>
          </p:cNvSpPr>
          <p:nvPr/>
        </p:nvSpPr>
        <p:spPr>
          <a:xfrm>
            <a:off x="3673964" y="41108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DE9CDD4-106E-AA1F-D65B-CAB9FC73FF64}"/>
              </a:ext>
            </a:extLst>
          </p:cNvPr>
          <p:cNvSpPr txBox="1">
            <a:spLocks/>
          </p:cNvSpPr>
          <p:nvPr/>
        </p:nvSpPr>
        <p:spPr>
          <a:xfrm>
            <a:off x="2377936" y="1603127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E072C29-FFA5-DA1C-B973-A825BBC7FC3D}"/>
              </a:ext>
            </a:extLst>
          </p:cNvPr>
          <p:cNvGrpSpPr/>
          <p:nvPr/>
        </p:nvGrpSpPr>
        <p:grpSpPr>
          <a:xfrm>
            <a:off x="4692552" y="1606074"/>
            <a:ext cx="1295400" cy="1963967"/>
            <a:chOff x="3333382" y="2531790"/>
            <a:chExt cx="1295400" cy="1963967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8CD5E7F-ABB0-205F-DCC8-90906A6A191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2940D74-5181-EB68-5DF3-0182A891490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7F37832-B429-615C-2184-D3BBC2B0D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FF7E694-D3B6-BCA9-A4A9-D07109432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B344D45-D325-2A17-BCAF-1941BCED05C7}"/>
              </a:ext>
            </a:extLst>
          </p:cNvPr>
          <p:cNvCxnSpPr>
            <a:cxnSpLocks/>
          </p:cNvCxnSpPr>
          <p:nvPr/>
        </p:nvCxnSpPr>
        <p:spPr>
          <a:xfrm>
            <a:off x="3007524" y="284225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928C614-2FF7-C975-C630-D33CC68FE01C}"/>
              </a:ext>
            </a:extLst>
          </p:cNvPr>
          <p:cNvCxnSpPr>
            <a:cxnSpLocks/>
          </p:cNvCxnSpPr>
          <p:nvPr/>
        </p:nvCxnSpPr>
        <p:spPr>
          <a:xfrm>
            <a:off x="3281993" y="40585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9682E3A4-E43C-C9BE-919C-6427AD03A0C4}"/>
              </a:ext>
            </a:extLst>
          </p:cNvPr>
          <p:cNvSpPr txBox="1">
            <a:spLocks/>
          </p:cNvSpPr>
          <p:nvPr/>
        </p:nvSpPr>
        <p:spPr>
          <a:xfrm>
            <a:off x="4000197" y="52555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889FC9A-34FF-CD1B-F12B-6ECCC233333D}"/>
              </a:ext>
            </a:extLst>
          </p:cNvPr>
          <p:cNvSpPr txBox="1">
            <a:spLocks/>
          </p:cNvSpPr>
          <p:nvPr/>
        </p:nvSpPr>
        <p:spPr>
          <a:xfrm>
            <a:off x="5598035" y="22631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F8DF82B-163B-A45A-79DC-FFABB9C6CED3}"/>
              </a:ext>
            </a:extLst>
          </p:cNvPr>
          <p:cNvSpPr txBox="1">
            <a:spLocks/>
          </p:cNvSpPr>
          <p:nvPr/>
        </p:nvSpPr>
        <p:spPr>
          <a:xfrm>
            <a:off x="4019476" y="57161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A2751DC-D078-E98D-1E23-E46EEA20798B}"/>
              </a:ext>
            </a:extLst>
          </p:cNvPr>
          <p:cNvCxnSpPr>
            <a:cxnSpLocks/>
          </p:cNvCxnSpPr>
          <p:nvPr/>
        </p:nvCxnSpPr>
        <p:spPr>
          <a:xfrm>
            <a:off x="3664321" y="630566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169C3981-F6C7-BC8C-E6E8-C4C709C45589}"/>
              </a:ext>
            </a:extLst>
          </p:cNvPr>
          <p:cNvSpPr txBox="1">
            <a:spLocks/>
          </p:cNvSpPr>
          <p:nvPr/>
        </p:nvSpPr>
        <p:spPr>
          <a:xfrm>
            <a:off x="4046649" y="62232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BA01943-3CD7-69C6-D6A5-E21602DFA715}"/>
              </a:ext>
            </a:extLst>
          </p:cNvPr>
          <p:cNvSpPr txBox="1">
            <a:spLocks/>
          </p:cNvSpPr>
          <p:nvPr/>
        </p:nvSpPr>
        <p:spPr>
          <a:xfrm>
            <a:off x="4317003" y="624789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32E2C34-3FA3-E7BD-B845-D12AD48D8522}"/>
              </a:ext>
            </a:extLst>
          </p:cNvPr>
          <p:cNvSpPr txBox="1">
            <a:spLocks/>
          </p:cNvSpPr>
          <p:nvPr/>
        </p:nvSpPr>
        <p:spPr>
          <a:xfrm>
            <a:off x="5864098" y="22631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50F3D72-58C4-B82C-F861-36BBBF171C63}"/>
              </a:ext>
            </a:extLst>
          </p:cNvPr>
          <p:cNvSpPr txBox="1">
            <a:spLocks/>
          </p:cNvSpPr>
          <p:nvPr/>
        </p:nvSpPr>
        <p:spPr>
          <a:xfrm>
            <a:off x="4317003" y="66700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DB338F7-8D3A-D5E1-19B5-2599E4FE497B}"/>
              </a:ext>
            </a:extLst>
          </p:cNvPr>
          <p:cNvSpPr txBox="1">
            <a:spLocks/>
          </p:cNvSpPr>
          <p:nvPr/>
        </p:nvSpPr>
        <p:spPr>
          <a:xfrm>
            <a:off x="4336783" y="720039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3A068803-91F6-E991-BB2F-E8E4F8C57D88}"/>
              </a:ext>
            </a:extLst>
          </p:cNvPr>
          <p:cNvCxnSpPr>
            <a:cxnSpLocks/>
          </p:cNvCxnSpPr>
          <p:nvPr/>
        </p:nvCxnSpPr>
        <p:spPr>
          <a:xfrm>
            <a:off x="4095077" y="729930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3" grpId="0"/>
      <p:bldP spid="134" grpId="0"/>
      <p:bldP spid="135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54" grpId="0"/>
      <p:bldP spid="155" grpId="0"/>
      <p:bldP spid="156" grpId="0"/>
      <p:bldP spid="158" grpId="0"/>
      <p:bldP spid="159" grpId="0"/>
      <p:bldP spid="160" grpId="0"/>
      <p:bldP spid="161" grpId="0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8319" y="1219200"/>
            <a:ext cx="11438606" cy="2436204"/>
            <a:chOff x="1470819" y="1943100"/>
            <a:chExt cx="6360307" cy="222086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482588" cy="646331"/>
              <a:chOff x="1737519" y="1943100"/>
              <a:chExt cx="482588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415498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5712607" cy="221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 3 455m vải, may mỗi bộ đồng phục hết 2m. Hỏi có thể may được nhiều nhất bao nhiêu bộ đồng phục và còn thừa mấy mét vải?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30970A3-0300-4B25-9E19-12AD50EA6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6" t="22377" r="7409"/>
          <a:stretch/>
        </p:blipFill>
        <p:spPr>
          <a:xfrm>
            <a:off x="11956925" y="1104393"/>
            <a:ext cx="4509274" cy="257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34E271-26AF-7A0D-3ACB-056E0A1B6344}"/>
              </a:ext>
            </a:extLst>
          </p:cNvPr>
          <p:cNvSpPr txBox="1"/>
          <p:nvPr/>
        </p:nvSpPr>
        <p:spPr>
          <a:xfrm>
            <a:off x="2607591" y="346684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FB0ACE-712B-6518-F736-2B8CFCC5DA24}"/>
              </a:ext>
            </a:extLst>
          </p:cNvPr>
          <p:cNvSpPr txBox="1"/>
          <p:nvPr/>
        </p:nvSpPr>
        <p:spPr>
          <a:xfrm>
            <a:off x="1345315" y="4066858"/>
            <a:ext cx="571499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Có: 3 455 m vải.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Mỗi bộ may hết: 2 m.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Có thể may được: ? bộ và thừa mấy mét?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BFA504-D7A5-275A-81BB-3C91AC46E525}"/>
              </a:ext>
            </a:extLst>
          </p:cNvPr>
          <p:cNvCxnSpPr/>
          <p:nvPr/>
        </p:nvCxnSpPr>
        <p:spPr>
          <a:xfrm>
            <a:off x="7060315" y="400902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B4BB1-556E-74EA-DFB9-0EA08F009588}"/>
              </a:ext>
            </a:extLst>
          </p:cNvPr>
          <p:cNvSpPr txBox="1"/>
          <p:nvPr/>
        </p:nvSpPr>
        <p:spPr>
          <a:xfrm>
            <a:off x="10641715" y="345726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2ACFBF-ECE8-72CE-F750-D08FA45BAB25}"/>
              </a:ext>
            </a:extLst>
          </p:cNvPr>
          <p:cNvSpPr txBox="1"/>
          <p:nvPr/>
        </p:nvSpPr>
        <p:spPr>
          <a:xfrm>
            <a:off x="7288958" y="4221590"/>
            <a:ext cx="863253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3 455 : 2 = 1727 (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may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1727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quần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1727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mét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464</Words>
  <Application>Microsoft Office PowerPoint</Application>
  <PresentationFormat>Custom</PresentationFormat>
  <Paragraphs>251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DUYEN</cp:lastModifiedBy>
  <cp:revision>245</cp:revision>
  <dcterms:created xsi:type="dcterms:W3CDTF">2022-07-10T01:37:20Z</dcterms:created>
  <dcterms:modified xsi:type="dcterms:W3CDTF">2025-04-03T05:26:56Z</dcterms:modified>
</cp:coreProperties>
</file>