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9" r:id="rId2"/>
    <p:sldId id="298" r:id="rId3"/>
    <p:sldId id="293" r:id="rId4"/>
    <p:sldId id="294" r:id="rId5"/>
    <p:sldId id="295" r:id="rId6"/>
    <p:sldId id="296" r:id="rId7"/>
    <p:sldId id="285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99"/>
    <a:srgbClr val="FF99FF"/>
    <a:srgbClr val="FF3399"/>
    <a:srgbClr val="FEF4EC"/>
    <a:srgbClr val="E2F0D9"/>
    <a:srgbClr val="F6882E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>
      <p:cViewPr varScale="1">
        <p:scale>
          <a:sx n="37" d="100"/>
          <a:sy n="37" d="100"/>
        </p:scale>
        <p:origin x="1434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5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348612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D9383A-FF43-B625-D80A-7F1753C24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2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4EEC9B-C82C-1720-BC04-5A197B2A2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0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68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9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AE4AC-BF75-E97E-6404-04033405A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23333" r="27806" b="55000"/>
          <a:stretch/>
        </p:blipFill>
        <p:spPr>
          <a:xfrm>
            <a:off x="30639" y="1371600"/>
            <a:ext cx="1566407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AE4AC-BF75-E97E-6404-04033405A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43333" r="20469" b="6667"/>
          <a:stretch/>
        </p:blipFill>
        <p:spPr>
          <a:xfrm>
            <a:off x="0" y="457200"/>
            <a:ext cx="1564513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1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E945B7-FEC3-23F2-6BA3-106F7241B387}"/>
              </a:ext>
            </a:extLst>
          </p:cNvPr>
          <p:cNvGrpSpPr/>
          <p:nvPr/>
        </p:nvGrpSpPr>
        <p:grpSpPr>
          <a:xfrm>
            <a:off x="715260" y="1143000"/>
            <a:ext cx="15531057" cy="7824903"/>
            <a:chOff x="715260" y="1143000"/>
            <a:chExt cx="15531057" cy="78249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72087D-1E82-3E96-9701-D3B17424B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209" b="13250"/>
            <a:stretch/>
          </p:blipFill>
          <p:spPr>
            <a:xfrm>
              <a:off x="715260" y="1143000"/>
              <a:ext cx="15531057" cy="581309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518AA5-B38E-9580-8D39-F3C37FC835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209" b="49863"/>
            <a:stretch/>
          </p:blipFill>
          <p:spPr>
            <a:xfrm>
              <a:off x="715260" y="6353338"/>
              <a:ext cx="15531057" cy="2614565"/>
            </a:xfrm>
            <a:prstGeom prst="rect">
              <a:avLst/>
            </a:prstGeom>
          </p:spPr>
        </p:pic>
      </p:grpSp>
      <p:sp>
        <p:nvSpPr>
          <p:cNvPr id="11" name="Hộp Văn bản 3">
            <a:extLst>
              <a:ext uri="{FF2B5EF4-FFF2-40B4-BE49-F238E27FC236}">
                <a16:creationId xmlns:a16="http://schemas.microsoft.com/office/drawing/2014/main" id="{94C7245E-EA55-A7CE-009B-295EA6230F99}"/>
              </a:ext>
            </a:extLst>
          </p:cNvPr>
          <p:cNvSpPr txBox="1"/>
          <p:nvPr/>
        </p:nvSpPr>
        <p:spPr>
          <a:xfrm>
            <a:off x="4160124" y="2409899"/>
            <a:ext cx="1968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HP001 4 hàng" panose="020B0603050302020204" pitchFamily="34" charset="0"/>
              </a:rPr>
              <a:t>86  2</a:t>
            </a:r>
          </a:p>
        </p:txBody>
      </p:sp>
      <p:sp>
        <p:nvSpPr>
          <p:cNvPr id="12" name="Hộp Văn bản 3">
            <a:extLst>
              <a:ext uri="{FF2B5EF4-FFF2-40B4-BE49-F238E27FC236}">
                <a16:creationId xmlns:a16="http://schemas.microsoft.com/office/drawing/2014/main" id="{62BD1CE7-222E-7362-BF74-E325E03A3CBC}"/>
              </a:ext>
            </a:extLst>
          </p:cNvPr>
          <p:cNvSpPr txBox="1"/>
          <p:nvPr/>
        </p:nvSpPr>
        <p:spPr>
          <a:xfrm>
            <a:off x="6736719" y="2458108"/>
            <a:ext cx="1968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HP001 4 hàng" panose="020B0603050302020204" pitchFamily="34" charset="0"/>
              </a:rPr>
              <a:t>57  5</a:t>
            </a:r>
          </a:p>
        </p:txBody>
      </p:sp>
      <p:sp>
        <p:nvSpPr>
          <p:cNvPr id="13" name="Hộp Văn bản 3">
            <a:extLst>
              <a:ext uri="{FF2B5EF4-FFF2-40B4-BE49-F238E27FC236}">
                <a16:creationId xmlns:a16="http://schemas.microsoft.com/office/drawing/2014/main" id="{F78AC4D8-FDCD-1F0F-085B-DD4405632027}"/>
              </a:ext>
            </a:extLst>
          </p:cNvPr>
          <p:cNvSpPr txBox="1"/>
          <p:nvPr/>
        </p:nvSpPr>
        <p:spPr>
          <a:xfrm>
            <a:off x="9086627" y="2441952"/>
            <a:ext cx="1968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HP001 4 hàng" panose="020B0603050302020204" pitchFamily="34" charset="0"/>
              </a:rPr>
              <a:t>939  3</a:t>
            </a:r>
          </a:p>
        </p:txBody>
      </p:sp>
      <p:sp>
        <p:nvSpPr>
          <p:cNvPr id="14" name="Hộp Văn bản 3">
            <a:extLst>
              <a:ext uri="{FF2B5EF4-FFF2-40B4-BE49-F238E27FC236}">
                <a16:creationId xmlns:a16="http://schemas.microsoft.com/office/drawing/2014/main" id="{486A70A5-12E7-C419-0321-70713C6D05C8}"/>
              </a:ext>
            </a:extLst>
          </p:cNvPr>
          <p:cNvSpPr txBox="1"/>
          <p:nvPr/>
        </p:nvSpPr>
        <p:spPr>
          <a:xfrm>
            <a:off x="11697129" y="2409899"/>
            <a:ext cx="1968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HP001 4 hàng" panose="020B0603050302020204" pitchFamily="34" charset="0"/>
              </a:rPr>
              <a:t>668  6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93AA55-EF37-4FAC-B988-9A67959C2BF1}"/>
              </a:ext>
            </a:extLst>
          </p:cNvPr>
          <p:cNvGrpSpPr/>
          <p:nvPr/>
        </p:nvGrpSpPr>
        <p:grpSpPr>
          <a:xfrm>
            <a:off x="4989676" y="2081694"/>
            <a:ext cx="851143" cy="1676400"/>
            <a:chOff x="3333509" y="2870356"/>
            <a:chExt cx="851143" cy="123865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6FEB04-4C06-21AB-C88F-E279459B1DCD}"/>
                </a:ext>
              </a:extLst>
            </p:cNvPr>
            <p:cNvCxnSpPr/>
            <p:nvPr/>
          </p:nvCxnSpPr>
          <p:spPr>
            <a:xfrm>
              <a:off x="3345084" y="2870356"/>
              <a:ext cx="0" cy="12386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50B8F0-349B-325B-87B9-EF977BCD244E}"/>
                </a:ext>
              </a:extLst>
            </p:cNvPr>
            <p:cNvCxnSpPr>
              <a:cxnSpLocks/>
            </p:cNvCxnSpPr>
            <p:nvPr/>
          </p:nvCxnSpPr>
          <p:spPr>
            <a:xfrm>
              <a:off x="3333509" y="3588153"/>
              <a:ext cx="8511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1EE868-665A-50B2-A260-67FA47F7A9E7}"/>
              </a:ext>
            </a:extLst>
          </p:cNvPr>
          <p:cNvGrpSpPr/>
          <p:nvPr/>
        </p:nvGrpSpPr>
        <p:grpSpPr>
          <a:xfrm>
            <a:off x="7579808" y="2020115"/>
            <a:ext cx="851811" cy="1676400"/>
            <a:chOff x="5401519" y="2731518"/>
            <a:chExt cx="851811" cy="13774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3F13E36-5C18-7B32-3246-2F46C92B3711}"/>
                </a:ext>
              </a:extLst>
            </p:cNvPr>
            <p:cNvCxnSpPr>
              <a:cxnSpLocks/>
            </p:cNvCxnSpPr>
            <p:nvPr/>
          </p:nvCxnSpPr>
          <p:spPr>
            <a:xfrm>
              <a:off x="5407307" y="2731518"/>
              <a:ext cx="0" cy="13774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02F9EA-C514-3AB7-2661-116B76BE4E09}"/>
                </a:ext>
              </a:extLst>
            </p:cNvPr>
            <p:cNvCxnSpPr>
              <a:cxnSpLocks/>
            </p:cNvCxnSpPr>
            <p:nvPr/>
          </p:nvCxnSpPr>
          <p:spPr>
            <a:xfrm>
              <a:off x="5401519" y="3588153"/>
              <a:ext cx="85181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882337-08D4-CB5D-EB44-D8B4C310F16E}"/>
              </a:ext>
            </a:extLst>
          </p:cNvPr>
          <p:cNvGrpSpPr/>
          <p:nvPr/>
        </p:nvGrpSpPr>
        <p:grpSpPr>
          <a:xfrm>
            <a:off x="10206687" y="2031138"/>
            <a:ext cx="853433" cy="1676400"/>
            <a:chOff x="7446381" y="2731518"/>
            <a:chExt cx="853433" cy="137749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D6E69D2-1107-F58C-7CEA-CD5665A829FB}"/>
                </a:ext>
              </a:extLst>
            </p:cNvPr>
            <p:cNvCxnSpPr>
              <a:cxnSpLocks/>
            </p:cNvCxnSpPr>
            <p:nvPr/>
          </p:nvCxnSpPr>
          <p:spPr>
            <a:xfrm>
              <a:off x="7446381" y="2731518"/>
              <a:ext cx="0" cy="13774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7E64C56-AEDF-5430-A907-A5A3DE46B88D}"/>
                </a:ext>
              </a:extLst>
            </p:cNvPr>
            <p:cNvCxnSpPr>
              <a:cxnSpLocks/>
            </p:cNvCxnSpPr>
            <p:nvPr/>
          </p:nvCxnSpPr>
          <p:spPr>
            <a:xfrm>
              <a:off x="7446381" y="3588153"/>
              <a:ext cx="8534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97CDD4-F321-3B7F-8B76-EA139163D636}"/>
              </a:ext>
            </a:extLst>
          </p:cNvPr>
          <p:cNvGrpSpPr/>
          <p:nvPr/>
        </p:nvGrpSpPr>
        <p:grpSpPr>
          <a:xfrm>
            <a:off x="12800143" y="2017829"/>
            <a:ext cx="813076" cy="1689709"/>
            <a:chOff x="9495100" y="2740252"/>
            <a:chExt cx="813076" cy="137749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1D7162-C851-2982-4E43-2C082C9BD622}"/>
                </a:ext>
              </a:extLst>
            </p:cNvPr>
            <p:cNvCxnSpPr>
              <a:cxnSpLocks/>
            </p:cNvCxnSpPr>
            <p:nvPr/>
          </p:nvCxnSpPr>
          <p:spPr>
            <a:xfrm>
              <a:off x="9495100" y="2740252"/>
              <a:ext cx="0" cy="13774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471340C-BB50-EDBF-1B16-98EDC5276B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5100" y="3584282"/>
              <a:ext cx="813076" cy="38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287D6A7-AD74-1B34-37F8-229F29BB5C58}"/>
              </a:ext>
            </a:extLst>
          </p:cNvPr>
          <p:cNvSpPr txBox="1"/>
          <p:nvPr/>
        </p:nvSpPr>
        <p:spPr>
          <a:xfrm>
            <a:off x="5093867" y="3344999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66E0B7-6299-5DC9-E5AA-51903EFCF762}"/>
              </a:ext>
            </a:extLst>
          </p:cNvPr>
          <p:cNvSpPr txBox="1"/>
          <p:nvPr/>
        </p:nvSpPr>
        <p:spPr>
          <a:xfrm>
            <a:off x="4180829" y="3344999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6108DA-3D3F-DDC0-9A1E-1735285BE1F5}"/>
              </a:ext>
            </a:extLst>
          </p:cNvPr>
          <p:cNvSpPr txBox="1"/>
          <p:nvPr/>
        </p:nvSpPr>
        <p:spPr>
          <a:xfrm>
            <a:off x="4180829" y="4171585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8D787A-2412-B648-1E3D-A3F1A12AD6A6}"/>
              </a:ext>
            </a:extLst>
          </p:cNvPr>
          <p:cNvSpPr txBox="1"/>
          <p:nvPr/>
        </p:nvSpPr>
        <p:spPr>
          <a:xfrm>
            <a:off x="4425801" y="4171007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288FAB-44B1-B8B2-A059-37615B397B68}"/>
              </a:ext>
            </a:extLst>
          </p:cNvPr>
          <p:cNvSpPr txBox="1"/>
          <p:nvPr/>
        </p:nvSpPr>
        <p:spPr>
          <a:xfrm>
            <a:off x="5396571" y="3331571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4E96DB-36F3-F990-5897-F0432837010B}"/>
              </a:ext>
            </a:extLst>
          </p:cNvPr>
          <p:cNvSpPr txBox="1"/>
          <p:nvPr/>
        </p:nvSpPr>
        <p:spPr>
          <a:xfrm>
            <a:off x="4433644" y="5074692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AE17E8-5A81-4C80-83ED-42C62CCBF27E}"/>
              </a:ext>
            </a:extLst>
          </p:cNvPr>
          <p:cNvSpPr txBox="1"/>
          <p:nvPr/>
        </p:nvSpPr>
        <p:spPr>
          <a:xfrm>
            <a:off x="4449093" y="5924757"/>
            <a:ext cx="38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8BC440-23E4-A635-4728-7B232F85DA8D}"/>
              </a:ext>
            </a:extLst>
          </p:cNvPr>
          <p:cNvCxnSpPr>
            <a:cxnSpLocks/>
          </p:cNvCxnSpPr>
          <p:nvPr/>
        </p:nvCxnSpPr>
        <p:spPr>
          <a:xfrm>
            <a:off x="4138530" y="3967272"/>
            <a:ext cx="8511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E61495A-BD88-3776-165D-C808DC0E7A5A}"/>
              </a:ext>
            </a:extLst>
          </p:cNvPr>
          <p:cNvCxnSpPr>
            <a:cxnSpLocks/>
          </p:cNvCxnSpPr>
          <p:nvPr/>
        </p:nvCxnSpPr>
        <p:spPr>
          <a:xfrm>
            <a:off x="4128905" y="5705028"/>
            <a:ext cx="8607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E977648-16AF-2E12-8E26-C762D322CC21}"/>
              </a:ext>
            </a:extLst>
          </p:cNvPr>
          <p:cNvSpPr txBox="1"/>
          <p:nvPr/>
        </p:nvSpPr>
        <p:spPr>
          <a:xfrm>
            <a:off x="6774595" y="3290249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99119C-C9BB-DBF2-2B05-92A827AF8108}"/>
              </a:ext>
            </a:extLst>
          </p:cNvPr>
          <p:cNvSpPr txBox="1"/>
          <p:nvPr/>
        </p:nvSpPr>
        <p:spPr>
          <a:xfrm>
            <a:off x="6723153" y="4167319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FA95BD-1DE2-A9EA-B0BE-F346E6743530}"/>
              </a:ext>
            </a:extLst>
          </p:cNvPr>
          <p:cNvSpPr txBox="1"/>
          <p:nvPr/>
        </p:nvSpPr>
        <p:spPr>
          <a:xfrm>
            <a:off x="7047404" y="4178291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894688-755E-5FBF-ECAE-0301FA8C4977}"/>
              </a:ext>
            </a:extLst>
          </p:cNvPr>
          <p:cNvSpPr txBox="1"/>
          <p:nvPr/>
        </p:nvSpPr>
        <p:spPr>
          <a:xfrm>
            <a:off x="7017341" y="5062180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50E172-F12D-4D48-F46F-9B7C09F3B65D}"/>
              </a:ext>
            </a:extLst>
          </p:cNvPr>
          <p:cNvSpPr txBox="1"/>
          <p:nvPr/>
        </p:nvSpPr>
        <p:spPr>
          <a:xfrm>
            <a:off x="7036377" y="5915369"/>
            <a:ext cx="38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61DF47E-EAB7-69FA-6DC8-8F4A106623F4}"/>
              </a:ext>
            </a:extLst>
          </p:cNvPr>
          <p:cNvCxnSpPr>
            <a:cxnSpLocks/>
          </p:cNvCxnSpPr>
          <p:nvPr/>
        </p:nvCxnSpPr>
        <p:spPr>
          <a:xfrm>
            <a:off x="6736719" y="3960980"/>
            <a:ext cx="780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04937C7-0145-0FEB-DCC7-BF4DCD1F6B6D}"/>
              </a:ext>
            </a:extLst>
          </p:cNvPr>
          <p:cNvCxnSpPr>
            <a:cxnSpLocks/>
          </p:cNvCxnSpPr>
          <p:nvPr/>
        </p:nvCxnSpPr>
        <p:spPr>
          <a:xfrm>
            <a:off x="6721287" y="5694387"/>
            <a:ext cx="8585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FB931C2-758B-8027-0132-2AFD91FA279D}"/>
              </a:ext>
            </a:extLst>
          </p:cNvPr>
          <p:cNvSpPr txBox="1"/>
          <p:nvPr/>
        </p:nvSpPr>
        <p:spPr>
          <a:xfrm>
            <a:off x="7587175" y="3314649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364563-D204-E5D2-EF0B-474247463FD8}"/>
              </a:ext>
            </a:extLst>
          </p:cNvPr>
          <p:cNvSpPr txBox="1"/>
          <p:nvPr/>
        </p:nvSpPr>
        <p:spPr>
          <a:xfrm>
            <a:off x="7889879" y="3301221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DFC325-E6D1-3C76-1223-6565A1351246}"/>
              </a:ext>
            </a:extLst>
          </p:cNvPr>
          <p:cNvSpPr txBox="1"/>
          <p:nvPr/>
        </p:nvSpPr>
        <p:spPr>
          <a:xfrm>
            <a:off x="10241013" y="3329092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D1803C-1FD7-088F-479A-C8DE671172FC}"/>
              </a:ext>
            </a:extLst>
          </p:cNvPr>
          <p:cNvSpPr txBox="1"/>
          <p:nvPr/>
        </p:nvSpPr>
        <p:spPr>
          <a:xfrm>
            <a:off x="9107207" y="4234046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FCD52D-7C7E-179C-C58E-B400D96B3C66}"/>
              </a:ext>
            </a:extLst>
          </p:cNvPr>
          <p:cNvSpPr txBox="1"/>
          <p:nvPr/>
        </p:nvSpPr>
        <p:spPr>
          <a:xfrm>
            <a:off x="9442889" y="4242912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893713-A1C8-F65F-EA96-340BF8E0EE21}"/>
              </a:ext>
            </a:extLst>
          </p:cNvPr>
          <p:cNvSpPr txBox="1"/>
          <p:nvPr/>
        </p:nvSpPr>
        <p:spPr>
          <a:xfrm>
            <a:off x="10564840" y="3338439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95C4DD1-2645-B3D2-BFFE-C27D4220DE70}"/>
              </a:ext>
            </a:extLst>
          </p:cNvPr>
          <p:cNvSpPr txBox="1"/>
          <p:nvPr/>
        </p:nvSpPr>
        <p:spPr>
          <a:xfrm>
            <a:off x="9457208" y="5041796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2ACA47-843C-178C-2DD7-3BC18321A19C}"/>
              </a:ext>
            </a:extLst>
          </p:cNvPr>
          <p:cNvSpPr txBox="1"/>
          <p:nvPr/>
        </p:nvSpPr>
        <p:spPr>
          <a:xfrm>
            <a:off x="9446003" y="5874040"/>
            <a:ext cx="38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0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88D9123-FBFC-5555-9586-63571B99C795}"/>
              </a:ext>
            </a:extLst>
          </p:cNvPr>
          <p:cNvCxnSpPr>
            <a:cxnSpLocks/>
          </p:cNvCxnSpPr>
          <p:nvPr/>
        </p:nvCxnSpPr>
        <p:spPr>
          <a:xfrm>
            <a:off x="9086627" y="3946715"/>
            <a:ext cx="11200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76ED1DE-CD2A-07D2-F959-047B883BD103}"/>
              </a:ext>
            </a:extLst>
          </p:cNvPr>
          <p:cNvCxnSpPr>
            <a:cxnSpLocks/>
          </p:cNvCxnSpPr>
          <p:nvPr/>
        </p:nvCxnSpPr>
        <p:spPr>
          <a:xfrm>
            <a:off x="9332141" y="5697602"/>
            <a:ext cx="8745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3661D29-7B8F-C4F4-77B1-D36E703353A1}"/>
              </a:ext>
            </a:extLst>
          </p:cNvPr>
          <p:cNvSpPr txBox="1"/>
          <p:nvPr/>
        </p:nvSpPr>
        <p:spPr>
          <a:xfrm>
            <a:off x="9092230" y="3314649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C60B991-04B3-C286-4484-ED672F633148}"/>
              </a:ext>
            </a:extLst>
          </p:cNvPr>
          <p:cNvSpPr txBox="1"/>
          <p:nvPr/>
        </p:nvSpPr>
        <p:spPr>
          <a:xfrm>
            <a:off x="12884085" y="3351868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E920DA-E458-FF68-33F3-E0919CBBA092}"/>
              </a:ext>
            </a:extLst>
          </p:cNvPr>
          <p:cNvSpPr txBox="1"/>
          <p:nvPr/>
        </p:nvSpPr>
        <p:spPr>
          <a:xfrm>
            <a:off x="11697129" y="4170445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18A39D-93BF-7225-7C94-207A288B32DE}"/>
              </a:ext>
            </a:extLst>
          </p:cNvPr>
          <p:cNvSpPr txBox="1"/>
          <p:nvPr/>
        </p:nvSpPr>
        <p:spPr>
          <a:xfrm>
            <a:off x="11983972" y="4180968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CB0D1B-1CCF-47F2-35D7-898327FD8C5A}"/>
              </a:ext>
            </a:extLst>
          </p:cNvPr>
          <p:cNvSpPr txBox="1"/>
          <p:nvPr/>
        </p:nvSpPr>
        <p:spPr>
          <a:xfrm>
            <a:off x="13117339" y="3338440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1CA346E-5590-EDFC-6738-C5223B0B1303}"/>
              </a:ext>
            </a:extLst>
          </p:cNvPr>
          <p:cNvSpPr txBox="1"/>
          <p:nvPr/>
        </p:nvSpPr>
        <p:spPr>
          <a:xfrm>
            <a:off x="12027132" y="5052196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77C7AF-C71F-8D3B-4EF0-CC10D023420B}"/>
              </a:ext>
            </a:extLst>
          </p:cNvPr>
          <p:cNvSpPr txBox="1"/>
          <p:nvPr/>
        </p:nvSpPr>
        <p:spPr>
          <a:xfrm>
            <a:off x="11994323" y="5924757"/>
            <a:ext cx="38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0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E3C9E89-19E1-B693-D98B-3A8621FE79B3}"/>
              </a:ext>
            </a:extLst>
          </p:cNvPr>
          <p:cNvCxnSpPr>
            <a:cxnSpLocks/>
          </p:cNvCxnSpPr>
          <p:nvPr/>
        </p:nvCxnSpPr>
        <p:spPr>
          <a:xfrm>
            <a:off x="11724214" y="3936580"/>
            <a:ext cx="10759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7A49528-1815-E9C2-52A4-B4EEB87B8665}"/>
              </a:ext>
            </a:extLst>
          </p:cNvPr>
          <p:cNvCxnSpPr>
            <a:cxnSpLocks/>
          </p:cNvCxnSpPr>
          <p:nvPr/>
        </p:nvCxnSpPr>
        <p:spPr>
          <a:xfrm>
            <a:off x="11971644" y="5705028"/>
            <a:ext cx="8284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E0F66FD-E1D1-873B-8BDD-2EC8B45E6F9F}"/>
              </a:ext>
            </a:extLst>
          </p:cNvPr>
          <p:cNvSpPr txBox="1"/>
          <p:nvPr/>
        </p:nvSpPr>
        <p:spPr>
          <a:xfrm>
            <a:off x="11724214" y="3345878"/>
            <a:ext cx="40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6934A6-15A4-E40C-18CC-E917EFC00A19}"/>
              </a:ext>
            </a:extLst>
          </p:cNvPr>
          <p:cNvSpPr txBox="1"/>
          <p:nvPr/>
        </p:nvSpPr>
        <p:spPr>
          <a:xfrm>
            <a:off x="9732879" y="5905394"/>
            <a:ext cx="38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C6B499-7094-4675-4CF3-3890C5F1078B}"/>
              </a:ext>
            </a:extLst>
          </p:cNvPr>
          <p:cNvSpPr txBox="1"/>
          <p:nvPr/>
        </p:nvSpPr>
        <p:spPr>
          <a:xfrm>
            <a:off x="10757920" y="3373349"/>
            <a:ext cx="38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1A2113-4EEE-F897-7AD9-C1323E75D5C2}"/>
              </a:ext>
            </a:extLst>
          </p:cNvPr>
          <p:cNvSpPr txBox="1"/>
          <p:nvPr/>
        </p:nvSpPr>
        <p:spPr>
          <a:xfrm>
            <a:off x="9670117" y="6776592"/>
            <a:ext cx="38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9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AD9CBF3-CFC3-4EB3-1BA1-890D284D385E}"/>
              </a:ext>
            </a:extLst>
          </p:cNvPr>
          <p:cNvCxnSpPr>
            <a:cxnSpLocks/>
          </p:cNvCxnSpPr>
          <p:nvPr/>
        </p:nvCxnSpPr>
        <p:spPr>
          <a:xfrm>
            <a:off x="9366467" y="7390285"/>
            <a:ext cx="8745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0DBC465-A971-C2B2-D121-962CC603A1B2}"/>
              </a:ext>
            </a:extLst>
          </p:cNvPr>
          <p:cNvSpPr txBox="1"/>
          <p:nvPr/>
        </p:nvSpPr>
        <p:spPr>
          <a:xfrm>
            <a:off x="9655652" y="7674720"/>
            <a:ext cx="38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D36F74-B438-B180-F888-DAB280111B9F}"/>
              </a:ext>
            </a:extLst>
          </p:cNvPr>
          <p:cNvSpPr txBox="1"/>
          <p:nvPr/>
        </p:nvSpPr>
        <p:spPr>
          <a:xfrm>
            <a:off x="12262178" y="5923424"/>
            <a:ext cx="38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8B8E89A-32CE-6B01-BC31-07C466ADE269}"/>
              </a:ext>
            </a:extLst>
          </p:cNvPr>
          <p:cNvSpPr txBox="1"/>
          <p:nvPr/>
        </p:nvSpPr>
        <p:spPr>
          <a:xfrm>
            <a:off x="13350215" y="3346393"/>
            <a:ext cx="38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FFF8052-5802-8FC3-2AED-28E741653F36}"/>
              </a:ext>
            </a:extLst>
          </p:cNvPr>
          <p:cNvSpPr txBox="1"/>
          <p:nvPr/>
        </p:nvSpPr>
        <p:spPr>
          <a:xfrm>
            <a:off x="12229689" y="6757705"/>
            <a:ext cx="38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6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BFF3BE-1BAE-50FF-AABF-995ADF438899}"/>
              </a:ext>
            </a:extLst>
          </p:cNvPr>
          <p:cNvCxnSpPr>
            <a:cxnSpLocks/>
          </p:cNvCxnSpPr>
          <p:nvPr/>
        </p:nvCxnSpPr>
        <p:spPr>
          <a:xfrm>
            <a:off x="11941461" y="7389170"/>
            <a:ext cx="8745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074606F8-25EA-C621-A941-EA9F09D436BA}"/>
              </a:ext>
            </a:extLst>
          </p:cNvPr>
          <p:cNvSpPr txBox="1"/>
          <p:nvPr/>
        </p:nvSpPr>
        <p:spPr>
          <a:xfrm>
            <a:off x="12200311" y="7691477"/>
            <a:ext cx="38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ea typeface="HP001" panose="020B06030503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0212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250180-11D9-CE88-D02A-8D1AE3199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94" t="23333" r="22344" b="10000"/>
          <a:stretch/>
        </p:blipFill>
        <p:spPr>
          <a:xfrm>
            <a:off x="-1" y="15240"/>
            <a:ext cx="16276639" cy="775716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CDCCC1-F921-AF2B-D251-A1F26D7DD1F6}"/>
              </a:ext>
            </a:extLst>
          </p:cNvPr>
          <p:cNvCxnSpPr/>
          <p:nvPr/>
        </p:nvCxnSpPr>
        <p:spPr>
          <a:xfrm flipH="1">
            <a:off x="3337719" y="2971800"/>
            <a:ext cx="2057400" cy="3200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28E9AD-2FF2-6443-A353-93935D03916C}"/>
              </a:ext>
            </a:extLst>
          </p:cNvPr>
          <p:cNvCxnSpPr>
            <a:cxnSpLocks/>
          </p:cNvCxnSpPr>
          <p:nvPr/>
        </p:nvCxnSpPr>
        <p:spPr>
          <a:xfrm>
            <a:off x="12786519" y="2819400"/>
            <a:ext cx="1981200" cy="324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88AA26-D6F0-30F6-1B00-C6D05A871994}"/>
              </a:ext>
            </a:extLst>
          </p:cNvPr>
          <p:cNvSpPr/>
          <p:nvPr/>
        </p:nvSpPr>
        <p:spPr>
          <a:xfrm>
            <a:off x="6507480" y="2926080"/>
            <a:ext cx="3002280" cy="3139441"/>
          </a:xfrm>
          <a:custGeom>
            <a:avLst/>
            <a:gdLst>
              <a:gd name="connsiteX0" fmla="*/ 3002280 w 3002280"/>
              <a:gd name="connsiteY0" fmla="*/ 0 h 3139441"/>
              <a:gd name="connsiteX1" fmla="*/ 2910840 w 3002280"/>
              <a:gd name="connsiteY1" fmla="*/ 472440 h 3139441"/>
              <a:gd name="connsiteX2" fmla="*/ 2895600 w 3002280"/>
              <a:gd name="connsiteY2" fmla="*/ 716280 h 3139441"/>
              <a:gd name="connsiteX3" fmla="*/ 2804160 w 3002280"/>
              <a:gd name="connsiteY3" fmla="*/ 1005840 h 3139441"/>
              <a:gd name="connsiteX4" fmla="*/ 2773680 w 3002280"/>
              <a:gd name="connsiteY4" fmla="*/ 1173480 h 3139441"/>
              <a:gd name="connsiteX5" fmla="*/ 2697480 w 3002280"/>
              <a:gd name="connsiteY5" fmla="*/ 1432560 h 3139441"/>
              <a:gd name="connsiteX6" fmla="*/ 2682240 w 3002280"/>
              <a:gd name="connsiteY6" fmla="*/ 1524000 h 3139441"/>
              <a:gd name="connsiteX7" fmla="*/ 2499360 w 3002280"/>
              <a:gd name="connsiteY7" fmla="*/ 1920240 h 3139441"/>
              <a:gd name="connsiteX8" fmla="*/ 2316480 w 3002280"/>
              <a:gd name="connsiteY8" fmla="*/ 2164080 h 3139441"/>
              <a:gd name="connsiteX9" fmla="*/ 2194560 w 3002280"/>
              <a:gd name="connsiteY9" fmla="*/ 2301240 h 3139441"/>
              <a:gd name="connsiteX10" fmla="*/ 2087880 w 3002280"/>
              <a:gd name="connsiteY10" fmla="*/ 2377440 h 3139441"/>
              <a:gd name="connsiteX11" fmla="*/ 1905000 w 3002280"/>
              <a:gd name="connsiteY11" fmla="*/ 2514600 h 3139441"/>
              <a:gd name="connsiteX12" fmla="*/ 1828800 w 3002280"/>
              <a:gd name="connsiteY12" fmla="*/ 2545080 h 3139441"/>
              <a:gd name="connsiteX13" fmla="*/ 1600200 w 3002280"/>
              <a:gd name="connsiteY13" fmla="*/ 2667000 h 3139441"/>
              <a:gd name="connsiteX14" fmla="*/ 1432560 w 3002280"/>
              <a:gd name="connsiteY14" fmla="*/ 2773680 h 3139441"/>
              <a:gd name="connsiteX15" fmla="*/ 1036320 w 3002280"/>
              <a:gd name="connsiteY15" fmla="*/ 2956560 h 3139441"/>
              <a:gd name="connsiteX16" fmla="*/ 853440 w 3002280"/>
              <a:gd name="connsiteY16" fmla="*/ 3002280 h 3139441"/>
              <a:gd name="connsiteX17" fmla="*/ 731520 w 3002280"/>
              <a:gd name="connsiteY17" fmla="*/ 3078480 h 3139441"/>
              <a:gd name="connsiteX18" fmla="*/ 670560 w 3002280"/>
              <a:gd name="connsiteY18" fmla="*/ 3093720 h 3139441"/>
              <a:gd name="connsiteX19" fmla="*/ 472440 w 3002280"/>
              <a:gd name="connsiteY19" fmla="*/ 3108960 h 3139441"/>
              <a:gd name="connsiteX20" fmla="*/ 0 w 3002280"/>
              <a:gd name="connsiteY20" fmla="*/ 3139440 h 313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02280" h="3139441">
                <a:moveTo>
                  <a:pt x="3002280" y="0"/>
                </a:moveTo>
                <a:cubicBezTo>
                  <a:pt x="2965253" y="166622"/>
                  <a:pt x="2928152" y="305088"/>
                  <a:pt x="2910840" y="472440"/>
                </a:cubicBezTo>
                <a:cubicBezTo>
                  <a:pt x="2902460" y="553446"/>
                  <a:pt x="2907535" y="635721"/>
                  <a:pt x="2895600" y="716280"/>
                </a:cubicBezTo>
                <a:cubicBezTo>
                  <a:pt x="2874106" y="861367"/>
                  <a:pt x="2843506" y="877966"/>
                  <a:pt x="2804160" y="1005840"/>
                </a:cubicBezTo>
                <a:cubicBezTo>
                  <a:pt x="2786050" y="1064697"/>
                  <a:pt x="2789373" y="1113324"/>
                  <a:pt x="2773680" y="1173480"/>
                </a:cubicBezTo>
                <a:cubicBezTo>
                  <a:pt x="2750958" y="1260583"/>
                  <a:pt x="2712279" y="1343767"/>
                  <a:pt x="2697480" y="1432560"/>
                </a:cubicBezTo>
                <a:cubicBezTo>
                  <a:pt x="2692400" y="1463040"/>
                  <a:pt x="2692391" y="1494815"/>
                  <a:pt x="2682240" y="1524000"/>
                </a:cubicBezTo>
                <a:cubicBezTo>
                  <a:pt x="2646800" y="1625890"/>
                  <a:pt x="2569869" y="1816550"/>
                  <a:pt x="2499360" y="1920240"/>
                </a:cubicBezTo>
                <a:cubicBezTo>
                  <a:pt x="2442229" y="2004256"/>
                  <a:pt x="2383979" y="2088143"/>
                  <a:pt x="2316480" y="2164080"/>
                </a:cubicBezTo>
                <a:cubicBezTo>
                  <a:pt x="2275840" y="2209800"/>
                  <a:pt x="2239280" y="2259502"/>
                  <a:pt x="2194560" y="2301240"/>
                </a:cubicBezTo>
                <a:cubicBezTo>
                  <a:pt x="2162613" y="2331057"/>
                  <a:pt x="2122518" y="2350796"/>
                  <a:pt x="2087880" y="2377440"/>
                </a:cubicBezTo>
                <a:cubicBezTo>
                  <a:pt x="2007056" y="2439612"/>
                  <a:pt x="1993668" y="2466236"/>
                  <a:pt x="1905000" y="2514600"/>
                </a:cubicBezTo>
                <a:cubicBezTo>
                  <a:pt x="1880984" y="2527700"/>
                  <a:pt x="1853269" y="2532846"/>
                  <a:pt x="1828800" y="2545080"/>
                </a:cubicBezTo>
                <a:cubicBezTo>
                  <a:pt x="1751557" y="2583701"/>
                  <a:pt x="1675004" y="2623844"/>
                  <a:pt x="1600200" y="2667000"/>
                </a:cubicBezTo>
                <a:cubicBezTo>
                  <a:pt x="1542828" y="2700099"/>
                  <a:pt x="1490460" y="2741513"/>
                  <a:pt x="1432560" y="2773680"/>
                </a:cubicBezTo>
                <a:cubicBezTo>
                  <a:pt x="1343855" y="2822961"/>
                  <a:pt x="1150227" y="2920317"/>
                  <a:pt x="1036320" y="2956560"/>
                </a:cubicBezTo>
                <a:cubicBezTo>
                  <a:pt x="976442" y="2975612"/>
                  <a:pt x="914400" y="2987040"/>
                  <a:pt x="853440" y="3002280"/>
                </a:cubicBezTo>
                <a:cubicBezTo>
                  <a:pt x="812800" y="3027680"/>
                  <a:pt x="774385" y="3057047"/>
                  <a:pt x="731520" y="3078480"/>
                </a:cubicBezTo>
                <a:cubicBezTo>
                  <a:pt x="712786" y="3087847"/>
                  <a:pt x="691362" y="3091273"/>
                  <a:pt x="670560" y="3093720"/>
                </a:cubicBezTo>
                <a:cubicBezTo>
                  <a:pt x="604779" y="3101459"/>
                  <a:pt x="538507" y="3104241"/>
                  <a:pt x="472440" y="3108960"/>
                </a:cubicBezTo>
                <a:cubicBezTo>
                  <a:pt x="35934" y="3140139"/>
                  <a:pt x="177077" y="3139440"/>
                  <a:pt x="0" y="313944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94FD21-C1B4-06F4-60F3-A4012DC06FC6}"/>
              </a:ext>
            </a:extLst>
          </p:cNvPr>
          <p:cNvCxnSpPr>
            <a:cxnSpLocks/>
          </p:cNvCxnSpPr>
          <p:nvPr/>
        </p:nvCxnSpPr>
        <p:spPr>
          <a:xfrm>
            <a:off x="8465979" y="4800600"/>
            <a:ext cx="3482340" cy="15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1A64A2-0C93-E082-2A31-E51045D28B04}"/>
              </a:ext>
            </a:extLst>
          </p:cNvPr>
          <p:cNvCxnSpPr>
            <a:cxnSpLocks/>
          </p:cNvCxnSpPr>
          <p:nvPr/>
        </p:nvCxnSpPr>
        <p:spPr>
          <a:xfrm flipV="1">
            <a:off x="8824119" y="4800600"/>
            <a:ext cx="2392760" cy="1264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84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823410-5195-E898-0B75-F235B83B4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7" t="23333" r="20937" b="7500"/>
          <a:stretch/>
        </p:blipFill>
        <p:spPr>
          <a:xfrm>
            <a:off x="15399" y="0"/>
            <a:ext cx="11839460" cy="79248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6BA594E-47EE-8612-F2E4-CDC922A64C54}"/>
              </a:ext>
            </a:extLst>
          </p:cNvPr>
          <p:cNvSpPr/>
          <p:nvPr/>
        </p:nvSpPr>
        <p:spPr>
          <a:xfrm>
            <a:off x="518319" y="1600200"/>
            <a:ext cx="16002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2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CA96EE-9903-227D-1CED-39A94FB38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1" t="23333" r="19531" b="63834"/>
          <a:stretch/>
        </p:blipFill>
        <p:spPr>
          <a:xfrm>
            <a:off x="137319" y="0"/>
            <a:ext cx="16081169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88601D-C5FE-6FEA-73D6-7258F9DFB7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56" t="35583" r="29656" b="6669"/>
          <a:stretch/>
        </p:blipFill>
        <p:spPr>
          <a:xfrm>
            <a:off x="10576719" y="1143000"/>
            <a:ext cx="4450650" cy="2880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1C5630-1E06-31C4-8637-71FCBAE64D6D}"/>
              </a:ext>
            </a:extLst>
          </p:cNvPr>
          <p:cNvSpPr txBox="1"/>
          <p:nvPr/>
        </p:nvSpPr>
        <p:spPr>
          <a:xfrm>
            <a:off x="9478054" y="3952770"/>
            <a:ext cx="2546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63E83-3C42-82DB-3003-058B374986A1}"/>
              </a:ext>
            </a:extLst>
          </p:cNvPr>
          <p:cNvSpPr txBox="1"/>
          <p:nvPr/>
        </p:nvSpPr>
        <p:spPr>
          <a:xfrm>
            <a:off x="6919119" y="4953000"/>
            <a:ext cx="9601200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gam 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cá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cơm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40000"/>
              </a:lnSpc>
            </a:pP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         800 :   2   =  400 (g)</a:t>
            </a:r>
          </a:p>
          <a:p>
            <a:pPr>
              <a:lnSpc>
                <a:spcPct val="140000"/>
              </a:lnSpc>
            </a:pP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                    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Đáp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 400g 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cá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cơm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166519" y="1143000"/>
            <a:ext cx="274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357519" y="11430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4049680" y="1143000"/>
            <a:ext cx="2013439" cy="26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18519" y="1752600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61C5630-1E06-31C4-8637-71FCBAE64D6D}"/>
              </a:ext>
            </a:extLst>
          </p:cNvPr>
          <p:cNvSpPr txBox="1"/>
          <p:nvPr/>
        </p:nvSpPr>
        <p:spPr>
          <a:xfrm>
            <a:off x="1537943" y="3952769"/>
            <a:ext cx="2546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Tóm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tắt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63E83-3C42-82DB-3003-058B374986A1}"/>
              </a:ext>
            </a:extLst>
          </p:cNvPr>
          <p:cNvSpPr txBox="1"/>
          <p:nvPr/>
        </p:nvSpPr>
        <p:spPr>
          <a:xfrm>
            <a:off x="289719" y="4953000"/>
            <a:ext cx="8686386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4400" b="1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2 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 800 g 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cá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cơm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1 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 …   g 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cá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cơm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538119" y="3581400"/>
            <a:ext cx="0" cy="4307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1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A1D898C-6C5F-FE89-3054-C37D89E46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7" y="2722051"/>
            <a:ext cx="8696325" cy="6454606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309F6B0A-0950-7A73-FCE2-F7EF4F5FF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19" y="990600"/>
            <a:ext cx="11734800" cy="38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44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90</Words>
  <Application>Microsoft Office PowerPoint</Application>
  <PresentationFormat>Custom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HP001 4 hàng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DUYEN</cp:lastModifiedBy>
  <cp:revision>274</cp:revision>
  <dcterms:created xsi:type="dcterms:W3CDTF">2022-07-10T01:37:20Z</dcterms:created>
  <dcterms:modified xsi:type="dcterms:W3CDTF">2025-04-04T04:04:02Z</dcterms:modified>
</cp:coreProperties>
</file>