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58" r:id="rId4"/>
    <p:sldId id="280" r:id="rId5"/>
    <p:sldId id="281" r:id="rId6"/>
    <p:sldId id="282" r:id="rId7"/>
    <p:sldId id="283" r:id="rId8"/>
    <p:sldId id="269" r:id="rId9"/>
    <p:sldId id="284" r:id="rId10"/>
    <p:sldId id="286" r:id="rId11"/>
    <p:sldId id="285" r:id="rId12"/>
    <p:sldId id="276" r:id="rId13"/>
    <p:sldId id="287" r:id="rId14"/>
    <p:sldId id="268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42A3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66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27638" y="763587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FF00"/>
                </a:solidFill>
                <a:latin typeface="Times New Roman" pitchFamily="18" charset="0"/>
              </a:rPr>
              <a:t> ĐỘI CẤN 1</a:t>
            </a:r>
            <a:endParaRPr lang="en-US" altLang="en-US" sz="35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NHẬN BIẾT NHỮNG BẤT HÒA VỚI BẠN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42319" y="6211669"/>
            <a:ext cx="1287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01" y="297180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154" y="2971799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2161534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Quan sát tranh và thảo luận (nhóm 4)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20" y="7029271"/>
            <a:ext cx="1399693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Nếu các bạn không xử lí sẽ dẫn đến việc cãi nhau, giận nhau, không chơi với nhau nữa.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42319" y="6211669"/>
            <a:ext cx="1257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01" y="297180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154" y="2971799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2161534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Quan sát tranh và thảo luận (nhóm 4)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20" y="7029271"/>
            <a:ext cx="1399693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 bạn sẽ cảm thấy vui hơn, cùng nhau vui chơi, giữ được tình bạn, đoàn kết, hiểu nhau hơn,...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115" b="3109"/>
          <a:stretch/>
        </p:blipFill>
        <p:spPr bwMode="auto">
          <a:xfrm>
            <a:off x="5346987" y="5024194"/>
            <a:ext cx="5537437" cy="201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7382" l="786" r="98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" r="1613" b="2095"/>
          <a:stretch/>
        </p:blipFill>
        <p:spPr bwMode="auto">
          <a:xfrm>
            <a:off x="9739750" y="3424384"/>
            <a:ext cx="5546288" cy="201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" b="95707" l="1643" r="99324">
                        <a14:foregroundMark x1="2995" y1="36111" x2="12947" y2="12879"/>
                        <a14:foregroundMark x1="12947" y1="12879" x2="39517" y2="1263"/>
                        <a14:backgroundMark x1="2995" y1="17424" x2="10242" y2="8333"/>
                        <a14:backgroundMark x1="10242" y1="8333" x2="2609" y2="25253"/>
                        <a14:backgroundMark x1="2609" y1="25253" x2="3285" y2="28030"/>
                        <a14:backgroundMark x1="3285" y1="28030" x2="15556" y2="4798"/>
                        <a14:backgroundMark x1="15556" y1="4798" x2="20193" y2="6566"/>
                        <a14:backgroundMark x1="20193" y1="6566" x2="14589" y2="10101"/>
                        <a14:backgroundMark x1="14589" y1="10101" x2="21836" y2="5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997" r="1643" b="3787"/>
          <a:stretch/>
        </p:blipFill>
        <p:spPr bwMode="auto">
          <a:xfrm>
            <a:off x="9748601" y="6629400"/>
            <a:ext cx="5537437" cy="20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08" b="100000" l="391" r="98924">
                        <a14:foregroundMark x1="67906" y1="6923" x2="89922" y2="24872"/>
                        <a14:foregroundMark x1="89922" y1="24872" x2="97652" y2="46667"/>
                        <a14:foregroundMark x1="59980" y1="22308" x2="18297" y2="42051"/>
                        <a14:foregroundMark x1="18297" y1="42051" x2="7632" y2="14103"/>
                        <a14:foregroundMark x1="7632" y1="14103" x2="88650" y2="91026"/>
                        <a14:foregroundMark x1="88650" y1="91026" x2="79648" y2="91026"/>
                        <a14:backgroundMark x1="80235" y1="6923" x2="96575" y2="1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8" t="2283" r="1998" b="2051"/>
          <a:stretch/>
        </p:blipFill>
        <p:spPr bwMode="auto">
          <a:xfrm>
            <a:off x="952590" y="6629400"/>
            <a:ext cx="5546289" cy="20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6" b="100000" l="0" r="99708">
                        <a14:backgroundMark x1="82749" y1="94962" x2="97368" y2="79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4031" r="1600" b="2014"/>
          <a:stretch/>
        </p:blipFill>
        <p:spPr bwMode="auto">
          <a:xfrm>
            <a:off x="952590" y="3424384"/>
            <a:ext cx="5540696" cy="201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Trò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chơi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“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Tập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làm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phóng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viên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”.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74510" y="2224055"/>
            <a:ext cx="13950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Em hãy đóng vai phóng viên phỏng vấn các bạn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câu hỏi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:Bạn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đồng tình hay không đồng tình với ý kiến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2672" y="2743200"/>
            <a:ext cx="1226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Kể thêm một số bất hòa với bạn mà em biết.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570459" y="1905000"/>
            <a:ext cx="5135721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2672" y="3599081"/>
            <a:ext cx="1226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Kể một số lợi ích khác của việc xử lí bất hòa với bạn.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958182" y="1524000"/>
            <a:ext cx="8780337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F3399"/>
                </a:solidFill>
                <a:latin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3399"/>
                </a:solidFill>
                <a:latin typeface="Times New Roman" pitchFamily="18" charset="0"/>
              </a:rPr>
              <a:t>Vận</a:t>
            </a:r>
            <a:r>
              <a:rPr lang="en-US" sz="3600" b="1" u="sng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3399"/>
                </a:solidFill>
                <a:latin typeface="Times New Roman" pitchFamily="18" charset="0"/>
              </a:rPr>
              <a:t>dụng</a:t>
            </a:r>
            <a:r>
              <a:rPr lang="en-US" sz="3600" b="1" u="sng" dirty="0">
                <a:solidFill>
                  <a:srgbClr val="FF3399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43" y="4462174"/>
            <a:ext cx="4872831" cy="4453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3126" y="2002303"/>
            <a:ext cx="14039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lại một lần em bất hòa với bạn. Khi đó, em đã ứng xử như thế nào?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44" y="3657600"/>
            <a:ext cx="5372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244704" y="1115066"/>
            <a:ext cx="969421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CHIA SẺ CÙNG BẠN</a:t>
            </a:r>
          </a:p>
        </p:txBody>
      </p:sp>
    </p:spTree>
    <p:extLst>
      <p:ext uri="{BB962C8B-B14F-4D97-AF65-F5344CB8AC3E}">
        <p14:creationId xmlns:p14="http://schemas.microsoft.com/office/powerpoint/2010/main" val="1640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8919" y="2161534"/>
            <a:ext cx="747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8918" y="5830669"/>
            <a:ext cx="12496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Hành động của các bạn trong tranh nào thể hiện việc bất hòa với bạn bè?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1" r="208" b="-1"/>
          <a:stretch/>
        </p:blipFill>
        <p:spPr bwMode="auto">
          <a:xfrm>
            <a:off x="670719" y="3016911"/>
            <a:ext cx="3358144" cy="260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-115" r="-113" b="-1"/>
          <a:stretch/>
        </p:blipFill>
        <p:spPr bwMode="auto">
          <a:xfrm>
            <a:off x="4453873" y="2819400"/>
            <a:ext cx="3672229" cy="28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66" r="272" b="1521"/>
          <a:stretch/>
        </p:blipFill>
        <p:spPr bwMode="auto">
          <a:xfrm>
            <a:off x="12329319" y="2983992"/>
            <a:ext cx="3598615" cy="267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-185" r="1761" b="1530"/>
          <a:stretch/>
        </p:blipFill>
        <p:spPr bwMode="auto">
          <a:xfrm>
            <a:off x="8551112" y="2951074"/>
            <a:ext cx="3353196" cy="267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08918" y="7050048"/>
            <a:ext cx="13792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8919" y="2161534"/>
            <a:ext cx="747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1" r="208" b="-1"/>
          <a:stretch/>
        </p:blipFill>
        <p:spPr bwMode="auto">
          <a:xfrm>
            <a:off x="670719" y="3016911"/>
            <a:ext cx="3358144" cy="260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-115" r="-113" b="-1"/>
          <a:stretch/>
        </p:blipFill>
        <p:spPr bwMode="auto">
          <a:xfrm>
            <a:off x="4453873" y="2819400"/>
            <a:ext cx="3672229" cy="28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66" r="272" b="1521"/>
          <a:stretch/>
        </p:blipFill>
        <p:spPr bwMode="auto">
          <a:xfrm>
            <a:off x="12329319" y="2983992"/>
            <a:ext cx="3598615" cy="267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-185" r="1761" b="1530"/>
          <a:stretch/>
        </p:blipFill>
        <p:spPr bwMode="auto">
          <a:xfrm>
            <a:off x="8551112" y="2951074"/>
            <a:ext cx="3353196" cy="267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34802" y="7029271"/>
            <a:ext cx="13182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   - Tranh 1,2,4  có biểu hiện bất hòa.</a:t>
            </a:r>
          </a:p>
          <a:p>
            <a:pPr algn="just"/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   - Tranh 3 là cuộc nói chuyện bình thường.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18" y="5830669"/>
            <a:ext cx="13208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Hành động của các bạn trong tranh nào thể hiện việc bất hòa với bạn bè?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8919" y="2161534"/>
            <a:ext cx="747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1" r="208" b="-1"/>
          <a:stretch/>
        </p:blipFill>
        <p:spPr bwMode="auto">
          <a:xfrm>
            <a:off x="981202" y="3702711"/>
            <a:ext cx="6131659" cy="475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81119" y="4854476"/>
            <a:ext cx="7882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Tranh 1: </a:t>
            </a:r>
          </a:p>
          <a:p>
            <a:pPr algn="just"/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Hai bạn nữ đang tranh giành con gấu, 1 bạn muốn mượn còn 1 bạn không cho mượn nên xảy ra sự bất hòa.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8919" y="2581870"/>
            <a:ext cx="13792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27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-115" r="-113" b="-1"/>
          <a:stretch/>
        </p:blipFill>
        <p:spPr bwMode="auto">
          <a:xfrm>
            <a:off x="958183" y="3550311"/>
            <a:ext cx="6631972" cy="506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8919" y="2161534"/>
            <a:ext cx="747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4484" y="5203292"/>
            <a:ext cx="788273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 2: </a:t>
            </a:r>
          </a:p>
          <a:p>
            <a:pPr algn="just"/>
            <a:r>
              <a:rPr lang="nl-NL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 bạn nam làm vỡ bình hoa nhưng không ai chịu nhận lỗi, đổ tội cho nhau.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19" y="2581870"/>
            <a:ext cx="13792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9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66" r="272" b="1521"/>
          <a:stretch/>
        </p:blipFill>
        <p:spPr bwMode="auto">
          <a:xfrm>
            <a:off x="1075791" y="3505200"/>
            <a:ext cx="6420365" cy="476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8919" y="2161534"/>
            <a:ext cx="747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4484" y="5203292"/>
            <a:ext cx="788273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 4: </a:t>
            </a:r>
          </a:p>
          <a:p>
            <a:pPr algn="just"/>
            <a:r>
              <a:rPr lang="nl-NL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 nữ làm mất trật tự trong lúc học bài, 1 bạn nhắc nhở nhưng bạn ấy vẫn không dừng lại nên xảy ra bất hòa.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19" y="2581870"/>
            <a:ext cx="13792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5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42319" y="7735669"/>
            <a:ext cx="1257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2319" y="6974353"/>
            <a:ext cx="1287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42319" y="6212353"/>
            <a:ext cx="1373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01" y="297180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154" y="2971799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58183" y="1524684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2162218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Quan sát tranh và thảo luận (nhóm 4)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42319" y="6211669"/>
            <a:ext cx="1373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01" y="297180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154" y="2971799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2161534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Quan sát tranh và thảo luận (nhóm 4)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20" y="7029271"/>
            <a:ext cx="1399693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 bạn trong tranh không thống nhất được việc chọn chơi cầu lông hay đá cầu nên dẫn đến bất hòa.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758</Words>
  <Application>Microsoft Office PowerPoint</Application>
  <PresentationFormat>Custom</PresentationFormat>
  <Paragraphs>57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246</cp:revision>
  <dcterms:created xsi:type="dcterms:W3CDTF">2022-07-10T01:37:20Z</dcterms:created>
  <dcterms:modified xsi:type="dcterms:W3CDTF">2025-04-03T03:13:51Z</dcterms:modified>
</cp:coreProperties>
</file>