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sldIdLst>
    <p:sldId id="256" r:id="rId4"/>
    <p:sldId id="259" r:id="rId5"/>
    <p:sldId id="281" r:id="rId6"/>
    <p:sldId id="283" r:id="rId7"/>
    <p:sldId id="282" r:id="rId8"/>
    <p:sldId id="284" r:id="rId9"/>
    <p:sldId id="285" r:id="rId10"/>
    <p:sldId id="286" r:id="rId11"/>
    <p:sldId id="287" r:id="rId12"/>
    <p:sldId id="289" r:id="rId13"/>
    <p:sldId id="288" r:id="rId14"/>
    <p:sldId id="290" r:id="rId15"/>
    <p:sldId id="261" r:id="rId16"/>
    <p:sldId id="275" r:id="rId17"/>
    <p:sldId id="291" r:id="rId18"/>
    <p:sldId id="292" r:id="rId19"/>
    <p:sldId id="293" r:id="rId20"/>
    <p:sldId id="294" r:id="rId21"/>
    <p:sldId id="295" r:id="rId22"/>
    <p:sldId id="263" r:id="rId23"/>
    <p:sldId id="277" r:id="rId24"/>
    <p:sldId id="279" r:id="rId25"/>
    <p:sldId id="280" r:id="rId26"/>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UTM Avo" panose="02040603050506020204" pitchFamily="18" charset="0"/>
      <p:regular r:id="rId33"/>
      <p:bold r:id="rId34"/>
      <p:italic r:id="rId35"/>
      <p:boldItalic r:id="rId36"/>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61"/>
    <p:restoredTop sz="94643"/>
  </p:normalViewPr>
  <p:slideViewPr>
    <p:cSldViewPr snapToGrid="0">
      <p:cViewPr varScale="1">
        <p:scale>
          <a:sx n="103" d="100"/>
          <a:sy n="103" d="100"/>
        </p:scale>
        <p:origin x="1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tieng-viet-3-tap-2/1/135/48/"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2/1/135/48/"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hoc10.vn/doc-sach/tieng-viet-3-tap-2/1/135/48/"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4.jpg"/><Relationship Id="rId1" Type="http://schemas.openxmlformats.org/officeDocument/2006/relationships/slideLayout" Target="../slideLayouts/slideLayout23.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94374"/>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25</a:t>
            </a:r>
          </a:p>
        </p:txBody>
      </p:sp>
      <p:sp>
        <p:nvSpPr>
          <p:cNvPr id="3" name="Subtitle 2"/>
          <p:cNvSpPr>
            <a:spLocks noGrp="1"/>
          </p:cNvSpPr>
          <p:nvPr>
            <p:ph type="subTitle" idx="1"/>
          </p:nvPr>
        </p:nvSpPr>
        <p:spPr>
          <a:xfrm>
            <a:off x="1524000" y="3429000"/>
            <a:ext cx="9144000" cy="1655762"/>
          </a:xfrm>
        </p:spPr>
        <p:txBody>
          <a:bodyPr>
            <a:normAutofit/>
          </a:bodyPr>
          <a:lstStyle/>
          <a:p>
            <a:r>
              <a:rPr lang="en-US" sz="5400" b="1" dirty="0" err="1">
                <a:solidFill>
                  <a:srgbClr val="FF0000"/>
                </a:solidFill>
                <a:latin typeface="UTM Avo" panose="02040603050506020204" pitchFamily="18" charset="0"/>
              </a:rPr>
              <a:t>Kể</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chuyện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Rừng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gỗ</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quý</a:t>
            </a:r>
            <a:endParaRPr lang="en-US" sz="5400" b="1" dirty="0">
              <a:solidFill>
                <a:srgbClr val="FF0000"/>
              </a:solidFill>
              <a:latin typeface="UTM Avo" panose="02040603050506020204" pitchFamily="18" charset="0"/>
            </a:endParaRPr>
          </a:p>
        </p:txBody>
      </p:sp>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3" name="Snip Single Corner Rectangle 172">
            <a:extLst>
              <a:ext uri="{FF2B5EF4-FFF2-40B4-BE49-F238E27FC236}">
                <a16:creationId xmlns:a16="http://schemas.microsoft.com/office/drawing/2014/main" id="{D229C5AE-2A94-0900-1290-674A5E33D288}"/>
              </a:ext>
            </a:extLst>
          </p:cNvPr>
          <p:cNvSpPr/>
          <p:nvPr/>
        </p:nvSpPr>
        <p:spPr>
          <a:xfrm>
            <a:off x="841566" y="695422"/>
            <a:ext cx="10892973" cy="533400"/>
          </a:xfrm>
          <a:prstGeom prst="snip1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algn="ctr">
              <a:lnSpc>
                <a:spcPct val="150000"/>
              </a:lnSpc>
            </a:pPr>
            <a:r>
              <a:rPr lang="vi-VN" sz="2400" dirty="0">
                <a:solidFill>
                  <a:schemeClr val="bg1"/>
                </a:solidFill>
                <a:latin typeface="UTM Avo" panose="02040603050506020204" pitchFamily="18"/>
              </a:rPr>
              <a:t>(7) ........ không thể </a:t>
            </a:r>
            <a:r>
              <a:rPr lang="vi-VN" sz="2400">
                <a:solidFill>
                  <a:schemeClr val="bg1"/>
                </a:solidFill>
                <a:latin typeface="UTM Avo" panose="02040603050506020204" pitchFamily="18"/>
              </a:rPr>
              <a:t>tồn t</a:t>
            </a:r>
            <a:r>
              <a:rPr lang="en-US" sz="2400">
                <a:solidFill>
                  <a:schemeClr val="bg1"/>
                </a:solidFill>
                <a:latin typeface="UTM Avo" panose="02040603050506020204" pitchFamily="18"/>
              </a:rPr>
              <a:t>ạ</a:t>
            </a:r>
            <a:r>
              <a:rPr lang="vi-VN" sz="2400">
                <a:solidFill>
                  <a:schemeClr val="bg1"/>
                </a:solidFill>
                <a:latin typeface="UTM Avo" panose="02040603050506020204" pitchFamily="18"/>
              </a:rPr>
              <a:t>i </a:t>
            </a:r>
            <a:r>
              <a:rPr lang="vi-VN" sz="2400" dirty="0">
                <a:solidFill>
                  <a:schemeClr val="bg1"/>
                </a:solidFill>
                <a:latin typeface="UTM Avo" panose="02040603050506020204" pitchFamily="18"/>
              </a:rPr>
              <a:t>tách rời môi trường.</a:t>
            </a:r>
            <a:endParaRPr lang="en-US" sz="2400" dirty="0">
              <a:solidFill>
                <a:schemeClr val="bg1"/>
              </a:solidFill>
              <a:latin typeface="UTM Avo" panose="02040603050506020204" pitchFamily="18"/>
            </a:endParaRPr>
          </a:p>
        </p:txBody>
      </p:sp>
      <p:sp>
        <p:nvSpPr>
          <p:cNvPr id="356" name="Rectangle 355">
            <a:extLst>
              <a:ext uri="{FF2B5EF4-FFF2-40B4-BE49-F238E27FC236}">
                <a16:creationId xmlns:a16="http://schemas.microsoft.com/office/drawing/2014/main" id="{0C97CEBB-A940-0E81-7AB9-B71114222172}"/>
              </a:ext>
            </a:extLst>
          </p:cNvPr>
          <p:cNvSpPr/>
          <p:nvPr/>
        </p:nvSpPr>
        <p:spPr>
          <a:xfrm>
            <a:off x="4990354" y="503826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nvGrpSpPr>
          <p:cNvPr id="357" name="Group 356">
            <a:extLst>
              <a:ext uri="{FF2B5EF4-FFF2-40B4-BE49-F238E27FC236}">
                <a16:creationId xmlns:a16="http://schemas.microsoft.com/office/drawing/2014/main" id="{5FF672E9-D4FC-D0D2-371E-F4FF17CDD9C6}"/>
              </a:ext>
            </a:extLst>
          </p:cNvPr>
          <p:cNvGrpSpPr/>
          <p:nvPr/>
        </p:nvGrpSpPr>
        <p:grpSpPr>
          <a:xfrm>
            <a:off x="853782" y="1340300"/>
            <a:ext cx="10484435" cy="5517700"/>
            <a:chOff x="1061692" y="1676399"/>
            <a:chExt cx="15726653" cy="8276550"/>
          </a:xfrm>
        </p:grpSpPr>
        <p:sp>
          <p:nvSpPr>
            <p:cNvPr id="358" name="Rectangle 357">
              <a:extLst>
                <a:ext uri="{FF2B5EF4-FFF2-40B4-BE49-F238E27FC236}">
                  <a16:creationId xmlns:a16="http://schemas.microsoft.com/office/drawing/2014/main" id="{B9563F52-964B-1B81-B376-DB5F39531B7E}"/>
                </a:ext>
              </a:extLst>
            </p:cNvPr>
            <p:cNvSpPr/>
            <p:nvPr/>
          </p:nvSpPr>
          <p:spPr>
            <a:xfrm>
              <a:off x="1061692" y="27139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59" name="Rectangle 358">
              <a:extLst>
                <a:ext uri="{FF2B5EF4-FFF2-40B4-BE49-F238E27FC236}">
                  <a16:creationId xmlns:a16="http://schemas.microsoft.com/office/drawing/2014/main" id="{4FEF9AA7-1962-0956-000A-BBB0DCC6EAAE}"/>
                </a:ext>
              </a:extLst>
            </p:cNvPr>
            <p:cNvSpPr/>
            <p:nvPr/>
          </p:nvSpPr>
          <p:spPr>
            <a:xfrm>
              <a:off x="1061693" y="36664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60" name="Rectangle 359">
              <a:extLst>
                <a:ext uri="{FF2B5EF4-FFF2-40B4-BE49-F238E27FC236}">
                  <a16:creationId xmlns:a16="http://schemas.microsoft.com/office/drawing/2014/main" id="{BCEB43FA-A00B-14D3-6EB5-37F20BEB6255}"/>
                </a:ext>
              </a:extLst>
            </p:cNvPr>
            <p:cNvSpPr/>
            <p:nvPr/>
          </p:nvSpPr>
          <p:spPr>
            <a:xfrm>
              <a:off x="1065216" y="45617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1" name="Rectangle 360">
              <a:extLst>
                <a:ext uri="{FF2B5EF4-FFF2-40B4-BE49-F238E27FC236}">
                  <a16:creationId xmlns:a16="http://schemas.microsoft.com/office/drawing/2014/main" id="{EB27BCDF-1899-02AB-19E2-173D356DE9CB}"/>
                </a:ext>
              </a:extLst>
            </p:cNvPr>
            <p:cNvSpPr/>
            <p:nvPr/>
          </p:nvSpPr>
          <p:spPr>
            <a:xfrm>
              <a:off x="1065216" y="54761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362" name="Rectangle 361">
              <a:extLst>
                <a:ext uri="{FF2B5EF4-FFF2-40B4-BE49-F238E27FC236}">
                  <a16:creationId xmlns:a16="http://schemas.microsoft.com/office/drawing/2014/main" id="{38566E19-E26D-7E34-7A52-DFC1D9A1B008}"/>
                </a:ext>
              </a:extLst>
            </p:cNvPr>
            <p:cNvSpPr/>
            <p:nvPr/>
          </p:nvSpPr>
          <p:spPr>
            <a:xfrm>
              <a:off x="1065216" y="178866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3" name="Rectangle 362">
              <a:extLst>
                <a:ext uri="{FF2B5EF4-FFF2-40B4-BE49-F238E27FC236}">
                  <a16:creationId xmlns:a16="http://schemas.microsoft.com/office/drawing/2014/main" id="{D218927C-4DD1-7A80-59AD-55D71795BAE3}"/>
                </a:ext>
              </a:extLst>
            </p:cNvPr>
            <p:cNvSpPr/>
            <p:nvPr/>
          </p:nvSpPr>
          <p:spPr>
            <a:xfrm>
              <a:off x="1061692" y="73049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4" name="Rectangle 363">
              <a:extLst>
                <a:ext uri="{FF2B5EF4-FFF2-40B4-BE49-F238E27FC236}">
                  <a16:creationId xmlns:a16="http://schemas.microsoft.com/office/drawing/2014/main" id="{14BF2FB1-5138-E935-039C-3C25AEE89E8D}"/>
                </a:ext>
              </a:extLst>
            </p:cNvPr>
            <p:cNvSpPr/>
            <p:nvPr/>
          </p:nvSpPr>
          <p:spPr>
            <a:xfrm>
              <a:off x="1061693" y="82574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5" name="Rectangle 364">
              <a:extLst>
                <a:ext uri="{FF2B5EF4-FFF2-40B4-BE49-F238E27FC236}">
                  <a16:creationId xmlns:a16="http://schemas.microsoft.com/office/drawing/2014/main" id="{F987A516-DA04-7553-20FB-D09DD84A0170}"/>
                </a:ext>
              </a:extLst>
            </p:cNvPr>
            <p:cNvSpPr/>
            <p:nvPr/>
          </p:nvSpPr>
          <p:spPr>
            <a:xfrm>
              <a:off x="1065216" y="91528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6" name="Rectangle 365">
              <a:extLst>
                <a:ext uri="{FF2B5EF4-FFF2-40B4-BE49-F238E27FC236}">
                  <a16:creationId xmlns:a16="http://schemas.microsoft.com/office/drawing/2014/main" id="{8D1B23B9-73A2-501B-F751-F8EF45D8C226}"/>
                </a:ext>
              </a:extLst>
            </p:cNvPr>
            <p:cNvSpPr/>
            <p:nvPr/>
          </p:nvSpPr>
          <p:spPr>
            <a:xfrm>
              <a:off x="1065216" y="637971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7" name="Rectangle 366">
              <a:extLst>
                <a:ext uri="{FF2B5EF4-FFF2-40B4-BE49-F238E27FC236}">
                  <a16:creationId xmlns:a16="http://schemas.microsoft.com/office/drawing/2014/main" id="{9C750CA0-2CA6-9592-E9F6-1C9AB83124E3}"/>
                </a:ext>
              </a:extLst>
            </p:cNvPr>
            <p:cNvSpPr/>
            <p:nvPr/>
          </p:nvSpPr>
          <p:spPr>
            <a:xfrm>
              <a:off x="8242742" y="1711778"/>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M</a:t>
              </a:r>
            </a:p>
          </p:txBody>
        </p:sp>
        <p:sp>
          <p:nvSpPr>
            <p:cNvPr id="368" name="Rectangle 367">
              <a:extLst>
                <a:ext uri="{FF2B5EF4-FFF2-40B4-BE49-F238E27FC236}">
                  <a16:creationId xmlns:a16="http://schemas.microsoft.com/office/drawing/2014/main" id="{0094B79D-4075-45D2-A5FE-3E40FA65DAAB}"/>
                </a:ext>
              </a:extLst>
            </p:cNvPr>
            <p:cNvSpPr/>
            <p:nvPr/>
          </p:nvSpPr>
          <p:spPr>
            <a:xfrm>
              <a:off x="9193639"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9" name="Rectangle 368">
              <a:extLst>
                <a:ext uri="{FF2B5EF4-FFF2-40B4-BE49-F238E27FC236}">
                  <a16:creationId xmlns:a16="http://schemas.microsoft.com/office/drawing/2014/main" id="{752FDFE3-8769-8650-3673-4F80D659DA63}"/>
                </a:ext>
              </a:extLst>
            </p:cNvPr>
            <p:cNvSpPr/>
            <p:nvPr/>
          </p:nvSpPr>
          <p:spPr>
            <a:xfrm>
              <a:off x="10162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0" name="Rectangle 369">
              <a:extLst>
                <a:ext uri="{FF2B5EF4-FFF2-40B4-BE49-F238E27FC236}">
                  <a16:creationId xmlns:a16="http://schemas.microsoft.com/office/drawing/2014/main" id="{2CD4B6BD-2DD5-6DC5-507A-E874D9B5F0DA}"/>
                </a:ext>
              </a:extLst>
            </p:cNvPr>
            <p:cNvSpPr/>
            <p:nvPr/>
          </p:nvSpPr>
          <p:spPr>
            <a:xfrm>
              <a:off x="1111463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1" name="Rectangle 370">
              <a:extLst>
                <a:ext uri="{FF2B5EF4-FFF2-40B4-BE49-F238E27FC236}">
                  <a16:creationId xmlns:a16="http://schemas.microsoft.com/office/drawing/2014/main" id="{B8F0C68F-5AB1-D93B-99B8-0E17A7F91BF6}"/>
                </a:ext>
              </a:extLst>
            </p:cNvPr>
            <p:cNvSpPr/>
            <p:nvPr/>
          </p:nvSpPr>
          <p:spPr>
            <a:xfrm>
              <a:off x="12067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2" name="Rectangle 371">
              <a:extLst>
                <a:ext uri="{FF2B5EF4-FFF2-40B4-BE49-F238E27FC236}">
                  <a16:creationId xmlns:a16="http://schemas.microsoft.com/office/drawing/2014/main" id="{7FB192D5-C3F5-53CD-31E4-947D3C62C7DF}"/>
                </a:ext>
              </a:extLst>
            </p:cNvPr>
            <p:cNvSpPr/>
            <p:nvPr/>
          </p:nvSpPr>
          <p:spPr>
            <a:xfrm>
              <a:off x="13117959"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3" name="Rectangle 372">
              <a:extLst>
                <a:ext uri="{FF2B5EF4-FFF2-40B4-BE49-F238E27FC236}">
                  <a16:creationId xmlns:a16="http://schemas.microsoft.com/office/drawing/2014/main" id="{4F5F48EE-B1D2-1ED2-3EF4-C1AD6D9C60D7}"/>
                </a:ext>
              </a:extLst>
            </p:cNvPr>
            <p:cNvSpPr/>
            <p:nvPr/>
          </p:nvSpPr>
          <p:spPr>
            <a:xfrm>
              <a:off x="1408647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4" name="Rectangle 373">
              <a:extLst>
                <a:ext uri="{FF2B5EF4-FFF2-40B4-BE49-F238E27FC236}">
                  <a16:creationId xmlns:a16="http://schemas.microsoft.com/office/drawing/2014/main" id="{CA32B9F4-9875-CF6A-B454-7D03E6CCCCCF}"/>
                </a:ext>
              </a:extLst>
            </p:cNvPr>
            <p:cNvSpPr/>
            <p:nvPr/>
          </p:nvSpPr>
          <p:spPr>
            <a:xfrm>
              <a:off x="1503895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5" name="Rectangle 374">
              <a:extLst>
                <a:ext uri="{FF2B5EF4-FFF2-40B4-BE49-F238E27FC236}">
                  <a16:creationId xmlns:a16="http://schemas.microsoft.com/office/drawing/2014/main" id="{F0A0816B-3DA3-617C-7F43-F8192ECC2C44}"/>
                </a:ext>
              </a:extLst>
            </p:cNvPr>
            <p:cNvSpPr/>
            <p:nvPr/>
          </p:nvSpPr>
          <p:spPr>
            <a:xfrm>
              <a:off x="15989848"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6" name="Rectangle 375">
              <a:extLst>
                <a:ext uri="{FF2B5EF4-FFF2-40B4-BE49-F238E27FC236}">
                  <a16:creationId xmlns:a16="http://schemas.microsoft.com/office/drawing/2014/main" id="{F82887E3-9BD3-2F9F-E146-90A32200E1E0}"/>
                </a:ext>
              </a:extLst>
            </p:cNvPr>
            <p:cNvSpPr/>
            <p:nvPr/>
          </p:nvSpPr>
          <p:spPr>
            <a:xfrm>
              <a:off x="9193639"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7" name="Rectangle 376">
              <a:extLst>
                <a:ext uri="{FF2B5EF4-FFF2-40B4-BE49-F238E27FC236}">
                  <a16:creationId xmlns:a16="http://schemas.microsoft.com/office/drawing/2014/main" id="{1A1F72A4-73CE-5004-27D4-46C6C3DAF03B}"/>
                </a:ext>
              </a:extLst>
            </p:cNvPr>
            <p:cNvSpPr/>
            <p:nvPr/>
          </p:nvSpPr>
          <p:spPr>
            <a:xfrm>
              <a:off x="10162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8" name="Rectangle 377">
              <a:extLst>
                <a:ext uri="{FF2B5EF4-FFF2-40B4-BE49-F238E27FC236}">
                  <a16:creationId xmlns:a16="http://schemas.microsoft.com/office/drawing/2014/main" id="{A2C822E7-F7F0-EFC4-76E4-F8E03CBB71E0}"/>
                </a:ext>
              </a:extLst>
            </p:cNvPr>
            <p:cNvSpPr/>
            <p:nvPr/>
          </p:nvSpPr>
          <p:spPr>
            <a:xfrm>
              <a:off x="1111463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9" name="Rectangle 378">
              <a:extLst>
                <a:ext uri="{FF2B5EF4-FFF2-40B4-BE49-F238E27FC236}">
                  <a16:creationId xmlns:a16="http://schemas.microsoft.com/office/drawing/2014/main" id="{1651F4DE-E7F5-44B5-E400-45637BD2928C}"/>
                </a:ext>
              </a:extLst>
            </p:cNvPr>
            <p:cNvSpPr/>
            <p:nvPr/>
          </p:nvSpPr>
          <p:spPr>
            <a:xfrm>
              <a:off x="12067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0" name="Rectangle 379">
              <a:extLst>
                <a:ext uri="{FF2B5EF4-FFF2-40B4-BE49-F238E27FC236}">
                  <a16:creationId xmlns:a16="http://schemas.microsoft.com/office/drawing/2014/main" id="{B5AAF32C-0794-41B9-876C-C4923FC884A5}"/>
                </a:ext>
              </a:extLst>
            </p:cNvPr>
            <p:cNvSpPr/>
            <p:nvPr/>
          </p:nvSpPr>
          <p:spPr>
            <a:xfrm>
              <a:off x="13117959" y="26533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1" name="Rectangle 380">
              <a:extLst>
                <a:ext uri="{FF2B5EF4-FFF2-40B4-BE49-F238E27FC236}">
                  <a16:creationId xmlns:a16="http://schemas.microsoft.com/office/drawing/2014/main" id="{E85620BA-14B6-EB3C-A7AA-0A51DA378F01}"/>
                </a:ext>
              </a:extLst>
            </p:cNvPr>
            <p:cNvSpPr/>
            <p:nvPr/>
          </p:nvSpPr>
          <p:spPr>
            <a:xfrm>
              <a:off x="9193639"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2" name="Rectangle 381">
              <a:extLst>
                <a:ext uri="{FF2B5EF4-FFF2-40B4-BE49-F238E27FC236}">
                  <a16:creationId xmlns:a16="http://schemas.microsoft.com/office/drawing/2014/main" id="{6B42845E-77AD-E8C2-4D73-3274017797F4}"/>
                </a:ext>
              </a:extLst>
            </p:cNvPr>
            <p:cNvSpPr/>
            <p:nvPr/>
          </p:nvSpPr>
          <p:spPr>
            <a:xfrm>
              <a:off x="10162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3" name="Rectangle 382">
              <a:extLst>
                <a:ext uri="{FF2B5EF4-FFF2-40B4-BE49-F238E27FC236}">
                  <a16:creationId xmlns:a16="http://schemas.microsoft.com/office/drawing/2014/main" id="{681C4D2F-4027-AA5D-316D-6748ECD6C09D}"/>
                </a:ext>
              </a:extLst>
            </p:cNvPr>
            <p:cNvSpPr/>
            <p:nvPr/>
          </p:nvSpPr>
          <p:spPr>
            <a:xfrm>
              <a:off x="1111463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4" name="Rectangle 383">
              <a:extLst>
                <a:ext uri="{FF2B5EF4-FFF2-40B4-BE49-F238E27FC236}">
                  <a16:creationId xmlns:a16="http://schemas.microsoft.com/office/drawing/2014/main" id="{884E6500-7793-54AE-D738-F631F7DB483F}"/>
                </a:ext>
              </a:extLst>
            </p:cNvPr>
            <p:cNvSpPr/>
            <p:nvPr/>
          </p:nvSpPr>
          <p:spPr>
            <a:xfrm>
              <a:off x="12067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5" name="Rectangle 384">
              <a:extLst>
                <a:ext uri="{FF2B5EF4-FFF2-40B4-BE49-F238E27FC236}">
                  <a16:creationId xmlns:a16="http://schemas.microsoft.com/office/drawing/2014/main" id="{71FB5666-4024-F004-6001-BC0AD1371138}"/>
                </a:ext>
              </a:extLst>
            </p:cNvPr>
            <p:cNvSpPr/>
            <p:nvPr/>
          </p:nvSpPr>
          <p:spPr>
            <a:xfrm>
              <a:off x="9193639"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6" name="Rectangle 385">
              <a:extLst>
                <a:ext uri="{FF2B5EF4-FFF2-40B4-BE49-F238E27FC236}">
                  <a16:creationId xmlns:a16="http://schemas.microsoft.com/office/drawing/2014/main" id="{3DD0D16E-6A7D-5AD3-62F1-5A27BF68E969}"/>
                </a:ext>
              </a:extLst>
            </p:cNvPr>
            <p:cNvSpPr/>
            <p:nvPr/>
          </p:nvSpPr>
          <p:spPr>
            <a:xfrm>
              <a:off x="10162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7" name="Rectangle 386">
              <a:extLst>
                <a:ext uri="{FF2B5EF4-FFF2-40B4-BE49-F238E27FC236}">
                  <a16:creationId xmlns:a16="http://schemas.microsoft.com/office/drawing/2014/main" id="{F7CF7851-33A1-BBCC-AFF4-8EDDEF1AE62D}"/>
                </a:ext>
              </a:extLst>
            </p:cNvPr>
            <p:cNvSpPr/>
            <p:nvPr/>
          </p:nvSpPr>
          <p:spPr>
            <a:xfrm>
              <a:off x="1111463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8" name="Rectangle 387">
              <a:extLst>
                <a:ext uri="{FF2B5EF4-FFF2-40B4-BE49-F238E27FC236}">
                  <a16:creationId xmlns:a16="http://schemas.microsoft.com/office/drawing/2014/main" id="{8257D109-F8CC-6B61-D7B6-50B7231A6211}"/>
                </a:ext>
              </a:extLst>
            </p:cNvPr>
            <p:cNvSpPr/>
            <p:nvPr/>
          </p:nvSpPr>
          <p:spPr>
            <a:xfrm>
              <a:off x="12067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9" name="Rectangle 388">
              <a:extLst>
                <a:ext uri="{FF2B5EF4-FFF2-40B4-BE49-F238E27FC236}">
                  <a16:creationId xmlns:a16="http://schemas.microsoft.com/office/drawing/2014/main" id="{5D06989E-15DB-5665-47C1-EC3B210BD8AE}"/>
                </a:ext>
              </a:extLst>
            </p:cNvPr>
            <p:cNvSpPr/>
            <p:nvPr/>
          </p:nvSpPr>
          <p:spPr>
            <a:xfrm>
              <a:off x="13117959"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0" name="Rectangle 389">
              <a:extLst>
                <a:ext uri="{FF2B5EF4-FFF2-40B4-BE49-F238E27FC236}">
                  <a16:creationId xmlns:a16="http://schemas.microsoft.com/office/drawing/2014/main" id="{F959F9AE-82FD-68EF-7D25-9AF94B9666A2}"/>
                </a:ext>
              </a:extLst>
            </p:cNvPr>
            <p:cNvSpPr/>
            <p:nvPr/>
          </p:nvSpPr>
          <p:spPr>
            <a:xfrm>
              <a:off x="14086471"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1" name="Rectangle 390">
              <a:extLst>
                <a:ext uri="{FF2B5EF4-FFF2-40B4-BE49-F238E27FC236}">
                  <a16:creationId xmlns:a16="http://schemas.microsoft.com/office/drawing/2014/main" id="{2C457EF7-68A9-7179-81B4-D71D2E2634B8}"/>
                </a:ext>
              </a:extLst>
            </p:cNvPr>
            <p:cNvSpPr/>
            <p:nvPr/>
          </p:nvSpPr>
          <p:spPr>
            <a:xfrm>
              <a:off x="9193639"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2" name="Rectangle 391">
              <a:extLst>
                <a:ext uri="{FF2B5EF4-FFF2-40B4-BE49-F238E27FC236}">
                  <a16:creationId xmlns:a16="http://schemas.microsoft.com/office/drawing/2014/main" id="{EEEA2498-E4B9-14AE-A90C-D668121E6757}"/>
                </a:ext>
              </a:extLst>
            </p:cNvPr>
            <p:cNvSpPr/>
            <p:nvPr/>
          </p:nvSpPr>
          <p:spPr>
            <a:xfrm>
              <a:off x="10162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3" name="Rectangle 392">
              <a:extLst>
                <a:ext uri="{FF2B5EF4-FFF2-40B4-BE49-F238E27FC236}">
                  <a16:creationId xmlns:a16="http://schemas.microsoft.com/office/drawing/2014/main" id="{9921FEB5-FC3F-74ED-7378-EB5F5B197D3E}"/>
                </a:ext>
              </a:extLst>
            </p:cNvPr>
            <p:cNvSpPr/>
            <p:nvPr/>
          </p:nvSpPr>
          <p:spPr>
            <a:xfrm>
              <a:off x="1111463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4" name="Rectangle 393">
              <a:extLst>
                <a:ext uri="{FF2B5EF4-FFF2-40B4-BE49-F238E27FC236}">
                  <a16:creationId xmlns:a16="http://schemas.microsoft.com/office/drawing/2014/main" id="{F76DFEFB-69B0-8B76-CB3C-56D6F73C04F0}"/>
                </a:ext>
              </a:extLst>
            </p:cNvPr>
            <p:cNvSpPr/>
            <p:nvPr/>
          </p:nvSpPr>
          <p:spPr>
            <a:xfrm>
              <a:off x="12067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5" name="Rectangle 394">
              <a:extLst>
                <a:ext uri="{FF2B5EF4-FFF2-40B4-BE49-F238E27FC236}">
                  <a16:creationId xmlns:a16="http://schemas.microsoft.com/office/drawing/2014/main" id="{0F4A76C5-3BD1-1899-06C1-0775C98A9313}"/>
                </a:ext>
              </a:extLst>
            </p:cNvPr>
            <p:cNvSpPr/>
            <p:nvPr/>
          </p:nvSpPr>
          <p:spPr>
            <a:xfrm>
              <a:off x="13117959"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6" name="Rectangle 395">
              <a:extLst>
                <a:ext uri="{FF2B5EF4-FFF2-40B4-BE49-F238E27FC236}">
                  <a16:creationId xmlns:a16="http://schemas.microsoft.com/office/drawing/2014/main" id="{3607E4A1-8FC2-DF3F-C4E5-0B7615E317D4}"/>
                </a:ext>
              </a:extLst>
            </p:cNvPr>
            <p:cNvSpPr/>
            <p:nvPr/>
          </p:nvSpPr>
          <p:spPr>
            <a:xfrm>
              <a:off x="14086471"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7" name="Rectangle 396">
              <a:extLst>
                <a:ext uri="{FF2B5EF4-FFF2-40B4-BE49-F238E27FC236}">
                  <a16:creationId xmlns:a16="http://schemas.microsoft.com/office/drawing/2014/main" id="{7BF8CE4D-8F13-5900-16CF-0EA45415E037}"/>
                </a:ext>
              </a:extLst>
            </p:cNvPr>
            <p:cNvSpPr/>
            <p:nvPr/>
          </p:nvSpPr>
          <p:spPr>
            <a:xfrm>
              <a:off x="9178321" y="728254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8" name="Rectangle 397">
              <a:extLst>
                <a:ext uri="{FF2B5EF4-FFF2-40B4-BE49-F238E27FC236}">
                  <a16:creationId xmlns:a16="http://schemas.microsoft.com/office/drawing/2014/main" id="{42BA8C80-3FFF-86C3-FFC9-4CB4D7B5ED28}"/>
                </a:ext>
              </a:extLst>
            </p:cNvPr>
            <p:cNvSpPr/>
            <p:nvPr/>
          </p:nvSpPr>
          <p:spPr>
            <a:xfrm>
              <a:off x="9193639"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9" name="Rectangle 398">
              <a:extLst>
                <a:ext uri="{FF2B5EF4-FFF2-40B4-BE49-F238E27FC236}">
                  <a16:creationId xmlns:a16="http://schemas.microsoft.com/office/drawing/2014/main" id="{0A4DEC63-F5B7-2063-EBCD-6663FE359131}"/>
                </a:ext>
              </a:extLst>
            </p:cNvPr>
            <p:cNvSpPr/>
            <p:nvPr/>
          </p:nvSpPr>
          <p:spPr>
            <a:xfrm>
              <a:off x="101621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0" name="Rectangle 399">
              <a:extLst>
                <a:ext uri="{FF2B5EF4-FFF2-40B4-BE49-F238E27FC236}">
                  <a16:creationId xmlns:a16="http://schemas.microsoft.com/office/drawing/2014/main" id="{67DC85CD-385D-2BFE-0183-DE55B91BE027}"/>
                </a:ext>
              </a:extLst>
            </p:cNvPr>
            <p:cNvSpPr/>
            <p:nvPr/>
          </p:nvSpPr>
          <p:spPr>
            <a:xfrm>
              <a:off x="1111463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1" name="Rectangle 400">
              <a:extLst>
                <a:ext uri="{FF2B5EF4-FFF2-40B4-BE49-F238E27FC236}">
                  <a16:creationId xmlns:a16="http://schemas.microsoft.com/office/drawing/2014/main" id="{28001130-0600-99B9-20F4-EAAB16567DBE}"/>
                </a:ext>
              </a:extLst>
            </p:cNvPr>
            <p:cNvSpPr/>
            <p:nvPr/>
          </p:nvSpPr>
          <p:spPr>
            <a:xfrm>
              <a:off x="12067151" y="82146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2" name="Rectangle 401">
              <a:extLst>
                <a:ext uri="{FF2B5EF4-FFF2-40B4-BE49-F238E27FC236}">
                  <a16:creationId xmlns:a16="http://schemas.microsoft.com/office/drawing/2014/main" id="{DDF15195-D311-9A66-040A-AE477CB441A0}"/>
                </a:ext>
              </a:extLst>
            </p:cNvPr>
            <p:cNvSpPr/>
            <p:nvPr/>
          </p:nvSpPr>
          <p:spPr>
            <a:xfrm>
              <a:off x="5345559"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3" name="Rectangle 402">
              <a:extLst>
                <a:ext uri="{FF2B5EF4-FFF2-40B4-BE49-F238E27FC236}">
                  <a16:creationId xmlns:a16="http://schemas.microsoft.com/office/drawing/2014/main" id="{97288BD7-3768-0504-378E-C361EA64C831}"/>
                </a:ext>
              </a:extLst>
            </p:cNvPr>
            <p:cNvSpPr/>
            <p:nvPr/>
          </p:nvSpPr>
          <p:spPr>
            <a:xfrm>
              <a:off x="631407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4" name="Rectangle 403">
              <a:extLst>
                <a:ext uri="{FF2B5EF4-FFF2-40B4-BE49-F238E27FC236}">
                  <a16:creationId xmlns:a16="http://schemas.microsoft.com/office/drawing/2014/main" id="{96F1E811-327E-45BE-AA54-5CDC52ED106C}"/>
                </a:ext>
              </a:extLst>
            </p:cNvPr>
            <p:cNvSpPr/>
            <p:nvPr/>
          </p:nvSpPr>
          <p:spPr>
            <a:xfrm>
              <a:off x="726655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5" name="Rectangle 404">
              <a:extLst>
                <a:ext uri="{FF2B5EF4-FFF2-40B4-BE49-F238E27FC236}">
                  <a16:creationId xmlns:a16="http://schemas.microsoft.com/office/drawing/2014/main" id="{405AC2CD-0F59-F36B-48D7-F67EF4888AC2}"/>
                </a:ext>
              </a:extLst>
            </p:cNvPr>
            <p:cNvSpPr/>
            <p:nvPr/>
          </p:nvSpPr>
          <p:spPr>
            <a:xfrm>
              <a:off x="631407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6" name="Rectangle 405">
              <a:extLst>
                <a:ext uri="{FF2B5EF4-FFF2-40B4-BE49-F238E27FC236}">
                  <a16:creationId xmlns:a16="http://schemas.microsoft.com/office/drawing/2014/main" id="{7726B176-514A-1735-C14D-286D03661159}"/>
                </a:ext>
              </a:extLst>
            </p:cNvPr>
            <p:cNvSpPr/>
            <p:nvPr/>
          </p:nvSpPr>
          <p:spPr>
            <a:xfrm>
              <a:off x="72665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7" name="Rectangle 406">
              <a:extLst>
                <a:ext uri="{FF2B5EF4-FFF2-40B4-BE49-F238E27FC236}">
                  <a16:creationId xmlns:a16="http://schemas.microsoft.com/office/drawing/2014/main" id="{86F1D5F5-AAEB-922C-AB6A-49145250B27D}"/>
                </a:ext>
              </a:extLst>
            </p:cNvPr>
            <p:cNvSpPr/>
            <p:nvPr/>
          </p:nvSpPr>
          <p:spPr>
            <a:xfrm>
              <a:off x="2373718"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8" name="Rectangle 407">
              <a:extLst>
                <a:ext uri="{FF2B5EF4-FFF2-40B4-BE49-F238E27FC236}">
                  <a16:creationId xmlns:a16="http://schemas.microsoft.com/office/drawing/2014/main" id="{C1CA666C-3D66-8AC4-8F7E-D9BB0AE17A40}"/>
                </a:ext>
              </a:extLst>
            </p:cNvPr>
            <p:cNvSpPr/>
            <p:nvPr/>
          </p:nvSpPr>
          <p:spPr>
            <a:xfrm>
              <a:off x="3342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9" name="Rectangle 408">
              <a:extLst>
                <a:ext uri="{FF2B5EF4-FFF2-40B4-BE49-F238E27FC236}">
                  <a16:creationId xmlns:a16="http://schemas.microsoft.com/office/drawing/2014/main" id="{0665623B-671A-0EA3-4299-B61688097B00}"/>
                </a:ext>
              </a:extLst>
            </p:cNvPr>
            <p:cNvSpPr/>
            <p:nvPr/>
          </p:nvSpPr>
          <p:spPr>
            <a:xfrm>
              <a:off x="429471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0" name="Rectangle 409">
              <a:extLst>
                <a:ext uri="{FF2B5EF4-FFF2-40B4-BE49-F238E27FC236}">
                  <a16:creationId xmlns:a16="http://schemas.microsoft.com/office/drawing/2014/main" id="{8A4838CB-200D-16E0-38A4-FCC2854D7890}"/>
                </a:ext>
              </a:extLst>
            </p:cNvPr>
            <p:cNvSpPr/>
            <p:nvPr/>
          </p:nvSpPr>
          <p:spPr>
            <a:xfrm>
              <a:off x="5247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1" name="Rectangle 410">
              <a:extLst>
                <a:ext uri="{FF2B5EF4-FFF2-40B4-BE49-F238E27FC236}">
                  <a16:creationId xmlns:a16="http://schemas.microsoft.com/office/drawing/2014/main" id="{5A8D287C-00BF-A66F-84A1-D9D73473D209}"/>
                </a:ext>
              </a:extLst>
            </p:cNvPr>
            <p:cNvSpPr/>
            <p:nvPr/>
          </p:nvSpPr>
          <p:spPr>
            <a:xfrm>
              <a:off x="6298038" y="72233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2" name="Rectangle 411">
              <a:extLst>
                <a:ext uri="{FF2B5EF4-FFF2-40B4-BE49-F238E27FC236}">
                  <a16:creationId xmlns:a16="http://schemas.microsoft.com/office/drawing/2014/main" id="{C420BC4E-2F7A-FBBA-E56C-3C55C4B9AA20}"/>
                </a:ext>
              </a:extLst>
            </p:cNvPr>
            <p:cNvSpPr/>
            <p:nvPr/>
          </p:nvSpPr>
          <p:spPr>
            <a:xfrm>
              <a:off x="4400401"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3" name="Rectangle 412">
              <a:extLst>
                <a:ext uri="{FF2B5EF4-FFF2-40B4-BE49-F238E27FC236}">
                  <a16:creationId xmlns:a16="http://schemas.microsoft.com/office/drawing/2014/main" id="{3F88A0D4-C8D3-3E71-10BE-B183A261FCF8}"/>
                </a:ext>
              </a:extLst>
            </p:cNvPr>
            <p:cNvSpPr/>
            <p:nvPr/>
          </p:nvSpPr>
          <p:spPr>
            <a:xfrm>
              <a:off x="5368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4" name="Rectangle 413">
              <a:extLst>
                <a:ext uri="{FF2B5EF4-FFF2-40B4-BE49-F238E27FC236}">
                  <a16:creationId xmlns:a16="http://schemas.microsoft.com/office/drawing/2014/main" id="{9271C22D-DF3C-9951-B705-AADED94E3818}"/>
                </a:ext>
              </a:extLst>
            </p:cNvPr>
            <p:cNvSpPr/>
            <p:nvPr/>
          </p:nvSpPr>
          <p:spPr>
            <a:xfrm>
              <a:off x="632139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5" name="Rectangle 414">
              <a:extLst>
                <a:ext uri="{FF2B5EF4-FFF2-40B4-BE49-F238E27FC236}">
                  <a16:creationId xmlns:a16="http://schemas.microsoft.com/office/drawing/2014/main" id="{13C94DA2-D68B-4688-DE39-70673C3BF844}"/>
                </a:ext>
              </a:extLst>
            </p:cNvPr>
            <p:cNvSpPr/>
            <p:nvPr/>
          </p:nvSpPr>
          <p:spPr>
            <a:xfrm>
              <a:off x="7273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6" name="Rectangle 415">
              <a:extLst>
                <a:ext uri="{FF2B5EF4-FFF2-40B4-BE49-F238E27FC236}">
                  <a16:creationId xmlns:a16="http://schemas.microsoft.com/office/drawing/2014/main" id="{1325BA1C-54F5-E47D-A8F9-532B5ACB4963}"/>
                </a:ext>
              </a:extLst>
            </p:cNvPr>
            <p:cNvSpPr/>
            <p:nvPr/>
          </p:nvSpPr>
          <p:spPr>
            <a:xfrm>
              <a:off x="2391966"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7" name="Rectangle 416">
              <a:extLst>
                <a:ext uri="{FF2B5EF4-FFF2-40B4-BE49-F238E27FC236}">
                  <a16:creationId xmlns:a16="http://schemas.microsoft.com/office/drawing/2014/main" id="{C8BB7499-6DEB-1915-7D74-3A234F5A2F87}"/>
                </a:ext>
              </a:extLst>
            </p:cNvPr>
            <p:cNvSpPr/>
            <p:nvPr/>
          </p:nvSpPr>
          <p:spPr>
            <a:xfrm>
              <a:off x="3360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8" name="Rectangle 417">
              <a:extLst>
                <a:ext uri="{FF2B5EF4-FFF2-40B4-BE49-F238E27FC236}">
                  <a16:creationId xmlns:a16="http://schemas.microsoft.com/office/drawing/2014/main" id="{44FD3B0A-0366-861E-4209-F3DC6FF7000F}"/>
                </a:ext>
              </a:extLst>
            </p:cNvPr>
            <p:cNvSpPr/>
            <p:nvPr/>
          </p:nvSpPr>
          <p:spPr>
            <a:xfrm>
              <a:off x="431295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9" name="Rectangle 418">
              <a:extLst>
                <a:ext uri="{FF2B5EF4-FFF2-40B4-BE49-F238E27FC236}">
                  <a16:creationId xmlns:a16="http://schemas.microsoft.com/office/drawing/2014/main" id="{78082F78-1AC4-CEC4-4FFB-78E54EF9F280}"/>
                </a:ext>
              </a:extLst>
            </p:cNvPr>
            <p:cNvSpPr/>
            <p:nvPr/>
          </p:nvSpPr>
          <p:spPr>
            <a:xfrm>
              <a:off x="5265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0" name="Rectangle 419">
              <a:extLst>
                <a:ext uri="{FF2B5EF4-FFF2-40B4-BE49-F238E27FC236}">
                  <a16:creationId xmlns:a16="http://schemas.microsoft.com/office/drawing/2014/main" id="{33C6C88E-B2A5-70E9-DA03-E89B48D8C434}"/>
                </a:ext>
              </a:extLst>
            </p:cNvPr>
            <p:cNvSpPr/>
            <p:nvPr/>
          </p:nvSpPr>
          <p:spPr>
            <a:xfrm>
              <a:off x="6316286"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1" name="Rectangle 420">
              <a:extLst>
                <a:ext uri="{FF2B5EF4-FFF2-40B4-BE49-F238E27FC236}">
                  <a16:creationId xmlns:a16="http://schemas.microsoft.com/office/drawing/2014/main" id="{853D0B84-5B7C-BF0D-5375-2EBAFB3D4881}"/>
                </a:ext>
              </a:extLst>
            </p:cNvPr>
            <p:cNvSpPr/>
            <p:nvPr/>
          </p:nvSpPr>
          <p:spPr>
            <a:xfrm>
              <a:off x="7284798"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2" name="Rectangle 421">
              <a:extLst>
                <a:ext uri="{FF2B5EF4-FFF2-40B4-BE49-F238E27FC236}">
                  <a16:creationId xmlns:a16="http://schemas.microsoft.com/office/drawing/2014/main" id="{57209038-2E41-DBB1-AA4C-399105A1BEDF}"/>
                </a:ext>
              </a:extLst>
            </p:cNvPr>
            <p:cNvSpPr/>
            <p:nvPr/>
          </p:nvSpPr>
          <p:spPr>
            <a:xfrm>
              <a:off x="6298037"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3" name="Rectangle 422">
              <a:extLst>
                <a:ext uri="{FF2B5EF4-FFF2-40B4-BE49-F238E27FC236}">
                  <a16:creationId xmlns:a16="http://schemas.microsoft.com/office/drawing/2014/main" id="{DFFE8255-CCD0-84A0-7C30-A1D7BF1CD811}"/>
                </a:ext>
              </a:extLst>
            </p:cNvPr>
            <p:cNvSpPr/>
            <p:nvPr/>
          </p:nvSpPr>
          <p:spPr>
            <a:xfrm>
              <a:off x="7266549"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4" name="Rectangle 423">
              <a:extLst>
                <a:ext uri="{FF2B5EF4-FFF2-40B4-BE49-F238E27FC236}">
                  <a16:creationId xmlns:a16="http://schemas.microsoft.com/office/drawing/2014/main" id="{CFABEA71-07BC-2C05-E526-CE3014015C60}"/>
                </a:ext>
              </a:extLst>
            </p:cNvPr>
            <p:cNvSpPr/>
            <p:nvPr/>
          </p:nvSpPr>
          <p:spPr>
            <a:xfrm>
              <a:off x="6298037"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5" name="Rectangle 424">
              <a:extLst>
                <a:ext uri="{FF2B5EF4-FFF2-40B4-BE49-F238E27FC236}">
                  <a16:creationId xmlns:a16="http://schemas.microsoft.com/office/drawing/2014/main" id="{7C93C3F4-9C79-60B8-C541-1A3A342530BF}"/>
                </a:ext>
              </a:extLst>
            </p:cNvPr>
            <p:cNvSpPr/>
            <p:nvPr/>
          </p:nvSpPr>
          <p:spPr>
            <a:xfrm>
              <a:off x="7266549"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6" name="Rectangle 425">
              <a:extLst>
                <a:ext uri="{FF2B5EF4-FFF2-40B4-BE49-F238E27FC236}">
                  <a16:creationId xmlns:a16="http://schemas.microsoft.com/office/drawing/2014/main" id="{55C55812-406D-3559-EF87-EBC030AF239C}"/>
                </a:ext>
              </a:extLst>
            </p:cNvPr>
            <p:cNvSpPr/>
            <p:nvPr/>
          </p:nvSpPr>
          <p:spPr>
            <a:xfrm>
              <a:off x="8239218" y="26363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7" name="Rectangle 426">
              <a:extLst>
                <a:ext uri="{FF2B5EF4-FFF2-40B4-BE49-F238E27FC236}">
                  <a16:creationId xmlns:a16="http://schemas.microsoft.com/office/drawing/2014/main" id="{BA0B2A11-2685-C02F-D5A6-4054D0EB24B9}"/>
                </a:ext>
              </a:extLst>
            </p:cNvPr>
            <p:cNvSpPr/>
            <p:nvPr/>
          </p:nvSpPr>
          <p:spPr>
            <a:xfrm>
              <a:off x="8239219" y="35888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28" name="Rectangle 427">
              <a:extLst>
                <a:ext uri="{FF2B5EF4-FFF2-40B4-BE49-F238E27FC236}">
                  <a16:creationId xmlns:a16="http://schemas.microsoft.com/office/drawing/2014/main" id="{C3A4401A-2214-F914-0871-B36D8AADB426}"/>
                </a:ext>
              </a:extLst>
            </p:cNvPr>
            <p:cNvSpPr/>
            <p:nvPr/>
          </p:nvSpPr>
          <p:spPr>
            <a:xfrm>
              <a:off x="8242742" y="44842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429" name="Rectangle 428">
              <a:extLst>
                <a:ext uri="{FF2B5EF4-FFF2-40B4-BE49-F238E27FC236}">
                  <a16:creationId xmlns:a16="http://schemas.microsoft.com/office/drawing/2014/main" id="{3CF652AE-6607-AC1A-7F05-F221C95148E6}"/>
                </a:ext>
              </a:extLst>
            </p:cNvPr>
            <p:cNvSpPr/>
            <p:nvPr/>
          </p:nvSpPr>
          <p:spPr>
            <a:xfrm>
              <a:off x="8242742" y="53986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430" name="Rectangle 429">
              <a:extLst>
                <a:ext uri="{FF2B5EF4-FFF2-40B4-BE49-F238E27FC236}">
                  <a16:creationId xmlns:a16="http://schemas.microsoft.com/office/drawing/2014/main" id="{642FC845-DDF1-4729-6EAE-CB985B970307}"/>
                </a:ext>
              </a:extLst>
            </p:cNvPr>
            <p:cNvSpPr/>
            <p:nvPr/>
          </p:nvSpPr>
          <p:spPr>
            <a:xfrm>
              <a:off x="8239218" y="72274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431" name="Rectangle 430">
              <a:extLst>
                <a:ext uri="{FF2B5EF4-FFF2-40B4-BE49-F238E27FC236}">
                  <a16:creationId xmlns:a16="http://schemas.microsoft.com/office/drawing/2014/main" id="{52A22E2C-D667-DCC8-D957-14998DF3BCF1}"/>
                </a:ext>
              </a:extLst>
            </p:cNvPr>
            <p:cNvSpPr/>
            <p:nvPr/>
          </p:nvSpPr>
          <p:spPr>
            <a:xfrm>
              <a:off x="8239219" y="81799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32" name="Rectangle 431">
              <a:extLst>
                <a:ext uri="{FF2B5EF4-FFF2-40B4-BE49-F238E27FC236}">
                  <a16:creationId xmlns:a16="http://schemas.microsoft.com/office/drawing/2014/main" id="{2FAEB8C9-60FF-5AAE-4348-FF8FD3AC6AFA}"/>
                </a:ext>
              </a:extLst>
            </p:cNvPr>
            <p:cNvSpPr/>
            <p:nvPr/>
          </p:nvSpPr>
          <p:spPr>
            <a:xfrm>
              <a:off x="8242742" y="90752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33" name="Rectangle 432">
              <a:extLst>
                <a:ext uri="{FF2B5EF4-FFF2-40B4-BE49-F238E27FC236}">
                  <a16:creationId xmlns:a16="http://schemas.microsoft.com/office/drawing/2014/main" id="{C003FE45-C3B4-54CF-4979-C62586455830}"/>
                </a:ext>
              </a:extLst>
            </p:cNvPr>
            <p:cNvSpPr/>
            <p:nvPr/>
          </p:nvSpPr>
          <p:spPr>
            <a:xfrm>
              <a:off x="8242742" y="6302143"/>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grpSp>
      <p:grpSp>
        <p:nvGrpSpPr>
          <p:cNvPr id="434" name="Group 433">
            <a:extLst>
              <a:ext uri="{FF2B5EF4-FFF2-40B4-BE49-F238E27FC236}">
                <a16:creationId xmlns:a16="http://schemas.microsoft.com/office/drawing/2014/main" id="{F953FB80-A1AD-5315-5F4A-4C2C9779C8F9}"/>
              </a:ext>
            </a:extLst>
          </p:cNvPr>
          <p:cNvGrpSpPr/>
          <p:nvPr/>
        </p:nvGrpSpPr>
        <p:grpSpPr>
          <a:xfrm>
            <a:off x="6275079" y="1346751"/>
            <a:ext cx="5063137" cy="556986"/>
            <a:chOff x="9346039" y="1828799"/>
            <a:chExt cx="7594706" cy="835479"/>
          </a:xfrm>
        </p:grpSpPr>
        <p:sp>
          <p:nvSpPr>
            <p:cNvPr id="435" name="Rectangle 434">
              <a:extLst>
                <a:ext uri="{FF2B5EF4-FFF2-40B4-BE49-F238E27FC236}">
                  <a16:creationId xmlns:a16="http://schemas.microsoft.com/office/drawing/2014/main" id="{EB4BC61C-D842-055D-D575-D37F23781826}"/>
                </a:ext>
              </a:extLst>
            </p:cNvPr>
            <p:cNvSpPr/>
            <p:nvPr/>
          </p:nvSpPr>
          <p:spPr>
            <a:xfrm>
              <a:off x="9346039"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6" name="Rectangle 435">
              <a:extLst>
                <a:ext uri="{FF2B5EF4-FFF2-40B4-BE49-F238E27FC236}">
                  <a16:creationId xmlns:a16="http://schemas.microsoft.com/office/drawing/2014/main" id="{629C542F-358F-3764-E7C4-F606A29ACC5E}"/>
                </a:ext>
              </a:extLst>
            </p:cNvPr>
            <p:cNvSpPr/>
            <p:nvPr/>
          </p:nvSpPr>
          <p:spPr>
            <a:xfrm>
              <a:off x="10314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37" name="Rectangle 436">
              <a:extLst>
                <a:ext uri="{FF2B5EF4-FFF2-40B4-BE49-F238E27FC236}">
                  <a16:creationId xmlns:a16="http://schemas.microsoft.com/office/drawing/2014/main" id="{4154D923-E760-B048-6FBD-72B811E450F6}"/>
                </a:ext>
              </a:extLst>
            </p:cNvPr>
            <p:cNvSpPr/>
            <p:nvPr/>
          </p:nvSpPr>
          <p:spPr>
            <a:xfrm>
              <a:off x="1126703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8" name="Rectangle 437">
              <a:extLst>
                <a:ext uri="{FF2B5EF4-FFF2-40B4-BE49-F238E27FC236}">
                  <a16:creationId xmlns:a16="http://schemas.microsoft.com/office/drawing/2014/main" id="{3AF5A92E-7376-6301-F951-6C425FF9A451}"/>
                </a:ext>
              </a:extLst>
            </p:cNvPr>
            <p:cNvSpPr/>
            <p:nvPr/>
          </p:nvSpPr>
          <p:spPr>
            <a:xfrm>
              <a:off x="12219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9" name="Rectangle 438">
              <a:extLst>
                <a:ext uri="{FF2B5EF4-FFF2-40B4-BE49-F238E27FC236}">
                  <a16:creationId xmlns:a16="http://schemas.microsoft.com/office/drawing/2014/main" id="{E899F94B-D7FF-A897-E099-363BC871C1D3}"/>
                </a:ext>
              </a:extLst>
            </p:cNvPr>
            <p:cNvSpPr/>
            <p:nvPr/>
          </p:nvSpPr>
          <p:spPr>
            <a:xfrm>
              <a:off x="13270359"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Ư</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40" name="Rectangle 439">
              <a:extLst>
                <a:ext uri="{FF2B5EF4-FFF2-40B4-BE49-F238E27FC236}">
                  <a16:creationId xmlns:a16="http://schemas.microsoft.com/office/drawing/2014/main" id="{873DC5A2-FC5A-2618-E201-808261AD93A8}"/>
                </a:ext>
              </a:extLst>
            </p:cNvPr>
            <p:cNvSpPr/>
            <p:nvPr/>
          </p:nvSpPr>
          <p:spPr>
            <a:xfrm>
              <a:off x="1423887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1" name="Rectangle 440">
              <a:extLst>
                <a:ext uri="{FF2B5EF4-FFF2-40B4-BE49-F238E27FC236}">
                  <a16:creationId xmlns:a16="http://schemas.microsoft.com/office/drawing/2014/main" id="{858F8399-4E0F-358B-42BF-D2962BD6F134}"/>
                </a:ext>
              </a:extLst>
            </p:cNvPr>
            <p:cNvSpPr/>
            <p:nvPr/>
          </p:nvSpPr>
          <p:spPr>
            <a:xfrm>
              <a:off x="1519135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42" name="Rectangle 441">
              <a:extLst>
                <a:ext uri="{FF2B5EF4-FFF2-40B4-BE49-F238E27FC236}">
                  <a16:creationId xmlns:a16="http://schemas.microsoft.com/office/drawing/2014/main" id="{34438C22-33A7-BB2B-4DD2-227D2B92CFE5}"/>
                </a:ext>
              </a:extLst>
            </p:cNvPr>
            <p:cNvSpPr/>
            <p:nvPr/>
          </p:nvSpPr>
          <p:spPr>
            <a:xfrm>
              <a:off x="16142248"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grpSp>
      <p:grpSp>
        <p:nvGrpSpPr>
          <p:cNvPr id="443" name="Group 442">
            <a:extLst>
              <a:ext uri="{FF2B5EF4-FFF2-40B4-BE49-F238E27FC236}">
                <a16:creationId xmlns:a16="http://schemas.microsoft.com/office/drawing/2014/main" id="{A8AD9EE6-E7FE-1068-4A28-00F8579FBCF2}"/>
              </a:ext>
            </a:extLst>
          </p:cNvPr>
          <p:cNvGrpSpPr/>
          <p:nvPr/>
        </p:nvGrpSpPr>
        <p:grpSpPr>
          <a:xfrm>
            <a:off x="4343293" y="1987099"/>
            <a:ext cx="1178006" cy="533400"/>
            <a:chOff x="6450437" y="2789464"/>
            <a:chExt cx="1767009" cy="800100"/>
          </a:xfrm>
        </p:grpSpPr>
        <p:sp>
          <p:nvSpPr>
            <p:cNvPr id="444" name="Rectangle 443">
              <a:extLst>
                <a:ext uri="{FF2B5EF4-FFF2-40B4-BE49-F238E27FC236}">
                  <a16:creationId xmlns:a16="http://schemas.microsoft.com/office/drawing/2014/main" id="{A09DB945-9D1C-6EBA-B206-EBBAAB2E506A}"/>
                </a:ext>
              </a:extLst>
            </p:cNvPr>
            <p:cNvSpPr/>
            <p:nvPr/>
          </p:nvSpPr>
          <p:spPr>
            <a:xfrm>
              <a:off x="6450437"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5" name="Rectangle 444">
              <a:extLst>
                <a:ext uri="{FF2B5EF4-FFF2-40B4-BE49-F238E27FC236}">
                  <a16:creationId xmlns:a16="http://schemas.microsoft.com/office/drawing/2014/main" id="{0C08A942-A1A5-5C3A-E6B8-A2FCA2D59794}"/>
                </a:ext>
              </a:extLst>
            </p:cNvPr>
            <p:cNvSpPr/>
            <p:nvPr/>
          </p:nvSpPr>
          <p:spPr>
            <a:xfrm>
              <a:off x="7418949"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grpSp>
      <p:grpSp>
        <p:nvGrpSpPr>
          <p:cNvPr id="446" name="Group 445">
            <a:extLst>
              <a:ext uri="{FF2B5EF4-FFF2-40B4-BE49-F238E27FC236}">
                <a16:creationId xmlns:a16="http://schemas.microsoft.com/office/drawing/2014/main" id="{2D934A65-E8EE-726A-66C0-B47B608C5E4A}"/>
              </a:ext>
            </a:extLst>
          </p:cNvPr>
          <p:cNvGrpSpPr/>
          <p:nvPr/>
        </p:nvGrpSpPr>
        <p:grpSpPr>
          <a:xfrm>
            <a:off x="6275079" y="1994175"/>
            <a:ext cx="3148545" cy="556986"/>
            <a:chOff x="9346039" y="2805792"/>
            <a:chExt cx="4722817" cy="835479"/>
          </a:xfrm>
        </p:grpSpPr>
        <p:sp>
          <p:nvSpPr>
            <p:cNvPr id="447" name="Rectangle 446">
              <a:extLst>
                <a:ext uri="{FF2B5EF4-FFF2-40B4-BE49-F238E27FC236}">
                  <a16:creationId xmlns:a16="http://schemas.microsoft.com/office/drawing/2014/main" id="{40119556-6563-1681-0686-30B28EC4791C}"/>
                </a:ext>
              </a:extLst>
            </p:cNvPr>
            <p:cNvSpPr/>
            <p:nvPr/>
          </p:nvSpPr>
          <p:spPr>
            <a:xfrm>
              <a:off x="9346039"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8" name="Rectangle 447">
              <a:extLst>
                <a:ext uri="{FF2B5EF4-FFF2-40B4-BE49-F238E27FC236}">
                  <a16:creationId xmlns:a16="http://schemas.microsoft.com/office/drawing/2014/main" id="{5C72B197-A894-9FA2-AB83-64DB89B0298C}"/>
                </a:ext>
              </a:extLst>
            </p:cNvPr>
            <p:cNvSpPr/>
            <p:nvPr/>
          </p:nvSpPr>
          <p:spPr>
            <a:xfrm>
              <a:off x="10314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49" name="Rectangle 448">
              <a:extLst>
                <a:ext uri="{FF2B5EF4-FFF2-40B4-BE49-F238E27FC236}">
                  <a16:creationId xmlns:a16="http://schemas.microsoft.com/office/drawing/2014/main" id="{6B423AFE-7A90-BD96-6741-92C0910D1A1C}"/>
                </a:ext>
              </a:extLst>
            </p:cNvPr>
            <p:cNvSpPr/>
            <p:nvPr/>
          </p:nvSpPr>
          <p:spPr>
            <a:xfrm>
              <a:off x="1126703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p>
          </p:txBody>
        </p:sp>
        <p:sp>
          <p:nvSpPr>
            <p:cNvPr id="450" name="Rectangle 449">
              <a:extLst>
                <a:ext uri="{FF2B5EF4-FFF2-40B4-BE49-F238E27FC236}">
                  <a16:creationId xmlns:a16="http://schemas.microsoft.com/office/drawing/2014/main" id="{5453DFCC-66AE-098C-51E7-539FF311DF51}"/>
                </a:ext>
              </a:extLst>
            </p:cNvPr>
            <p:cNvSpPr/>
            <p:nvPr/>
          </p:nvSpPr>
          <p:spPr>
            <a:xfrm>
              <a:off x="12219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sp>
          <p:nvSpPr>
            <p:cNvPr id="451" name="Rectangle 450">
              <a:extLst>
                <a:ext uri="{FF2B5EF4-FFF2-40B4-BE49-F238E27FC236}">
                  <a16:creationId xmlns:a16="http://schemas.microsoft.com/office/drawing/2014/main" id="{5F1E74BB-8C6C-8D93-A670-B36486C51D76}"/>
                </a:ext>
              </a:extLst>
            </p:cNvPr>
            <p:cNvSpPr/>
            <p:nvPr/>
          </p:nvSpPr>
          <p:spPr>
            <a:xfrm>
              <a:off x="13270359" y="28057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Í</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5" name="Group 4">
            <a:extLst>
              <a:ext uri="{FF2B5EF4-FFF2-40B4-BE49-F238E27FC236}">
                <a16:creationId xmlns:a16="http://schemas.microsoft.com/office/drawing/2014/main" id="{52542F1B-3195-77D9-CE5D-56C51699BDFC}"/>
              </a:ext>
            </a:extLst>
          </p:cNvPr>
          <p:cNvGrpSpPr/>
          <p:nvPr/>
        </p:nvGrpSpPr>
        <p:grpSpPr>
          <a:xfrm>
            <a:off x="4350009" y="2598957"/>
            <a:ext cx="1178006" cy="533400"/>
            <a:chOff x="6450437" y="3709992"/>
            <a:chExt cx="1767009" cy="800100"/>
          </a:xfrm>
        </p:grpSpPr>
        <p:sp>
          <p:nvSpPr>
            <p:cNvPr id="6" name="Rectangle 5">
              <a:extLst>
                <a:ext uri="{FF2B5EF4-FFF2-40B4-BE49-F238E27FC236}">
                  <a16:creationId xmlns:a16="http://schemas.microsoft.com/office/drawing/2014/main" id="{A134BA45-403E-5A53-489F-3B7F8E0C0542}"/>
                </a:ext>
              </a:extLst>
            </p:cNvPr>
            <p:cNvSpPr/>
            <p:nvPr/>
          </p:nvSpPr>
          <p:spPr>
            <a:xfrm>
              <a:off x="6450437"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a:t>
              </a:r>
              <a:endPar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7" name="Rectangle 6">
              <a:extLst>
                <a:ext uri="{FF2B5EF4-FFF2-40B4-BE49-F238E27FC236}">
                  <a16:creationId xmlns:a16="http://schemas.microsoft.com/office/drawing/2014/main" id="{CC26F2A5-5B96-2C37-61CD-E4E5D4536F62}"/>
                </a:ext>
              </a:extLst>
            </p:cNvPr>
            <p:cNvSpPr/>
            <p:nvPr/>
          </p:nvSpPr>
          <p:spPr>
            <a:xfrm>
              <a:off x="7418949"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grpSp>
      <p:grpSp>
        <p:nvGrpSpPr>
          <p:cNvPr id="18" name="Group 17">
            <a:extLst>
              <a:ext uri="{FF2B5EF4-FFF2-40B4-BE49-F238E27FC236}">
                <a16:creationId xmlns:a16="http://schemas.microsoft.com/office/drawing/2014/main" id="{9B853B9C-1B51-0C28-F4DF-34F08D82F605}"/>
              </a:ext>
            </a:extLst>
          </p:cNvPr>
          <p:cNvGrpSpPr/>
          <p:nvPr/>
        </p:nvGrpSpPr>
        <p:grpSpPr>
          <a:xfrm>
            <a:off x="6273813" y="2619827"/>
            <a:ext cx="2448006" cy="533400"/>
            <a:chOff x="9346039" y="3741964"/>
            <a:chExt cx="3672009" cy="800100"/>
          </a:xfrm>
        </p:grpSpPr>
        <p:sp>
          <p:nvSpPr>
            <p:cNvPr id="19" name="Rectangle 18">
              <a:extLst>
                <a:ext uri="{FF2B5EF4-FFF2-40B4-BE49-F238E27FC236}">
                  <a16:creationId xmlns:a16="http://schemas.microsoft.com/office/drawing/2014/main" id="{C7AFAE8C-3470-D73F-5023-425210651E80}"/>
                </a:ext>
              </a:extLst>
            </p:cNvPr>
            <p:cNvSpPr/>
            <p:nvPr/>
          </p:nvSpPr>
          <p:spPr>
            <a:xfrm>
              <a:off x="9346039"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S</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 name="Rectangle 19">
              <a:extLst>
                <a:ext uri="{FF2B5EF4-FFF2-40B4-BE49-F238E27FC236}">
                  <a16:creationId xmlns:a16="http://schemas.microsoft.com/office/drawing/2014/main" id="{3F45F1F5-F2C2-F280-9D23-FCBDBBC370C7}"/>
                </a:ext>
              </a:extLst>
            </p:cNvPr>
            <p:cNvSpPr/>
            <p:nvPr/>
          </p:nvSpPr>
          <p:spPr>
            <a:xfrm>
              <a:off x="10314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21" name="Rectangle 20">
              <a:extLst>
                <a:ext uri="{FF2B5EF4-FFF2-40B4-BE49-F238E27FC236}">
                  <a16:creationId xmlns:a16="http://schemas.microsoft.com/office/drawing/2014/main" id="{5DA24630-BA61-5B42-CF7E-EE02059C2120}"/>
                </a:ext>
              </a:extLst>
            </p:cNvPr>
            <p:cNvSpPr/>
            <p:nvPr/>
          </p:nvSpPr>
          <p:spPr>
            <a:xfrm>
              <a:off x="1126703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2" name="Rectangle 21">
              <a:extLst>
                <a:ext uri="{FF2B5EF4-FFF2-40B4-BE49-F238E27FC236}">
                  <a16:creationId xmlns:a16="http://schemas.microsoft.com/office/drawing/2014/main" id="{2D7FBB58-B687-31E2-E3AA-B6A77058D69B}"/>
                </a:ext>
              </a:extLst>
            </p:cNvPr>
            <p:cNvSpPr/>
            <p:nvPr/>
          </p:nvSpPr>
          <p:spPr>
            <a:xfrm>
              <a:off x="12219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12" name="Group 11">
            <a:extLst>
              <a:ext uri="{FF2B5EF4-FFF2-40B4-BE49-F238E27FC236}">
                <a16:creationId xmlns:a16="http://schemas.microsoft.com/office/drawing/2014/main" id="{5C801D24-78B0-D405-AA71-F19287B67F9F}"/>
              </a:ext>
            </a:extLst>
          </p:cNvPr>
          <p:cNvGrpSpPr/>
          <p:nvPr/>
        </p:nvGrpSpPr>
        <p:grpSpPr>
          <a:xfrm>
            <a:off x="1740631" y="3216037"/>
            <a:ext cx="3794219" cy="556986"/>
            <a:chOff x="2544366" y="4637314"/>
            <a:chExt cx="5691329" cy="835479"/>
          </a:xfrm>
        </p:grpSpPr>
        <p:sp>
          <p:nvSpPr>
            <p:cNvPr id="13" name="Rectangle 12">
              <a:extLst>
                <a:ext uri="{FF2B5EF4-FFF2-40B4-BE49-F238E27FC236}">
                  <a16:creationId xmlns:a16="http://schemas.microsoft.com/office/drawing/2014/main" id="{2ED77F55-9B2F-2AA3-28F9-8F1A07C71DB3}"/>
                </a:ext>
              </a:extLst>
            </p:cNvPr>
            <p:cNvSpPr/>
            <p:nvPr/>
          </p:nvSpPr>
          <p:spPr>
            <a:xfrm>
              <a:off x="2544366"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Đ</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4" name="Rectangle 13">
              <a:extLst>
                <a:ext uri="{FF2B5EF4-FFF2-40B4-BE49-F238E27FC236}">
                  <a16:creationId xmlns:a16="http://schemas.microsoft.com/office/drawing/2014/main" id="{113C6E48-6C6B-CBD6-142F-539159518A1C}"/>
                </a:ext>
              </a:extLst>
            </p:cNvPr>
            <p:cNvSpPr/>
            <p:nvPr/>
          </p:nvSpPr>
          <p:spPr>
            <a:xfrm>
              <a:off x="3512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Ộ</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5" name="Rectangle 14">
              <a:extLst>
                <a:ext uri="{FF2B5EF4-FFF2-40B4-BE49-F238E27FC236}">
                  <a16:creationId xmlns:a16="http://schemas.microsoft.com/office/drawing/2014/main" id="{44CF0145-06A5-F0A9-5572-A95530CB8ECA}"/>
                </a:ext>
              </a:extLst>
            </p:cNvPr>
            <p:cNvSpPr/>
            <p:nvPr/>
          </p:nvSpPr>
          <p:spPr>
            <a:xfrm>
              <a:off x="446535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N</a:t>
              </a:r>
            </a:p>
          </p:txBody>
        </p:sp>
        <p:sp>
          <p:nvSpPr>
            <p:cNvPr id="16" name="Rectangle 15">
              <a:extLst>
                <a:ext uri="{FF2B5EF4-FFF2-40B4-BE49-F238E27FC236}">
                  <a16:creationId xmlns:a16="http://schemas.microsoft.com/office/drawing/2014/main" id="{C8DBCE7F-6C29-FD74-2968-09C70DC33DEF}"/>
                </a:ext>
              </a:extLst>
            </p:cNvPr>
            <p:cNvSpPr/>
            <p:nvPr/>
          </p:nvSpPr>
          <p:spPr>
            <a:xfrm>
              <a:off x="5417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G</a:t>
              </a:r>
            </a:p>
          </p:txBody>
        </p:sp>
        <p:sp>
          <p:nvSpPr>
            <p:cNvPr id="17" name="Rectangle 16">
              <a:extLst>
                <a:ext uri="{FF2B5EF4-FFF2-40B4-BE49-F238E27FC236}">
                  <a16:creationId xmlns:a16="http://schemas.microsoft.com/office/drawing/2014/main" id="{60CD9F32-ED7C-E8D4-A395-7D0AA9004C33}"/>
                </a:ext>
              </a:extLst>
            </p:cNvPr>
            <p:cNvSpPr/>
            <p:nvPr/>
          </p:nvSpPr>
          <p:spPr>
            <a:xfrm>
              <a:off x="6468686"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V</a:t>
              </a:r>
            </a:p>
          </p:txBody>
        </p:sp>
        <p:sp>
          <p:nvSpPr>
            <p:cNvPr id="23" name="Rectangle 22">
              <a:extLst>
                <a:ext uri="{FF2B5EF4-FFF2-40B4-BE49-F238E27FC236}">
                  <a16:creationId xmlns:a16="http://schemas.microsoft.com/office/drawing/2014/main" id="{70772541-B389-7109-2DE8-804CEFB1DBF0}"/>
                </a:ext>
              </a:extLst>
            </p:cNvPr>
            <p:cNvSpPr/>
            <p:nvPr/>
          </p:nvSpPr>
          <p:spPr>
            <a:xfrm>
              <a:off x="7437198"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Ậ</a:t>
              </a:r>
            </a:p>
          </p:txBody>
        </p:sp>
      </p:grpSp>
      <p:grpSp>
        <p:nvGrpSpPr>
          <p:cNvPr id="24" name="Group 23">
            <a:extLst>
              <a:ext uri="{FF2B5EF4-FFF2-40B4-BE49-F238E27FC236}">
                <a16:creationId xmlns:a16="http://schemas.microsoft.com/office/drawing/2014/main" id="{3622EE1A-DC14-97F4-31C4-4B734CBA7096}"/>
              </a:ext>
            </a:extLst>
          </p:cNvPr>
          <p:cNvGrpSpPr/>
          <p:nvPr/>
        </p:nvGrpSpPr>
        <p:grpSpPr>
          <a:xfrm>
            <a:off x="6273813" y="3809994"/>
            <a:ext cx="3794219" cy="556986"/>
            <a:chOff x="9346039" y="5534700"/>
            <a:chExt cx="5691329" cy="835479"/>
          </a:xfrm>
        </p:grpSpPr>
        <p:sp>
          <p:nvSpPr>
            <p:cNvPr id="25" name="Rectangle 24">
              <a:extLst>
                <a:ext uri="{FF2B5EF4-FFF2-40B4-BE49-F238E27FC236}">
                  <a16:creationId xmlns:a16="http://schemas.microsoft.com/office/drawing/2014/main" id="{872A7042-EDE6-BB43-C09A-B4C08EF0C178}"/>
                </a:ext>
              </a:extLst>
            </p:cNvPr>
            <p:cNvSpPr/>
            <p:nvPr/>
          </p:nvSpPr>
          <p:spPr>
            <a:xfrm>
              <a:off x="9346039"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Á</a:t>
              </a:r>
            </a:p>
          </p:txBody>
        </p:sp>
        <p:sp>
          <p:nvSpPr>
            <p:cNvPr id="26" name="Rectangle 25">
              <a:extLst>
                <a:ext uri="{FF2B5EF4-FFF2-40B4-BE49-F238E27FC236}">
                  <a16:creationId xmlns:a16="http://schemas.microsoft.com/office/drawing/2014/main" id="{E9B9EF7F-89D5-F950-8416-4F241FBDD326}"/>
                </a:ext>
              </a:extLst>
            </p:cNvPr>
            <p:cNvSpPr/>
            <p:nvPr/>
          </p:nvSpPr>
          <p:spPr>
            <a:xfrm>
              <a:off x="10314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C</a:t>
              </a:r>
            </a:p>
          </p:txBody>
        </p:sp>
        <p:sp>
          <p:nvSpPr>
            <p:cNvPr id="27" name="Rectangle 26">
              <a:extLst>
                <a:ext uri="{FF2B5EF4-FFF2-40B4-BE49-F238E27FC236}">
                  <a16:creationId xmlns:a16="http://schemas.microsoft.com/office/drawing/2014/main" id="{4A3FBAC6-544E-D720-70ED-F514F48B8051}"/>
                </a:ext>
              </a:extLst>
            </p:cNvPr>
            <p:cNvSpPr/>
            <p:nvPr/>
          </p:nvSpPr>
          <p:spPr>
            <a:xfrm>
              <a:off x="1126703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T</a:t>
              </a:r>
            </a:p>
          </p:txBody>
        </p:sp>
        <p:sp>
          <p:nvSpPr>
            <p:cNvPr id="28" name="Rectangle 27">
              <a:extLst>
                <a:ext uri="{FF2B5EF4-FFF2-40B4-BE49-F238E27FC236}">
                  <a16:creationId xmlns:a16="http://schemas.microsoft.com/office/drawing/2014/main" id="{D7DC1B61-0013-AED1-3C45-E06C81899D6A}"/>
                </a:ext>
              </a:extLst>
            </p:cNvPr>
            <p:cNvSpPr/>
            <p:nvPr/>
          </p:nvSpPr>
          <p:spPr>
            <a:xfrm>
              <a:off x="12219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H</a:t>
              </a:r>
            </a:p>
          </p:txBody>
        </p:sp>
        <p:sp>
          <p:nvSpPr>
            <p:cNvPr id="29" name="Rectangle 28">
              <a:extLst>
                <a:ext uri="{FF2B5EF4-FFF2-40B4-BE49-F238E27FC236}">
                  <a16:creationId xmlns:a16="http://schemas.microsoft.com/office/drawing/2014/main" id="{0128A922-739F-EFEF-934D-4AC9F6CA3C84}"/>
                </a:ext>
              </a:extLst>
            </p:cNvPr>
            <p:cNvSpPr/>
            <p:nvPr/>
          </p:nvSpPr>
          <p:spPr>
            <a:xfrm>
              <a:off x="13270359"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Ả</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30" name="Rectangle 29">
              <a:extLst>
                <a:ext uri="{FF2B5EF4-FFF2-40B4-BE49-F238E27FC236}">
                  <a16:creationId xmlns:a16="http://schemas.microsoft.com/office/drawing/2014/main" id="{AE4EAFD7-FD9C-FB94-4F22-B25F25B6B4A9}"/>
                </a:ext>
              </a:extLst>
            </p:cNvPr>
            <p:cNvSpPr/>
            <p:nvPr/>
          </p:nvSpPr>
          <p:spPr>
            <a:xfrm>
              <a:off x="14238871"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I</a:t>
              </a:r>
            </a:p>
          </p:txBody>
        </p:sp>
      </p:grpSp>
      <p:grpSp>
        <p:nvGrpSpPr>
          <p:cNvPr id="2" name="Group 1">
            <a:extLst>
              <a:ext uri="{FF2B5EF4-FFF2-40B4-BE49-F238E27FC236}">
                <a16:creationId xmlns:a16="http://schemas.microsoft.com/office/drawing/2014/main" id="{C0A5A73C-85D1-2FDA-ED53-3E93FF6B63C0}"/>
              </a:ext>
            </a:extLst>
          </p:cNvPr>
          <p:cNvGrpSpPr/>
          <p:nvPr/>
        </p:nvGrpSpPr>
        <p:grpSpPr>
          <a:xfrm>
            <a:off x="6273813" y="4426395"/>
            <a:ext cx="3794219" cy="556986"/>
            <a:chOff x="9346039" y="6456580"/>
            <a:chExt cx="5691329" cy="835479"/>
          </a:xfrm>
        </p:grpSpPr>
        <p:sp>
          <p:nvSpPr>
            <p:cNvPr id="3" name="Rectangle 2">
              <a:extLst>
                <a:ext uri="{FF2B5EF4-FFF2-40B4-BE49-F238E27FC236}">
                  <a16:creationId xmlns:a16="http://schemas.microsoft.com/office/drawing/2014/main" id="{8FB017ED-4425-57CB-2BD6-8BD663267540}"/>
                </a:ext>
              </a:extLst>
            </p:cNvPr>
            <p:cNvSpPr/>
            <p:nvPr/>
          </p:nvSpPr>
          <p:spPr>
            <a:xfrm>
              <a:off x="9346039"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Ở</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 name="Rectangle 3">
              <a:extLst>
                <a:ext uri="{FF2B5EF4-FFF2-40B4-BE49-F238E27FC236}">
                  <a16:creationId xmlns:a16="http://schemas.microsoft.com/office/drawing/2014/main" id="{FF916FA3-DED7-BB83-AA16-1DDC67C30C49}"/>
                </a:ext>
              </a:extLst>
            </p:cNvPr>
            <p:cNvSpPr/>
            <p:nvPr/>
          </p:nvSpPr>
          <p:spPr>
            <a:xfrm>
              <a:off x="1031455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8" name="Rectangle 7">
              <a:extLst>
                <a:ext uri="{FF2B5EF4-FFF2-40B4-BE49-F238E27FC236}">
                  <a16:creationId xmlns:a16="http://schemas.microsoft.com/office/drawing/2014/main" id="{2110FAD4-C875-EEE3-EE10-B2415D54E1DE}"/>
                </a:ext>
              </a:extLst>
            </p:cNvPr>
            <p:cNvSpPr/>
            <p:nvPr/>
          </p:nvSpPr>
          <p:spPr>
            <a:xfrm>
              <a:off x="1126703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9" name="Rectangle 8">
              <a:extLst>
                <a:ext uri="{FF2B5EF4-FFF2-40B4-BE49-F238E27FC236}">
                  <a16:creationId xmlns:a16="http://schemas.microsoft.com/office/drawing/2014/main" id="{787D6C98-13D4-3B81-11CA-C64A6FD328AC}"/>
                </a:ext>
              </a:extLst>
            </p:cNvPr>
            <p:cNvSpPr/>
            <p:nvPr/>
          </p:nvSpPr>
          <p:spPr>
            <a:xfrm>
              <a:off x="1221955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0" name="Rectangle 9">
              <a:extLst>
                <a:ext uri="{FF2B5EF4-FFF2-40B4-BE49-F238E27FC236}">
                  <a16:creationId xmlns:a16="http://schemas.microsoft.com/office/drawing/2014/main" id="{358CB49E-3517-3425-44AC-716D2025A759}"/>
                </a:ext>
              </a:extLst>
            </p:cNvPr>
            <p:cNvSpPr/>
            <p:nvPr/>
          </p:nvSpPr>
          <p:spPr>
            <a:xfrm>
              <a:off x="13270359" y="64565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1" name="Rectangle 10">
              <a:extLst>
                <a:ext uri="{FF2B5EF4-FFF2-40B4-BE49-F238E27FC236}">
                  <a16:creationId xmlns:a16="http://schemas.microsoft.com/office/drawing/2014/main" id="{4AD73901-2EF7-F687-2B71-E05855611EE6}"/>
                </a:ext>
              </a:extLst>
            </p:cNvPr>
            <p:cNvSpPr/>
            <p:nvPr/>
          </p:nvSpPr>
          <p:spPr>
            <a:xfrm>
              <a:off x="14238871" y="64565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31" name="Group 30">
            <a:extLst>
              <a:ext uri="{FF2B5EF4-FFF2-40B4-BE49-F238E27FC236}">
                <a16:creationId xmlns:a16="http://schemas.microsoft.com/office/drawing/2014/main" id="{11DFE13A-5C41-ABB6-B2F7-51A6B8728CC0}"/>
              </a:ext>
            </a:extLst>
          </p:cNvPr>
          <p:cNvGrpSpPr/>
          <p:nvPr/>
        </p:nvGrpSpPr>
        <p:grpSpPr>
          <a:xfrm>
            <a:off x="3081994" y="4445065"/>
            <a:ext cx="2448006" cy="533400"/>
            <a:chOff x="4552801" y="6475630"/>
            <a:chExt cx="3672009" cy="800100"/>
          </a:xfrm>
        </p:grpSpPr>
        <p:sp>
          <p:nvSpPr>
            <p:cNvPr id="32" name="Rectangle 31">
              <a:extLst>
                <a:ext uri="{FF2B5EF4-FFF2-40B4-BE49-F238E27FC236}">
                  <a16:creationId xmlns:a16="http://schemas.microsoft.com/office/drawing/2014/main" id="{E44250B5-0011-479A-9702-42D2D510A54E}"/>
                </a:ext>
              </a:extLst>
            </p:cNvPr>
            <p:cNvSpPr/>
            <p:nvPr/>
          </p:nvSpPr>
          <p:spPr>
            <a:xfrm>
              <a:off x="4552801"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Ả</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3" name="Rectangle 32">
              <a:extLst>
                <a:ext uri="{FF2B5EF4-FFF2-40B4-BE49-F238E27FC236}">
                  <a16:creationId xmlns:a16="http://schemas.microsoft.com/office/drawing/2014/main" id="{C68D9917-0760-31D4-4EAE-76D36C1CE569}"/>
                </a:ext>
              </a:extLst>
            </p:cNvPr>
            <p:cNvSpPr/>
            <p:nvPr/>
          </p:nvSpPr>
          <p:spPr>
            <a:xfrm>
              <a:off x="552131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4" name="Rectangle 33">
              <a:extLst>
                <a:ext uri="{FF2B5EF4-FFF2-40B4-BE49-F238E27FC236}">
                  <a16:creationId xmlns:a16="http://schemas.microsoft.com/office/drawing/2014/main" id="{033AD965-46D2-DF25-2C58-BD1D127ED594}"/>
                </a:ext>
              </a:extLst>
            </p:cNvPr>
            <p:cNvSpPr/>
            <p:nvPr/>
          </p:nvSpPr>
          <p:spPr>
            <a:xfrm>
              <a:off x="647379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H</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5" name="Rectangle 34">
              <a:extLst>
                <a:ext uri="{FF2B5EF4-FFF2-40B4-BE49-F238E27FC236}">
                  <a16:creationId xmlns:a16="http://schemas.microsoft.com/office/drawing/2014/main" id="{FC2DC36D-BC01-9073-2701-DC360DFF5068}"/>
                </a:ext>
              </a:extLst>
            </p:cNvPr>
            <p:cNvSpPr/>
            <p:nvPr/>
          </p:nvSpPr>
          <p:spPr>
            <a:xfrm>
              <a:off x="742631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44" name="Group 43">
            <a:extLst>
              <a:ext uri="{FF2B5EF4-FFF2-40B4-BE49-F238E27FC236}">
                <a16:creationId xmlns:a16="http://schemas.microsoft.com/office/drawing/2014/main" id="{637E19CA-4040-4704-E622-2D5D1C0B8314}"/>
              </a:ext>
            </a:extLst>
          </p:cNvPr>
          <p:cNvGrpSpPr/>
          <p:nvPr/>
        </p:nvGrpSpPr>
        <p:grpSpPr>
          <a:xfrm>
            <a:off x="1724378" y="5036523"/>
            <a:ext cx="3807412" cy="556986"/>
            <a:chOff x="2352660" y="7200881"/>
            <a:chExt cx="5711118" cy="835479"/>
          </a:xfrm>
        </p:grpSpPr>
        <p:grpSp>
          <p:nvGrpSpPr>
            <p:cNvPr id="45" name="Group 44">
              <a:extLst>
                <a:ext uri="{FF2B5EF4-FFF2-40B4-BE49-F238E27FC236}">
                  <a16:creationId xmlns:a16="http://schemas.microsoft.com/office/drawing/2014/main" id="{2DB7838E-F3F4-5FB8-F548-286E295C1DD2}"/>
                </a:ext>
              </a:extLst>
            </p:cNvPr>
            <p:cNvGrpSpPr/>
            <p:nvPr/>
          </p:nvGrpSpPr>
          <p:grpSpPr>
            <a:xfrm>
              <a:off x="2352660" y="7200881"/>
              <a:ext cx="4722817" cy="835479"/>
              <a:chOff x="2526118" y="7375738"/>
              <a:chExt cx="4722817" cy="835479"/>
            </a:xfrm>
          </p:grpSpPr>
          <p:sp>
            <p:nvSpPr>
              <p:cNvPr id="47" name="Rectangle 46">
                <a:extLst>
                  <a:ext uri="{FF2B5EF4-FFF2-40B4-BE49-F238E27FC236}">
                    <a16:creationId xmlns:a16="http://schemas.microsoft.com/office/drawing/2014/main" id="{7187FBD3-96B1-389B-450A-2CE829D2C868}"/>
                  </a:ext>
                </a:extLst>
              </p:cNvPr>
              <p:cNvSpPr/>
              <p:nvPr/>
            </p:nvSpPr>
            <p:spPr>
              <a:xfrm>
                <a:off x="2526118"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C</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48" name="Rectangle 47">
                <a:extLst>
                  <a:ext uri="{FF2B5EF4-FFF2-40B4-BE49-F238E27FC236}">
                    <a16:creationId xmlns:a16="http://schemas.microsoft.com/office/drawing/2014/main" id="{FC335D92-B8EB-CD9A-3339-DA0A5076B251}"/>
                  </a:ext>
                </a:extLst>
              </p:cNvPr>
              <p:cNvSpPr/>
              <p:nvPr/>
            </p:nvSpPr>
            <p:spPr>
              <a:xfrm>
                <a:off x="3494630"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O</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49" name="Rectangle 48">
                <a:extLst>
                  <a:ext uri="{FF2B5EF4-FFF2-40B4-BE49-F238E27FC236}">
                    <a16:creationId xmlns:a16="http://schemas.microsoft.com/office/drawing/2014/main" id="{59348370-B06D-A742-7EC5-0F5552AA4F85}"/>
                  </a:ext>
                </a:extLst>
              </p:cNvPr>
              <p:cNvSpPr/>
              <p:nvPr/>
            </p:nvSpPr>
            <p:spPr>
              <a:xfrm>
                <a:off x="4447110"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50" name="Rectangle 49">
                <a:extLst>
                  <a:ext uri="{FF2B5EF4-FFF2-40B4-BE49-F238E27FC236}">
                    <a16:creationId xmlns:a16="http://schemas.microsoft.com/office/drawing/2014/main" id="{FE322962-69A5-A661-81A0-1CFC3A6FB511}"/>
                  </a:ext>
                </a:extLst>
              </p:cNvPr>
              <p:cNvSpPr/>
              <p:nvPr/>
            </p:nvSpPr>
            <p:spPr>
              <a:xfrm>
                <a:off x="5399630"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51" name="Rectangle 50">
                <a:extLst>
                  <a:ext uri="{FF2B5EF4-FFF2-40B4-BE49-F238E27FC236}">
                    <a16:creationId xmlns:a16="http://schemas.microsoft.com/office/drawing/2014/main" id="{D036E7E4-3E02-D33C-027C-640A09899692}"/>
                  </a:ext>
                </a:extLst>
              </p:cNvPr>
              <p:cNvSpPr/>
              <p:nvPr/>
            </p:nvSpPr>
            <p:spPr>
              <a:xfrm>
                <a:off x="6450438" y="73757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grpSp>
        <p:sp>
          <p:nvSpPr>
            <p:cNvPr id="46" name="Rectangle 45">
              <a:extLst>
                <a:ext uri="{FF2B5EF4-FFF2-40B4-BE49-F238E27FC236}">
                  <a16:creationId xmlns:a16="http://schemas.microsoft.com/office/drawing/2014/main" id="{720C54EC-2693-B9EE-F9A0-EAF34E77ADE2}"/>
                </a:ext>
              </a:extLst>
            </p:cNvPr>
            <p:cNvSpPr/>
            <p:nvPr/>
          </p:nvSpPr>
          <p:spPr>
            <a:xfrm>
              <a:off x="7265281" y="720088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Ư</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grpSp>
      <p:sp>
        <p:nvSpPr>
          <p:cNvPr id="53" name="Rectangle 52">
            <a:extLst>
              <a:ext uri="{FF2B5EF4-FFF2-40B4-BE49-F238E27FC236}">
                <a16:creationId xmlns:a16="http://schemas.microsoft.com/office/drawing/2014/main" id="{65E475AC-F02C-E062-1BEE-C7EC42F82C7E}"/>
              </a:ext>
            </a:extLst>
          </p:cNvPr>
          <p:cNvSpPr/>
          <p:nvPr/>
        </p:nvSpPr>
        <p:spPr>
          <a:xfrm>
            <a:off x="6268985" y="508572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Tree>
    <p:extLst>
      <p:ext uri="{BB962C8B-B14F-4D97-AF65-F5344CB8AC3E}">
        <p14:creationId xmlns:p14="http://schemas.microsoft.com/office/powerpoint/2010/main" val="356829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3" name="Snip Single Corner Rectangle 172">
            <a:extLst>
              <a:ext uri="{FF2B5EF4-FFF2-40B4-BE49-F238E27FC236}">
                <a16:creationId xmlns:a16="http://schemas.microsoft.com/office/drawing/2014/main" id="{D229C5AE-2A94-0900-1290-674A5E33D288}"/>
              </a:ext>
            </a:extLst>
          </p:cNvPr>
          <p:cNvSpPr/>
          <p:nvPr/>
        </p:nvSpPr>
        <p:spPr>
          <a:xfrm>
            <a:off x="841566" y="695422"/>
            <a:ext cx="10892973" cy="533400"/>
          </a:xfrm>
          <a:prstGeom prst="snip1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algn="ctr">
              <a:lnSpc>
                <a:spcPct val="150000"/>
              </a:lnSpc>
            </a:pPr>
            <a:r>
              <a:rPr lang="vi-VN" sz="2000" dirty="0">
                <a:solidFill>
                  <a:schemeClr val="bg1"/>
                </a:solidFill>
                <a:latin typeface="UTM Avo" panose="02040603050506020204" pitchFamily="18"/>
              </a:rPr>
              <a:t>(8) Nếu không có ý thức sử dụng tiết kiệm thì nhiều tài nguyên thiên nhiên sẽ </a:t>
            </a:r>
            <a:r>
              <a:rPr lang="en-US" sz="2000" dirty="0" err="1">
                <a:solidFill>
                  <a:schemeClr val="bg1"/>
                </a:solidFill>
                <a:latin typeface="UTM Avo" panose="02040603050506020204" pitchFamily="18"/>
                <a:cs typeface="Arial" pitchFamily="34" charset="0"/>
              </a:rPr>
              <a:t>bị</a:t>
            </a:r>
            <a:r>
              <a:rPr lang="en-US" sz="2000" dirty="0">
                <a:solidFill>
                  <a:schemeClr val="bg1"/>
                </a:solidFill>
                <a:latin typeface="UTM Avo" panose="02040603050506020204" pitchFamily="18"/>
                <a:cs typeface="Arial" pitchFamily="34" charset="0"/>
              </a:rPr>
              <a:t>.</a:t>
            </a:r>
            <a:r>
              <a:rPr lang="en-US" sz="2000" dirty="0">
                <a:solidFill>
                  <a:schemeClr val="bg1"/>
                </a:solidFill>
                <a:latin typeface="UTM Avo" panose="02040603050506020204" pitchFamily="18"/>
              </a:rPr>
              <a:t>.</a:t>
            </a:r>
          </a:p>
        </p:txBody>
      </p:sp>
      <p:sp>
        <p:nvSpPr>
          <p:cNvPr id="356" name="Rectangle 355">
            <a:extLst>
              <a:ext uri="{FF2B5EF4-FFF2-40B4-BE49-F238E27FC236}">
                <a16:creationId xmlns:a16="http://schemas.microsoft.com/office/drawing/2014/main" id="{0C97CEBB-A940-0E81-7AB9-B71114222172}"/>
              </a:ext>
            </a:extLst>
          </p:cNvPr>
          <p:cNvSpPr/>
          <p:nvPr/>
        </p:nvSpPr>
        <p:spPr>
          <a:xfrm>
            <a:off x="4990354" y="503826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nvGrpSpPr>
          <p:cNvPr id="357" name="Group 356">
            <a:extLst>
              <a:ext uri="{FF2B5EF4-FFF2-40B4-BE49-F238E27FC236}">
                <a16:creationId xmlns:a16="http://schemas.microsoft.com/office/drawing/2014/main" id="{5FF672E9-D4FC-D0D2-371E-F4FF17CDD9C6}"/>
              </a:ext>
            </a:extLst>
          </p:cNvPr>
          <p:cNvGrpSpPr/>
          <p:nvPr/>
        </p:nvGrpSpPr>
        <p:grpSpPr>
          <a:xfrm>
            <a:off x="853782" y="1340300"/>
            <a:ext cx="10484435" cy="5517700"/>
            <a:chOff x="1061692" y="1676399"/>
            <a:chExt cx="15726653" cy="8276550"/>
          </a:xfrm>
        </p:grpSpPr>
        <p:sp>
          <p:nvSpPr>
            <p:cNvPr id="358" name="Rectangle 357">
              <a:extLst>
                <a:ext uri="{FF2B5EF4-FFF2-40B4-BE49-F238E27FC236}">
                  <a16:creationId xmlns:a16="http://schemas.microsoft.com/office/drawing/2014/main" id="{B9563F52-964B-1B81-B376-DB5F39531B7E}"/>
                </a:ext>
              </a:extLst>
            </p:cNvPr>
            <p:cNvSpPr/>
            <p:nvPr/>
          </p:nvSpPr>
          <p:spPr>
            <a:xfrm>
              <a:off x="1061692" y="27139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59" name="Rectangle 358">
              <a:extLst>
                <a:ext uri="{FF2B5EF4-FFF2-40B4-BE49-F238E27FC236}">
                  <a16:creationId xmlns:a16="http://schemas.microsoft.com/office/drawing/2014/main" id="{4FEF9AA7-1962-0956-000A-BBB0DCC6EAAE}"/>
                </a:ext>
              </a:extLst>
            </p:cNvPr>
            <p:cNvSpPr/>
            <p:nvPr/>
          </p:nvSpPr>
          <p:spPr>
            <a:xfrm>
              <a:off x="1061693" y="36664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60" name="Rectangle 359">
              <a:extLst>
                <a:ext uri="{FF2B5EF4-FFF2-40B4-BE49-F238E27FC236}">
                  <a16:creationId xmlns:a16="http://schemas.microsoft.com/office/drawing/2014/main" id="{BCEB43FA-A00B-14D3-6EB5-37F20BEB6255}"/>
                </a:ext>
              </a:extLst>
            </p:cNvPr>
            <p:cNvSpPr/>
            <p:nvPr/>
          </p:nvSpPr>
          <p:spPr>
            <a:xfrm>
              <a:off x="1065216" y="45617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1" name="Rectangle 360">
              <a:extLst>
                <a:ext uri="{FF2B5EF4-FFF2-40B4-BE49-F238E27FC236}">
                  <a16:creationId xmlns:a16="http://schemas.microsoft.com/office/drawing/2014/main" id="{EB27BCDF-1899-02AB-19E2-173D356DE9CB}"/>
                </a:ext>
              </a:extLst>
            </p:cNvPr>
            <p:cNvSpPr/>
            <p:nvPr/>
          </p:nvSpPr>
          <p:spPr>
            <a:xfrm>
              <a:off x="1065216" y="54761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362" name="Rectangle 361">
              <a:extLst>
                <a:ext uri="{FF2B5EF4-FFF2-40B4-BE49-F238E27FC236}">
                  <a16:creationId xmlns:a16="http://schemas.microsoft.com/office/drawing/2014/main" id="{38566E19-E26D-7E34-7A52-DFC1D9A1B008}"/>
                </a:ext>
              </a:extLst>
            </p:cNvPr>
            <p:cNvSpPr/>
            <p:nvPr/>
          </p:nvSpPr>
          <p:spPr>
            <a:xfrm>
              <a:off x="1065216" y="178866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3" name="Rectangle 362">
              <a:extLst>
                <a:ext uri="{FF2B5EF4-FFF2-40B4-BE49-F238E27FC236}">
                  <a16:creationId xmlns:a16="http://schemas.microsoft.com/office/drawing/2014/main" id="{D218927C-4DD1-7A80-59AD-55D71795BAE3}"/>
                </a:ext>
              </a:extLst>
            </p:cNvPr>
            <p:cNvSpPr/>
            <p:nvPr/>
          </p:nvSpPr>
          <p:spPr>
            <a:xfrm>
              <a:off x="1061692" y="73049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4" name="Rectangle 363">
              <a:extLst>
                <a:ext uri="{FF2B5EF4-FFF2-40B4-BE49-F238E27FC236}">
                  <a16:creationId xmlns:a16="http://schemas.microsoft.com/office/drawing/2014/main" id="{14BF2FB1-5138-E935-039C-3C25AEE89E8D}"/>
                </a:ext>
              </a:extLst>
            </p:cNvPr>
            <p:cNvSpPr/>
            <p:nvPr/>
          </p:nvSpPr>
          <p:spPr>
            <a:xfrm>
              <a:off x="1061693" y="82574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5" name="Rectangle 364">
              <a:extLst>
                <a:ext uri="{FF2B5EF4-FFF2-40B4-BE49-F238E27FC236}">
                  <a16:creationId xmlns:a16="http://schemas.microsoft.com/office/drawing/2014/main" id="{F987A516-DA04-7553-20FB-D09DD84A0170}"/>
                </a:ext>
              </a:extLst>
            </p:cNvPr>
            <p:cNvSpPr/>
            <p:nvPr/>
          </p:nvSpPr>
          <p:spPr>
            <a:xfrm>
              <a:off x="1065216" y="91528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6" name="Rectangle 365">
              <a:extLst>
                <a:ext uri="{FF2B5EF4-FFF2-40B4-BE49-F238E27FC236}">
                  <a16:creationId xmlns:a16="http://schemas.microsoft.com/office/drawing/2014/main" id="{8D1B23B9-73A2-501B-F751-F8EF45D8C226}"/>
                </a:ext>
              </a:extLst>
            </p:cNvPr>
            <p:cNvSpPr/>
            <p:nvPr/>
          </p:nvSpPr>
          <p:spPr>
            <a:xfrm>
              <a:off x="1065216" y="637971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7" name="Rectangle 366">
              <a:extLst>
                <a:ext uri="{FF2B5EF4-FFF2-40B4-BE49-F238E27FC236}">
                  <a16:creationId xmlns:a16="http://schemas.microsoft.com/office/drawing/2014/main" id="{9C750CA0-2CA6-9592-E9F6-1C9AB83124E3}"/>
                </a:ext>
              </a:extLst>
            </p:cNvPr>
            <p:cNvSpPr/>
            <p:nvPr/>
          </p:nvSpPr>
          <p:spPr>
            <a:xfrm>
              <a:off x="8242742" y="1711778"/>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M</a:t>
              </a:r>
            </a:p>
          </p:txBody>
        </p:sp>
        <p:sp>
          <p:nvSpPr>
            <p:cNvPr id="368" name="Rectangle 367">
              <a:extLst>
                <a:ext uri="{FF2B5EF4-FFF2-40B4-BE49-F238E27FC236}">
                  <a16:creationId xmlns:a16="http://schemas.microsoft.com/office/drawing/2014/main" id="{0094B79D-4075-45D2-A5FE-3E40FA65DAAB}"/>
                </a:ext>
              </a:extLst>
            </p:cNvPr>
            <p:cNvSpPr/>
            <p:nvPr/>
          </p:nvSpPr>
          <p:spPr>
            <a:xfrm>
              <a:off x="9193639"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9" name="Rectangle 368">
              <a:extLst>
                <a:ext uri="{FF2B5EF4-FFF2-40B4-BE49-F238E27FC236}">
                  <a16:creationId xmlns:a16="http://schemas.microsoft.com/office/drawing/2014/main" id="{752FDFE3-8769-8650-3673-4F80D659DA63}"/>
                </a:ext>
              </a:extLst>
            </p:cNvPr>
            <p:cNvSpPr/>
            <p:nvPr/>
          </p:nvSpPr>
          <p:spPr>
            <a:xfrm>
              <a:off x="10162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0" name="Rectangle 369">
              <a:extLst>
                <a:ext uri="{FF2B5EF4-FFF2-40B4-BE49-F238E27FC236}">
                  <a16:creationId xmlns:a16="http://schemas.microsoft.com/office/drawing/2014/main" id="{2CD4B6BD-2DD5-6DC5-507A-E874D9B5F0DA}"/>
                </a:ext>
              </a:extLst>
            </p:cNvPr>
            <p:cNvSpPr/>
            <p:nvPr/>
          </p:nvSpPr>
          <p:spPr>
            <a:xfrm>
              <a:off x="1111463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1" name="Rectangle 370">
              <a:extLst>
                <a:ext uri="{FF2B5EF4-FFF2-40B4-BE49-F238E27FC236}">
                  <a16:creationId xmlns:a16="http://schemas.microsoft.com/office/drawing/2014/main" id="{B8F0C68F-5AB1-D93B-99B8-0E17A7F91BF6}"/>
                </a:ext>
              </a:extLst>
            </p:cNvPr>
            <p:cNvSpPr/>
            <p:nvPr/>
          </p:nvSpPr>
          <p:spPr>
            <a:xfrm>
              <a:off x="12067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2" name="Rectangle 371">
              <a:extLst>
                <a:ext uri="{FF2B5EF4-FFF2-40B4-BE49-F238E27FC236}">
                  <a16:creationId xmlns:a16="http://schemas.microsoft.com/office/drawing/2014/main" id="{7FB192D5-C3F5-53CD-31E4-947D3C62C7DF}"/>
                </a:ext>
              </a:extLst>
            </p:cNvPr>
            <p:cNvSpPr/>
            <p:nvPr/>
          </p:nvSpPr>
          <p:spPr>
            <a:xfrm>
              <a:off x="13117959"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3" name="Rectangle 372">
              <a:extLst>
                <a:ext uri="{FF2B5EF4-FFF2-40B4-BE49-F238E27FC236}">
                  <a16:creationId xmlns:a16="http://schemas.microsoft.com/office/drawing/2014/main" id="{4F5F48EE-B1D2-1ED2-3EF4-C1AD6D9C60D7}"/>
                </a:ext>
              </a:extLst>
            </p:cNvPr>
            <p:cNvSpPr/>
            <p:nvPr/>
          </p:nvSpPr>
          <p:spPr>
            <a:xfrm>
              <a:off x="1408647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4" name="Rectangle 373">
              <a:extLst>
                <a:ext uri="{FF2B5EF4-FFF2-40B4-BE49-F238E27FC236}">
                  <a16:creationId xmlns:a16="http://schemas.microsoft.com/office/drawing/2014/main" id="{CA32B9F4-9875-CF6A-B454-7D03E6CCCCCF}"/>
                </a:ext>
              </a:extLst>
            </p:cNvPr>
            <p:cNvSpPr/>
            <p:nvPr/>
          </p:nvSpPr>
          <p:spPr>
            <a:xfrm>
              <a:off x="1503895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5" name="Rectangle 374">
              <a:extLst>
                <a:ext uri="{FF2B5EF4-FFF2-40B4-BE49-F238E27FC236}">
                  <a16:creationId xmlns:a16="http://schemas.microsoft.com/office/drawing/2014/main" id="{F0A0816B-3DA3-617C-7F43-F8192ECC2C44}"/>
                </a:ext>
              </a:extLst>
            </p:cNvPr>
            <p:cNvSpPr/>
            <p:nvPr/>
          </p:nvSpPr>
          <p:spPr>
            <a:xfrm>
              <a:off x="15989848"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6" name="Rectangle 375">
              <a:extLst>
                <a:ext uri="{FF2B5EF4-FFF2-40B4-BE49-F238E27FC236}">
                  <a16:creationId xmlns:a16="http://schemas.microsoft.com/office/drawing/2014/main" id="{F82887E3-9BD3-2F9F-E146-90A32200E1E0}"/>
                </a:ext>
              </a:extLst>
            </p:cNvPr>
            <p:cNvSpPr/>
            <p:nvPr/>
          </p:nvSpPr>
          <p:spPr>
            <a:xfrm>
              <a:off x="9193639"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7" name="Rectangle 376">
              <a:extLst>
                <a:ext uri="{FF2B5EF4-FFF2-40B4-BE49-F238E27FC236}">
                  <a16:creationId xmlns:a16="http://schemas.microsoft.com/office/drawing/2014/main" id="{1A1F72A4-73CE-5004-27D4-46C6C3DAF03B}"/>
                </a:ext>
              </a:extLst>
            </p:cNvPr>
            <p:cNvSpPr/>
            <p:nvPr/>
          </p:nvSpPr>
          <p:spPr>
            <a:xfrm>
              <a:off x="10162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8" name="Rectangle 377">
              <a:extLst>
                <a:ext uri="{FF2B5EF4-FFF2-40B4-BE49-F238E27FC236}">
                  <a16:creationId xmlns:a16="http://schemas.microsoft.com/office/drawing/2014/main" id="{A2C822E7-F7F0-EFC4-76E4-F8E03CBB71E0}"/>
                </a:ext>
              </a:extLst>
            </p:cNvPr>
            <p:cNvSpPr/>
            <p:nvPr/>
          </p:nvSpPr>
          <p:spPr>
            <a:xfrm>
              <a:off x="1111463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9" name="Rectangle 378">
              <a:extLst>
                <a:ext uri="{FF2B5EF4-FFF2-40B4-BE49-F238E27FC236}">
                  <a16:creationId xmlns:a16="http://schemas.microsoft.com/office/drawing/2014/main" id="{1651F4DE-E7F5-44B5-E400-45637BD2928C}"/>
                </a:ext>
              </a:extLst>
            </p:cNvPr>
            <p:cNvSpPr/>
            <p:nvPr/>
          </p:nvSpPr>
          <p:spPr>
            <a:xfrm>
              <a:off x="12067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0" name="Rectangle 379">
              <a:extLst>
                <a:ext uri="{FF2B5EF4-FFF2-40B4-BE49-F238E27FC236}">
                  <a16:creationId xmlns:a16="http://schemas.microsoft.com/office/drawing/2014/main" id="{B5AAF32C-0794-41B9-876C-C4923FC884A5}"/>
                </a:ext>
              </a:extLst>
            </p:cNvPr>
            <p:cNvSpPr/>
            <p:nvPr/>
          </p:nvSpPr>
          <p:spPr>
            <a:xfrm>
              <a:off x="13117959" y="26533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1" name="Rectangle 380">
              <a:extLst>
                <a:ext uri="{FF2B5EF4-FFF2-40B4-BE49-F238E27FC236}">
                  <a16:creationId xmlns:a16="http://schemas.microsoft.com/office/drawing/2014/main" id="{E85620BA-14B6-EB3C-A7AA-0A51DA378F01}"/>
                </a:ext>
              </a:extLst>
            </p:cNvPr>
            <p:cNvSpPr/>
            <p:nvPr/>
          </p:nvSpPr>
          <p:spPr>
            <a:xfrm>
              <a:off x="9193639"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2" name="Rectangle 381">
              <a:extLst>
                <a:ext uri="{FF2B5EF4-FFF2-40B4-BE49-F238E27FC236}">
                  <a16:creationId xmlns:a16="http://schemas.microsoft.com/office/drawing/2014/main" id="{6B42845E-77AD-E8C2-4D73-3274017797F4}"/>
                </a:ext>
              </a:extLst>
            </p:cNvPr>
            <p:cNvSpPr/>
            <p:nvPr/>
          </p:nvSpPr>
          <p:spPr>
            <a:xfrm>
              <a:off x="10162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3" name="Rectangle 382">
              <a:extLst>
                <a:ext uri="{FF2B5EF4-FFF2-40B4-BE49-F238E27FC236}">
                  <a16:creationId xmlns:a16="http://schemas.microsoft.com/office/drawing/2014/main" id="{681C4D2F-4027-AA5D-316D-6748ECD6C09D}"/>
                </a:ext>
              </a:extLst>
            </p:cNvPr>
            <p:cNvSpPr/>
            <p:nvPr/>
          </p:nvSpPr>
          <p:spPr>
            <a:xfrm>
              <a:off x="1111463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4" name="Rectangle 383">
              <a:extLst>
                <a:ext uri="{FF2B5EF4-FFF2-40B4-BE49-F238E27FC236}">
                  <a16:creationId xmlns:a16="http://schemas.microsoft.com/office/drawing/2014/main" id="{884E6500-7793-54AE-D738-F631F7DB483F}"/>
                </a:ext>
              </a:extLst>
            </p:cNvPr>
            <p:cNvSpPr/>
            <p:nvPr/>
          </p:nvSpPr>
          <p:spPr>
            <a:xfrm>
              <a:off x="12067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5" name="Rectangle 384">
              <a:extLst>
                <a:ext uri="{FF2B5EF4-FFF2-40B4-BE49-F238E27FC236}">
                  <a16:creationId xmlns:a16="http://schemas.microsoft.com/office/drawing/2014/main" id="{71FB5666-4024-F004-6001-BC0AD1371138}"/>
                </a:ext>
              </a:extLst>
            </p:cNvPr>
            <p:cNvSpPr/>
            <p:nvPr/>
          </p:nvSpPr>
          <p:spPr>
            <a:xfrm>
              <a:off x="9193639"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6" name="Rectangle 385">
              <a:extLst>
                <a:ext uri="{FF2B5EF4-FFF2-40B4-BE49-F238E27FC236}">
                  <a16:creationId xmlns:a16="http://schemas.microsoft.com/office/drawing/2014/main" id="{3DD0D16E-6A7D-5AD3-62F1-5A27BF68E969}"/>
                </a:ext>
              </a:extLst>
            </p:cNvPr>
            <p:cNvSpPr/>
            <p:nvPr/>
          </p:nvSpPr>
          <p:spPr>
            <a:xfrm>
              <a:off x="10162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7" name="Rectangle 386">
              <a:extLst>
                <a:ext uri="{FF2B5EF4-FFF2-40B4-BE49-F238E27FC236}">
                  <a16:creationId xmlns:a16="http://schemas.microsoft.com/office/drawing/2014/main" id="{F7CF7851-33A1-BBCC-AFF4-8EDDEF1AE62D}"/>
                </a:ext>
              </a:extLst>
            </p:cNvPr>
            <p:cNvSpPr/>
            <p:nvPr/>
          </p:nvSpPr>
          <p:spPr>
            <a:xfrm>
              <a:off x="1111463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8" name="Rectangle 387">
              <a:extLst>
                <a:ext uri="{FF2B5EF4-FFF2-40B4-BE49-F238E27FC236}">
                  <a16:creationId xmlns:a16="http://schemas.microsoft.com/office/drawing/2014/main" id="{8257D109-F8CC-6B61-D7B6-50B7231A6211}"/>
                </a:ext>
              </a:extLst>
            </p:cNvPr>
            <p:cNvSpPr/>
            <p:nvPr/>
          </p:nvSpPr>
          <p:spPr>
            <a:xfrm>
              <a:off x="12067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9" name="Rectangle 388">
              <a:extLst>
                <a:ext uri="{FF2B5EF4-FFF2-40B4-BE49-F238E27FC236}">
                  <a16:creationId xmlns:a16="http://schemas.microsoft.com/office/drawing/2014/main" id="{5D06989E-15DB-5665-47C1-EC3B210BD8AE}"/>
                </a:ext>
              </a:extLst>
            </p:cNvPr>
            <p:cNvSpPr/>
            <p:nvPr/>
          </p:nvSpPr>
          <p:spPr>
            <a:xfrm>
              <a:off x="13117959"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0" name="Rectangle 389">
              <a:extLst>
                <a:ext uri="{FF2B5EF4-FFF2-40B4-BE49-F238E27FC236}">
                  <a16:creationId xmlns:a16="http://schemas.microsoft.com/office/drawing/2014/main" id="{F959F9AE-82FD-68EF-7D25-9AF94B9666A2}"/>
                </a:ext>
              </a:extLst>
            </p:cNvPr>
            <p:cNvSpPr/>
            <p:nvPr/>
          </p:nvSpPr>
          <p:spPr>
            <a:xfrm>
              <a:off x="14086471"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1" name="Rectangle 390">
              <a:extLst>
                <a:ext uri="{FF2B5EF4-FFF2-40B4-BE49-F238E27FC236}">
                  <a16:creationId xmlns:a16="http://schemas.microsoft.com/office/drawing/2014/main" id="{2C457EF7-68A9-7179-81B4-D71D2E2634B8}"/>
                </a:ext>
              </a:extLst>
            </p:cNvPr>
            <p:cNvSpPr/>
            <p:nvPr/>
          </p:nvSpPr>
          <p:spPr>
            <a:xfrm>
              <a:off x="9193639"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2" name="Rectangle 391">
              <a:extLst>
                <a:ext uri="{FF2B5EF4-FFF2-40B4-BE49-F238E27FC236}">
                  <a16:creationId xmlns:a16="http://schemas.microsoft.com/office/drawing/2014/main" id="{EEEA2498-E4B9-14AE-A90C-D668121E6757}"/>
                </a:ext>
              </a:extLst>
            </p:cNvPr>
            <p:cNvSpPr/>
            <p:nvPr/>
          </p:nvSpPr>
          <p:spPr>
            <a:xfrm>
              <a:off x="10162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3" name="Rectangle 392">
              <a:extLst>
                <a:ext uri="{FF2B5EF4-FFF2-40B4-BE49-F238E27FC236}">
                  <a16:creationId xmlns:a16="http://schemas.microsoft.com/office/drawing/2014/main" id="{9921FEB5-FC3F-74ED-7378-EB5F5B197D3E}"/>
                </a:ext>
              </a:extLst>
            </p:cNvPr>
            <p:cNvSpPr/>
            <p:nvPr/>
          </p:nvSpPr>
          <p:spPr>
            <a:xfrm>
              <a:off x="1111463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4" name="Rectangle 393">
              <a:extLst>
                <a:ext uri="{FF2B5EF4-FFF2-40B4-BE49-F238E27FC236}">
                  <a16:creationId xmlns:a16="http://schemas.microsoft.com/office/drawing/2014/main" id="{F76DFEFB-69B0-8B76-CB3C-56D6F73C04F0}"/>
                </a:ext>
              </a:extLst>
            </p:cNvPr>
            <p:cNvSpPr/>
            <p:nvPr/>
          </p:nvSpPr>
          <p:spPr>
            <a:xfrm>
              <a:off x="12067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5" name="Rectangle 394">
              <a:extLst>
                <a:ext uri="{FF2B5EF4-FFF2-40B4-BE49-F238E27FC236}">
                  <a16:creationId xmlns:a16="http://schemas.microsoft.com/office/drawing/2014/main" id="{0F4A76C5-3BD1-1899-06C1-0775C98A9313}"/>
                </a:ext>
              </a:extLst>
            </p:cNvPr>
            <p:cNvSpPr/>
            <p:nvPr/>
          </p:nvSpPr>
          <p:spPr>
            <a:xfrm>
              <a:off x="13117959"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6" name="Rectangle 395">
              <a:extLst>
                <a:ext uri="{FF2B5EF4-FFF2-40B4-BE49-F238E27FC236}">
                  <a16:creationId xmlns:a16="http://schemas.microsoft.com/office/drawing/2014/main" id="{3607E4A1-8FC2-DF3F-C4E5-0B7615E317D4}"/>
                </a:ext>
              </a:extLst>
            </p:cNvPr>
            <p:cNvSpPr/>
            <p:nvPr/>
          </p:nvSpPr>
          <p:spPr>
            <a:xfrm>
              <a:off x="14086471"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7" name="Rectangle 396">
              <a:extLst>
                <a:ext uri="{FF2B5EF4-FFF2-40B4-BE49-F238E27FC236}">
                  <a16:creationId xmlns:a16="http://schemas.microsoft.com/office/drawing/2014/main" id="{7BF8CE4D-8F13-5900-16CF-0EA45415E037}"/>
                </a:ext>
              </a:extLst>
            </p:cNvPr>
            <p:cNvSpPr/>
            <p:nvPr/>
          </p:nvSpPr>
          <p:spPr>
            <a:xfrm>
              <a:off x="9178321" y="728254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8" name="Rectangle 397">
              <a:extLst>
                <a:ext uri="{FF2B5EF4-FFF2-40B4-BE49-F238E27FC236}">
                  <a16:creationId xmlns:a16="http://schemas.microsoft.com/office/drawing/2014/main" id="{42BA8C80-3FFF-86C3-FFC9-4CB4D7B5ED28}"/>
                </a:ext>
              </a:extLst>
            </p:cNvPr>
            <p:cNvSpPr/>
            <p:nvPr/>
          </p:nvSpPr>
          <p:spPr>
            <a:xfrm>
              <a:off x="9193639"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9" name="Rectangle 398">
              <a:extLst>
                <a:ext uri="{FF2B5EF4-FFF2-40B4-BE49-F238E27FC236}">
                  <a16:creationId xmlns:a16="http://schemas.microsoft.com/office/drawing/2014/main" id="{0A4DEC63-F5B7-2063-EBCD-6663FE359131}"/>
                </a:ext>
              </a:extLst>
            </p:cNvPr>
            <p:cNvSpPr/>
            <p:nvPr/>
          </p:nvSpPr>
          <p:spPr>
            <a:xfrm>
              <a:off x="101621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0" name="Rectangle 399">
              <a:extLst>
                <a:ext uri="{FF2B5EF4-FFF2-40B4-BE49-F238E27FC236}">
                  <a16:creationId xmlns:a16="http://schemas.microsoft.com/office/drawing/2014/main" id="{67DC85CD-385D-2BFE-0183-DE55B91BE027}"/>
                </a:ext>
              </a:extLst>
            </p:cNvPr>
            <p:cNvSpPr/>
            <p:nvPr/>
          </p:nvSpPr>
          <p:spPr>
            <a:xfrm>
              <a:off x="1111463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1" name="Rectangle 400">
              <a:extLst>
                <a:ext uri="{FF2B5EF4-FFF2-40B4-BE49-F238E27FC236}">
                  <a16:creationId xmlns:a16="http://schemas.microsoft.com/office/drawing/2014/main" id="{28001130-0600-99B9-20F4-EAAB16567DBE}"/>
                </a:ext>
              </a:extLst>
            </p:cNvPr>
            <p:cNvSpPr/>
            <p:nvPr/>
          </p:nvSpPr>
          <p:spPr>
            <a:xfrm>
              <a:off x="12067151" y="82146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2" name="Rectangle 401">
              <a:extLst>
                <a:ext uri="{FF2B5EF4-FFF2-40B4-BE49-F238E27FC236}">
                  <a16:creationId xmlns:a16="http://schemas.microsoft.com/office/drawing/2014/main" id="{DDF15195-D311-9A66-040A-AE477CB441A0}"/>
                </a:ext>
              </a:extLst>
            </p:cNvPr>
            <p:cNvSpPr/>
            <p:nvPr/>
          </p:nvSpPr>
          <p:spPr>
            <a:xfrm>
              <a:off x="5345559"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3" name="Rectangle 402">
              <a:extLst>
                <a:ext uri="{FF2B5EF4-FFF2-40B4-BE49-F238E27FC236}">
                  <a16:creationId xmlns:a16="http://schemas.microsoft.com/office/drawing/2014/main" id="{97288BD7-3768-0504-378E-C361EA64C831}"/>
                </a:ext>
              </a:extLst>
            </p:cNvPr>
            <p:cNvSpPr/>
            <p:nvPr/>
          </p:nvSpPr>
          <p:spPr>
            <a:xfrm>
              <a:off x="631407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4" name="Rectangle 403">
              <a:extLst>
                <a:ext uri="{FF2B5EF4-FFF2-40B4-BE49-F238E27FC236}">
                  <a16:creationId xmlns:a16="http://schemas.microsoft.com/office/drawing/2014/main" id="{96F1E811-327E-45BE-AA54-5CDC52ED106C}"/>
                </a:ext>
              </a:extLst>
            </p:cNvPr>
            <p:cNvSpPr/>
            <p:nvPr/>
          </p:nvSpPr>
          <p:spPr>
            <a:xfrm>
              <a:off x="726655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5" name="Rectangle 404">
              <a:extLst>
                <a:ext uri="{FF2B5EF4-FFF2-40B4-BE49-F238E27FC236}">
                  <a16:creationId xmlns:a16="http://schemas.microsoft.com/office/drawing/2014/main" id="{405AC2CD-0F59-F36B-48D7-F67EF4888AC2}"/>
                </a:ext>
              </a:extLst>
            </p:cNvPr>
            <p:cNvSpPr/>
            <p:nvPr/>
          </p:nvSpPr>
          <p:spPr>
            <a:xfrm>
              <a:off x="631407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6" name="Rectangle 405">
              <a:extLst>
                <a:ext uri="{FF2B5EF4-FFF2-40B4-BE49-F238E27FC236}">
                  <a16:creationId xmlns:a16="http://schemas.microsoft.com/office/drawing/2014/main" id="{7726B176-514A-1735-C14D-286D03661159}"/>
                </a:ext>
              </a:extLst>
            </p:cNvPr>
            <p:cNvSpPr/>
            <p:nvPr/>
          </p:nvSpPr>
          <p:spPr>
            <a:xfrm>
              <a:off x="72665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7" name="Rectangle 406">
              <a:extLst>
                <a:ext uri="{FF2B5EF4-FFF2-40B4-BE49-F238E27FC236}">
                  <a16:creationId xmlns:a16="http://schemas.microsoft.com/office/drawing/2014/main" id="{86F1D5F5-AAEB-922C-AB6A-49145250B27D}"/>
                </a:ext>
              </a:extLst>
            </p:cNvPr>
            <p:cNvSpPr/>
            <p:nvPr/>
          </p:nvSpPr>
          <p:spPr>
            <a:xfrm>
              <a:off x="2373718"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8" name="Rectangle 407">
              <a:extLst>
                <a:ext uri="{FF2B5EF4-FFF2-40B4-BE49-F238E27FC236}">
                  <a16:creationId xmlns:a16="http://schemas.microsoft.com/office/drawing/2014/main" id="{C1CA666C-3D66-8AC4-8F7E-D9BB0AE17A40}"/>
                </a:ext>
              </a:extLst>
            </p:cNvPr>
            <p:cNvSpPr/>
            <p:nvPr/>
          </p:nvSpPr>
          <p:spPr>
            <a:xfrm>
              <a:off x="3342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9" name="Rectangle 408">
              <a:extLst>
                <a:ext uri="{FF2B5EF4-FFF2-40B4-BE49-F238E27FC236}">
                  <a16:creationId xmlns:a16="http://schemas.microsoft.com/office/drawing/2014/main" id="{0665623B-671A-0EA3-4299-B61688097B00}"/>
                </a:ext>
              </a:extLst>
            </p:cNvPr>
            <p:cNvSpPr/>
            <p:nvPr/>
          </p:nvSpPr>
          <p:spPr>
            <a:xfrm>
              <a:off x="429471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0" name="Rectangle 409">
              <a:extLst>
                <a:ext uri="{FF2B5EF4-FFF2-40B4-BE49-F238E27FC236}">
                  <a16:creationId xmlns:a16="http://schemas.microsoft.com/office/drawing/2014/main" id="{8A4838CB-200D-16E0-38A4-FCC2854D7890}"/>
                </a:ext>
              </a:extLst>
            </p:cNvPr>
            <p:cNvSpPr/>
            <p:nvPr/>
          </p:nvSpPr>
          <p:spPr>
            <a:xfrm>
              <a:off x="5247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1" name="Rectangle 410">
              <a:extLst>
                <a:ext uri="{FF2B5EF4-FFF2-40B4-BE49-F238E27FC236}">
                  <a16:creationId xmlns:a16="http://schemas.microsoft.com/office/drawing/2014/main" id="{5A8D287C-00BF-A66F-84A1-D9D73473D209}"/>
                </a:ext>
              </a:extLst>
            </p:cNvPr>
            <p:cNvSpPr/>
            <p:nvPr/>
          </p:nvSpPr>
          <p:spPr>
            <a:xfrm>
              <a:off x="6298038" y="72233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2" name="Rectangle 411">
              <a:extLst>
                <a:ext uri="{FF2B5EF4-FFF2-40B4-BE49-F238E27FC236}">
                  <a16:creationId xmlns:a16="http://schemas.microsoft.com/office/drawing/2014/main" id="{C420BC4E-2F7A-FBBA-E56C-3C55C4B9AA20}"/>
                </a:ext>
              </a:extLst>
            </p:cNvPr>
            <p:cNvSpPr/>
            <p:nvPr/>
          </p:nvSpPr>
          <p:spPr>
            <a:xfrm>
              <a:off x="4400401"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3" name="Rectangle 412">
              <a:extLst>
                <a:ext uri="{FF2B5EF4-FFF2-40B4-BE49-F238E27FC236}">
                  <a16:creationId xmlns:a16="http://schemas.microsoft.com/office/drawing/2014/main" id="{3F88A0D4-C8D3-3E71-10BE-B183A261FCF8}"/>
                </a:ext>
              </a:extLst>
            </p:cNvPr>
            <p:cNvSpPr/>
            <p:nvPr/>
          </p:nvSpPr>
          <p:spPr>
            <a:xfrm>
              <a:off x="5368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4" name="Rectangle 413">
              <a:extLst>
                <a:ext uri="{FF2B5EF4-FFF2-40B4-BE49-F238E27FC236}">
                  <a16:creationId xmlns:a16="http://schemas.microsoft.com/office/drawing/2014/main" id="{9271C22D-DF3C-9951-B705-AADED94E3818}"/>
                </a:ext>
              </a:extLst>
            </p:cNvPr>
            <p:cNvSpPr/>
            <p:nvPr/>
          </p:nvSpPr>
          <p:spPr>
            <a:xfrm>
              <a:off x="632139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5" name="Rectangle 414">
              <a:extLst>
                <a:ext uri="{FF2B5EF4-FFF2-40B4-BE49-F238E27FC236}">
                  <a16:creationId xmlns:a16="http://schemas.microsoft.com/office/drawing/2014/main" id="{13C94DA2-D68B-4688-DE39-70673C3BF844}"/>
                </a:ext>
              </a:extLst>
            </p:cNvPr>
            <p:cNvSpPr/>
            <p:nvPr/>
          </p:nvSpPr>
          <p:spPr>
            <a:xfrm>
              <a:off x="7273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6" name="Rectangle 415">
              <a:extLst>
                <a:ext uri="{FF2B5EF4-FFF2-40B4-BE49-F238E27FC236}">
                  <a16:creationId xmlns:a16="http://schemas.microsoft.com/office/drawing/2014/main" id="{1325BA1C-54F5-E47D-A8F9-532B5ACB4963}"/>
                </a:ext>
              </a:extLst>
            </p:cNvPr>
            <p:cNvSpPr/>
            <p:nvPr/>
          </p:nvSpPr>
          <p:spPr>
            <a:xfrm>
              <a:off x="2391966"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7" name="Rectangle 416">
              <a:extLst>
                <a:ext uri="{FF2B5EF4-FFF2-40B4-BE49-F238E27FC236}">
                  <a16:creationId xmlns:a16="http://schemas.microsoft.com/office/drawing/2014/main" id="{C8BB7499-6DEB-1915-7D74-3A234F5A2F87}"/>
                </a:ext>
              </a:extLst>
            </p:cNvPr>
            <p:cNvSpPr/>
            <p:nvPr/>
          </p:nvSpPr>
          <p:spPr>
            <a:xfrm>
              <a:off x="3360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8" name="Rectangle 417">
              <a:extLst>
                <a:ext uri="{FF2B5EF4-FFF2-40B4-BE49-F238E27FC236}">
                  <a16:creationId xmlns:a16="http://schemas.microsoft.com/office/drawing/2014/main" id="{44FD3B0A-0366-861E-4209-F3DC6FF7000F}"/>
                </a:ext>
              </a:extLst>
            </p:cNvPr>
            <p:cNvSpPr/>
            <p:nvPr/>
          </p:nvSpPr>
          <p:spPr>
            <a:xfrm>
              <a:off x="431295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9" name="Rectangle 418">
              <a:extLst>
                <a:ext uri="{FF2B5EF4-FFF2-40B4-BE49-F238E27FC236}">
                  <a16:creationId xmlns:a16="http://schemas.microsoft.com/office/drawing/2014/main" id="{78082F78-1AC4-CEC4-4FFB-78E54EF9F280}"/>
                </a:ext>
              </a:extLst>
            </p:cNvPr>
            <p:cNvSpPr/>
            <p:nvPr/>
          </p:nvSpPr>
          <p:spPr>
            <a:xfrm>
              <a:off x="5265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0" name="Rectangle 419">
              <a:extLst>
                <a:ext uri="{FF2B5EF4-FFF2-40B4-BE49-F238E27FC236}">
                  <a16:creationId xmlns:a16="http://schemas.microsoft.com/office/drawing/2014/main" id="{33C6C88E-B2A5-70E9-DA03-E89B48D8C434}"/>
                </a:ext>
              </a:extLst>
            </p:cNvPr>
            <p:cNvSpPr/>
            <p:nvPr/>
          </p:nvSpPr>
          <p:spPr>
            <a:xfrm>
              <a:off x="6316286"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1" name="Rectangle 420">
              <a:extLst>
                <a:ext uri="{FF2B5EF4-FFF2-40B4-BE49-F238E27FC236}">
                  <a16:creationId xmlns:a16="http://schemas.microsoft.com/office/drawing/2014/main" id="{853D0B84-5B7C-BF0D-5375-2EBAFB3D4881}"/>
                </a:ext>
              </a:extLst>
            </p:cNvPr>
            <p:cNvSpPr/>
            <p:nvPr/>
          </p:nvSpPr>
          <p:spPr>
            <a:xfrm>
              <a:off x="7284798"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2" name="Rectangle 421">
              <a:extLst>
                <a:ext uri="{FF2B5EF4-FFF2-40B4-BE49-F238E27FC236}">
                  <a16:creationId xmlns:a16="http://schemas.microsoft.com/office/drawing/2014/main" id="{57209038-2E41-DBB1-AA4C-399105A1BEDF}"/>
                </a:ext>
              </a:extLst>
            </p:cNvPr>
            <p:cNvSpPr/>
            <p:nvPr/>
          </p:nvSpPr>
          <p:spPr>
            <a:xfrm>
              <a:off x="6298037"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3" name="Rectangle 422">
              <a:extLst>
                <a:ext uri="{FF2B5EF4-FFF2-40B4-BE49-F238E27FC236}">
                  <a16:creationId xmlns:a16="http://schemas.microsoft.com/office/drawing/2014/main" id="{DFFE8255-CCD0-84A0-7C30-A1D7BF1CD811}"/>
                </a:ext>
              </a:extLst>
            </p:cNvPr>
            <p:cNvSpPr/>
            <p:nvPr/>
          </p:nvSpPr>
          <p:spPr>
            <a:xfrm>
              <a:off x="7266549"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4" name="Rectangle 423">
              <a:extLst>
                <a:ext uri="{FF2B5EF4-FFF2-40B4-BE49-F238E27FC236}">
                  <a16:creationId xmlns:a16="http://schemas.microsoft.com/office/drawing/2014/main" id="{CFABEA71-07BC-2C05-E526-CE3014015C60}"/>
                </a:ext>
              </a:extLst>
            </p:cNvPr>
            <p:cNvSpPr/>
            <p:nvPr/>
          </p:nvSpPr>
          <p:spPr>
            <a:xfrm>
              <a:off x="6298037"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5" name="Rectangle 424">
              <a:extLst>
                <a:ext uri="{FF2B5EF4-FFF2-40B4-BE49-F238E27FC236}">
                  <a16:creationId xmlns:a16="http://schemas.microsoft.com/office/drawing/2014/main" id="{7C93C3F4-9C79-60B8-C541-1A3A342530BF}"/>
                </a:ext>
              </a:extLst>
            </p:cNvPr>
            <p:cNvSpPr/>
            <p:nvPr/>
          </p:nvSpPr>
          <p:spPr>
            <a:xfrm>
              <a:off x="7266549"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6" name="Rectangle 425">
              <a:extLst>
                <a:ext uri="{FF2B5EF4-FFF2-40B4-BE49-F238E27FC236}">
                  <a16:creationId xmlns:a16="http://schemas.microsoft.com/office/drawing/2014/main" id="{55C55812-406D-3559-EF87-EBC030AF239C}"/>
                </a:ext>
              </a:extLst>
            </p:cNvPr>
            <p:cNvSpPr/>
            <p:nvPr/>
          </p:nvSpPr>
          <p:spPr>
            <a:xfrm>
              <a:off x="8239218" y="26363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7" name="Rectangle 426">
              <a:extLst>
                <a:ext uri="{FF2B5EF4-FFF2-40B4-BE49-F238E27FC236}">
                  <a16:creationId xmlns:a16="http://schemas.microsoft.com/office/drawing/2014/main" id="{BA0B2A11-2685-C02F-D5A6-4054D0EB24B9}"/>
                </a:ext>
              </a:extLst>
            </p:cNvPr>
            <p:cNvSpPr/>
            <p:nvPr/>
          </p:nvSpPr>
          <p:spPr>
            <a:xfrm>
              <a:off x="8239219" y="35888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28" name="Rectangle 427">
              <a:extLst>
                <a:ext uri="{FF2B5EF4-FFF2-40B4-BE49-F238E27FC236}">
                  <a16:creationId xmlns:a16="http://schemas.microsoft.com/office/drawing/2014/main" id="{C3A4401A-2214-F914-0871-B36D8AADB426}"/>
                </a:ext>
              </a:extLst>
            </p:cNvPr>
            <p:cNvSpPr/>
            <p:nvPr/>
          </p:nvSpPr>
          <p:spPr>
            <a:xfrm>
              <a:off x="8242742" y="44842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429" name="Rectangle 428">
              <a:extLst>
                <a:ext uri="{FF2B5EF4-FFF2-40B4-BE49-F238E27FC236}">
                  <a16:creationId xmlns:a16="http://schemas.microsoft.com/office/drawing/2014/main" id="{3CF652AE-6607-AC1A-7F05-F221C95148E6}"/>
                </a:ext>
              </a:extLst>
            </p:cNvPr>
            <p:cNvSpPr/>
            <p:nvPr/>
          </p:nvSpPr>
          <p:spPr>
            <a:xfrm>
              <a:off x="8242742" y="53986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430" name="Rectangle 429">
              <a:extLst>
                <a:ext uri="{FF2B5EF4-FFF2-40B4-BE49-F238E27FC236}">
                  <a16:creationId xmlns:a16="http://schemas.microsoft.com/office/drawing/2014/main" id="{642FC845-DDF1-4729-6EAE-CB985B970307}"/>
                </a:ext>
              </a:extLst>
            </p:cNvPr>
            <p:cNvSpPr/>
            <p:nvPr/>
          </p:nvSpPr>
          <p:spPr>
            <a:xfrm>
              <a:off x="8239218" y="72274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431" name="Rectangle 430">
              <a:extLst>
                <a:ext uri="{FF2B5EF4-FFF2-40B4-BE49-F238E27FC236}">
                  <a16:creationId xmlns:a16="http://schemas.microsoft.com/office/drawing/2014/main" id="{52A22E2C-D667-DCC8-D957-14998DF3BCF1}"/>
                </a:ext>
              </a:extLst>
            </p:cNvPr>
            <p:cNvSpPr/>
            <p:nvPr/>
          </p:nvSpPr>
          <p:spPr>
            <a:xfrm>
              <a:off x="8239219" y="81799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32" name="Rectangle 431">
              <a:extLst>
                <a:ext uri="{FF2B5EF4-FFF2-40B4-BE49-F238E27FC236}">
                  <a16:creationId xmlns:a16="http://schemas.microsoft.com/office/drawing/2014/main" id="{2FAEB8C9-60FF-5AAE-4348-FF8FD3AC6AFA}"/>
                </a:ext>
              </a:extLst>
            </p:cNvPr>
            <p:cNvSpPr/>
            <p:nvPr/>
          </p:nvSpPr>
          <p:spPr>
            <a:xfrm>
              <a:off x="8242742" y="90752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33" name="Rectangle 432">
              <a:extLst>
                <a:ext uri="{FF2B5EF4-FFF2-40B4-BE49-F238E27FC236}">
                  <a16:creationId xmlns:a16="http://schemas.microsoft.com/office/drawing/2014/main" id="{C003FE45-C3B4-54CF-4979-C62586455830}"/>
                </a:ext>
              </a:extLst>
            </p:cNvPr>
            <p:cNvSpPr/>
            <p:nvPr/>
          </p:nvSpPr>
          <p:spPr>
            <a:xfrm>
              <a:off x="8242742" y="6302143"/>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grpSp>
      <p:grpSp>
        <p:nvGrpSpPr>
          <p:cNvPr id="434" name="Group 433">
            <a:extLst>
              <a:ext uri="{FF2B5EF4-FFF2-40B4-BE49-F238E27FC236}">
                <a16:creationId xmlns:a16="http://schemas.microsoft.com/office/drawing/2014/main" id="{F953FB80-A1AD-5315-5F4A-4C2C9779C8F9}"/>
              </a:ext>
            </a:extLst>
          </p:cNvPr>
          <p:cNvGrpSpPr/>
          <p:nvPr/>
        </p:nvGrpSpPr>
        <p:grpSpPr>
          <a:xfrm>
            <a:off x="6275079" y="1346751"/>
            <a:ext cx="5063137" cy="556986"/>
            <a:chOff x="9346039" y="1828799"/>
            <a:chExt cx="7594706" cy="835479"/>
          </a:xfrm>
        </p:grpSpPr>
        <p:sp>
          <p:nvSpPr>
            <p:cNvPr id="435" name="Rectangle 434">
              <a:extLst>
                <a:ext uri="{FF2B5EF4-FFF2-40B4-BE49-F238E27FC236}">
                  <a16:creationId xmlns:a16="http://schemas.microsoft.com/office/drawing/2014/main" id="{EB4BC61C-D842-055D-D575-D37F23781826}"/>
                </a:ext>
              </a:extLst>
            </p:cNvPr>
            <p:cNvSpPr/>
            <p:nvPr/>
          </p:nvSpPr>
          <p:spPr>
            <a:xfrm>
              <a:off x="9346039"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6" name="Rectangle 435">
              <a:extLst>
                <a:ext uri="{FF2B5EF4-FFF2-40B4-BE49-F238E27FC236}">
                  <a16:creationId xmlns:a16="http://schemas.microsoft.com/office/drawing/2014/main" id="{629C542F-358F-3764-E7C4-F606A29ACC5E}"/>
                </a:ext>
              </a:extLst>
            </p:cNvPr>
            <p:cNvSpPr/>
            <p:nvPr/>
          </p:nvSpPr>
          <p:spPr>
            <a:xfrm>
              <a:off x="10314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37" name="Rectangle 436">
              <a:extLst>
                <a:ext uri="{FF2B5EF4-FFF2-40B4-BE49-F238E27FC236}">
                  <a16:creationId xmlns:a16="http://schemas.microsoft.com/office/drawing/2014/main" id="{4154D923-E760-B048-6FBD-72B811E450F6}"/>
                </a:ext>
              </a:extLst>
            </p:cNvPr>
            <p:cNvSpPr/>
            <p:nvPr/>
          </p:nvSpPr>
          <p:spPr>
            <a:xfrm>
              <a:off x="1126703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8" name="Rectangle 437">
              <a:extLst>
                <a:ext uri="{FF2B5EF4-FFF2-40B4-BE49-F238E27FC236}">
                  <a16:creationId xmlns:a16="http://schemas.microsoft.com/office/drawing/2014/main" id="{3AF5A92E-7376-6301-F951-6C425FF9A451}"/>
                </a:ext>
              </a:extLst>
            </p:cNvPr>
            <p:cNvSpPr/>
            <p:nvPr/>
          </p:nvSpPr>
          <p:spPr>
            <a:xfrm>
              <a:off x="12219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9" name="Rectangle 438">
              <a:extLst>
                <a:ext uri="{FF2B5EF4-FFF2-40B4-BE49-F238E27FC236}">
                  <a16:creationId xmlns:a16="http://schemas.microsoft.com/office/drawing/2014/main" id="{E899F94B-D7FF-A897-E099-363BC871C1D3}"/>
                </a:ext>
              </a:extLst>
            </p:cNvPr>
            <p:cNvSpPr/>
            <p:nvPr/>
          </p:nvSpPr>
          <p:spPr>
            <a:xfrm>
              <a:off x="13270359"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Ư</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40" name="Rectangle 439">
              <a:extLst>
                <a:ext uri="{FF2B5EF4-FFF2-40B4-BE49-F238E27FC236}">
                  <a16:creationId xmlns:a16="http://schemas.microsoft.com/office/drawing/2014/main" id="{873DC5A2-FC5A-2618-E201-808261AD93A8}"/>
                </a:ext>
              </a:extLst>
            </p:cNvPr>
            <p:cNvSpPr/>
            <p:nvPr/>
          </p:nvSpPr>
          <p:spPr>
            <a:xfrm>
              <a:off x="1423887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1" name="Rectangle 440">
              <a:extLst>
                <a:ext uri="{FF2B5EF4-FFF2-40B4-BE49-F238E27FC236}">
                  <a16:creationId xmlns:a16="http://schemas.microsoft.com/office/drawing/2014/main" id="{858F8399-4E0F-358B-42BF-D2962BD6F134}"/>
                </a:ext>
              </a:extLst>
            </p:cNvPr>
            <p:cNvSpPr/>
            <p:nvPr/>
          </p:nvSpPr>
          <p:spPr>
            <a:xfrm>
              <a:off x="1519135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42" name="Rectangle 441">
              <a:extLst>
                <a:ext uri="{FF2B5EF4-FFF2-40B4-BE49-F238E27FC236}">
                  <a16:creationId xmlns:a16="http://schemas.microsoft.com/office/drawing/2014/main" id="{34438C22-33A7-BB2B-4DD2-227D2B92CFE5}"/>
                </a:ext>
              </a:extLst>
            </p:cNvPr>
            <p:cNvSpPr/>
            <p:nvPr/>
          </p:nvSpPr>
          <p:spPr>
            <a:xfrm>
              <a:off x="16142248"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grpSp>
      <p:grpSp>
        <p:nvGrpSpPr>
          <p:cNvPr id="443" name="Group 442">
            <a:extLst>
              <a:ext uri="{FF2B5EF4-FFF2-40B4-BE49-F238E27FC236}">
                <a16:creationId xmlns:a16="http://schemas.microsoft.com/office/drawing/2014/main" id="{A8AD9EE6-E7FE-1068-4A28-00F8579FBCF2}"/>
              </a:ext>
            </a:extLst>
          </p:cNvPr>
          <p:cNvGrpSpPr/>
          <p:nvPr/>
        </p:nvGrpSpPr>
        <p:grpSpPr>
          <a:xfrm>
            <a:off x="4343293" y="1987099"/>
            <a:ext cx="1178006" cy="533400"/>
            <a:chOff x="6450437" y="2789464"/>
            <a:chExt cx="1767009" cy="800100"/>
          </a:xfrm>
        </p:grpSpPr>
        <p:sp>
          <p:nvSpPr>
            <p:cNvPr id="444" name="Rectangle 443">
              <a:extLst>
                <a:ext uri="{FF2B5EF4-FFF2-40B4-BE49-F238E27FC236}">
                  <a16:creationId xmlns:a16="http://schemas.microsoft.com/office/drawing/2014/main" id="{A09DB945-9D1C-6EBA-B206-EBBAAB2E506A}"/>
                </a:ext>
              </a:extLst>
            </p:cNvPr>
            <p:cNvSpPr/>
            <p:nvPr/>
          </p:nvSpPr>
          <p:spPr>
            <a:xfrm>
              <a:off x="6450437"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5" name="Rectangle 444">
              <a:extLst>
                <a:ext uri="{FF2B5EF4-FFF2-40B4-BE49-F238E27FC236}">
                  <a16:creationId xmlns:a16="http://schemas.microsoft.com/office/drawing/2014/main" id="{0C08A942-A1A5-5C3A-E6B8-A2FCA2D59794}"/>
                </a:ext>
              </a:extLst>
            </p:cNvPr>
            <p:cNvSpPr/>
            <p:nvPr/>
          </p:nvSpPr>
          <p:spPr>
            <a:xfrm>
              <a:off x="7418949"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grpSp>
      <p:grpSp>
        <p:nvGrpSpPr>
          <p:cNvPr id="446" name="Group 445">
            <a:extLst>
              <a:ext uri="{FF2B5EF4-FFF2-40B4-BE49-F238E27FC236}">
                <a16:creationId xmlns:a16="http://schemas.microsoft.com/office/drawing/2014/main" id="{2D934A65-E8EE-726A-66C0-B47B608C5E4A}"/>
              </a:ext>
            </a:extLst>
          </p:cNvPr>
          <p:cNvGrpSpPr/>
          <p:nvPr/>
        </p:nvGrpSpPr>
        <p:grpSpPr>
          <a:xfrm>
            <a:off x="6275079" y="1994175"/>
            <a:ext cx="3148545" cy="556986"/>
            <a:chOff x="9346039" y="2805792"/>
            <a:chExt cx="4722817" cy="835479"/>
          </a:xfrm>
        </p:grpSpPr>
        <p:sp>
          <p:nvSpPr>
            <p:cNvPr id="447" name="Rectangle 446">
              <a:extLst>
                <a:ext uri="{FF2B5EF4-FFF2-40B4-BE49-F238E27FC236}">
                  <a16:creationId xmlns:a16="http://schemas.microsoft.com/office/drawing/2014/main" id="{40119556-6563-1681-0686-30B28EC4791C}"/>
                </a:ext>
              </a:extLst>
            </p:cNvPr>
            <p:cNvSpPr/>
            <p:nvPr/>
          </p:nvSpPr>
          <p:spPr>
            <a:xfrm>
              <a:off x="9346039"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8" name="Rectangle 447">
              <a:extLst>
                <a:ext uri="{FF2B5EF4-FFF2-40B4-BE49-F238E27FC236}">
                  <a16:creationId xmlns:a16="http://schemas.microsoft.com/office/drawing/2014/main" id="{5C72B197-A894-9FA2-AB83-64DB89B0298C}"/>
                </a:ext>
              </a:extLst>
            </p:cNvPr>
            <p:cNvSpPr/>
            <p:nvPr/>
          </p:nvSpPr>
          <p:spPr>
            <a:xfrm>
              <a:off x="10314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49" name="Rectangle 448">
              <a:extLst>
                <a:ext uri="{FF2B5EF4-FFF2-40B4-BE49-F238E27FC236}">
                  <a16:creationId xmlns:a16="http://schemas.microsoft.com/office/drawing/2014/main" id="{6B423AFE-7A90-BD96-6741-92C0910D1A1C}"/>
                </a:ext>
              </a:extLst>
            </p:cNvPr>
            <p:cNvSpPr/>
            <p:nvPr/>
          </p:nvSpPr>
          <p:spPr>
            <a:xfrm>
              <a:off x="1126703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p>
          </p:txBody>
        </p:sp>
        <p:sp>
          <p:nvSpPr>
            <p:cNvPr id="450" name="Rectangle 449">
              <a:extLst>
                <a:ext uri="{FF2B5EF4-FFF2-40B4-BE49-F238E27FC236}">
                  <a16:creationId xmlns:a16="http://schemas.microsoft.com/office/drawing/2014/main" id="{5453DFCC-66AE-098C-51E7-539FF311DF51}"/>
                </a:ext>
              </a:extLst>
            </p:cNvPr>
            <p:cNvSpPr/>
            <p:nvPr/>
          </p:nvSpPr>
          <p:spPr>
            <a:xfrm>
              <a:off x="12219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sp>
          <p:nvSpPr>
            <p:cNvPr id="451" name="Rectangle 450">
              <a:extLst>
                <a:ext uri="{FF2B5EF4-FFF2-40B4-BE49-F238E27FC236}">
                  <a16:creationId xmlns:a16="http://schemas.microsoft.com/office/drawing/2014/main" id="{5F1E74BB-8C6C-8D93-A670-B36486C51D76}"/>
                </a:ext>
              </a:extLst>
            </p:cNvPr>
            <p:cNvSpPr/>
            <p:nvPr/>
          </p:nvSpPr>
          <p:spPr>
            <a:xfrm>
              <a:off x="13270359" y="28057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Í</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5" name="Group 4">
            <a:extLst>
              <a:ext uri="{FF2B5EF4-FFF2-40B4-BE49-F238E27FC236}">
                <a16:creationId xmlns:a16="http://schemas.microsoft.com/office/drawing/2014/main" id="{52542F1B-3195-77D9-CE5D-56C51699BDFC}"/>
              </a:ext>
            </a:extLst>
          </p:cNvPr>
          <p:cNvGrpSpPr/>
          <p:nvPr/>
        </p:nvGrpSpPr>
        <p:grpSpPr>
          <a:xfrm>
            <a:off x="4350009" y="2598957"/>
            <a:ext cx="1178006" cy="533400"/>
            <a:chOff x="6450437" y="3709992"/>
            <a:chExt cx="1767009" cy="800100"/>
          </a:xfrm>
        </p:grpSpPr>
        <p:sp>
          <p:nvSpPr>
            <p:cNvPr id="6" name="Rectangle 5">
              <a:extLst>
                <a:ext uri="{FF2B5EF4-FFF2-40B4-BE49-F238E27FC236}">
                  <a16:creationId xmlns:a16="http://schemas.microsoft.com/office/drawing/2014/main" id="{A134BA45-403E-5A53-489F-3B7F8E0C0542}"/>
                </a:ext>
              </a:extLst>
            </p:cNvPr>
            <p:cNvSpPr/>
            <p:nvPr/>
          </p:nvSpPr>
          <p:spPr>
            <a:xfrm>
              <a:off x="6450437"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a:t>
              </a:r>
              <a:endPar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7" name="Rectangle 6">
              <a:extLst>
                <a:ext uri="{FF2B5EF4-FFF2-40B4-BE49-F238E27FC236}">
                  <a16:creationId xmlns:a16="http://schemas.microsoft.com/office/drawing/2014/main" id="{CC26F2A5-5B96-2C37-61CD-E4E5D4536F62}"/>
                </a:ext>
              </a:extLst>
            </p:cNvPr>
            <p:cNvSpPr/>
            <p:nvPr/>
          </p:nvSpPr>
          <p:spPr>
            <a:xfrm>
              <a:off x="7418949"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grpSp>
      <p:grpSp>
        <p:nvGrpSpPr>
          <p:cNvPr id="18" name="Group 17">
            <a:extLst>
              <a:ext uri="{FF2B5EF4-FFF2-40B4-BE49-F238E27FC236}">
                <a16:creationId xmlns:a16="http://schemas.microsoft.com/office/drawing/2014/main" id="{9B853B9C-1B51-0C28-F4DF-34F08D82F605}"/>
              </a:ext>
            </a:extLst>
          </p:cNvPr>
          <p:cNvGrpSpPr/>
          <p:nvPr/>
        </p:nvGrpSpPr>
        <p:grpSpPr>
          <a:xfrm>
            <a:off x="6273813" y="2619827"/>
            <a:ext cx="2448006" cy="533400"/>
            <a:chOff x="9346039" y="3741964"/>
            <a:chExt cx="3672009" cy="800100"/>
          </a:xfrm>
        </p:grpSpPr>
        <p:sp>
          <p:nvSpPr>
            <p:cNvPr id="19" name="Rectangle 18">
              <a:extLst>
                <a:ext uri="{FF2B5EF4-FFF2-40B4-BE49-F238E27FC236}">
                  <a16:creationId xmlns:a16="http://schemas.microsoft.com/office/drawing/2014/main" id="{C7AFAE8C-3470-D73F-5023-425210651E80}"/>
                </a:ext>
              </a:extLst>
            </p:cNvPr>
            <p:cNvSpPr/>
            <p:nvPr/>
          </p:nvSpPr>
          <p:spPr>
            <a:xfrm>
              <a:off x="9346039"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S</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 name="Rectangle 19">
              <a:extLst>
                <a:ext uri="{FF2B5EF4-FFF2-40B4-BE49-F238E27FC236}">
                  <a16:creationId xmlns:a16="http://schemas.microsoft.com/office/drawing/2014/main" id="{3F45F1F5-F2C2-F280-9D23-FCBDBBC370C7}"/>
                </a:ext>
              </a:extLst>
            </p:cNvPr>
            <p:cNvSpPr/>
            <p:nvPr/>
          </p:nvSpPr>
          <p:spPr>
            <a:xfrm>
              <a:off x="10314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21" name="Rectangle 20">
              <a:extLst>
                <a:ext uri="{FF2B5EF4-FFF2-40B4-BE49-F238E27FC236}">
                  <a16:creationId xmlns:a16="http://schemas.microsoft.com/office/drawing/2014/main" id="{5DA24630-BA61-5B42-CF7E-EE02059C2120}"/>
                </a:ext>
              </a:extLst>
            </p:cNvPr>
            <p:cNvSpPr/>
            <p:nvPr/>
          </p:nvSpPr>
          <p:spPr>
            <a:xfrm>
              <a:off x="1126703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2" name="Rectangle 21">
              <a:extLst>
                <a:ext uri="{FF2B5EF4-FFF2-40B4-BE49-F238E27FC236}">
                  <a16:creationId xmlns:a16="http://schemas.microsoft.com/office/drawing/2014/main" id="{2D7FBB58-B687-31E2-E3AA-B6A77058D69B}"/>
                </a:ext>
              </a:extLst>
            </p:cNvPr>
            <p:cNvSpPr/>
            <p:nvPr/>
          </p:nvSpPr>
          <p:spPr>
            <a:xfrm>
              <a:off x="12219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12" name="Group 11">
            <a:extLst>
              <a:ext uri="{FF2B5EF4-FFF2-40B4-BE49-F238E27FC236}">
                <a16:creationId xmlns:a16="http://schemas.microsoft.com/office/drawing/2014/main" id="{5C801D24-78B0-D405-AA71-F19287B67F9F}"/>
              </a:ext>
            </a:extLst>
          </p:cNvPr>
          <p:cNvGrpSpPr/>
          <p:nvPr/>
        </p:nvGrpSpPr>
        <p:grpSpPr>
          <a:xfrm>
            <a:off x="1740631" y="3216037"/>
            <a:ext cx="3794219" cy="556986"/>
            <a:chOff x="2544366" y="4637314"/>
            <a:chExt cx="5691329" cy="835479"/>
          </a:xfrm>
        </p:grpSpPr>
        <p:sp>
          <p:nvSpPr>
            <p:cNvPr id="13" name="Rectangle 12">
              <a:extLst>
                <a:ext uri="{FF2B5EF4-FFF2-40B4-BE49-F238E27FC236}">
                  <a16:creationId xmlns:a16="http://schemas.microsoft.com/office/drawing/2014/main" id="{2ED77F55-9B2F-2AA3-28F9-8F1A07C71DB3}"/>
                </a:ext>
              </a:extLst>
            </p:cNvPr>
            <p:cNvSpPr/>
            <p:nvPr/>
          </p:nvSpPr>
          <p:spPr>
            <a:xfrm>
              <a:off x="2544366"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Đ</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4" name="Rectangle 13">
              <a:extLst>
                <a:ext uri="{FF2B5EF4-FFF2-40B4-BE49-F238E27FC236}">
                  <a16:creationId xmlns:a16="http://schemas.microsoft.com/office/drawing/2014/main" id="{113C6E48-6C6B-CBD6-142F-539159518A1C}"/>
                </a:ext>
              </a:extLst>
            </p:cNvPr>
            <p:cNvSpPr/>
            <p:nvPr/>
          </p:nvSpPr>
          <p:spPr>
            <a:xfrm>
              <a:off x="3512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Ộ</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5" name="Rectangle 14">
              <a:extLst>
                <a:ext uri="{FF2B5EF4-FFF2-40B4-BE49-F238E27FC236}">
                  <a16:creationId xmlns:a16="http://schemas.microsoft.com/office/drawing/2014/main" id="{44CF0145-06A5-F0A9-5572-A95530CB8ECA}"/>
                </a:ext>
              </a:extLst>
            </p:cNvPr>
            <p:cNvSpPr/>
            <p:nvPr/>
          </p:nvSpPr>
          <p:spPr>
            <a:xfrm>
              <a:off x="446535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N</a:t>
              </a:r>
            </a:p>
          </p:txBody>
        </p:sp>
        <p:sp>
          <p:nvSpPr>
            <p:cNvPr id="16" name="Rectangle 15">
              <a:extLst>
                <a:ext uri="{FF2B5EF4-FFF2-40B4-BE49-F238E27FC236}">
                  <a16:creationId xmlns:a16="http://schemas.microsoft.com/office/drawing/2014/main" id="{C8DBCE7F-6C29-FD74-2968-09C70DC33DEF}"/>
                </a:ext>
              </a:extLst>
            </p:cNvPr>
            <p:cNvSpPr/>
            <p:nvPr/>
          </p:nvSpPr>
          <p:spPr>
            <a:xfrm>
              <a:off x="5417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G</a:t>
              </a:r>
            </a:p>
          </p:txBody>
        </p:sp>
        <p:sp>
          <p:nvSpPr>
            <p:cNvPr id="17" name="Rectangle 16">
              <a:extLst>
                <a:ext uri="{FF2B5EF4-FFF2-40B4-BE49-F238E27FC236}">
                  <a16:creationId xmlns:a16="http://schemas.microsoft.com/office/drawing/2014/main" id="{60CD9F32-ED7C-E8D4-A395-7D0AA9004C33}"/>
                </a:ext>
              </a:extLst>
            </p:cNvPr>
            <p:cNvSpPr/>
            <p:nvPr/>
          </p:nvSpPr>
          <p:spPr>
            <a:xfrm>
              <a:off x="6468686"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V</a:t>
              </a:r>
            </a:p>
          </p:txBody>
        </p:sp>
        <p:sp>
          <p:nvSpPr>
            <p:cNvPr id="23" name="Rectangle 22">
              <a:extLst>
                <a:ext uri="{FF2B5EF4-FFF2-40B4-BE49-F238E27FC236}">
                  <a16:creationId xmlns:a16="http://schemas.microsoft.com/office/drawing/2014/main" id="{70772541-B389-7109-2DE8-804CEFB1DBF0}"/>
                </a:ext>
              </a:extLst>
            </p:cNvPr>
            <p:cNvSpPr/>
            <p:nvPr/>
          </p:nvSpPr>
          <p:spPr>
            <a:xfrm>
              <a:off x="7437198"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Ậ</a:t>
              </a:r>
            </a:p>
          </p:txBody>
        </p:sp>
      </p:grpSp>
      <p:grpSp>
        <p:nvGrpSpPr>
          <p:cNvPr id="24" name="Group 23">
            <a:extLst>
              <a:ext uri="{FF2B5EF4-FFF2-40B4-BE49-F238E27FC236}">
                <a16:creationId xmlns:a16="http://schemas.microsoft.com/office/drawing/2014/main" id="{3622EE1A-DC14-97F4-31C4-4B734CBA7096}"/>
              </a:ext>
            </a:extLst>
          </p:cNvPr>
          <p:cNvGrpSpPr/>
          <p:nvPr/>
        </p:nvGrpSpPr>
        <p:grpSpPr>
          <a:xfrm>
            <a:off x="6273813" y="3809994"/>
            <a:ext cx="3794219" cy="556986"/>
            <a:chOff x="9346039" y="5534700"/>
            <a:chExt cx="5691329" cy="835479"/>
          </a:xfrm>
        </p:grpSpPr>
        <p:sp>
          <p:nvSpPr>
            <p:cNvPr id="25" name="Rectangle 24">
              <a:extLst>
                <a:ext uri="{FF2B5EF4-FFF2-40B4-BE49-F238E27FC236}">
                  <a16:creationId xmlns:a16="http://schemas.microsoft.com/office/drawing/2014/main" id="{872A7042-EDE6-BB43-C09A-B4C08EF0C178}"/>
                </a:ext>
              </a:extLst>
            </p:cNvPr>
            <p:cNvSpPr/>
            <p:nvPr/>
          </p:nvSpPr>
          <p:spPr>
            <a:xfrm>
              <a:off x="9346039"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Á</a:t>
              </a:r>
            </a:p>
          </p:txBody>
        </p:sp>
        <p:sp>
          <p:nvSpPr>
            <p:cNvPr id="26" name="Rectangle 25">
              <a:extLst>
                <a:ext uri="{FF2B5EF4-FFF2-40B4-BE49-F238E27FC236}">
                  <a16:creationId xmlns:a16="http://schemas.microsoft.com/office/drawing/2014/main" id="{E9B9EF7F-89D5-F950-8416-4F241FBDD326}"/>
                </a:ext>
              </a:extLst>
            </p:cNvPr>
            <p:cNvSpPr/>
            <p:nvPr/>
          </p:nvSpPr>
          <p:spPr>
            <a:xfrm>
              <a:off x="10314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C</a:t>
              </a:r>
            </a:p>
          </p:txBody>
        </p:sp>
        <p:sp>
          <p:nvSpPr>
            <p:cNvPr id="27" name="Rectangle 26">
              <a:extLst>
                <a:ext uri="{FF2B5EF4-FFF2-40B4-BE49-F238E27FC236}">
                  <a16:creationId xmlns:a16="http://schemas.microsoft.com/office/drawing/2014/main" id="{4A3FBAC6-544E-D720-70ED-F514F48B8051}"/>
                </a:ext>
              </a:extLst>
            </p:cNvPr>
            <p:cNvSpPr/>
            <p:nvPr/>
          </p:nvSpPr>
          <p:spPr>
            <a:xfrm>
              <a:off x="1126703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T</a:t>
              </a:r>
            </a:p>
          </p:txBody>
        </p:sp>
        <p:sp>
          <p:nvSpPr>
            <p:cNvPr id="28" name="Rectangle 27">
              <a:extLst>
                <a:ext uri="{FF2B5EF4-FFF2-40B4-BE49-F238E27FC236}">
                  <a16:creationId xmlns:a16="http://schemas.microsoft.com/office/drawing/2014/main" id="{D7DC1B61-0013-AED1-3C45-E06C81899D6A}"/>
                </a:ext>
              </a:extLst>
            </p:cNvPr>
            <p:cNvSpPr/>
            <p:nvPr/>
          </p:nvSpPr>
          <p:spPr>
            <a:xfrm>
              <a:off x="12219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H</a:t>
              </a:r>
            </a:p>
          </p:txBody>
        </p:sp>
        <p:sp>
          <p:nvSpPr>
            <p:cNvPr id="29" name="Rectangle 28">
              <a:extLst>
                <a:ext uri="{FF2B5EF4-FFF2-40B4-BE49-F238E27FC236}">
                  <a16:creationId xmlns:a16="http://schemas.microsoft.com/office/drawing/2014/main" id="{0128A922-739F-EFEF-934D-4AC9F6CA3C84}"/>
                </a:ext>
              </a:extLst>
            </p:cNvPr>
            <p:cNvSpPr/>
            <p:nvPr/>
          </p:nvSpPr>
          <p:spPr>
            <a:xfrm>
              <a:off x="13270359"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Ả</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30" name="Rectangle 29">
              <a:extLst>
                <a:ext uri="{FF2B5EF4-FFF2-40B4-BE49-F238E27FC236}">
                  <a16:creationId xmlns:a16="http://schemas.microsoft.com/office/drawing/2014/main" id="{AE4EAFD7-FD9C-FB94-4F22-B25F25B6B4A9}"/>
                </a:ext>
              </a:extLst>
            </p:cNvPr>
            <p:cNvSpPr/>
            <p:nvPr/>
          </p:nvSpPr>
          <p:spPr>
            <a:xfrm>
              <a:off x="14238871"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I</a:t>
              </a:r>
            </a:p>
          </p:txBody>
        </p:sp>
      </p:grpSp>
      <p:grpSp>
        <p:nvGrpSpPr>
          <p:cNvPr id="2" name="Group 1">
            <a:extLst>
              <a:ext uri="{FF2B5EF4-FFF2-40B4-BE49-F238E27FC236}">
                <a16:creationId xmlns:a16="http://schemas.microsoft.com/office/drawing/2014/main" id="{C0A5A73C-85D1-2FDA-ED53-3E93FF6B63C0}"/>
              </a:ext>
            </a:extLst>
          </p:cNvPr>
          <p:cNvGrpSpPr/>
          <p:nvPr/>
        </p:nvGrpSpPr>
        <p:grpSpPr>
          <a:xfrm>
            <a:off x="6273813" y="4426395"/>
            <a:ext cx="3794219" cy="556986"/>
            <a:chOff x="9346039" y="6456580"/>
            <a:chExt cx="5691329" cy="835479"/>
          </a:xfrm>
        </p:grpSpPr>
        <p:sp>
          <p:nvSpPr>
            <p:cNvPr id="3" name="Rectangle 2">
              <a:extLst>
                <a:ext uri="{FF2B5EF4-FFF2-40B4-BE49-F238E27FC236}">
                  <a16:creationId xmlns:a16="http://schemas.microsoft.com/office/drawing/2014/main" id="{8FB017ED-4425-57CB-2BD6-8BD663267540}"/>
                </a:ext>
              </a:extLst>
            </p:cNvPr>
            <p:cNvSpPr/>
            <p:nvPr/>
          </p:nvSpPr>
          <p:spPr>
            <a:xfrm>
              <a:off x="9346039"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Ở</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 name="Rectangle 3">
              <a:extLst>
                <a:ext uri="{FF2B5EF4-FFF2-40B4-BE49-F238E27FC236}">
                  <a16:creationId xmlns:a16="http://schemas.microsoft.com/office/drawing/2014/main" id="{FF916FA3-DED7-BB83-AA16-1DDC67C30C49}"/>
                </a:ext>
              </a:extLst>
            </p:cNvPr>
            <p:cNvSpPr/>
            <p:nvPr/>
          </p:nvSpPr>
          <p:spPr>
            <a:xfrm>
              <a:off x="1031455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8" name="Rectangle 7">
              <a:extLst>
                <a:ext uri="{FF2B5EF4-FFF2-40B4-BE49-F238E27FC236}">
                  <a16:creationId xmlns:a16="http://schemas.microsoft.com/office/drawing/2014/main" id="{2110FAD4-C875-EEE3-EE10-B2415D54E1DE}"/>
                </a:ext>
              </a:extLst>
            </p:cNvPr>
            <p:cNvSpPr/>
            <p:nvPr/>
          </p:nvSpPr>
          <p:spPr>
            <a:xfrm>
              <a:off x="1126703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9" name="Rectangle 8">
              <a:extLst>
                <a:ext uri="{FF2B5EF4-FFF2-40B4-BE49-F238E27FC236}">
                  <a16:creationId xmlns:a16="http://schemas.microsoft.com/office/drawing/2014/main" id="{787D6C98-13D4-3B81-11CA-C64A6FD328AC}"/>
                </a:ext>
              </a:extLst>
            </p:cNvPr>
            <p:cNvSpPr/>
            <p:nvPr/>
          </p:nvSpPr>
          <p:spPr>
            <a:xfrm>
              <a:off x="1221955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0" name="Rectangle 9">
              <a:extLst>
                <a:ext uri="{FF2B5EF4-FFF2-40B4-BE49-F238E27FC236}">
                  <a16:creationId xmlns:a16="http://schemas.microsoft.com/office/drawing/2014/main" id="{358CB49E-3517-3425-44AC-716D2025A759}"/>
                </a:ext>
              </a:extLst>
            </p:cNvPr>
            <p:cNvSpPr/>
            <p:nvPr/>
          </p:nvSpPr>
          <p:spPr>
            <a:xfrm>
              <a:off x="13270359" y="64565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1" name="Rectangle 10">
              <a:extLst>
                <a:ext uri="{FF2B5EF4-FFF2-40B4-BE49-F238E27FC236}">
                  <a16:creationId xmlns:a16="http://schemas.microsoft.com/office/drawing/2014/main" id="{4AD73901-2EF7-F687-2B71-E05855611EE6}"/>
                </a:ext>
              </a:extLst>
            </p:cNvPr>
            <p:cNvSpPr/>
            <p:nvPr/>
          </p:nvSpPr>
          <p:spPr>
            <a:xfrm>
              <a:off x="14238871" y="64565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31" name="Group 30">
            <a:extLst>
              <a:ext uri="{FF2B5EF4-FFF2-40B4-BE49-F238E27FC236}">
                <a16:creationId xmlns:a16="http://schemas.microsoft.com/office/drawing/2014/main" id="{11DFE13A-5C41-ABB6-B2F7-51A6B8728CC0}"/>
              </a:ext>
            </a:extLst>
          </p:cNvPr>
          <p:cNvGrpSpPr/>
          <p:nvPr/>
        </p:nvGrpSpPr>
        <p:grpSpPr>
          <a:xfrm>
            <a:off x="3081994" y="4445065"/>
            <a:ext cx="2448006" cy="533400"/>
            <a:chOff x="4552801" y="6475630"/>
            <a:chExt cx="3672009" cy="800100"/>
          </a:xfrm>
        </p:grpSpPr>
        <p:sp>
          <p:nvSpPr>
            <p:cNvPr id="32" name="Rectangle 31">
              <a:extLst>
                <a:ext uri="{FF2B5EF4-FFF2-40B4-BE49-F238E27FC236}">
                  <a16:creationId xmlns:a16="http://schemas.microsoft.com/office/drawing/2014/main" id="{E44250B5-0011-479A-9702-42D2D510A54E}"/>
                </a:ext>
              </a:extLst>
            </p:cNvPr>
            <p:cNvSpPr/>
            <p:nvPr/>
          </p:nvSpPr>
          <p:spPr>
            <a:xfrm>
              <a:off x="4552801"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Ả</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3" name="Rectangle 32">
              <a:extLst>
                <a:ext uri="{FF2B5EF4-FFF2-40B4-BE49-F238E27FC236}">
                  <a16:creationId xmlns:a16="http://schemas.microsoft.com/office/drawing/2014/main" id="{C68D9917-0760-31D4-4EAE-76D36C1CE569}"/>
                </a:ext>
              </a:extLst>
            </p:cNvPr>
            <p:cNvSpPr/>
            <p:nvPr/>
          </p:nvSpPr>
          <p:spPr>
            <a:xfrm>
              <a:off x="552131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4" name="Rectangle 33">
              <a:extLst>
                <a:ext uri="{FF2B5EF4-FFF2-40B4-BE49-F238E27FC236}">
                  <a16:creationId xmlns:a16="http://schemas.microsoft.com/office/drawing/2014/main" id="{033AD965-46D2-DF25-2C58-BD1D127ED594}"/>
                </a:ext>
              </a:extLst>
            </p:cNvPr>
            <p:cNvSpPr/>
            <p:nvPr/>
          </p:nvSpPr>
          <p:spPr>
            <a:xfrm>
              <a:off x="647379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H</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5" name="Rectangle 34">
              <a:extLst>
                <a:ext uri="{FF2B5EF4-FFF2-40B4-BE49-F238E27FC236}">
                  <a16:creationId xmlns:a16="http://schemas.microsoft.com/office/drawing/2014/main" id="{FC2DC36D-BC01-9073-2701-DC360DFF5068}"/>
                </a:ext>
              </a:extLst>
            </p:cNvPr>
            <p:cNvSpPr/>
            <p:nvPr/>
          </p:nvSpPr>
          <p:spPr>
            <a:xfrm>
              <a:off x="742631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44" name="Group 43">
            <a:extLst>
              <a:ext uri="{FF2B5EF4-FFF2-40B4-BE49-F238E27FC236}">
                <a16:creationId xmlns:a16="http://schemas.microsoft.com/office/drawing/2014/main" id="{637E19CA-4040-4704-E622-2D5D1C0B8314}"/>
              </a:ext>
            </a:extLst>
          </p:cNvPr>
          <p:cNvGrpSpPr/>
          <p:nvPr/>
        </p:nvGrpSpPr>
        <p:grpSpPr>
          <a:xfrm>
            <a:off x="1724378" y="5036523"/>
            <a:ext cx="3807412" cy="556986"/>
            <a:chOff x="2352660" y="7200881"/>
            <a:chExt cx="5711118" cy="835479"/>
          </a:xfrm>
        </p:grpSpPr>
        <p:grpSp>
          <p:nvGrpSpPr>
            <p:cNvPr id="45" name="Group 44">
              <a:extLst>
                <a:ext uri="{FF2B5EF4-FFF2-40B4-BE49-F238E27FC236}">
                  <a16:creationId xmlns:a16="http://schemas.microsoft.com/office/drawing/2014/main" id="{2DB7838E-F3F4-5FB8-F548-286E295C1DD2}"/>
                </a:ext>
              </a:extLst>
            </p:cNvPr>
            <p:cNvGrpSpPr/>
            <p:nvPr/>
          </p:nvGrpSpPr>
          <p:grpSpPr>
            <a:xfrm>
              <a:off x="2352660" y="7200881"/>
              <a:ext cx="4722817" cy="835479"/>
              <a:chOff x="2526118" y="7375738"/>
              <a:chExt cx="4722817" cy="835479"/>
            </a:xfrm>
          </p:grpSpPr>
          <p:sp>
            <p:nvSpPr>
              <p:cNvPr id="47" name="Rectangle 46">
                <a:extLst>
                  <a:ext uri="{FF2B5EF4-FFF2-40B4-BE49-F238E27FC236}">
                    <a16:creationId xmlns:a16="http://schemas.microsoft.com/office/drawing/2014/main" id="{7187FBD3-96B1-389B-450A-2CE829D2C868}"/>
                  </a:ext>
                </a:extLst>
              </p:cNvPr>
              <p:cNvSpPr/>
              <p:nvPr/>
            </p:nvSpPr>
            <p:spPr>
              <a:xfrm>
                <a:off x="2526118"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C</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48" name="Rectangle 47">
                <a:extLst>
                  <a:ext uri="{FF2B5EF4-FFF2-40B4-BE49-F238E27FC236}">
                    <a16:creationId xmlns:a16="http://schemas.microsoft.com/office/drawing/2014/main" id="{FC335D92-B8EB-CD9A-3339-DA0A5076B251}"/>
                  </a:ext>
                </a:extLst>
              </p:cNvPr>
              <p:cNvSpPr/>
              <p:nvPr/>
            </p:nvSpPr>
            <p:spPr>
              <a:xfrm>
                <a:off x="3494630"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O</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49" name="Rectangle 48">
                <a:extLst>
                  <a:ext uri="{FF2B5EF4-FFF2-40B4-BE49-F238E27FC236}">
                    <a16:creationId xmlns:a16="http://schemas.microsoft.com/office/drawing/2014/main" id="{59348370-B06D-A742-7EC5-0F5552AA4F85}"/>
                  </a:ext>
                </a:extLst>
              </p:cNvPr>
              <p:cNvSpPr/>
              <p:nvPr/>
            </p:nvSpPr>
            <p:spPr>
              <a:xfrm>
                <a:off x="4447110"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50" name="Rectangle 49">
                <a:extLst>
                  <a:ext uri="{FF2B5EF4-FFF2-40B4-BE49-F238E27FC236}">
                    <a16:creationId xmlns:a16="http://schemas.microsoft.com/office/drawing/2014/main" id="{FE322962-69A5-A661-81A0-1CFC3A6FB511}"/>
                  </a:ext>
                </a:extLst>
              </p:cNvPr>
              <p:cNvSpPr/>
              <p:nvPr/>
            </p:nvSpPr>
            <p:spPr>
              <a:xfrm>
                <a:off x="5399630"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51" name="Rectangle 50">
                <a:extLst>
                  <a:ext uri="{FF2B5EF4-FFF2-40B4-BE49-F238E27FC236}">
                    <a16:creationId xmlns:a16="http://schemas.microsoft.com/office/drawing/2014/main" id="{D036E7E4-3E02-D33C-027C-640A09899692}"/>
                  </a:ext>
                </a:extLst>
              </p:cNvPr>
              <p:cNvSpPr/>
              <p:nvPr/>
            </p:nvSpPr>
            <p:spPr>
              <a:xfrm>
                <a:off x="6450438" y="73757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grpSp>
        <p:sp>
          <p:nvSpPr>
            <p:cNvPr id="46" name="Rectangle 45">
              <a:extLst>
                <a:ext uri="{FF2B5EF4-FFF2-40B4-BE49-F238E27FC236}">
                  <a16:creationId xmlns:a16="http://schemas.microsoft.com/office/drawing/2014/main" id="{720C54EC-2693-B9EE-F9A0-EAF34E77ADE2}"/>
                </a:ext>
              </a:extLst>
            </p:cNvPr>
            <p:cNvSpPr/>
            <p:nvPr/>
          </p:nvSpPr>
          <p:spPr>
            <a:xfrm>
              <a:off x="7265281" y="720088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Ư</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grpSp>
      <p:sp>
        <p:nvSpPr>
          <p:cNvPr id="53" name="Rectangle 52">
            <a:extLst>
              <a:ext uri="{FF2B5EF4-FFF2-40B4-BE49-F238E27FC236}">
                <a16:creationId xmlns:a16="http://schemas.microsoft.com/office/drawing/2014/main" id="{65E475AC-F02C-E062-1BEE-C7EC42F82C7E}"/>
              </a:ext>
            </a:extLst>
          </p:cNvPr>
          <p:cNvSpPr/>
          <p:nvPr/>
        </p:nvSpPr>
        <p:spPr>
          <a:xfrm>
            <a:off x="6268985" y="508572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grpSp>
        <p:nvGrpSpPr>
          <p:cNvPr id="57" name="Group 56">
            <a:extLst>
              <a:ext uri="{FF2B5EF4-FFF2-40B4-BE49-F238E27FC236}">
                <a16:creationId xmlns:a16="http://schemas.microsoft.com/office/drawing/2014/main" id="{1A557D65-0B2D-F451-345A-2B0DAEAA399F}"/>
              </a:ext>
            </a:extLst>
          </p:cNvPr>
          <p:cNvGrpSpPr/>
          <p:nvPr/>
        </p:nvGrpSpPr>
        <p:grpSpPr>
          <a:xfrm>
            <a:off x="4358768" y="5682274"/>
            <a:ext cx="1167318" cy="533400"/>
            <a:chOff x="6466471" y="8341860"/>
            <a:chExt cx="1750977" cy="800100"/>
          </a:xfrm>
        </p:grpSpPr>
        <p:sp>
          <p:nvSpPr>
            <p:cNvPr id="58" name="Rectangle 57">
              <a:extLst>
                <a:ext uri="{FF2B5EF4-FFF2-40B4-BE49-F238E27FC236}">
                  <a16:creationId xmlns:a16="http://schemas.microsoft.com/office/drawing/2014/main" id="{48725846-3E99-170A-4A84-7730FE04A596}"/>
                </a:ext>
              </a:extLst>
            </p:cNvPr>
            <p:cNvSpPr/>
            <p:nvPr/>
          </p:nvSpPr>
          <p:spPr>
            <a:xfrm>
              <a:off x="6466471"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C</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59" name="Rectangle 58">
              <a:extLst>
                <a:ext uri="{FF2B5EF4-FFF2-40B4-BE49-F238E27FC236}">
                  <a16:creationId xmlns:a16="http://schemas.microsoft.com/office/drawing/2014/main" id="{4D4EEC69-97DE-F7E1-4B73-5432D5F9B193}"/>
                </a:ext>
              </a:extLst>
            </p:cNvPr>
            <p:cNvSpPr/>
            <p:nvPr/>
          </p:nvSpPr>
          <p:spPr>
            <a:xfrm>
              <a:off x="7418951"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Ạ</a:t>
              </a:r>
              <a:endParaRPr kumimoji="0" lang="en-US" sz="800" b="1" i="0" u="none" strike="noStrike" kern="0" cap="none" spc="0" normalizeH="0" baseline="0" noProof="0" dirty="0">
                <a:ln>
                  <a:noFill/>
                </a:ln>
                <a:solidFill>
                  <a:prstClr val="black"/>
                </a:solidFill>
                <a:effectLst/>
                <a:uLnTx/>
                <a:uFillTx/>
                <a:latin typeface="UTM Avo" panose="02040603050506020204" pitchFamily="18"/>
                <a:cs typeface="Arial" pitchFamily="34" charset="0"/>
              </a:endParaRPr>
            </a:p>
          </p:txBody>
        </p:sp>
      </p:grpSp>
      <p:grpSp>
        <p:nvGrpSpPr>
          <p:cNvPr id="453" name="Group 452">
            <a:extLst>
              <a:ext uri="{FF2B5EF4-FFF2-40B4-BE49-F238E27FC236}">
                <a16:creationId xmlns:a16="http://schemas.microsoft.com/office/drawing/2014/main" id="{6C010C19-65F1-0540-1C97-3BF892C1E3F9}"/>
              </a:ext>
            </a:extLst>
          </p:cNvPr>
          <p:cNvGrpSpPr/>
          <p:nvPr/>
        </p:nvGrpSpPr>
        <p:grpSpPr>
          <a:xfrm>
            <a:off x="6273812" y="5679154"/>
            <a:ext cx="2448006" cy="550175"/>
            <a:chOff x="9346039" y="8341860"/>
            <a:chExt cx="3672009" cy="825263"/>
          </a:xfrm>
        </p:grpSpPr>
        <p:sp>
          <p:nvSpPr>
            <p:cNvPr id="454" name="Rectangle 453">
              <a:extLst>
                <a:ext uri="{FF2B5EF4-FFF2-40B4-BE49-F238E27FC236}">
                  <a16:creationId xmlns:a16="http://schemas.microsoft.com/office/drawing/2014/main" id="{0C422D69-1117-D860-7FED-CB080E948502}"/>
                </a:ext>
              </a:extLst>
            </p:cNvPr>
            <p:cNvSpPr/>
            <p:nvPr/>
          </p:nvSpPr>
          <p:spPr>
            <a:xfrm>
              <a:off x="9346039"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455" name="Rectangle 454">
              <a:extLst>
                <a:ext uri="{FF2B5EF4-FFF2-40B4-BE49-F238E27FC236}">
                  <a16:creationId xmlns:a16="http://schemas.microsoft.com/office/drawing/2014/main" id="{EF7CFFDE-1EF9-DD36-DB92-B14C1101B073}"/>
                </a:ext>
              </a:extLst>
            </p:cNvPr>
            <p:cNvSpPr/>
            <p:nvPr/>
          </p:nvSpPr>
          <p:spPr>
            <a:xfrm>
              <a:off x="10314551"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I</a:t>
              </a:r>
            </a:p>
          </p:txBody>
        </p:sp>
        <p:sp>
          <p:nvSpPr>
            <p:cNvPr id="456" name="Rectangle 455">
              <a:extLst>
                <a:ext uri="{FF2B5EF4-FFF2-40B4-BE49-F238E27FC236}">
                  <a16:creationId xmlns:a16="http://schemas.microsoft.com/office/drawing/2014/main" id="{FC1AC10E-82BF-CE53-C615-0867997F9051}"/>
                </a:ext>
              </a:extLst>
            </p:cNvPr>
            <p:cNvSpPr/>
            <p:nvPr/>
          </p:nvSpPr>
          <p:spPr>
            <a:xfrm>
              <a:off x="11267031"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Ệ</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457" name="Rectangle 456">
              <a:extLst>
                <a:ext uri="{FF2B5EF4-FFF2-40B4-BE49-F238E27FC236}">
                  <a16:creationId xmlns:a16="http://schemas.microsoft.com/office/drawing/2014/main" id="{C556ED5F-4284-DA13-9FEC-B5A547A9DBA4}"/>
                </a:ext>
              </a:extLst>
            </p:cNvPr>
            <p:cNvSpPr/>
            <p:nvPr/>
          </p:nvSpPr>
          <p:spPr>
            <a:xfrm>
              <a:off x="12219551" y="83670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grpSp>
    </p:spTree>
    <p:extLst>
      <p:ext uri="{BB962C8B-B14F-4D97-AF65-F5344CB8AC3E}">
        <p14:creationId xmlns:p14="http://schemas.microsoft.com/office/powerpoint/2010/main" val="36206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par>
                                <p:cTn id="13" presetID="16" presetClass="entr" presetSubtype="21" fill="hold" nodeType="withEffect">
                                  <p:stCondLst>
                                    <p:cond delay="0"/>
                                  </p:stCondLst>
                                  <p:childTnLst>
                                    <p:set>
                                      <p:cBhvr>
                                        <p:cTn id="14" dur="1" fill="hold">
                                          <p:stCondLst>
                                            <p:cond delay="0"/>
                                          </p:stCondLst>
                                        </p:cTn>
                                        <p:tgtEl>
                                          <p:spTgt spid="453"/>
                                        </p:tgtEl>
                                        <p:attrNameLst>
                                          <p:attrName>style.visibility</p:attrName>
                                        </p:attrNameLst>
                                      </p:cBhvr>
                                      <p:to>
                                        <p:strVal val="visible"/>
                                      </p:to>
                                    </p:set>
                                    <p:animEffect transition="in" filter="barn(inVertical)">
                                      <p:cBhvr>
                                        <p:cTn id="15"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3" name="Snip Single Corner Rectangle 172">
            <a:extLst>
              <a:ext uri="{FF2B5EF4-FFF2-40B4-BE49-F238E27FC236}">
                <a16:creationId xmlns:a16="http://schemas.microsoft.com/office/drawing/2014/main" id="{D229C5AE-2A94-0900-1290-674A5E33D288}"/>
              </a:ext>
            </a:extLst>
          </p:cNvPr>
          <p:cNvSpPr/>
          <p:nvPr/>
        </p:nvSpPr>
        <p:spPr>
          <a:xfrm>
            <a:off x="841566" y="695422"/>
            <a:ext cx="10892973" cy="533400"/>
          </a:xfrm>
          <a:prstGeom prst="snip1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algn="ctr">
              <a:lnSpc>
                <a:spcPct val="150000"/>
              </a:lnSpc>
            </a:pPr>
            <a:r>
              <a:rPr lang="vi-VN" sz="2400" dirty="0">
                <a:solidFill>
                  <a:schemeClr val="bg1"/>
                </a:solidFill>
                <a:latin typeface="UTM Avo" panose="02040603050506020204" pitchFamily="18"/>
              </a:rPr>
              <a:t>(9) Loại tài nguyên được coi là lá phổi xanh của Trái Đất.</a:t>
            </a:r>
            <a:endParaRPr lang="en-US" sz="2400" dirty="0">
              <a:solidFill>
                <a:schemeClr val="bg1"/>
              </a:solidFill>
              <a:latin typeface="UTM Avo" panose="02040603050506020204" pitchFamily="18"/>
            </a:endParaRPr>
          </a:p>
        </p:txBody>
      </p:sp>
      <p:sp>
        <p:nvSpPr>
          <p:cNvPr id="356" name="Rectangle 355">
            <a:extLst>
              <a:ext uri="{FF2B5EF4-FFF2-40B4-BE49-F238E27FC236}">
                <a16:creationId xmlns:a16="http://schemas.microsoft.com/office/drawing/2014/main" id="{0C97CEBB-A940-0E81-7AB9-B71114222172}"/>
              </a:ext>
            </a:extLst>
          </p:cNvPr>
          <p:cNvSpPr/>
          <p:nvPr/>
        </p:nvSpPr>
        <p:spPr>
          <a:xfrm>
            <a:off x="4990354" y="503826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nvGrpSpPr>
          <p:cNvPr id="357" name="Group 356">
            <a:extLst>
              <a:ext uri="{FF2B5EF4-FFF2-40B4-BE49-F238E27FC236}">
                <a16:creationId xmlns:a16="http://schemas.microsoft.com/office/drawing/2014/main" id="{5FF672E9-D4FC-D0D2-371E-F4FF17CDD9C6}"/>
              </a:ext>
            </a:extLst>
          </p:cNvPr>
          <p:cNvGrpSpPr/>
          <p:nvPr/>
        </p:nvGrpSpPr>
        <p:grpSpPr>
          <a:xfrm>
            <a:off x="853782" y="1340300"/>
            <a:ext cx="10484435" cy="5517700"/>
            <a:chOff x="1061692" y="1676399"/>
            <a:chExt cx="15726653" cy="8276550"/>
          </a:xfrm>
        </p:grpSpPr>
        <p:sp>
          <p:nvSpPr>
            <p:cNvPr id="358" name="Rectangle 357">
              <a:extLst>
                <a:ext uri="{FF2B5EF4-FFF2-40B4-BE49-F238E27FC236}">
                  <a16:creationId xmlns:a16="http://schemas.microsoft.com/office/drawing/2014/main" id="{B9563F52-964B-1B81-B376-DB5F39531B7E}"/>
                </a:ext>
              </a:extLst>
            </p:cNvPr>
            <p:cNvSpPr/>
            <p:nvPr/>
          </p:nvSpPr>
          <p:spPr>
            <a:xfrm>
              <a:off x="1061692" y="27139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59" name="Rectangle 358">
              <a:extLst>
                <a:ext uri="{FF2B5EF4-FFF2-40B4-BE49-F238E27FC236}">
                  <a16:creationId xmlns:a16="http://schemas.microsoft.com/office/drawing/2014/main" id="{4FEF9AA7-1962-0956-000A-BBB0DCC6EAAE}"/>
                </a:ext>
              </a:extLst>
            </p:cNvPr>
            <p:cNvSpPr/>
            <p:nvPr/>
          </p:nvSpPr>
          <p:spPr>
            <a:xfrm>
              <a:off x="1061693" y="36664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60" name="Rectangle 359">
              <a:extLst>
                <a:ext uri="{FF2B5EF4-FFF2-40B4-BE49-F238E27FC236}">
                  <a16:creationId xmlns:a16="http://schemas.microsoft.com/office/drawing/2014/main" id="{BCEB43FA-A00B-14D3-6EB5-37F20BEB6255}"/>
                </a:ext>
              </a:extLst>
            </p:cNvPr>
            <p:cNvSpPr/>
            <p:nvPr/>
          </p:nvSpPr>
          <p:spPr>
            <a:xfrm>
              <a:off x="1065216" y="45617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1" name="Rectangle 360">
              <a:extLst>
                <a:ext uri="{FF2B5EF4-FFF2-40B4-BE49-F238E27FC236}">
                  <a16:creationId xmlns:a16="http://schemas.microsoft.com/office/drawing/2014/main" id="{EB27BCDF-1899-02AB-19E2-173D356DE9CB}"/>
                </a:ext>
              </a:extLst>
            </p:cNvPr>
            <p:cNvSpPr/>
            <p:nvPr/>
          </p:nvSpPr>
          <p:spPr>
            <a:xfrm>
              <a:off x="1065216" y="54761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362" name="Rectangle 361">
              <a:extLst>
                <a:ext uri="{FF2B5EF4-FFF2-40B4-BE49-F238E27FC236}">
                  <a16:creationId xmlns:a16="http://schemas.microsoft.com/office/drawing/2014/main" id="{38566E19-E26D-7E34-7A52-DFC1D9A1B008}"/>
                </a:ext>
              </a:extLst>
            </p:cNvPr>
            <p:cNvSpPr/>
            <p:nvPr/>
          </p:nvSpPr>
          <p:spPr>
            <a:xfrm>
              <a:off x="1065216" y="178866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3" name="Rectangle 362">
              <a:extLst>
                <a:ext uri="{FF2B5EF4-FFF2-40B4-BE49-F238E27FC236}">
                  <a16:creationId xmlns:a16="http://schemas.microsoft.com/office/drawing/2014/main" id="{D218927C-4DD1-7A80-59AD-55D71795BAE3}"/>
                </a:ext>
              </a:extLst>
            </p:cNvPr>
            <p:cNvSpPr/>
            <p:nvPr/>
          </p:nvSpPr>
          <p:spPr>
            <a:xfrm>
              <a:off x="1061692" y="73049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4" name="Rectangle 363">
              <a:extLst>
                <a:ext uri="{FF2B5EF4-FFF2-40B4-BE49-F238E27FC236}">
                  <a16:creationId xmlns:a16="http://schemas.microsoft.com/office/drawing/2014/main" id="{14BF2FB1-5138-E935-039C-3C25AEE89E8D}"/>
                </a:ext>
              </a:extLst>
            </p:cNvPr>
            <p:cNvSpPr/>
            <p:nvPr/>
          </p:nvSpPr>
          <p:spPr>
            <a:xfrm>
              <a:off x="1061693" y="82574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5" name="Rectangle 364">
              <a:extLst>
                <a:ext uri="{FF2B5EF4-FFF2-40B4-BE49-F238E27FC236}">
                  <a16:creationId xmlns:a16="http://schemas.microsoft.com/office/drawing/2014/main" id="{F987A516-DA04-7553-20FB-D09DD84A0170}"/>
                </a:ext>
              </a:extLst>
            </p:cNvPr>
            <p:cNvSpPr/>
            <p:nvPr/>
          </p:nvSpPr>
          <p:spPr>
            <a:xfrm>
              <a:off x="1065216" y="91528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6" name="Rectangle 365">
              <a:extLst>
                <a:ext uri="{FF2B5EF4-FFF2-40B4-BE49-F238E27FC236}">
                  <a16:creationId xmlns:a16="http://schemas.microsoft.com/office/drawing/2014/main" id="{8D1B23B9-73A2-501B-F751-F8EF45D8C226}"/>
                </a:ext>
              </a:extLst>
            </p:cNvPr>
            <p:cNvSpPr/>
            <p:nvPr/>
          </p:nvSpPr>
          <p:spPr>
            <a:xfrm>
              <a:off x="1065216" y="637971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7" name="Rectangle 366">
              <a:extLst>
                <a:ext uri="{FF2B5EF4-FFF2-40B4-BE49-F238E27FC236}">
                  <a16:creationId xmlns:a16="http://schemas.microsoft.com/office/drawing/2014/main" id="{9C750CA0-2CA6-9592-E9F6-1C9AB83124E3}"/>
                </a:ext>
              </a:extLst>
            </p:cNvPr>
            <p:cNvSpPr/>
            <p:nvPr/>
          </p:nvSpPr>
          <p:spPr>
            <a:xfrm>
              <a:off x="8242742" y="1711778"/>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M</a:t>
              </a:r>
            </a:p>
          </p:txBody>
        </p:sp>
        <p:sp>
          <p:nvSpPr>
            <p:cNvPr id="368" name="Rectangle 367">
              <a:extLst>
                <a:ext uri="{FF2B5EF4-FFF2-40B4-BE49-F238E27FC236}">
                  <a16:creationId xmlns:a16="http://schemas.microsoft.com/office/drawing/2014/main" id="{0094B79D-4075-45D2-A5FE-3E40FA65DAAB}"/>
                </a:ext>
              </a:extLst>
            </p:cNvPr>
            <p:cNvSpPr/>
            <p:nvPr/>
          </p:nvSpPr>
          <p:spPr>
            <a:xfrm>
              <a:off x="9193639"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9" name="Rectangle 368">
              <a:extLst>
                <a:ext uri="{FF2B5EF4-FFF2-40B4-BE49-F238E27FC236}">
                  <a16:creationId xmlns:a16="http://schemas.microsoft.com/office/drawing/2014/main" id="{752FDFE3-8769-8650-3673-4F80D659DA63}"/>
                </a:ext>
              </a:extLst>
            </p:cNvPr>
            <p:cNvSpPr/>
            <p:nvPr/>
          </p:nvSpPr>
          <p:spPr>
            <a:xfrm>
              <a:off x="10162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0" name="Rectangle 369">
              <a:extLst>
                <a:ext uri="{FF2B5EF4-FFF2-40B4-BE49-F238E27FC236}">
                  <a16:creationId xmlns:a16="http://schemas.microsoft.com/office/drawing/2014/main" id="{2CD4B6BD-2DD5-6DC5-507A-E874D9B5F0DA}"/>
                </a:ext>
              </a:extLst>
            </p:cNvPr>
            <p:cNvSpPr/>
            <p:nvPr/>
          </p:nvSpPr>
          <p:spPr>
            <a:xfrm>
              <a:off x="1111463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1" name="Rectangle 370">
              <a:extLst>
                <a:ext uri="{FF2B5EF4-FFF2-40B4-BE49-F238E27FC236}">
                  <a16:creationId xmlns:a16="http://schemas.microsoft.com/office/drawing/2014/main" id="{B8F0C68F-5AB1-D93B-99B8-0E17A7F91BF6}"/>
                </a:ext>
              </a:extLst>
            </p:cNvPr>
            <p:cNvSpPr/>
            <p:nvPr/>
          </p:nvSpPr>
          <p:spPr>
            <a:xfrm>
              <a:off x="12067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2" name="Rectangle 371">
              <a:extLst>
                <a:ext uri="{FF2B5EF4-FFF2-40B4-BE49-F238E27FC236}">
                  <a16:creationId xmlns:a16="http://schemas.microsoft.com/office/drawing/2014/main" id="{7FB192D5-C3F5-53CD-31E4-947D3C62C7DF}"/>
                </a:ext>
              </a:extLst>
            </p:cNvPr>
            <p:cNvSpPr/>
            <p:nvPr/>
          </p:nvSpPr>
          <p:spPr>
            <a:xfrm>
              <a:off x="13117959"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3" name="Rectangle 372">
              <a:extLst>
                <a:ext uri="{FF2B5EF4-FFF2-40B4-BE49-F238E27FC236}">
                  <a16:creationId xmlns:a16="http://schemas.microsoft.com/office/drawing/2014/main" id="{4F5F48EE-B1D2-1ED2-3EF4-C1AD6D9C60D7}"/>
                </a:ext>
              </a:extLst>
            </p:cNvPr>
            <p:cNvSpPr/>
            <p:nvPr/>
          </p:nvSpPr>
          <p:spPr>
            <a:xfrm>
              <a:off x="1408647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4" name="Rectangle 373">
              <a:extLst>
                <a:ext uri="{FF2B5EF4-FFF2-40B4-BE49-F238E27FC236}">
                  <a16:creationId xmlns:a16="http://schemas.microsoft.com/office/drawing/2014/main" id="{CA32B9F4-9875-CF6A-B454-7D03E6CCCCCF}"/>
                </a:ext>
              </a:extLst>
            </p:cNvPr>
            <p:cNvSpPr/>
            <p:nvPr/>
          </p:nvSpPr>
          <p:spPr>
            <a:xfrm>
              <a:off x="1503895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5" name="Rectangle 374">
              <a:extLst>
                <a:ext uri="{FF2B5EF4-FFF2-40B4-BE49-F238E27FC236}">
                  <a16:creationId xmlns:a16="http://schemas.microsoft.com/office/drawing/2014/main" id="{F0A0816B-3DA3-617C-7F43-F8192ECC2C44}"/>
                </a:ext>
              </a:extLst>
            </p:cNvPr>
            <p:cNvSpPr/>
            <p:nvPr/>
          </p:nvSpPr>
          <p:spPr>
            <a:xfrm>
              <a:off x="15989848"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6" name="Rectangle 375">
              <a:extLst>
                <a:ext uri="{FF2B5EF4-FFF2-40B4-BE49-F238E27FC236}">
                  <a16:creationId xmlns:a16="http://schemas.microsoft.com/office/drawing/2014/main" id="{F82887E3-9BD3-2F9F-E146-90A32200E1E0}"/>
                </a:ext>
              </a:extLst>
            </p:cNvPr>
            <p:cNvSpPr/>
            <p:nvPr/>
          </p:nvSpPr>
          <p:spPr>
            <a:xfrm>
              <a:off x="9193639"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7" name="Rectangle 376">
              <a:extLst>
                <a:ext uri="{FF2B5EF4-FFF2-40B4-BE49-F238E27FC236}">
                  <a16:creationId xmlns:a16="http://schemas.microsoft.com/office/drawing/2014/main" id="{1A1F72A4-73CE-5004-27D4-46C6C3DAF03B}"/>
                </a:ext>
              </a:extLst>
            </p:cNvPr>
            <p:cNvSpPr/>
            <p:nvPr/>
          </p:nvSpPr>
          <p:spPr>
            <a:xfrm>
              <a:off x="10162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8" name="Rectangle 377">
              <a:extLst>
                <a:ext uri="{FF2B5EF4-FFF2-40B4-BE49-F238E27FC236}">
                  <a16:creationId xmlns:a16="http://schemas.microsoft.com/office/drawing/2014/main" id="{A2C822E7-F7F0-EFC4-76E4-F8E03CBB71E0}"/>
                </a:ext>
              </a:extLst>
            </p:cNvPr>
            <p:cNvSpPr/>
            <p:nvPr/>
          </p:nvSpPr>
          <p:spPr>
            <a:xfrm>
              <a:off x="1111463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9" name="Rectangle 378">
              <a:extLst>
                <a:ext uri="{FF2B5EF4-FFF2-40B4-BE49-F238E27FC236}">
                  <a16:creationId xmlns:a16="http://schemas.microsoft.com/office/drawing/2014/main" id="{1651F4DE-E7F5-44B5-E400-45637BD2928C}"/>
                </a:ext>
              </a:extLst>
            </p:cNvPr>
            <p:cNvSpPr/>
            <p:nvPr/>
          </p:nvSpPr>
          <p:spPr>
            <a:xfrm>
              <a:off x="12067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0" name="Rectangle 379">
              <a:extLst>
                <a:ext uri="{FF2B5EF4-FFF2-40B4-BE49-F238E27FC236}">
                  <a16:creationId xmlns:a16="http://schemas.microsoft.com/office/drawing/2014/main" id="{B5AAF32C-0794-41B9-876C-C4923FC884A5}"/>
                </a:ext>
              </a:extLst>
            </p:cNvPr>
            <p:cNvSpPr/>
            <p:nvPr/>
          </p:nvSpPr>
          <p:spPr>
            <a:xfrm>
              <a:off x="13117959" y="26533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1" name="Rectangle 380">
              <a:extLst>
                <a:ext uri="{FF2B5EF4-FFF2-40B4-BE49-F238E27FC236}">
                  <a16:creationId xmlns:a16="http://schemas.microsoft.com/office/drawing/2014/main" id="{E85620BA-14B6-EB3C-A7AA-0A51DA378F01}"/>
                </a:ext>
              </a:extLst>
            </p:cNvPr>
            <p:cNvSpPr/>
            <p:nvPr/>
          </p:nvSpPr>
          <p:spPr>
            <a:xfrm>
              <a:off x="9193639"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2" name="Rectangle 381">
              <a:extLst>
                <a:ext uri="{FF2B5EF4-FFF2-40B4-BE49-F238E27FC236}">
                  <a16:creationId xmlns:a16="http://schemas.microsoft.com/office/drawing/2014/main" id="{6B42845E-77AD-E8C2-4D73-3274017797F4}"/>
                </a:ext>
              </a:extLst>
            </p:cNvPr>
            <p:cNvSpPr/>
            <p:nvPr/>
          </p:nvSpPr>
          <p:spPr>
            <a:xfrm>
              <a:off x="10162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3" name="Rectangle 382">
              <a:extLst>
                <a:ext uri="{FF2B5EF4-FFF2-40B4-BE49-F238E27FC236}">
                  <a16:creationId xmlns:a16="http://schemas.microsoft.com/office/drawing/2014/main" id="{681C4D2F-4027-AA5D-316D-6748ECD6C09D}"/>
                </a:ext>
              </a:extLst>
            </p:cNvPr>
            <p:cNvSpPr/>
            <p:nvPr/>
          </p:nvSpPr>
          <p:spPr>
            <a:xfrm>
              <a:off x="1111463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4" name="Rectangle 383">
              <a:extLst>
                <a:ext uri="{FF2B5EF4-FFF2-40B4-BE49-F238E27FC236}">
                  <a16:creationId xmlns:a16="http://schemas.microsoft.com/office/drawing/2014/main" id="{884E6500-7793-54AE-D738-F631F7DB483F}"/>
                </a:ext>
              </a:extLst>
            </p:cNvPr>
            <p:cNvSpPr/>
            <p:nvPr/>
          </p:nvSpPr>
          <p:spPr>
            <a:xfrm>
              <a:off x="12067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5" name="Rectangle 384">
              <a:extLst>
                <a:ext uri="{FF2B5EF4-FFF2-40B4-BE49-F238E27FC236}">
                  <a16:creationId xmlns:a16="http://schemas.microsoft.com/office/drawing/2014/main" id="{71FB5666-4024-F004-6001-BC0AD1371138}"/>
                </a:ext>
              </a:extLst>
            </p:cNvPr>
            <p:cNvSpPr/>
            <p:nvPr/>
          </p:nvSpPr>
          <p:spPr>
            <a:xfrm>
              <a:off x="9193639"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6" name="Rectangle 385">
              <a:extLst>
                <a:ext uri="{FF2B5EF4-FFF2-40B4-BE49-F238E27FC236}">
                  <a16:creationId xmlns:a16="http://schemas.microsoft.com/office/drawing/2014/main" id="{3DD0D16E-6A7D-5AD3-62F1-5A27BF68E969}"/>
                </a:ext>
              </a:extLst>
            </p:cNvPr>
            <p:cNvSpPr/>
            <p:nvPr/>
          </p:nvSpPr>
          <p:spPr>
            <a:xfrm>
              <a:off x="10162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7" name="Rectangle 386">
              <a:extLst>
                <a:ext uri="{FF2B5EF4-FFF2-40B4-BE49-F238E27FC236}">
                  <a16:creationId xmlns:a16="http://schemas.microsoft.com/office/drawing/2014/main" id="{F7CF7851-33A1-BBCC-AFF4-8EDDEF1AE62D}"/>
                </a:ext>
              </a:extLst>
            </p:cNvPr>
            <p:cNvSpPr/>
            <p:nvPr/>
          </p:nvSpPr>
          <p:spPr>
            <a:xfrm>
              <a:off x="1111463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8" name="Rectangle 387">
              <a:extLst>
                <a:ext uri="{FF2B5EF4-FFF2-40B4-BE49-F238E27FC236}">
                  <a16:creationId xmlns:a16="http://schemas.microsoft.com/office/drawing/2014/main" id="{8257D109-F8CC-6B61-D7B6-50B7231A6211}"/>
                </a:ext>
              </a:extLst>
            </p:cNvPr>
            <p:cNvSpPr/>
            <p:nvPr/>
          </p:nvSpPr>
          <p:spPr>
            <a:xfrm>
              <a:off x="12067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9" name="Rectangle 388">
              <a:extLst>
                <a:ext uri="{FF2B5EF4-FFF2-40B4-BE49-F238E27FC236}">
                  <a16:creationId xmlns:a16="http://schemas.microsoft.com/office/drawing/2014/main" id="{5D06989E-15DB-5665-47C1-EC3B210BD8AE}"/>
                </a:ext>
              </a:extLst>
            </p:cNvPr>
            <p:cNvSpPr/>
            <p:nvPr/>
          </p:nvSpPr>
          <p:spPr>
            <a:xfrm>
              <a:off x="13117959"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0" name="Rectangle 389">
              <a:extLst>
                <a:ext uri="{FF2B5EF4-FFF2-40B4-BE49-F238E27FC236}">
                  <a16:creationId xmlns:a16="http://schemas.microsoft.com/office/drawing/2014/main" id="{F959F9AE-82FD-68EF-7D25-9AF94B9666A2}"/>
                </a:ext>
              </a:extLst>
            </p:cNvPr>
            <p:cNvSpPr/>
            <p:nvPr/>
          </p:nvSpPr>
          <p:spPr>
            <a:xfrm>
              <a:off x="14086471"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1" name="Rectangle 390">
              <a:extLst>
                <a:ext uri="{FF2B5EF4-FFF2-40B4-BE49-F238E27FC236}">
                  <a16:creationId xmlns:a16="http://schemas.microsoft.com/office/drawing/2014/main" id="{2C457EF7-68A9-7179-81B4-D71D2E2634B8}"/>
                </a:ext>
              </a:extLst>
            </p:cNvPr>
            <p:cNvSpPr/>
            <p:nvPr/>
          </p:nvSpPr>
          <p:spPr>
            <a:xfrm>
              <a:off x="9193639"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2" name="Rectangle 391">
              <a:extLst>
                <a:ext uri="{FF2B5EF4-FFF2-40B4-BE49-F238E27FC236}">
                  <a16:creationId xmlns:a16="http://schemas.microsoft.com/office/drawing/2014/main" id="{EEEA2498-E4B9-14AE-A90C-D668121E6757}"/>
                </a:ext>
              </a:extLst>
            </p:cNvPr>
            <p:cNvSpPr/>
            <p:nvPr/>
          </p:nvSpPr>
          <p:spPr>
            <a:xfrm>
              <a:off x="10162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3" name="Rectangle 392">
              <a:extLst>
                <a:ext uri="{FF2B5EF4-FFF2-40B4-BE49-F238E27FC236}">
                  <a16:creationId xmlns:a16="http://schemas.microsoft.com/office/drawing/2014/main" id="{9921FEB5-FC3F-74ED-7378-EB5F5B197D3E}"/>
                </a:ext>
              </a:extLst>
            </p:cNvPr>
            <p:cNvSpPr/>
            <p:nvPr/>
          </p:nvSpPr>
          <p:spPr>
            <a:xfrm>
              <a:off x="1111463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4" name="Rectangle 393">
              <a:extLst>
                <a:ext uri="{FF2B5EF4-FFF2-40B4-BE49-F238E27FC236}">
                  <a16:creationId xmlns:a16="http://schemas.microsoft.com/office/drawing/2014/main" id="{F76DFEFB-69B0-8B76-CB3C-56D6F73C04F0}"/>
                </a:ext>
              </a:extLst>
            </p:cNvPr>
            <p:cNvSpPr/>
            <p:nvPr/>
          </p:nvSpPr>
          <p:spPr>
            <a:xfrm>
              <a:off x="12067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5" name="Rectangle 394">
              <a:extLst>
                <a:ext uri="{FF2B5EF4-FFF2-40B4-BE49-F238E27FC236}">
                  <a16:creationId xmlns:a16="http://schemas.microsoft.com/office/drawing/2014/main" id="{0F4A76C5-3BD1-1899-06C1-0775C98A9313}"/>
                </a:ext>
              </a:extLst>
            </p:cNvPr>
            <p:cNvSpPr/>
            <p:nvPr/>
          </p:nvSpPr>
          <p:spPr>
            <a:xfrm>
              <a:off x="13117959"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6" name="Rectangle 395">
              <a:extLst>
                <a:ext uri="{FF2B5EF4-FFF2-40B4-BE49-F238E27FC236}">
                  <a16:creationId xmlns:a16="http://schemas.microsoft.com/office/drawing/2014/main" id="{3607E4A1-8FC2-DF3F-C4E5-0B7615E317D4}"/>
                </a:ext>
              </a:extLst>
            </p:cNvPr>
            <p:cNvSpPr/>
            <p:nvPr/>
          </p:nvSpPr>
          <p:spPr>
            <a:xfrm>
              <a:off x="14086471"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7" name="Rectangle 396">
              <a:extLst>
                <a:ext uri="{FF2B5EF4-FFF2-40B4-BE49-F238E27FC236}">
                  <a16:creationId xmlns:a16="http://schemas.microsoft.com/office/drawing/2014/main" id="{7BF8CE4D-8F13-5900-16CF-0EA45415E037}"/>
                </a:ext>
              </a:extLst>
            </p:cNvPr>
            <p:cNvSpPr/>
            <p:nvPr/>
          </p:nvSpPr>
          <p:spPr>
            <a:xfrm>
              <a:off x="9178321" y="728254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8" name="Rectangle 397">
              <a:extLst>
                <a:ext uri="{FF2B5EF4-FFF2-40B4-BE49-F238E27FC236}">
                  <a16:creationId xmlns:a16="http://schemas.microsoft.com/office/drawing/2014/main" id="{42BA8C80-3FFF-86C3-FFC9-4CB4D7B5ED28}"/>
                </a:ext>
              </a:extLst>
            </p:cNvPr>
            <p:cNvSpPr/>
            <p:nvPr/>
          </p:nvSpPr>
          <p:spPr>
            <a:xfrm>
              <a:off x="9193639"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9" name="Rectangle 398">
              <a:extLst>
                <a:ext uri="{FF2B5EF4-FFF2-40B4-BE49-F238E27FC236}">
                  <a16:creationId xmlns:a16="http://schemas.microsoft.com/office/drawing/2014/main" id="{0A4DEC63-F5B7-2063-EBCD-6663FE359131}"/>
                </a:ext>
              </a:extLst>
            </p:cNvPr>
            <p:cNvSpPr/>
            <p:nvPr/>
          </p:nvSpPr>
          <p:spPr>
            <a:xfrm>
              <a:off x="101621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0" name="Rectangle 399">
              <a:extLst>
                <a:ext uri="{FF2B5EF4-FFF2-40B4-BE49-F238E27FC236}">
                  <a16:creationId xmlns:a16="http://schemas.microsoft.com/office/drawing/2014/main" id="{67DC85CD-385D-2BFE-0183-DE55B91BE027}"/>
                </a:ext>
              </a:extLst>
            </p:cNvPr>
            <p:cNvSpPr/>
            <p:nvPr/>
          </p:nvSpPr>
          <p:spPr>
            <a:xfrm>
              <a:off x="1111463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1" name="Rectangle 400">
              <a:extLst>
                <a:ext uri="{FF2B5EF4-FFF2-40B4-BE49-F238E27FC236}">
                  <a16:creationId xmlns:a16="http://schemas.microsoft.com/office/drawing/2014/main" id="{28001130-0600-99B9-20F4-EAAB16567DBE}"/>
                </a:ext>
              </a:extLst>
            </p:cNvPr>
            <p:cNvSpPr/>
            <p:nvPr/>
          </p:nvSpPr>
          <p:spPr>
            <a:xfrm>
              <a:off x="12067151" y="82146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2" name="Rectangle 401">
              <a:extLst>
                <a:ext uri="{FF2B5EF4-FFF2-40B4-BE49-F238E27FC236}">
                  <a16:creationId xmlns:a16="http://schemas.microsoft.com/office/drawing/2014/main" id="{DDF15195-D311-9A66-040A-AE477CB441A0}"/>
                </a:ext>
              </a:extLst>
            </p:cNvPr>
            <p:cNvSpPr/>
            <p:nvPr/>
          </p:nvSpPr>
          <p:spPr>
            <a:xfrm>
              <a:off x="5345559"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3" name="Rectangle 402">
              <a:extLst>
                <a:ext uri="{FF2B5EF4-FFF2-40B4-BE49-F238E27FC236}">
                  <a16:creationId xmlns:a16="http://schemas.microsoft.com/office/drawing/2014/main" id="{97288BD7-3768-0504-378E-C361EA64C831}"/>
                </a:ext>
              </a:extLst>
            </p:cNvPr>
            <p:cNvSpPr/>
            <p:nvPr/>
          </p:nvSpPr>
          <p:spPr>
            <a:xfrm>
              <a:off x="631407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4" name="Rectangle 403">
              <a:extLst>
                <a:ext uri="{FF2B5EF4-FFF2-40B4-BE49-F238E27FC236}">
                  <a16:creationId xmlns:a16="http://schemas.microsoft.com/office/drawing/2014/main" id="{96F1E811-327E-45BE-AA54-5CDC52ED106C}"/>
                </a:ext>
              </a:extLst>
            </p:cNvPr>
            <p:cNvSpPr/>
            <p:nvPr/>
          </p:nvSpPr>
          <p:spPr>
            <a:xfrm>
              <a:off x="726655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5" name="Rectangle 404">
              <a:extLst>
                <a:ext uri="{FF2B5EF4-FFF2-40B4-BE49-F238E27FC236}">
                  <a16:creationId xmlns:a16="http://schemas.microsoft.com/office/drawing/2014/main" id="{405AC2CD-0F59-F36B-48D7-F67EF4888AC2}"/>
                </a:ext>
              </a:extLst>
            </p:cNvPr>
            <p:cNvSpPr/>
            <p:nvPr/>
          </p:nvSpPr>
          <p:spPr>
            <a:xfrm>
              <a:off x="631407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6" name="Rectangle 405">
              <a:extLst>
                <a:ext uri="{FF2B5EF4-FFF2-40B4-BE49-F238E27FC236}">
                  <a16:creationId xmlns:a16="http://schemas.microsoft.com/office/drawing/2014/main" id="{7726B176-514A-1735-C14D-286D03661159}"/>
                </a:ext>
              </a:extLst>
            </p:cNvPr>
            <p:cNvSpPr/>
            <p:nvPr/>
          </p:nvSpPr>
          <p:spPr>
            <a:xfrm>
              <a:off x="72665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7" name="Rectangle 406">
              <a:extLst>
                <a:ext uri="{FF2B5EF4-FFF2-40B4-BE49-F238E27FC236}">
                  <a16:creationId xmlns:a16="http://schemas.microsoft.com/office/drawing/2014/main" id="{86F1D5F5-AAEB-922C-AB6A-49145250B27D}"/>
                </a:ext>
              </a:extLst>
            </p:cNvPr>
            <p:cNvSpPr/>
            <p:nvPr/>
          </p:nvSpPr>
          <p:spPr>
            <a:xfrm>
              <a:off x="2373718"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8" name="Rectangle 407">
              <a:extLst>
                <a:ext uri="{FF2B5EF4-FFF2-40B4-BE49-F238E27FC236}">
                  <a16:creationId xmlns:a16="http://schemas.microsoft.com/office/drawing/2014/main" id="{C1CA666C-3D66-8AC4-8F7E-D9BB0AE17A40}"/>
                </a:ext>
              </a:extLst>
            </p:cNvPr>
            <p:cNvSpPr/>
            <p:nvPr/>
          </p:nvSpPr>
          <p:spPr>
            <a:xfrm>
              <a:off x="3342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9" name="Rectangle 408">
              <a:extLst>
                <a:ext uri="{FF2B5EF4-FFF2-40B4-BE49-F238E27FC236}">
                  <a16:creationId xmlns:a16="http://schemas.microsoft.com/office/drawing/2014/main" id="{0665623B-671A-0EA3-4299-B61688097B00}"/>
                </a:ext>
              </a:extLst>
            </p:cNvPr>
            <p:cNvSpPr/>
            <p:nvPr/>
          </p:nvSpPr>
          <p:spPr>
            <a:xfrm>
              <a:off x="429471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0" name="Rectangle 409">
              <a:extLst>
                <a:ext uri="{FF2B5EF4-FFF2-40B4-BE49-F238E27FC236}">
                  <a16:creationId xmlns:a16="http://schemas.microsoft.com/office/drawing/2014/main" id="{8A4838CB-200D-16E0-38A4-FCC2854D7890}"/>
                </a:ext>
              </a:extLst>
            </p:cNvPr>
            <p:cNvSpPr/>
            <p:nvPr/>
          </p:nvSpPr>
          <p:spPr>
            <a:xfrm>
              <a:off x="5247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1" name="Rectangle 410">
              <a:extLst>
                <a:ext uri="{FF2B5EF4-FFF2-40B4-BE49-F238E27FC236}">
                  <a16:creationId xmlns:a16="http://schemas.microsoft.com/office/drawing/2014/main" id="{5A8D287C-00BF-A66F-84A1-D9D73473D209}"/>
                </a:ext>
              </a:extLst>
            </p:cNvPr>
            <p:cNvSpPr/>
            <p:nvPr/>
          </p:nvSpPr>
          <p:spPr>
            <a:xfrm>
              <a:off x="6298038" y="72233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2" name="Rectangle 411">
              <a:extLst>
                <a:ext uri="{FF2B5EF4-FFF2-40B4-BE49-F238E27FC236}">
                  <a16:creationId xmlns:a16="http://schemas.microsoft.com/office/drawing/2014/main" id="{C420BC4E-2F7A-FBBA-E56C-3C55C4B9AA20}"/>
                </a:ext>
              </a:extLst>
            </p:cNvPr>
            <p:cNvSpPr/>
            <p:nvPr/>
          </p:nvSpPr>
          <p:spPr>
            <a:xfrm>
              <a:off x="4400401"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3" name="Rectangle 412">
              <a:extLst>
                <a:ext uri="{FF2B5EF4-FFF2-40B4-BE49-F238E27FC236}">
                  <a16:creationId xmlns:a16="http://schemas.microsoft.com/office/drawing/2014/main" id="{3F88A0D4-C8D3-3E71-10BE-B183A261FCF8}"/>
                </a:ext>
              </a:extLst>
            </p:cNvPr>
            <p:cNvSpPr/>
            <p:nvPr/>
          </p:nvSpPr>
          <p:spPr>
            <a:xfrm>
              <a:off x="5368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4" name="Rectangle 413">
              <a:extLst>
                <a:ext uri="{FF2B5EF4-FFF2-40B4-BE49-F238E27FC236}">
                  <a16:creationId xmlns:a16="http://schemas.microsoft.com/office/drawing/2014/main" id="{9271C22D-DF3C-9951-B705-AADED94E3818}"/>
                </a:ext>
              </a:extLst>
            </p:cNvPr>
            <p:cNvSpPr/>
            <p:nvPr/>
          </p:nvSpPr>
          <p:spPr>
            <a:xfrm>
              <a:off x="632139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5" name="Rectangle 414">
              <a:extLst>
                <a:ext uri="{FF2B5EF4-FFF2-40B4-BE49-F238E27FC236}">
                  <a16:creationId xmlns:a16="http://schemas.microsoft.com/office/drawing/2014/main" id="{13C94DA2-D68B-4688-DE39-70673C3BF844}"/>
                </a:ext>
              </a:extLst>
            </p:cNvPr>
            <p:cNvSpPr/>
            <p:nvPr/>
          </p:nvSpPr>
          <p:spPr>
            <a:xfrm>
              <a:off x="7273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6" name="Rectangle 415">
              <a:extLst>
                <a:ext uri="{FF2B5EF4-FFF2-40B4-BE49-F238E27FC236}">
                  <a16:creationId xmlns:a16="http://schemas.microsoft.com/office/drawing/2014/main" id="{1325BA1C-54F5-E47D-A8F9-532B5ACB4963}"/>
                </a:ext>
              </a:extLst>
            </p:cNvPr>
            <p:cNvSpPr/>
            <p:nvPr/>
          </p:nvSpPr>
          <p:spPr>
            <a:xfrm>
              <a:off x="2391966"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7" name="Rectangle 416">
              <a:extLst>
                <a:ext uri="{FF2B5EF4-FFF2-40B4-BE49-F238E27FC236}">
                  <a16:creationId xmlns:a16="http://schemas.microsoft.com/office/drawing/2014/main" id="{C8BB7499-6DEB-1915-7D74-3A234F5A2F87}"/>
                </a:ext>
              </a:extLst>
            </p:cNvPr>
            <p:cNvSpPr/>
            <p:nvPr/>
          </p:nvSpPr>
          <p:spPr>
            <a:xfrm>
              <a:off x="3360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8" name="Rectangle 417">
              <a:extLst>
                <a:ext uri="{FF2B5EF4-FFF2-40B4-BE49-F238E27FC236}">
                  <a16:creationId xmlns:a16="http://schemas.microsoft.com/office/drawing/2014/main" id="{44FD3B0A-0366-861E-4209-F3DC6FF7000F}"/>
                </a:ext>
              </a:extLst>
            </p:cNvPr>
            <p:cNvSpPr/>
            <p:nvPr/>
          </p:nvSpPr>
          <p:spPr>
            <a:xfrm>
              <a:off x="431295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9" name="Rectangle 418">
              <a:extLst>
                <a:ext uri="{FF2B5EF4-FFF2-40B4-BE49-F238E27FC236}">
                  <a16:creationId xmlns:a16="http://schemas.microsoft.com/office/drawing/2014/main" id="{78082F78-1AC4-CEC4-4FFB-78E54EF9F280}"/>
                </a:ext>
              </a:extLst>
            </p:cNvPr>
            <p:cNvSpPr/>
            <p:nvPr/>
          </p:nvSpPr>
          <p:spPr>
            <a:xfrm>
              <a:off x="5265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0" name="Rectangle 419">
              <a:extLst>
                <a:ext uri="{FF2B5EF4-FFF2-40B4-BE49-F238E27FC236}">
                  <a16:creationId xmlns:a16="http://schemas.microsoft.com/office/drawing/2014/main" id="{33C6C88E-B2A5-70E9-DA03-E89B48D8C434}"/>
                </a:ext>
              </a:extLst>
            </p:cNvPr>
            <p:cNvSpPr/>
            <p:nvPr/>
          </p:nvSpPr>
          <p:spPr>
            <a:xfrm>
              <a:off x="6316286"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1" name="Rectangle 420">
              <a:extLst>
                <a:ext uri="{FF2B5EF4-FFF2-40B4-BE49-F238E27FC236}">
                  <a16:creationId xmlns:a16="http://schemas.microsoft.com/office/drawing/2014/main" id="{853D0B84-5B7C-BF0D-5375-2EBAFB3D4881}"/>
                </a:ext>
              </a:extLst>
            </p:cNvPr>
            <p:cNvSpPr/>
            <p:nvPr/>
          </p:nvSpPr>
          <p:spPr>
            <a:xfrm>
              <a:off x="7284798"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2" name="Rectangle 421">
              <a:extLst>
                <a:ext uri="{FF2B5EF4-FFF2-40B4-BE49-F238E27FC236}">
                  <a16:creationId xmlns:a16="http://schemas.microsoft.com/office/drawing/2014/main" id="{57209038-2E41-DBB1-AA4C-399105A1BEDF}"/>
                </a:ext>
              </a:extLst>
            </p:cNvPr>
            <p:cNvSpPr/>
            <p:nvPr/>
          </p:nvSpPr>
          <p:spPr>
            <a:xfrm>
              <a:off x="6298037"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3" name="Rectangle 422">
              <a:extLst>
                <a:ext uri="{FF2B5EF4-FFF2-40B4-BE49-F238E27FC236}">
                  <a16:creationId xmlns:a16="http://schemas.microsoft.com/office/drawing/2014/main" id="{DFFE8255-CCD0-84A0-7C30-A1D7BF1CD811}"/>
                </a:ext>
              </a:extLst>
            </p:cNvPr>
            <p:cNvSpPr/>
            <p:nvPr/>
          </p:nvSpPr>
          <p:spPr>
            <a:xfrm>
              <a:off x="7266549"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4" name="Rectangle 423">
              <a:extLst>
                <a:ext uri="{FF2B5EF4-FFF2-40B4-BE49-F238E27FC236}">
                  <a16:creationId xmlns:a16="http://schemas.microsoft.com/office/drawing/2014/main" id="{CFABEA71-07BC-2C05-E526-CE3014015C60}"/>
                </a:ext>
              </a:extLst>
            </p:cNvPr>
            <p:cNvSpPr/>
            <p:nvPr/>
          </p:nvSpPr>
          <p:spPr>
            <a:xfrm>
              <a:off x="6298037"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5" name="Rectangle 424">
              <a:extLst>
                <a:ext uri="{FF2B5EF4-FFF2-40B4-BE49-F238E27FC236}">
                  <a16:creationId xmlns:a16="http://schemas.microsoft.com/office/drawing/2014/main" id="{7C93C3F4-9C79-60B8-C541-1A3A342530BF}"/>
                </a:ext>
              </a:extLst>
            </p:cNvPr>
            <p:cNvSpPr/>
            <p:nvPr/>
          </p:nvSpPr>
          <p:spPr>
            <a:xfrm>
              <a:off x="7266549"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6" name="Rectangle 425">
              <a:extLst>
                <a:ext uri="{FF2B5EF4-FFF2-40B4-BE49-F238E27FC236}">
                  <a16:creationId xmlns:a16="http://schemas.microsoft.com/office/drawing/2014/main" id="{55C55812-406D-3559-EF87-EBC030AF239C}"/>
                </a:ext>
              </a:extLst>
            </p:cNvPr>
            <p:cNvSpPr/>
            <p:nvPr/>
          </p:nvSpPr>
          <p:spPr>
            <a:xfrm>
              <a:off x="8239218" y="26363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7" name="Rectangle 426">
              <a:extLst>
                <a:ext uri="{FF2B5EF4-FFF2-40B4-BE49-F238E27FC236}">
                  <a16:creationId xmlns:a16="http://schemas.microsoft.com/office/drawing/2014/main" id="{BA0B2A11-2685-C02F-D5A6-4054D0EB24B9}"/>
                </a:ext>
              </a:extLst>
            </p:cNvPr>
            <p:cNvSpPr/>
            <p:nvPr/>
          </p:nvSpPr>
          <p:spPr>
            <a:xfrm>
              <a:off x="8239219" y="35888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28" name="Rectangle 427">
              <a:extLst>
                <a:ext uri="{FF2B5EF4-FFF2-40B4-BE49-F238E27FC236}">
                  <a16:creationId xmlns:a16="http://schemas.microsoft.com/office/drawing/2014/main" id="{C3A4401A-2214-F914-0871-B36D8AADB426}"/>
                </a:ext>
              </a:extLst>
            </p:cNvPr>
            <p:cNvSpPr/>
            <p:nvPr/>
          </p:nvSpPr>
          <p:spPr>
            <a:xfrm>
              <a:off x="8242742" y="44842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429" name="Rectangle 428">
              <a:extLst>
                <a:ext uri="{FF2B5EF4-FFF2-40B4-BE49-F238E27FC236}">
                  <a16:creationId xmlns:a16="http://schemas.microsoft.com/office/drawing/2014/main" id="{3CF652AE-6607-AC1A-7F05-F221C95148E6}"/>
                </a:ext>
              </a:extLst>
            </p:cNvPr>
            <p:cNvSpPr/>
            <p:nvPr/>
          </p:nvSpPr>
          <p:spPr>
            <a:xfrm>
              <a:off x="8242742" y="53986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430" name="Rectangle 429">
              <a:extLst>
                <a:ext uri="{FF2B5EF4-FFF2-40B4-BE49-F238E27FC236}">
                  <a16:creationId xmlns:a16="http://schemas.microsoft.com/office/drawing/2014/main" id="{642FC845-DDF1-4729-6EAE-CB985B970307}"/>
                </a:ext>
              </a:extLst>
            </p:cNvPr>
            <p:cNvSpPr/>
            <p:nvPr/>
          </p:nvSpPr>
          <p:spPr>
            <a:xfrm>
              <a:off x="8239218" y="72274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431" name="Rectangle 430">
              <a:extLst>
                <a:ext uri="{FF2B5EF4-FFF2-40B4-BE49-F238E27FC236}">
                  <a16:creationId xmlns:a16="http://schemas.microsoft.com/office/drawing/2014/main" id="{52A22E2C-D667-DCC8-D957-14998DF3BCF1}"/>
                </a:ext>
              </a:extLst>
            </p:cNvPr>
            <p:cNvSpPr/>
            <p:nvPr/>
          </p:nvSpPr>
          <p:spPr>
            <a:xfrm>
              <a:off x="8239219" y="81799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32" name="Rectangle 431">
              <a:extLst>
                <a:ext uri="{FF2B5EF4-FFF2-40B4-BE49-F238E27FC236}">
                  <a16:creationId xmlns:a16="http://schemas.microsoft.com/office/drawing/2014/main" id="{2FAEB8C9-60FF-5AAE-4348-FF8FD3AC6AFA}"/>
                </a:ext>
              </a:extLst>
            </p:cNvPr>
            <p:cNvSpPr/>
            <p:nvPr/>
          </p:nvSpPr>
          <p:spPr>
            <a:xfrm>
              <a:off x="8242742" y="90752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33" name="Rectangle 432">
              <a:extLst>
                <a:ext uri="{FF2B5EF4-FFF2-40B4-BE49-F238E27FC236}">
                  <a16:creationId xmlns:a16="http://schemas.microsoft.com/office/drawing/2014/main" id="{C003FE45-C3B4-54CF-4979-C62586455830}"/>
                </a:ext>
              </a:extLst>
            </p:cNvPr>
            <p:cNvSpPr/>
            <p:nvPr/>
          </p:nvSpPr>
          <p:spPr>
            <a:xfrm>
              <a:off x="8242742" y="6302143"/>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grpSp>
      <p:grpSp>
        <p:nvGrpSpPr>
          <p:cNvPr id="434" name="Group 433">
            <a:extLst>
              <a:ext uri="{FF2B5EF4-FFF2-40B4-BE49-F238E27FC236}">
                <a16:creationId xmlns:a16="http://schemas.microsoft.com/office/drawing/2014/main" id="{F953FB80-A1AD-5315-5F4A-4C2C9779C8F9}"/>
              </a:ext>
            </a:extLst>
          </p:cNvPr>
          <p:cNvGrpSpPr/>
          <p:nvPr/>
        </p:nvGrpSpPr>
        <p:grpSpPr>
          <a:xfrm>
            <a:off x="6275079" y="1346751"/>
            <a:ext cx="5063137" cy="556986"/>
            <a:chOff x="9346039" y="1828799"/>
            <a:chExt cx="7594706" cy="835479"/>
          </a:xfrm>
        </p:grpSpPr>
        <p:sp>
          <p:nvSpPr>
            <p:cNvPr id="435" name="Rectangle 434">
              <a:extLst>
                <a:ext uri="{FF2B5EF4-FFF2-40B4-BE49-F238E27FC236}">
                  <a16:creationId xmlns:a16="http://schemas.microsoft.com/office/drawing/2014/main" id="{EB4BC61C-D842-055D-D575-D37F23781826}"/>
                </a:ext>
              </a:extLst>
            </p:cNvPr>
            <p:cNvSpPr/>
            <p:nvPr/>
          </p:nvSpPr>
          <p:spPr>
            <a:xfrm>
              <a:off x="9346039"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6" name="Rectangle 435">
              <a:extLst>
                <a:ext uri="{FF2B5EF4-FFF2-40B4-BE49-F238E27FC236}">
                  <a16:creationId xmlns:a16="http://schemas.microsoft.com/office/drawing/2014/main" id="{629C542F-358F-3764-E7C4-F606A29ACC5E}"/>
                </a:ext>
              </a:extLst>
            </p:cNvPr>
            <p:cNvSpPr/>
            <p:nvPr/>
          </p:nvSpPr>
          <p:spPr>
            <a:xfrm>
              <a:off x="10314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37" name="Rectangle 436">
              <a:extLst>
                <a:ext uri="{FF2B5EF4-FFF2-40B4-BE49-F238E27FC236}">
                  <a16:creationId xmlns:a16="http://schemas.microsoft.com/office/drawing/2014/main" id="{4154D923-E760-B048-6FBD-72B811E450F6}"/>
                </a:ext>
              </a:extLst>
            </p:cNvPr>
            <p:cNvSpPr/>
            <p:nvPr/>
          </p:nvSpPr>
          <p:spPr>
            <a:xfrm>
              <a:off x="1126703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8" name="Rectangle 437">
              <a:extLst>
                <a:ext uri="{FF2B5EF4-FFF2-40B4-BE49-F238E27FC236}">
                  <a16:creationId xmlns:a16="http://schemas.microsoft.com/office/drawing/2014/main" id="{3AF5A92E-7376-6301-F951-6C425FF9A451}"/>
                </a:ext>
              </a:extLst>
            </p:cNvPr>
            <p:cNvSpPr/>
            <p:nvPr/>
          </p:nvSpPr>
          <p:spPr>
            <a:xfrm>
              <a:off x="12219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9" name="Rectangle 438">
              <a:extLst>
                <a:ext uri="{FF2B5EF4-FFF2-40B4-BE49-F238E27FC236}">
                  <a16:creationId xmlns:a16="http://schemas.microsoft.com/office/drawing/2014/main" id="{E899F94B-D7FF-A897-E099-363BC871C1D3}"/>
                </a:ext>
              </a:extLst>
            </p:cNvPr>
            <p:cNvSpPr/>
            <p:nvPr/>
          </p:nvSpPr>
          <p:spPr>
            <a:xfrm>
              <a:off x="13270359"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Ư</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40" name="Rectangle 439">
              <a:extLst>
                <a:ext uri="{FF2B5EF4-FFF2-40B4-BE49-F238E27FC236}">
                  <a16:creationId xmlns:a16="http://schemas.microsoft.com/office/drawing/2014/main" id="{873DC5A2-FC5A-2618-E201-808261AD93A8}"/>
                </a:ext>
              </a:extLst>
            </p:cNvPr>
            <p:cNvSpPr/>
            <p:nvPr/>
          </p:nvSpPr>
          <p:spPr>
            <a:xfrm>
              <a:off x="1423887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1" name="Rectangle 440">
              <a:extLst>
                <a:ext uri="{FF2B5EF4-FFF2-40B4-BE49-F238E27FC236}">
                  <a16:creationId xmlns:a16="http://schemas.microsoft.com/office/drawing/2014/main" id="{858F8399-4E0F-358B-42BF-D2962BD6F134}"/>
                </a:ext>
              </a:extLst>
            </p:cNvPr>
            <p:cNvSpPr/>
            <p:nvPr/>
          </p:nvSpPr>
          <p:spPr>
            <a:xfrm>
              <a:off x="1519135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42" name="Rectangle 441">
              <a:extLst>
                <a:ext uri="{FF2B5EF4-FFF2-40B4-BE49-F238E27FC236}">
                  <a16:creationId xmlns:a16="http://schemas.microsoft.com/office/drawing/2014/main" id="{34438C22-33A7-BB2B-4DD2-227D2B92CFE5}"/>
                </a:ext>
              </a:extLst>
            </p:cNvPr>
            <p:cNvSpPr/>
            <p:nvPr/>
          </p:nvSpPr>
          <p:spPr>
            <a:xfrm>
              <a:off x="16142248"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grpSp>
      <p:grpSp>
        <p:nvGrpSpPr>
          <p:cNvPr id="443" name="Group 442">
            <a:extLst>
              <a:ext uri="{FF2B5EF4-FFF2-40B4-BE49-F238E27FC236}">
                <a16:creationId xmlns:a16="http://schemas.microsoft.com/office/drawing/2014/main" id="{A8AD9EE6-E7FE-1068-4A28-00F8579FBCF2}"/>
              </a:ext>
            </a:extLst>
          </p:cNvPr>
          <p:cNvGrpSpPr/>
          <p:nvPr/>
        </p:nvGrpSpPr>
        <p:grpSpPr>
          <a:xfrm>
            <a:off x="4343293" y="1987099"/>
            <a:ext cx="1178006" cy="533400"/>
            <a:chOff x="6450437" y="2789464"/>
            <a:chExt cx="1767009" cy="800100"/>
          </a:xfrm>
        </p:grpSpPr>
        <p:sp>
          <p:nvSpPr>
            <p:cNvPr id="444" name="Rectangle 443">
              <a:extLst>
                <a:ext uri="{FF2B5EF4-FFF2-40B4-BE49-F238E27FC236}">
                  <a16:creationId xmlns:a16="http://schemas.microsoft.com/office/drawing/2014/main" id="{A09DB945-9D1C-6EBA-B206-EBBAAB2E506A}"/>
                </a:ext>
              </a:extLst>
            </p:cNvPr>
            <p:cNvSpPr/>
            <p:nvPr/>
          </p:nvSpPr>
          <p:spPr>
            <a:xfrm>
              <a:off x="6450437"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5" name="Rectangle 444">
              <a:extLst>
                <a:ext uri="{FF2B5EF4-FFF2-40B4-BE49-F238E27FC236}">
                  <a16:creationId xmlns:a16="http://schemas.microsoft.com/office/drawing/2014/main" id="{0C08A942-A1A5-5C3A-E6B8-A2FCA2D59794}"/>
                </a:ext>
              </a:extLst>
            </p:cNvPr>
            <p:cNvSpPr/>
            <p:nvPr/>
          </p:nvSpPr>
          <p:spPr>
            <a:xfrm>
              <a:off x="7418949"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grpSp>
      <p:grpSp>
        <p:nvGrpSpPr>
          <p:cNvPr id="446" name="Group 445">
            <a:extLst>
              <a:ext uri="{FF2B5EF4-FFF2-40B4-BE49-F238E27FC236}">
                <a16:creationId xmlns:a16="http://schemas.microsoft.com/office/drawing/2014/main" id="{2D934A65-E8EE-726A-66C0-B47B608C5E4A}"/>
              </a:ext>
            </a:extLst>
          </p:cNvPr>
          <p:cNvGrpSpPr/>
          <p:nvPr/>
        </p:nvGrpSpPr>
        <p:grpSpPr>
          <a:xfrm>
            <a:off x="6275079" y="1994175"/>
            <a:ext cx="3148545" cy="556986"/>
            <a:chOff x="9346039" y="2805792"/>
            <a:chExt cx="4722817" cy="835479"/>
          </a:xfrm>
        </p:grpSpPr>
        <p:sp>
          <p:nvSpPr>
            <p:cNvPr id="447" name="Rectangle 446">
              <a:extLst>
                <a:ext uri="{FF2B5EF4-FFF2-40B4-BE49-F238E27FC236}">
                  <a16:creationId xmlns:a16="http://schemas.microsoft.com/office/drawing/2014/main" id="{40119556-6563-1681-0686-30B28EC4791C}"/>
                </a:ext>
              </a:extLst>
            </p:cNvPr>
            <p:cNvSpPr/>
            <p:nvPr/>
          </p:nvSpPr>
          <p:spPr>
            <a:xfrm>
              <a:off x="9346039"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8" name="Rectangle 447">
              <a:extLst>
                <a:ext uri="{FF2B5EF4-FFF2-40B4-BE49-F238E27FC236}">
                  <a16:creationId xmlns:a16="http://schemas.microsoft.com/office/drawing/2014/main" id="{5C72B197-A894-9FA2-AB83-64DB89B0298C}"/>
                </a:ext>
              </a:extLst>
            </p:cNvPr>
            <p:cNvSpPr/>
            <p:nvPr/>
          </p:nvSpPr>
          <p:spPr>
            <a:xfrm>
              <a:off x="10314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49" name="Rectangle 448">
              <a:extLst>
                <a:ext uri="{FF2B5EF4-FFF2-40B4-BE49-F238E27FC236}">
                  <a16:creationId xmlns:a16="http://schemas.microsoft.com/office/drawing/2014/main" id="{6B423AFE-7A90-BD96-6741-92C0910D1A1C}"/>
                </a:ext>
              </a:extLst>
            </p:cNvPr>
            <p:cNvSpPr/>
            <p:nvPr/>
          </p:nvSpPr>
          <p:spPr>
            <a:xfrm>
              <a:off x="1126703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p>
          </p:txBody>
        </p:sp>
        <p:sp>
          <p:nvSpPr>
            <p:cNvPr id="450" name="Rectangle 449">
              <a:extLst>
                <a:ext uri="{FF2B5EF4-FFF2-40B4-BE49-F238E27FC236}">
                  <a16:creationId xmlns:a16="http://schemas.microsoft.com/office/drawing/2014/main" id="{5453DFCC-66AE-098C-51E7-539FF311DF51}"/>
                </a:ext>
              </a:extLst>
            </p:cNvPr>
            <p:cNvSpPr/>
            <p:nvPr/>
          </p:nvSpPr>
          <p:spPr>
            <a:xfrm>
              <a:off x="12219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sp>
          <p:nvSpPr>
            <p:cNvPr id="451" name="Rectangle 450">
              <a:extLst>
                <a:ext uri="{FF2B5EF4-FFF2-40B4-BE49-F238E27FC236}">
                  <a16:creationId xmlns:a16="http://schemas.microsoft.com/office/drawing/2014/main" id="{5F1E74BB-8C6C-8D93-A670-B36486C51D76}"/>
                </a:ext>
              </a:extLst>
            </p:cNvPr>
            <p:cNvSpPr/>
            <p:nvPr/>
          </p:nvSpPr>
          <p:spPr>
            <a:xfrm>
              <a:off x="13270359" y="28057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Í</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5" name="Group 4">
            <a:extLst>
              <a:ext uri="{FF2B5EF4-FFF2-40B4-BE49-F238E27FC236}">
                <a16:creationId xmlns:a16="http://schemas.microsoft.com/office/drawing/2014/main" id="{52542F1B-3195-77D9-CE5D-56C51699BDFC}"/>
              </a:ext>
            </a:extLst>
          </p:cNvPr>
          <p:cNvGrpSpPr/>
          <p:nvPr/>
        </p:nvGrpSpPr>
        <p:grpSpPr>
          <a:xfrm>
            <a:off x="4350009" y="2598957"/>
            <a:ext cx="1178006" cy="533400"/>
            <a:chOff x="6450437" y="3709992"/>
            <a:chExt cx="1767009" cy="800100"/>
          </a:xfrm>
        </p:grpSpPr>
        <p:sp>
          <p:nvSpPr>
            <p:cNvPr id="6" name="Rectangle 5">
              <a:extLst>
                <a:ext uri="{FF2B5EF4-FFF2-40B4-BE49-F238E27FC236}">
                  <a16:creationId xmlns:a16="http://schemas.microsoft.com/office/drawing/2014/main" id="{A134BA45-403E-5A53-489F-3B7F8E0C0542}"/>
                </a:ext>
              </a:extLst>
            </p:cNvPr>
            <p:cNvSpPr/>
            <p:nvPr/>
          </p:nvSpPr>
          <p:spPr>
            <a:xfrm>
              <a:off x="6450437"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a:t>
              </a:r>
              <a:endPar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7" name="Rectangle 6">
              <a:extLst>
                <a:ext uri="{FF2B5EF4-FFF2-40B4-BE49-F238E27FC236}">
                  <a16:creationId xmlns:a16="http://schemas.microsoft.com/office/drawing/2014/main" id="{CC26F2A5-5B96-2C37-61CD-E4E5D4536F62}"/>
                </a:ext>
              </a:extLst>
            </p:cNvPr>
            <p:cNvSpPr/>
            <p:nvPr/>
          </p:nvSpPr>
          <p:spPr>
            <a:xfrm>
              <a:off x="7418949"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grpSp>
      <p:grpSp>
        <p:nvGrpSpPr>
          <p:cNvPr id="18" name="Group 17">
            <a:extLst>
              <a:ext uri="{FF2B5EF4-FFF2-40B4-BE49-F238E27FC236}">
                <a16:creationId xmlns:a16="http://schemas.microsoft.com/office/drawing/2014/main" id="{9B853B9C-1B51-0C28-F4DF-34F08D82F605}"/>
              </a:ext>
            </a:extLst>
          </p:cNvPr>
          <p:cNvGrpSpPr/>
          <p:nvPr/>
        </p:nvGrpSpPr>
        <p:grpSpPr>
          <a:xfrm>
            <a:off x="6273813" y="2619827"/>
            <a:ext cx="2448006" cy="533400"/>
            <a:chOff x="9346039" y="3741964"/>
            <a:chExt cx="3672009" cy="800100"/>
          </a:xfrm>
        </p:grpSpPr>
        <p:sp>
          <p:nvSpPr>
            <p:cNvPr id="19" name="Rectangle 18">
              <a:extLst>
                <a:ext uri="{FF2B5EF4-FFF2-40B4-BE49-F238E27FC236}">
                  <a16:creationId xmlns:a16="http://schemas.microsoft.com/office/drawing/2014/main" id="{C7AFAE8C-3470-D73F-5023-425210651E80}"/>
                </a:ext>
              </a:extLst>
            </p:cNvPr>
            <p:cNvSpPr/>
            <p:nvPr/>
          </p:nvSpPr>
          <p:spPr>
            <a:xfrm>
              <a:off x="9346039"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S</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 name="Rectangle 19">
              <a:extLst>
                <a:ext uri="{FF2B5EF4-FFF2-40B4-BE49-F238E27FC236}">
                  <a16:creationId xmlns:a16="http://schemas.microsoft.com/office/drawing/2014/main" id="{3F45F1F5-F2C2-F280-9D23-FCBDBBC370C7}"/>
                </a:ext>
              </a:extLst>
            </p:cNvPr>
            <p:cNvSpPr/>
            <p:nvPr/>
          </p:nvSpPr>
          <p:spPr>
            <a:xfrm>
              <a:off x="10314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21" name="Rectangle 20">
              <a:extLst>
                <a:ext uri="{FF2B5EF4-FFF2-40B4-BE49-F238E27FC236}">
                  <a16:creationId xmlns:a16="http://schemas.microsoft.com/office/drawing/2014/main" id="{5DA24630-BA61-5B42-CF7E-EE02059C2120}"/>
                </a:ext>
              </a:extLst>
            </p:cNvPr>
            <p:cNvSpPr/>
            <p:nvPr/>
          </p:nvSpPr>
          <p:spPr>
            <a:xfrm>
              <a:off x="1126703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2" name="Rectangle 21">
              <a:extLst>
                <a:ext uri="{FF2B5EF4-FFF2-40B4-BE49-F238E27FC236}">
                  <a16:creationId xmlns:a16="http://schemas.microsoft.com/office/drawing/2014/main" id="{2D7FBB58-B687-31E2-E3AA-B6A77058D69B}"/>
                </a:ext>
              </a:extLst>
            </p:cNvPr>
            <p:cNvSpPr/>
            <p:nvPr/>
          </p:nvSpPr>
          <p:spPr>
            <a:xfrm>
              <a:off x="12219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12" name="Group 11">
            <a:extLst>
              <a:ext uri="{FF2B5EF4-FFF2-40B4-BE49-F238E27FC236}">
                <a16:creationId xmlns:a16="http://schemas.microsoft.com/office/drawing/2014/main" id="{5C801D24-78B0-D405-AA71-F19287B67F9F}"/>
              </a:ext>
            </a:extLst>
          </p:cNvPr>
          <p:cNvGrpSpPr/>
          <p:nvPr/>
        </p:nvGrpSpPr>
        <p:grpSpPr>
          <a:xfrm>
            <a:off x="1740631" y="3216037"/>
            <a:ext cx="3794219" cy="556986"/>
            <a:chOff x="2544366" y="4637314"/>
            <a:chExt cx="5691329" cy="835479"/>
          </a:xfrm>
        </p:grpSpPr>
        <p:sp>
          <p:nvSpPr>
            <p:cNvPr id="13" name="Rectangle 12">
              <a:extLst>
                <a:ext uri="{FF2B5EF4-FFF2-40B4-BE49-F238E27FC236}">
                  <a16:creationId xmlns:a16="http://schemas.microsoft.com/office/drawing/2014/main" id="{2ED77F55-9B2F-2AA3-28F9-8F1A07C71DB3}"/>
                </a:ext>
              </a:extLst>
            </p:cNvPr>
            <p:cNvSpPr/>
            <p:nvPr/>
          </p:nvSpPr>
          <p:spPr>
            <a:xfrm>
              <a:off x="2544366"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Đ</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4" name="Rectangle 13">
              <a:extLst>
                <a:ext uri="{FF2B5EF4-FFF2-40B4-BE49-F238E27FC236}">
                  <a16:creationId xmlns:a16="http://schemas.microsoft.com/office/drawing/2014/main" id="{113C6E48-6C6B-CBD6-142F-539159518A1C}"/>
                </a:ext>
              </a:extLst>
            </p:cNvPr>
            <p:cNvSpPr/>
            <p:nvPr/>
          </p:nvSpPr>
          <p:spPr>
            <a:xfrm>
              <a:off x="3512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Ộ</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5" name="Rectangle 14">
              <a:extLst>
                <a:ext uri="{FF2B5EF4-FFF2-40B4-BE49-F238E27FC236}">
                  <a16:creationId xmlns:a16="http://schemas.microsoft.com/office/drawing/2014/main" id="{44CF0145-06A5-F0A9-5572-A95530CB8ECA}"/>
                </a:ext>
              </a:extLst>
            </p:cNvPr>
            <p:cNvSpPr/>
            <p:nvPr/>
          </p:nvSpPr>
          <p:spPr>
            <a:xfrm>
              <a:off x="446535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N</a:t>
              </a:r>
            </a:p>
          </p:txBody>
        </p:sp>
        <p:sp>
          <p:nvSpPr>
            <p:cNvPr id="16" name="Rectangle 15">
              <a:extLst>
                <a:ext uri="{FF2B5EF4-FFF2-40B4-BE49-F238E27FC236}">
                  <a16:creationId xmlns:a16="http://schemas.microsoft.com/office/drawing/2014/main" id="{C8DBCE7F-6C29-FD74-2968-09C70DC33DEF}"/>
                </a:ext>
              </a:extLst>
            </p:cNvPr>
            <p:cNvSpPr/>
            <p:nvPr/>
          </p:nvSpPr>
          <p:spPr>
            <a:xfrm>
              <a:off x="5417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G</a:t>
              </a:r>
            </a:p>
          </p:txBody>
        </p:sp>
        <p:sp>
          <p:nvSpPr>
            <p:cNvPr id="17" name="Rectangle 16">
              <a:extLst>
                <a:ext uri="{FF2B5EF4-FFF2-40B4-BE49-F238E27FC236}">
                  <a16:creationId xmlns:a16="http://schemas.microsoft.com/office/drawing/2014/main" id="{60CD9F32-ED7C-E8D4-A395-7D0AA9004C33}"/>
                </a:ext>
              </a:extLst>
            </p:cNvPr>
            <p:cNvSpPr/>
            <p:nvPr/>
          </p:nvSpPr>
          <p:spPr>
            <a:xfrm>
              <a:off x="6468686"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V</a:t>
              </a:r>
            </a:p>
          </p:txBody>
        </p:sp>
        <p:sp>
          <p:nvSpPr>
            <p:cNvPr id="23" name="Rectangle 22">
              <a:extLst>
                <a:ext uri="{FF2B5EF4-FFF2-40B4-BE49-F238E27FC236}">
                  <a16:creationId xmlns:a16="http://schemas.microsoft.com/office/drawing/2014/main" id="{70772541-B389-7109-2DE8-804CEFB1DBF0}"/>
                </a:ext>
              </a:extLst>
            </p:cNvPr>
            <p:cNvSpPr/>
            <p:nvPr/>
          </p:nvSpPr>
          <p:spPr>
            <a:xfrm>
              <a:off x="7437198"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Ậ</a:t>
              </a:r>
            </a:p>
          </p:txBody>
        </p:sp>
      </p:grpSp>
      <p:grpSp>
        <p:nvGrpSpPr>
          <p:cNvPr id="24" name="Group 23">
            <a:extLst>
              <a:ext uri="{FF2B5EF4-FFF2-40B4-BE49-F238E27FC236}">
                <a16:creationId xmlns:a16="http://schemas.microsoft.com/office/drawing/2014/main" id="{3622EE1A-DC14-97F4-31C4-4B734CBA7096}"/>
              </a:ext>
            </a:extLst>
          </p:cNvPr>
          <p:cNvGrpSpPr/>
          <p:nvPr/>
        </p:nvGrpSpPr>
        <p:grpSpPr>
          <a:xfrm>
            <a:off x="6273813" y="3809994"/>
            <a:ext cx="3794219" cy="556986"/>
            <a:chOff x="9346039" y="5534700"/>
            <a:chExt cx="5691329" cy="835479"/>
          </a:xfrm>
        </p:grpSpPr>
        <p:sp>
          <p:nvSpPr>
            <p:cNvPr id="25" name="Rectangle 24">
              <a:extLst>
                <a:ext uri="{FF2B5EF4-FFF2-40B4-BE49-F238E27FC236}">
                  <a16:creationId xmlns:a16="http://schemas.microsoft.com/office/drawing/2014/main" id="{872A7042-EDE6-BB43-C09A-B4C08EF0C178}"/>
                </a:ext>
              </a:extLst>
            </p:cNvPr>
            <p:cNvSpPr/>
            <p:nvPr/>
          </p:nvSpPr>
          <p:spPr>
            <a:xfrm>
              <a:off x="9346039"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Á</a:t>
              </a:r>
            </a:p>
          </p:txBody>
        </p:sp>
        <p:sp>
          <p:nvSpPr>
            <p:cNvPr id="26" name="Rectangle 25">
              <a:extLst>
                <a:ext uri="{FF2B5EF4-FFF2-40B4-BE49-F238E27FC236}">
                  <a16:creationId xmlns:a16="http://schemas.microsoft.com/office/drawing/2014/main" id="{E9B9EF7F-89D5-F950-8416-4F241FBDD326}"/>
                </a:ext>
              </a:extLst>
            </p:cNvPr>
            <p:cNvSpPr/>
            <p:nvPr/>
          </p:nvSpPr>
          <p:spPr>
            <a:xfrm>
              <a:off x="10314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C</a:t>
              </a:r>
            </a:p>
          </p:txBody>
        </p:sp>
        <p:sp>
          <p:nvSpPr>
            <p:cNvPr id="27" name="Rectangle 26">
              <a:extLst>
                <a:ext uri="{FF2B5EF4-FFF2-40B4-BE49-F238E27FC236}">
                  <a16:creationId xmlns:a16="http://schemas.microsoft.com/office/drawing/2014/main" id="{4A3FBAC6-544E-D720-70ED-F514F48B8051}"/>
                </a:ext>
              </a:extLst>
            </p:cNvPr>
            <p:cNvSpPr/>
            <p:nvPr/>
          </p:nvSpPr>
          <p:spPr>
            <a:xfrm>
              <a:off x="1126703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T</a:t>
              </a:r>
            </a:p>
          </p:txBody>
        </p:sp>
        <p:sp>
          <p:nvSpPr>
            <p:cNvPr id="28" name="Rectangle 27">
              <a:extLst>
                <a:ext uri="{FF2B5EF4-FFF2-40B4-BE49-F238E27FC236}">
                  <a16:creationId xmlns:a16="http://schemas.microsoft.com/office/drawing/2014/main" id="{D7DC1B61-0013-AED1-3C45-E06C81899D6A}"/>
                </a:ext>
              </a:extLst>
            </p:cNvPr>
            <p:cNvSpPr/>
            <p:nvPr/>
          </p:nvSpPr>
          <p:spPr>
            <a:xfrm>
              <a:off x="12219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H</a:t>
              </a:r>
            </a:p>
          </p:txBody>
        </p:sp>
        <p:sp>
          <p:nvSpPr>
            <p:cNvPr id="29" name="Rectangle 28">
              <a:extLst>
                <a:ext uri="{FF2B5EF4-FFF2-40B4-BE49-F238E27FC236}">
                  <a16:creationId xmlns:a16="http://schemas.microsoft.com/office/drawing/2014/main" id="{0128A922-739F-EFEF-934D-4AC9F6CA3C84}"/>
                </a:ext>
              </a:extLst>
            </p:cNvPr>
            <p:cNvSpPr/>
            <p:nvPr/>
          </p:nvSpPr>
          <p:spPr>
            <a:xfrm>
              <a:off x="13270359"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Ả</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30" name="Rectangle 29">
              <a:extLst>
                <a:ext uri="{FF2B5EF4-FFF2-40B4-BE49-F238E27FC236}">
                  <a16:creationId xmlns:a16="http://schemas.microsoft.com/office/drawing/2014/main" id="{AE4EAFD7-FD9C-FB94-4F22-B25F25B6B4A9}"/>
                </a:ext>
              </a:extLst>
            </p:cNvPr>
            <p:cNvSpPr/>
            <p:nvPr/>
          </p:nvSpPr>
          <p:spPr>
            <a:xfrm>
              <a:off x="14238871"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I</a:t>
              </a:r>
            </a:p>
          </p:txBody>
        </p:sp>
      </p:grpSp>
      <p:grpSp>
        <p:nvGrpSpPr>
          <p:cNvPr id="2" name="Group 1">
            <a:extLst>
              <a:ext uri="{FF2B5EF4-FFF2-40B4-BE49-F238E27FC236}">
                <a16:creationId xmlns:a16="http://schemas.microsoft.com/office/drawing/2014/main" id="{C0A5A73C-85D1-2FDA-ED53-3E93FF6B63C0}"/>
              </a:ext>
            </a:extLst>
          </p:cNvPr>
          <p:cNvGrpSpPr/>
          <p:nvPr/>
        </p:nvGrpSpPr>
        <p:grpSpPr>
          <a:xfrm>
            <a:off x="6273813" y="4426395"/>
            <a:ext cx="3794219" cy="556986"/>
            <a:chOff x="9346039" y="6456580"/>
            <a:chExt cx="5691329" cy="835479"/>
          </a:xfrm>
        </p:grpSpPr>
        <p:sp>
          <p:nvSpPr>
            <p:cNvPr id="3" name="Rectangle 2">
              <a:extLst>
                <a:ext uri="{FF2B5EF4-FFF2-40B4-BE49-F238E27FC236}">
                  <a16:creationId xmlns:a16="http://schemas.microsoft.com/office/drawing/2014/main" id="{8FB017ED-4425-57CB-2BD6-8BD663267540}"/>
                </a:ext>
              </a:extLst>
            </p:cNvPr>
            <p:cNvSpPr/>
            <p:nvPr/>
          </p:nvSpPr>
          <p:spPr>
            <a:xfrm>
              <a:off x="9346039"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Ở</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 name="Rectangle 3">
              <a:extLst>
                <a:ext uri="{FF2B5EF4-FFF2-40B4-BE49-F238E27FC236}">
                  <a16:creationId xmlns:a16="http://schemas.microsoft.com/office/drawing/2014/main" id="{FF916FA3-DED7-BB83-AA16-1DDC67C30C49}"/>
                </a:ext>
              </a:extLst>
            </p:cNvPr>
            <p:cNvSpPr/>
            <p:nvPr/>
          </p:nvSpPr>
          <p:spPr>
            <a:xfrm>
              <a:off x="1031455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8" name="Rectangle 7">
              <a:extLst>
                <a:ext uri="{FF2B5EF4-FFF2-40B4-BE49-F238E27FC236}">
                  <a16:creationId xmlns:a16="http://schemas.microsoft.com/office/drawing/2014/main" id="{2110FAD4-C875-EEE3-EE10-B2415D54E1DE}"/>
                </a:ext>
              </a:extLst>
            </p:cNvPr>
            <p:cNvSpPr/>
            <p:nvPr/>
          </p:nvSpPr>
          <p:spPr>
            <a:xfrm>
              <a:off x="1126703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9" name="Rectangle 8">
              <a:extLst>
                <a:ext uri="{FF2B5EF4-FFF2-40B4-BE49-F238E27FC236}">
                  <a16:creationId xmlns:a16="http://schemas.microsoft.com/office/drawing/2014/main" id="{787D6C98-13D4-3B81-11CA-C64A6FD328AC}"/>
                </a:ext>
              </a:extLst>
            </p:cNvPr>
            <p:cNvSpPr/>
            <p:nvPr/>
          </p:nvSpPr>
          <p:spPr>
            <a:xfrm>
              <a:off x="1221955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0" name="Rectangle 9">
              <a:extLst>
                <a:ext uri="{FF2B5EF4-FFF2-40B4-BE49-F238E27FC236}">
                  <a16:creationId xmlns:a16="http://schemas.microsoft.com/office/drawing/2014/main" id="{358CB49E-3517-3425-44AC-716D2025A759}"/>
                </a:ext>
              </a:extLst>
            </p:cNvPr>
            <p:cNvSpPr/>
            <p:nvPr/>
          </p:nvSpPr>
          <p:spPr>
            <a:xfrm>
              <a:off x="13270359" y="64565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1" name="Rectangle 10">
              <a:extLst>
                <a:ext uri="{FF2B5EF4-FFF2-40B4-BE49-F238E27FC236}">
                  <a16:creationId xmlns:a16="http://schemas.microsoft.com/office/drawing/2014/main" id="{4AD73901-2EF7-F687-2B71-E05855611EE6}"/>
                </a:ext>
              </a:extLst>
            </p:cNvPr>
            <p:cNvSpPr/>
            <p:nvPr/>
          </p:nvSpPr>
          <p:spPr>
            <a:xfrm>
              <a:off x="14238871" y="64565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31" name="Group 30">
            <a:extLst>
              <a:ext uri="{FF2B5EF4-FFF2-40B4-BE49-F238E27FC236}">
                <a16:creationId xmlns:a16="http://schemas.microsoft.com/office/drawing/2014/main" id="{11DFE13A-5C41-ABB6-B2F7-51A6B8728CC0}"/>
              </a:ext>
            </a:extLst>
          </p:cNvPr>
          <p:cNvGrpSpPr/>
          <p:nvPr/>
        </p:nvGrpSpPr>
        <p:grpSpPr>
          <a:xfrm>
            <a:off x="3081994" y="4445065"/>
            <a:ext cx="2448006" cy="533400"/>
            <a:chOff x="4552801" y="6475630"/>
            <a:chExt cx="3672009" cy="800100"/>
          </a:xfrm>
        </p:grpSpPr>
        <p:sp>
          <p:nvSpPr>
            <p:cNvPr id="32" name="Rectangle 31">
              <a:extLst>
                <a:ext uri="{FF2B5EF4-FFF2-40B4-BE49-F238E27FC236}">
                  <a16:creationId xmlns:a16="http://schemas.microsoft.com/office/drawing/2014/main" id="{E44250B5-0011-479A-9702-42D2D510A54E}"/>
                </a:ext>
              </a:extLst>
            </p:cNvPr>
            <p:cNvSpPr/>
            <p:nvPr/>
          </p:nvSpPr>
          <p:spPr>
            <a:xfrm>
              <a:off x="4552801"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Ả</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3" name="Rectangle 32">
              <a:extLst>
                <a:ext uri="{FF2B5EF4-FFF2-40B4-BE49-F238E27FC236}">
                  <a16:creationId xmlns:a16="http://schemas.microsoft.com/office/drawing/2014/main" id="{C68D9917-0760-31D4-4EAE-76D36C1CE569}"/>
                </a:ext>
              </a:extLst>
            </p:cNvPr>
            <p:cNvSpPr/>
            <p:nvPr/>
          </p:nvSpPr>
          <p:spPr>
            <a:xfrm>
              <a:off x="552131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4" name="Rectangle 33">
              <a:extLst>
                <a:ext uri="{FF2B5EF4-FFF2-40B4-BE49-F238E27FC236}">
                  <a16:creationId xmlns:a16="http://schemas.microsoft.com/office/drawing/2014/main" id="{033AD965-46D2-DF25-2C58-BD1D127ED594}"/>
                </a:ext>
              </a:extLst>
            </p:cNvPr>
            <p:cNvSpPr/>
            <p:nvPr/>
          </p:nvSpPr>
          <p:spPr>
            <a:xfrm>
              <a:off x="647379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H</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5" name="Rectangle 34">
              <a:extLst>
                <a:ext uri="{FF2B5EF4-FFF2-40B4-BE49-F238E27FC236}">
                  <a16:creationId xmlns:a16="http://schemas.microsoft.com/office/drawing/2014/main" id="{FC2DC36D-BC01-9073-2701-DC360DFF5068}"/>
                </a:ext>
              </a:extLst>
            </p:cNvPr>
            <p:cNvSpPr/>
            <p:nvPr/>
          </p:nvSpPr>
          <p:spPr>
            <a:xfrm>
              <a:off x="742631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44" name="Group 43">
            <a:extLst>
              <a:ext uri="{FF2B5EF4-FFF2-40B4-BE49-F238E27FC236}">
                <a16:creationId xmlns:a16="http://schemas.microsoft.com/office/drawing/2014/main" id="{637E19CA-4040-4704-E622-2D5D1C0B8314}"/>
              </a:ext>
            </a:extLst>
          </p:cNvPr>
          <p:cNvGrpSpPr/>
          <p:nvPr/>
        </p:nvGrpSpPr>
        <p:grpSpPr>
          <a:xfrm>
            <a:off x="1724378" y="5036523"/>
            <a:ext cx="3807412" cy="556986"/>
            <a:chOff x="2352660" y="7200881"/>
            <a:chExt cx="5711118" cy="835479"/>
          </a:xfrm>
        </p:grpSpPr>
        <p:grpSp>
          <p:nvGrpSpPr>
            <p:cNvPr id="45" name="Group 44">
              <a:extLst>
                <a:ext uri="{FF2B5EF4-FFF2-40B4-BE49-F238E27FC236}">
                  <a16:creationId xmlns:a16="http://schemas.microsoft.com/office/drawing/2014/main" id="{2DB7838E-F3F4-5FB8-F548-286E295C1DD2}"/>
                </a:ext>
              </a:extLst>
            </p:cNvPr>
            <p:cNvGrpSpPr/>
            <p:nvPr/>
          </p:nvGrpSpPr>
          <p:grpSpPr>
            <a:xfrm>
              <a:off x="2352660" y="7200881"/>
              <a:ext cx="4722817" cy="835479"/>
              <a:chOff x="2526118" y="7375738"/>
              <a:chExt cx="4722817" cy="835479"/>
            </a:xfrm>
          </p:grpSpPr>
          <p:sp>
            <p:nvSpPr>
              <p:cNvPr id="47" name="Rectangle 46">
                <a:extLst>
                  <a:ext uri="{FF2B5EF4-FFF2-40B4-BE49-F238E27FC236}">
                    <a16:creationId xmlns:a16="http://schemas.microsoft.com/office/drawing/2014/main" id="{7187FBD3-96B1-389B-450A-2CE829D2C868}"/>
                  </a:ext>
                </a:extLst>
              </p:cNvPr>
              <p:cNvSpPr/>
              <p:nvPr/>
            </p:nvSpPr>
            <p:spPr>
              <a:xfrm>
                <a:off x="2526118"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C</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48" name="Rectangle 47">
                <a:extLst>
                  <a:ext uri="{FF2B5EF4-FFF2-40B4-BE49-F238E27FC236}">
                    <a16:creationId xmlns:a16="http://schemas.microsoft.com/office/drawing/2014/main" id="{FC335D92-B8EB-CD9A-3339-DA0A5076B251}"/>
                  </a:ext>
                </a:extLst>
              </p:cNvPr>
              <p:cNvSpPr/>
              <p:nvPr/>
            </p:nvSpPr>
            <p:spPr>
              <a:xfrm>
                <a:off x="3494630"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O</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49" name="Rectangle 48">
                <a:extLst>
                  <a:ext uri="{FF2B5EF4-FFF2-40B4-BE49-F238E27FC236}">
                    <a16:creationId xmlns:a16="http://schemas.microsoft.com/office/drawing/2014/main" id="{59348370-B06D-A742-7EC5-0F5552AA4F85}"/>
                  </a:ext>
                </a:extLst>
              </p:cNvPr>
              <p:cNvSpPr/>
              <p:nvPr/>
            </p:nvSpPr>
            <p:spPr>
              <a:xfrm>
                <a:off x="4447110"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50" name="Rectangle 49">
                <a:extLst>
                  <a:ext uri="{FF2B5EF4-FFF2-40B4-BE49-F238E27FC236}">
                    <a16:creationId xmlns:a16="http://schemas.microsoft.com/office/drawing/2014/main" id="{FE322962-69A5-A661-81A0-1CFC3A6FB511}"/>
                  </a:ext>
                </a:extLst>
              </p:cNvPr>
              <p:cNvSpPr/>
              <p:nvPr/>
            </p:nvSpPr>
            <p:spPr>
              <a:xfrm>
                <a:off x="5399630" y="74111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sp>
            <p:nvSpPr>
              <p:cNvPr id="51" name="Rectangle 50">
                <a:extLst>
                  <a:ext uri="{FF2B5EF4-FFF2-40B4-BE49-F238E27FC236}">
                    <a16:creationId xmlns:a16="http://schemas.microsoft.com/office/drawing/2014/main" id="{D036E7E4-3E02-D33C-027C-640A09899692}"/>
                  </a:ext>
                </a:extLst>
              </p:cNvPr>
              <p:cNvSpPr/>
              <p:nvPr/>
            </p:nvSpPr>
            <p:spPr>
              <a:xfrm>
                <a:off x="6450438" y="73757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grpSp>
        <p:sp>
          <p:nvSpPr>
            <p:cNvPr id="46" name="Rectangle 45">
              <a:extLst>
                <a:ext uri="{FF2B5EF4-FFF2-40B4-BE49-F238E27FC236}">
                  <a16:creationId xmlns:a16="http://schemas.microsoft.com/office/drawing/2014/main" id="{720C54EC-2693-B9EE-F9A0-EAF34E77ADE2}"/>
                </a:ext>
              </a:extLst>
            </p:cNvPr>
            <p:cNvSpPr/>
            <p:nvPr/>
          </p:nvSpPr>
          <p:spPr>
            <a:xfrm>
              <a:off x="7265281" y="720088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Mali" pitchFamily="2" charset="-34"/>
                </a:rPr>
                <a:t>Ư</a:t>
              </a:r>
              <a:endParaRPr kumimoji="0" lang="en-US" sz="800" b="1" i="0" u="none" strike="noStrike" kern="0" cap="none" spc="0" normalizeH="0" baseline="0" noProof="0">
                <a:ln>
                  <a:noFill/>
                </a:ln>
                <a:solidFill>
                  <a:schemeClr val="bg1"/>
                </a:solidFill>
                <a:effectLst/>
                <a:uLnTx/>
                <a:uFillTx/>
                <a:latin typeface="UTM Avo" panose="02040603050506020204" pitchFamily="18"/>
                <a:cs typeface="Mali" pitchFamily="2" charset="-34"/>
              </a:endParaRPr>
            </a:p>
          </p:txBody>
        </p:sp>
      </p:grpSp>
      <p:sp>
        <p:nvSpPr>
          <p:cNvPr id="53" name="Rectangle 52">
            <a:extLst>
              <a:ext uri="{FF2B5EF4-FFF2-40B4-BE49-F238E27FC236}">
                <a16:creationId xmlns:a16="http://schemas.microsoft.com/office/drawing/2014/main" id="{65E475AC-F02C-E062-1BEE-C7EC42F82C7E}"/>
              </a:ext>
            </a:extLst>
          </p:cNvPr>
          <p:cNvSpPr/>
          <p:nvPr/>
        </p:nvSpPr>
        <p:spPr>
          <a:xfrm>
            <a:off x="6268985" y="508572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grpSp>
        <p:nvGrpSpPr>
          <p:cNvPr id="57" name="Group 56">
            <a:extLst>
              <a:ext uri="{FF2B5EF4-FFF2-40B4-BE49-F238E27FC236}">
                <a16:creationId xmlns:a16="http://schemas.microsoft.com/office/drawing/2014/main" id="{1A557D65-0B2D-F451-345A-2B0DAEAA399F}"/>
              </a:ext>
            </a:extLst>
          </p:cNvPr>
          <p:cNvGrpSpPr/>
          <p:nvPr/>
        </p:nvGrpSpPr>
        <p:grpSpPr>
          <a:xfrm>
            <a:off x="4358768" y="5682274"/>
            <a:ext cx="1167318" cy="533400"/>
            <a:chOff x="6466471" y="8341860"/>
            <a:chExt cx="1750977" cy="800100"/>
          </a:xfrm>
        </p:grpSpPr>
        <p:sp>
          <p:nvSpPr>
            <p:cNvPr id="58" name="Rectangle 57">
              <a:extLst>
                <a:ext uri="{FF2B5EF4-FFF2-40B4-BE49-F238E27FC236}">
                  <a16:creationId xmlns:a16="http://schemas.microsoft.com/office/drawing/2014/main" id="{48725846-3E99-170A-4A84-7730FE04A596}"/>
                </a:ext>
              </a:extLst>
            </p:cNvPr>
            <p:cNvSpPr/>
            <p:nvPr/>
          </p:nvSpPr>
          <p:spPr>
            <a:xfrm>
              <a:off x="6466471"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C</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59" name="Rectangle 58">
              <a:extLst>
                <a:ext uri="{FF2B5EF4-FFF2-40B4-BE49-F238E27FC236}">
                  <a16:creationId xmlns:a16="http://schemas.microsoft.com/office/drawing/2014/main" id="{4D4EEC69-97DE-F7E1-4B73-5432D5F9B193}"/>
                </a:ext>
              </a:extLst>
            </p:cNvPr>
            <p:cNvSpPr/>
            <p:nvPr/>
          </p:nvSpPr>
          <p:spPr>
            <a:xfrm>
              <a:off x="7418951"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Ạ</a:t>
              </a:r>
              <a:endParaRPr kumimoji="0" lang="en-US" sz="800" b="1" i="0" u="none" strike="noStrike" kern="0" cap="none" spc="0" normalizeH="0" baseline="0" noProof="0" dirty="0">
                <a:ln>
                  <a:noFill/>
                </a:ln>
                <a:solidFill>
                  <a:prstClr val="black"/>
                </a:solidFill>
                <a:effectLst/>
                <a:uLnTx/>
                <a:uFillTx/>
                <a:latin typeface="UTM Avo" panose="02040603050506020204" pitchFamily="18"/>
                <a:cs typeface="Arial" pitchFamily="34" charset="0"/>
              </a:endParaRPr>
            </a:p>
          </p:txBody>
        </p:sp>
      </p:grpSp>
      <p:grpSp>
        <p:nvGrpSpPr>
          <p:cNvPr id="453" name="Group 452">
            <a:extLst>
              <a:ext uri="{FF2B5EF4-FFF2-40B4-BE49-F238E27FC236}">
                <a16:creationId xmlns:a16="http://schemas.microsoft.com/office/drawing/2014/main" id="{6C010C19-65F1-0540-1C97-3BF892C1E3F9}"/>
              </a:ext>
            </a:extLst>
          </p:cNvPr>
          <p:cNvGrpSpPr/>
          <p:nvPr/>
        </p:nvGrpSpPr>
        <p:grpSpPr>
          <a:xfrm>
            <a:off x="6273812" y="5679154"/>
            <a:ext cx="2448006" cy="550175"/>
            <a:chOff x="9346039" y="8341860"/>
            <a:chExt cx="3672009" cy="825263"/>
          </a:xfrm>
        </p:grpSpPr>
        <p:sp>
          <p:nvSpPr>
            <p:cNvPr id="454" name="Rectangle 453">
              <a:extLst>
                <a:ext uri="{FF2B5EF4-FFF2-40B4-BE49-F238E27FC236}">
                  <a16:creationId xmlns:a16="http://schemas.microsoft.com/office/drawing/2014/main" id="{0C422D69-1117-D860-7FED-CB080E948502}"/>
                </a:ext>
              </a:extLst>
            </p:cNvPr>
            <p:cNvSpPr/>
            <p:nvPr/>
          </p:nvSpPr>
          <p:spPr>
            <a:xfrm>
              <a:off x="9346039"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455" name="Rectangle 454">
              <a:extLst>
                <a:ext uri="{FF2B5EF4-FFF2-40B4-BE49-F238E27FC236}">
                  <a16:creationId xmlns:a16="http://schemas.microsoft.com/office/drawing/2014/main" id="{EF7CFFDE-1EF9-DD36-DB92-B14C1101B073}"/>
                </a:ext>
              </a:extLst>
            </p:cNvPr>
            <p:cNvSpPr/>
            <p:nvPr/>
          </p:nvSpPr>
          <p:spPr>
            <a:xfrm>
              <a:off x="10314551"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I</a:t>
              </a:r>
            </a:p>
          </p:txBody>
        </p:sp>
        <p:sp>
          <p:nvSpPr>
            <p:cNvPr id="456" name="Rectangle 455">
              <a:extLst>
                <a:ext uri="{FF2B5EF4-FFF2-40B4-BE49-F238E27FC236}">
                  <a16:creationId xmlns:a16="http://schemas.microsoft.com/office/drawing/2014/main" id="{FC1AC10E-82BF-CE53-C615-0867997F9051}"/>
                </a:ext>
              </a:extLst>
            </p:cNvPr>
            <p:cNvSpPr/>
            <p:nvPr/>
          </p:nvSpPr>
          <p:spPr>
            <a:xfrm>
              <a:off x="11267031" y="83418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Ệ</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457" name="Rectangle 456">
              <a:extLst>
                <a:ext uri="{FF2B5EF4-FFF2-40B4-BE49-F238E27FC236}">
                  <a16:creationId xmlns:a16="http://schemas.microsoft.com/office/drawing/2014/main" id="{C556ED5F-4284-DA13-9FEC-B5A547A9DBA4}"/>
                </a:ext>
              </a:extLst>
            </p:cNvPr>
            <p:cNvSpPr/>
            <p:nvPr/>
          </p:nvSpPr>
          <p:spPr>
            <a:xfrm>
              <a:off x="12219551" y="83670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grpSp>
      <p:grpSp>
        <p:nvGrpSpPr>
          <p:cNvPr id="40" name="Group 39">
            <a:extLst>
              <a:ext uri="{FF2B5EF4-FFF2-40B4-BE49-F238E27FC236}">
                <a16:creationId xmlns:a16="http://schemas.microsoft.com/office/drawing/2014/main" id="{2D783E50-3F5F-C1D7-448F-A10C8B137BAB}"/>
              </a:ext>
            </a:extLst>
          </p:cNvPr>
          <p:cNvGrpSpPr/>
          <p:nvPr/>
        </p:nvGrpSpPr>
        <p:grpSpPr>
          <a:xfrm>
            <a:off x="3709677" y="6278708"/>
            <a:ext cx="1812993" cy="533400"/>
            <a:chOff x="5497959" y="9233807"/>
            <a:chExt cx="2719489" cy="800100"/>
          </a:xfrm>
        </p:grpSpPr>
        <p:sp>
          <p:nvSpPr>
            <p:cNvPr id="41" name="Rectangle 40">
              <a:extLst>
                <a:ext uri="{FF2B5EF4-FFF2-40B4-BE49-F238E27FC236}">
                  <a16:creationId xmlns:a16="http://schemas.microsoft.com/office/drawing/2014/main" id="{A738ED89-77CE-D1C0-618D-C67E73B9D807}"/>
                </a:ext>
              </a:extLst>
            </p:cNvPr>
            <p:cNvSpPr/>
            <p:nvPr/>
          </p:nvSpPr>
          <p:spPr>
            <a:xfrm>
              <a:off x="5497959" y="92338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42" name="Rectangle 41">
              <a:extLst>
                <a:ext uri="{FF2B5EF4-FFF2-40B4-BE49-F238E27FC236}">
                  <a16:creationId xmlns:a16="http://schemas.microsoft.com/office/drawing/2014/main" id="{6CC02411-F94D-D61D-07FB-62E6F12DC7A3}"/>
                </a:ext>
              </a:extLst>
            </p:cNvPr>
            <p:cNvSpPr/>
            <p:nvPr/>
          </p:nvSpPr>
          <p:spPr>
            <a:xfrm>
              <a:off x="6466471" y="92338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Ừ</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43" name="Rectangle 42">
              <a:extLst>
                <a:ext uri="{FF2B5EF4-FFF2-40B4-BE49-F238E27FC236}">
                  <a16:creationId xmlns:a16="http://schemas.microsoft.com/office/drawing/2014/main" id="{18D35972-6BBC-6E0D-F374-8FEE5E2884C8}"/>
                </a:ext>
              </a:extLst>
            </p:cNvPr>
            <p:cNvSpPr/>
            <p:nvPr/>
          </p:nvSpPr>
          <p:spPr>
            <a:xfrm>
              <a:off x="7418951" y="92338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grpSp>
    </p:spTree>
    <p:extLst>
      <p:ext uri="{BB962C8B-B14F-4D97-AF65-F5344CB8AC3E}">
        <p14:creationId xmlns:p14="http://schemas.microsoft.com/office/powerpoint/2010/main" val="289585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36CA4E-E7B0-3A90-64C2-9F1D18EA4D5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287608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D8B79E6-E5B3-31AF-2BC0-5656A9453888}"/>
              </a:ext>
            </a:extLst>
          </p:cNvPr>
          <p:cNvSpPr/>
          <p:nvPr/>
        </p:nvSpPr>
        <p:spPr>
          <a:xfrm>
            <a:off x="694227" y="1685843"/>
            <a:ext cx="2794000" cy="554722"/>
          </a:xfrm>
          <a:prstGeom prst="round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1. KỂ CHUYỆN</a:t>
            </a:r>
          </a:p>
        </p:txBody>
      </p:sp>
      <p:grpSp>
        <p:nvGrpSpPr>
          <p:cNvPr id="15" name="Group 14">
            <a:extLst>
              <a:ext uri="{FF2B5EF4-FFF2-40B4-BE49-F238E27FC236}">
                <a16:creationId xmlns:a16="http://schemas.microsoft.com/office/drawing/2014/main" id="{86459165-813E-0557-45E5-685BB190684E}"/>
              </a:ext>
            </a:extLst>
          </p:cNvPr>
          <p:cNvGrpSpPr/>
          <p:nvPr/>
        </p:nvGrpSpPr>
        <p:grpSpPr>
          <a:xfrm>
            <a:off x="2011863" y="2465030"/>
            <a:ext cx="8255529" cy="609601"/>
            <a:chOff x="1066800" y="1542364"/>
            <a:chExt cx="11238037" cy="914401"/>
          </a:xfrm>
        </p:grpSpPr>
        <p:sp>
          <p:nvSpPr>
            <p:cNvPr id="16" name="Snip Single Corner Rectangle 15">
              <a:extLst>
                <a:ext uri="{FF2B5EF4-FFF2-40B4-BE49-F238E27FC236}">
                  <a16:creationId xmlns:a16="http://schemas.microsoft.com/office/drawing/2014/main" id="{18725800-8605-076C-9422-66578D70A1B0}"/>
                </a:ext>
              </a:extLst>
            </p:cNvPr>
            <p:cNvSpPr/>
            <p:nvPr/>
          </p:nvSpPr>
          <p:spPr>
            <a:xfrm>
              <a:off x="1066800" y="1542364"/>
              <a:ext cx="11238037" cy="914401"/>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17" name="Rectangle 16">
              <a:extLst>
                <a:ext uri="{FF2B5EF4-FFF2-40B4-BE49-F238E27FC236}">
                  <a16:creationId xmlns:a16="http://schemas.microsoft.com/office/drawing/2014/main" id="{2CE761BB-6856-3AD9-7D1A-40E4B4E5DE7B}"/>
                </a:ext>
              </a:extLst>
            </p:cNvPr>
            <p:cNvSpPr/>
            <p:nvPr/>
          </p:nvSpPr>
          <p:spPr>
            <a:xfrm>
              <a:off x="1137071" y="1647466"/>
              <a:ext cx="10978713" cy="692497"/>
            </a:xfrm>
            <a:prstGeom prst="rect">
              <a:avLst/>
            </a:prstGeom>
          </p:spPr>
          <p:txBody>
            <a:bodyPr wrap="none">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Kể</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lại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câu</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chuyện</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Rừng</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gỗ</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quý</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theo</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lời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của</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ông</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lão</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p>
          </p:txBody>
        </p:sp>
      </p:grpSp>
      <p:pic>
        <p:nvPicPr>
          <p:cNvPr id="18" name="Picture 2">
            <a:extLst>
              <a:ext uri="{FF2B5EF4-FFF2-40B4-BE49-F238E27FC236}">
                <a16:creationId xmlns:a16="http://schemas.microsoft.com/office/drawing/2014/main" id="{874DC727-D231-6BB6-84F5-31F25918A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30" y="3299096"/>
            <a:ext cx="5911707" cy="238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a:extLst>
              <a:ext uri="{FF2B5EF4-FFF2-40B4-BE49-F238E27FC236}">
                <a16:creationId xmlns:a16="http://schemas.microsoft.com/office/drawing/2014/main" id="{0CE781B6-684A-D34F-7D8E-EE4C5D9C4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737" y="4489607"/>
            <a:ext cx="5472618" cy="216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5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D8B79E6-E5B3-31AF-2BC0-5656A9453888}"/>
              </a:ext>
            </a:extLst>
          </p:cNvPr>
          <p:cNvSpPr/>
          <p:nvPr/>
        </p:nvSpPr>
        <p:spPr>
          <a:xfrm>
            <a:off x="694227" y="1685843"/>
            <a:ext cx="2794000" cy="554722"/>
          </a:xfrm>
          <a:prstGeom prst="round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1. KỂ CHUYỆN</a:t>
            </a:r>
          </a:p>
        </p:txBody>
      </p:sp>
      <p:grpSp>
        <p:nvGrpSpPr>
          <p:cNvPr id="15" name="Group 14">
            <a:extLst>
              <a:ext uri="{FF2B5EF4-FFF2-40B4-BE49-F238E27FC236}">
                <a16:creationId xmlns:a16="http://schemas.microsoft.com/office/drawing/2014/main" id="{86459165-813E-0557-45E5-685BB190684E}"/>
              </a:ext>
            </a:extLst>
          </p:cNvPr>
          <p:cNvGrpSpPr/>
          <p:nvPr/>
        </p:nvGrpSpPr>
        <p:grpSpPr>
          <a:xfrm>
            <a:off x="3676210" y="1658403"/>
            <a:ext cx="8255529" cy="609601"/>
            <a:chOff x="1066800" y="1542364"/>
            <a:chExt cx="11238037" cy="914401"/>
          </a:xfrm>
        </p:grpSpPr>
        <p:sp>
          <p:nvSpPr>
            <p:cNvPr id="16" name="Snip Single Corner Rectangle 15">
              <a:extLst>
                <a:ext uri="{FF2B5EF4-FFF2-40B4-BE49-F238E27FC236}">
                  <a16:creationId xmlns:a16="http://schemas.microsoft.com/office/drawing/2014/main" id="{18725800-8605-076C-9422-66578D70A1B0}"/>
                </a:ext>
              </a:extLst>
            </p:cNvPr>
            <p:cNvSpPr/>
            <p:nvPr/>
          </p:nvSpPr>
          <p:spPr>
            <a:xfrm>
              <a:off x="1066800" y="1542364"/>
              <a:ext cx="11238037" cy="914401"/>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17" name="Rectangle 16">
              <a:extLst>
                <a:ext uri="{FF2B5EF4-FFF2-40B4-BE49-F238E27FC236}">
                  <a16:creationId xmlns:a16="http://schemas.microsoft.com/office/drawing/2014/main" id="{2CE761BB-6856-3AD9-7D1A-40E4B4E5DE7B}"/>
                </a:ext>
              </a:extLst>
            </p:cNvPr>
            <p:cNvSpPr/>
            <p:nvPr/>
          </p:nvSpPr>
          <p:spPr>
            <a:xfrm>
              <a:off x="1137071" y="1647466"/>
              <a:ext cx="10978713" cy="692497"/>
            </a:xfrm>
            <a:prstGeom prst="rect">
              <a:avLst/>
            </a:prstGeom>
          </p:spPr>
          <p:txBody>
            <a:bodyPr wrap="none">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Kể</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lại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câu</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chuyện</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Rừng</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gỗ</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quý</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theo</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lời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của</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ông</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lão</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p>
          </p:txBody>
        </p:sp>
      </p:grpSp>
      <p:pic>
        <p:nvPicPr>
          <p:cNvPr id="9" name="Picture 2">
            <a:extLst>
              <a:ext uri="{FF2B5EF4-FFF2-40B4-BE49-F238E27FC236}">
                <a16:creationId xmlns:a16="http://schemas.microsoft.com/office/drawing/2014/main" id="{AA115AF0-710D-00B6-5ABD-B222590EC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73" y="2487806"/>
            <a:ext cx="2858907" cy="215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B8712C89-97D9-392C-CE73-5C2AB8229950}"/>
              </a:ext>
            </a:extLst>
          </p:cNvPr>
          <p:cNvGrpSpPr/>
          <p:nvPr/>
        </p:nvGrpSpPr>
        <p:grpSpPr>
          <a:xfrm>
            <a:off x="4438290" y="2483215"/>
            <a:ext cx="7493449" cy="2106782"/>
            <a:chOff x="6934200" y="1676399"/>
            <a:chExt cx="10628437" cy="3915452"/>
          </a:xfrm>
        </p:grpSpPr>
        <p:sp>
          <p:nvSpPr>
            <p:cNvPr id="11" name="Rounded Rectangle 10">
              <a:extLst>
                <a:ext uri="{FF2B5EF4-FFF2-40B4-BE49-F238E27FC236}">
                  <a16:creationId xmlns:a16="http://schemas.microsoft.com/office/drawing/2014/main" id="{15C325D3-7B89-151C-E288-FB56B6540E6A}"/>
                </a:ext>
              </a:extLst>
            </p:cNvPr>
            <p:cNvSpPr/>
            <p:nvPr/>
          </p:nvSpPr>
          <p:spPr>
            <a:xfrm>
              <a:off x="6934200" y="1676399"/>
              <a:ext cx="10515600" cy="3810001"/>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12" name="Rounded Rectangle 11">
              <a:extLst>
                <a:ext uri="{FF2B5EF4-FFF2-40B4-BE49-F238E27FC236}">
                  <a16:creationId xmlns:a16="http://schemas.microsoft.com/office/drawing/2014/main" id="{1CD8FBF1-E5A2-429F-DD97-2CD5402475D1}"/>
                </a:ext>
              </a:extLst>
            </p:cNvPr>
            <p:cNvSpPr/>
            <p:nvPr/>
          </p:nvSpPr>
          <p:spPr>
            <a:xfrm>
              <a:off x="7047037" y="1781850"/>
              <a:ext cx="10515600" cy="3810001"/>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14" name="Rectangle 13">
              <a:extLst>
                <a:ext uri="{FF2B5EF4-FFF2-40B4-BE49-F238E27FC236}">
                  <a16:creationId xmlns:a16="http://schemas.microsoft.com/office/drawing/2014/main" id="{5E058431-2970-0D52-598C-8C455DB9FDE1}"/>
                </a:ext>
              </a:extLst>
            </p:cNvPr>
            <p:cNvSpPr/>
            <p:nvPr/>
          </p:nvSpPr>
          <p:spPr>
            <a:xfrm>
              <a:off x="7327470" y="1919969"/>
              <a:ext cx="9954735" cy="2810385"/>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UTM Avo" panose="02040603050506020204" pitchFamily="18"/>
                </a:rPr>
                <a:t>Đoạn 1</a:t>
              </a:r>
              <a:r>
                <a:rPr kumimoji="0" lang="vi-VN" sz="2000" b="0" i="0" u="none" strike="noStrike" kern="0" cap="none" spc="0" normalizeH="0" baseline="0" noProof="0" dirty="0">
                  <a:ln>
                    <a:noFill/>
                  </a:ln>
                  <a:solidFill>
                    <a:prstClr val="black"/>
                  </a:solidFill>
                  <a:effectLst/>
                  <a:uLnTx/>
                  <a:uFillTx/>
                  <a:latin typeface="UTM Avo" panose="02040603050506020204" pitchFamily="18"/>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Mấy</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hôm</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nay,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tôi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đi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tìm</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gỗ</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làm</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nhà</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Một</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đêm</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tôi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mơ</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thấy</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mình</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gặp</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một</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nàng</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tiên</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Nàng</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tiên</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hỏi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tôi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đi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đâu</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rồi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cho</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tôi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một</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chiếc</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hộp</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dặn</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về</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nhà</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mới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được</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mở</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hộp</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a:t>
              </a:r>
            </a:p>
          </p:txBody>
        </p:sp>
      </p:grpSp>
      <p:pic>
        <p:nvPicPr>
          <p:cNvPr id="25" name="Picture 3">
            <a:extLst>
              <a:ext uri="{FF2B5EF4-FFF2-40B4-BE49-F238E27FC236}">
                <a16:creationId xmlns:a16="http://schemas.microsoft.com/office/drawing/2014/main" id="{068107E5-CDD2-EFCB-3645-C52F99367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73" y="4668713"/>
            <a:ext cx="2789833" cy="215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a:extLst>
              <a:ext uri="{FF2B5EF4-FFF2-40B4-BE49-F238E27FC236}">
                <a16:creationId xmlns:a16="http://schemas.microsoft.com/office/drawing/2014/main" id="{31E44029-07A1-0571-7B6F-64979F232D7C}"/>
              </a:ext>
            </a:extLst>
          </p:cNvPr>
          <p:cNvGrpSpPr/>
          <p:nvPr/>
        </p:nvGrpSpPr>
        <p:grpSpPr>
          <a:xfrm>
            <a:off x="4438290" y="4748468"/>
            <a:ext cx="7493449" cy="2050043"/>
            <a:chOff x="6934200" y="1676399"/>
            <a:chExt cx="10628437" cy="3915452"/>
          </a:xfrm>
        </p:grpSpPr>
        <p:sp>
          <p:nvSpPr>
            <p:cNvPr id="27" name="Rounded Rectangle 26">
              <a:extLst>
                <a:ext uri="{FF2B5EF4-FFF2-40B4-BE49-F238E27FC236}">
                  <a16:creationId xmlns:a16="http://schemas.microsoft.com/office/drawing/2014/main" id="{EE5BAB2D-526D-6608-430D-EBED3598018C}"/>
                </a:ext>
              </a:extLst>
            </p:cNvPr>
            <p:cNvSpPr/>
            <p:nvPr/>
          </p:nvSpPr>
          <p:spPr>
            <a:xfrm>
              <a:off x="6934200" y="1676399"/>
              <a:ext cx="10515600" cy="3810001"/>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28" name="Rounded Rectangle 27">
              <a:extLst>
                <a:ext uri="{FF2B5EF4-FFF2-40B4-BE49-F238E27FC236}">
                  <a16:creationId xmlns:a16="http://schemas.microsoft.com/office/drawing/2014/main" id="{36A9BF64-D3A5-4172-531B-1A2686091B47}"/>
                </a:ext>
              </a:extLst>
            </p:cNvPr>
            <p:cNvSpPr/>
            <p:nvPr/>
          </p:nvSpPr>
          <p:spPr>
            <a:xfrm>
              <a:off x="7047037" y="1781850"/>
              <a:ext cx="10515600" cy="3810001"/>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29" name="Rectangle 28">
              <a:extLst>
                <a:ext uri="{FF2B5EF4-FFF2-40B4-BE49-F238E27FC236}">
                  <a16:creationId xmlns:a16="http://schemas.microsoft.com/office/drawing/2014/main" id="{197B51EE-1B43-5F7A-2D12-22CF099C8D7D}"/>
                </a:ext>
              </a:extLst>
            </p:cNvPr>
            <p:cNvSpPr/>
            <p:nvPr/>
          </p:nvSpPr>
          <p:spPr>
            <a:xfrm>
              <a:off x="7327470" y="1919969"/>
              <a:ext cx="10122330" cy="2822888"/>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a:ln>
                    <a:noFill/>
                  </a:ln>
                  <a:solidFill>
                    <a:prstClr val="black"/>
                  </a:solidFill>
                  <a:effectLst/>
                  <a:uLnTx/>
                  <a:uFillTx/>
                  <a:latin typeface="UTM Avo" panose="02040603050506020204" pitchFamily="18"/>
                </a:rPr>
                <a:t>Đoạn 2: </a:t>
              </a:r>
              <a:r>
                <a:rPr kumimoji="0" lang="vi-VN" sz="2000" b="0" i="0" u="none" strike="noStrike" kern="0" cap="none" spc="0" normalizeH="0" baseline="0" noProof="0">
                  <a:ln>
                    <a:noFill/>
                  </a:ln>
                  <a:solidFill>
                    <a:prstClr val="black"/>
                  </a:solidFill>
                  <a:effectLst/>
                  <a:uLnTx/>
                  <a:uFillTx/>
                  <a:latin typeface="UTM Avo" panose="02040603050506020204" pitchFamily="18"/>
                </a:rPr>
                <a:t>Tôi cảm ơn nàng tiên rồi mang hộp về. Dọc đường, tôi tò mò mở chiếc hộp để xem. Nào ngờ, nắp hộp vừa hé thì bao nhiêu cột gỗ, ván gỗ trong hộp tuôn ra, rơi xuống suối, trôi mất.</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grpSp>
    </p:spTree>
    <p:extLst>
      <p:ext uri="{BB962C8B-B14F-4D97-AF65-F5344CB8AC3E}">
        <p14:creationId xmlns:p14="http://schemas.microsoft.com/office/powerpoint/2010/main" val="315314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D8B79E6-E5B3-31AF-2BC0-5656A9453888}"/>
              </a:ext>
            </a:extLst>
          </p:cNvPr>
          <p:cNvSpPr/>
          <p:nvPr/>
        </p:nvSpPr>
        <p:spPr>
          <a:xfrm>
            <a:off x="694227" y="1685843"/>
            <a:ext cx="2794000" cy="554722"/>
          </a:xfrm>
          <a:prstGeom prst="round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1. KỂ CHUYỆN</a:t>
            </a:r>
          </a:p>
        </p:txBody>
      </p:sp>
      <p:grpSp>
        <p:nvGrpSpPr>
          <p:cNvPr id="15" name="Group 14">
            <a:extLst>
              <a:ext uri="{FF2B5EF4-FFF2-40B4-BE49-F238E27FC236}">
                <a16:creationId xmlns:a16="http://schemas.microsoft.com/office/drawing/2014/main" id="{86459165-813E-0557-45E5-685BB190684E}"/>
              </a:ext>
            </a:extLst>
          </p:cNvPr>
          <p:cNvGrpSpPr/>
          <p:nvPr/>
        </p:nvGrpSpPr>
        <p:grpSpPr>
          <a:xfrm>
            <a:off x="3676210" y="1658403"/>
            <a:ext cx="8255529" cy="609601"/>
            <a:chOff x="1066800" y="1542364"/>
            <a:chExt cx="11238037" cy="914401"/>
          </a:xfrm>
        </p:grpSpPr>
        <p:sp>
          <p:nvSpPr>
            <p:cNvPr id="16" name="Snip Single Corner Rectangle 15">
              <a:extLst>
                <a:ext uri="{FF2B5EF4-FFF2-40B4-BE49-F238E27FC236}">
                  <a16:creationId xmlns:a16="http://schemas.microsoft.com/office/drawing/2014/main" id="{18725800-8605-076C-9422-66578D70A1B0}"/>
                </a:ext>
              </a:extLst>
            </p:cNvPr>
            <p:cNvSpPr/>
            <p:nvPr/>
          </p:nvSpPr>
          <p:spPr>
            <a:xfrm>
              <a:off x="1066800" y="1542364"/>
              <a:ext cx="11238037" cy="914401"/>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17" name="Rectangle 16">
              <a:extLst>
                <a:ext uri="{FF2B5EF4-FFF2-40B4-BE49-F238E27FC236}">
                  <a16:creationId xmlns:a16="http://schemas.microsoft.com/office/drawing/2014/main" id="{2CE761BB-6856-3AD9-7D1A-40E4B4E5DE7B}"/>
                </a:ext>
              </a:extLst>
            </p:cNvPr>
            <p:cNvSpPr/>
            <p:nvPr/>
          </p:nvSpPr>
          <p:spPr>
            <a:xfrm>
              <a:off x="1137071" y="1647466"/>
              <a:ext cx="10978713" cy="692497"/>
            </a:xfrm>
            <a:prstGeom prst="rect">
              <a:avLst/>
            </a:prstGeom>
          </p:spPr>
          <p:txBody>
            <a:bodyPr wrap="none">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Kể</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lại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câu</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chuyện</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Rừng</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gỗ</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quý</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theo</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lời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của</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ông</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lão</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p>
          </p:txBody>
        </p:sp>
      </p:grpSp>
      <p:grpSp>
        <p:nvGrpSpPr>
          <p:cNvPr id="7" name="Group 6">
            <a:extLst>
              <a:ext uri="{FF2B5EF4-FFF2-40B4-BE49-F238E27FC236}">
                <a16:creationId xmlns:a16="http://schemas.microsoft.com/office/drawing/2014/main" id="{77806EDD-6FB2-56F5-FCD9-F3562A20893B}"/>
              </a:ext>
            </a:extLst>
          </p:cNvPr>
          <p:cNvGrpSpPr/>
          <p:nvPr/>
        </p:nvGrpSpPr>
        <p:grpSpPr>
          <a:xfrm>
            <a:off x="4706865" y="2646963"/>
            <a:ext cx="7224874" cy="3753281"/>
            <a:chOff x="7894927" y="1676399"/>
            <a:chExt cx="9667709" cy="8144552"/>
          </a:xfrm>
        </p:grpSpPr>
        <p:sp>
          <p:nvSpPr>
            <p:cNvPr id="8" name="Rounded Rectangle 7">
              <a:extLst>
                <a:ext uri="{FF2B5EF4-FFF2-40B4-BE49-F238E27FC236}">
                  <a16:creationId xmlns:a16="http://schemas.microsoft.com/office/drawing/2014/main" id="{C2EBFA80-FCDD-4E3A-6B5F-8F8659915AD8}"/>
                </a:ext>
              </a:extLst>
            </p:cNvPr>
            <p:cNvSpPr/>
            <p:nvPr/>
          </p:nvSpPr>
          <p:spPr>
            <a:xfrm>
              <a:off x="7894927" y="1676399"/>
              <a:ext cx="9641957" cy="8011404"/>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18" name="Rounded Rectangle 17">
              <a:extLst>
                <a:ext uri="{FF2B5EF4-FFF2-40B4-BE49-F238E27FC236}">
                  <a16:creationId xmlns:a16="http://schemas.microsoft.com/office/drawing/2014/main" id="{E17DD08B-9F67-EC2C-E4B3-1C3AE3F70EC0}"/>
                </a:ext>
              </a:extLst>
            </p:cNvPr>
            <p:cNvSpPr/>
            <p:nvPr/>
          </p:nvSpPr>
          <p:spPr>
            <a:xfrm>
              <a:off x="8036441" y="1781850"/>
              <a:ext cx="9526195" cy="8039101"/>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19" name="Rectangle 18">
              <a:extLst>
                <a:ext uri="{FF2B5EF4-FFF2-40B4-BE49-F238E27FC236}">
                  <a16:creationId xmlns:a16="http://schemas.microsoft.com/office/drawing/2014/main" id="{5EE9371B-2BF1-600B-8C1B-61F90990E5ED}"/>
                </a:ext>
              </a:extLst>
            </p:cNvPr>
            <p:cNvSpPr/>
            <p:nvPr/>
          </p:nvSpPr>
          <p:spPr>
            <a:xfrm>
              <a:off x="8417442" y="2116502"/>
              <a:ext cx="8918673" cy="7071209"/>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a:ln>
                    <a:noFill/>
                  </a:ln>
                  <a:solidFill>
                    <a:prstClr val="black"/>
                  </a:solidFill>
                  <a:effectLst/>
                  <a:uLnTx/>
                  <a:uFillTx/>
                  <a:latin typeface="UTM Avo" panose="02040603050506020204" pitchFamily="18"/>
                </a:rPr>
                <a:t>Đoạn 3: </a:t>
              </a:r>
              <a:r>
                <a:rPr kumimoji="0" lang="vi-VN" sz="2000" b="0" i="0" u="none" strike="noStrike" kern="0" cap="none" spc="0" normalizeH="0" baseline="0" noProof="0">
                  <a:ln>
                    <a:noFill/>
                  </a:ln>
                  <a:solidFill>
                    <a:prstClr val="black"/>
                  </a:solidFill>
                  <a:effectLst/>
                  <a:uLnTx/>
                  <a:uFillTx/>
                  <a:latin typeface="UTM Avo" panose="02040603050506020204" pitchFamily="18"/>
                </a:rPr>
                <a:t>Cầm cái hộp không trong tay, tôi tiếc ngẩn ngơ. Thế là tôi đành quay lại nằn nì nàng tiên. Nàng tiên thương tình, đưa cho tôi một cái hộp khác và dặn nhất định về nhà mới được mở hộp. Về đến nhà, tôi mở hộp, chẳng thấy gỗ đâu, chỉ thấy trong hộp toàn những hạt cây nhỏ tí... Tiếng chim hót làm tôi choàng tỉnh giấc, Hoá ra là tôi ngủ mơ.</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grpSp>
      <p:pic>
        <p:nvPicPr>
          <p:cNvPr id="20" name="Picture 2">
            <a:extLst>
              <a:ext uri="{FF2B5EF4-FFF2-40B4-BE49-F238E27FC236}">
                <a16:creationId xmlns:a16="http://schemas.microsoft.com/office/drawing/2014/main" id="{8547C1E9-7424-3500-1290-2C9D24956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45" y="2389784"/>
            <a:ext cx="3882456" cy="431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36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D8B79E6-E5B3-31AF-2BC0-5656A9453888}"/>
              </a:ext>
            </a:extLst>
          </p:cNvPr>
          <p:cNvSpPr/>
          <p:nvPr/>
        </p:nvSpPr>
        <p:spPr>
          <a:xfrm>
            <a:off x="694227" y="1685843"/>
            <a:ext cx="2794000" cy="554722"/>
          </a:xfrm>
          <a:prstGeom prst="round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1. KỂ CHUYỆN</a:t>
            </a:r>
          </a:p>
        </p:txBody>
      </p:sp>
      <p:grpSp>
        <p:nvGrpSpPr>
          <p:cNvPr id="15" name="Group 14">
            <a:extLst>
              <a:ext uri="{FF2B5EF4-FFF2-40B4-BE49-F238E27FC236}">
                <a16:creationId xmlns:a16="http://schemas.microsoft.com/office/drawing/2014/main" id="{86459165-813E-0557-45E5-685BB190684E}"/>
              </a:ext>
            </a:extLst>
          </p:cNvPr>
          <p:cNvGrpSpPr/>
          <p:nvPr/>
        </p:nvGrpSpPr>
        <p:grpSpPr>
          <a:xfrm>
            <a:off x="3676210" y="1658403"/>
            <a:ext cx="8255529" cy="609601"/>
            <a:chOff x="1066800" y="1542364"/>
            <a:chExt cx="11238037" cy="914401"/>
          </a:xfrm>
        </p:grpSpPr>
        <p:sp>
          <p:nvSpPr>
            <p:cNvPr id="16" name="Snip Single Corner Rectangle 15">
              <a:extLst>
                <a:ext uri="{FF2B5EF4-FFF2-40B4-BE49-F238E27FC236}">
                  <a16:creationId xmlns:a16="http://schemas.microsoft.com/office/drawing/2014/main" id="{18725800-8605-076C-9422-66578D70A1B0}"/>
                </a:ext>
              </a:extLst>
            </p:cNvPr>
            <p:cNvSpPr/>
            <p:nvPr/>
          </p:nvSpPr>
          <p:spPr>
            <a:xfrm>
              <a:off x="1066800" y="1542364"/>
              <a:ext cx="11238037" cy="914401"/>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17" name="Rectangle 16">
              <a:extLst>
                <a:ext uri="{FF2B5EF4-FFF2-40B4-BE49-F238E27FC236}">
                  <a16:creationId xmlns:a16="http://schemas.microsoft.com/office/drawing/2014/main" id="{2CE761BB-6856-3AD9-7D1A-40E4B4E5DE7B}"/>
                </a:ext>
              </a:extLst>
            </p:cNvPr>
            <p:cNvSpPr/>
            <p:nvPr/>
          </p:nvSpPr>
          <p:spPr>
            <a:xfrm>
              <a:off x="1137071" y="1647466"/>
              <a:ext cx="10978713" cy="692497"/>
            </a:xfrm>
            <a:prstGeom prst="rect">
              <a:avLst/>
            </a:prstGeom>
          </p:spPr>
          <p:txBody>
            <a:bodyPr wrap="none">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Kể</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lại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câu</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chuyện</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Rừng</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gỗ</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schemeClr val="bg1"/>
                  </a:solidFill>
                  <a:effectLst/>
                  <a:uLnTx/>
                  <a:uFillTx/>
                  <a:latin typeface="UTM Avo" panose="02040603050506020204" pitchFamily="18"/>
                  <a:cs typeface="Arial" pitchFamily="34" charset="0"/>
                </a:rPr>
                <a:t>quý</a:t>
              </a:r>
              <a:r>
                <a:rPr kumimoji="0" lang="en-US" sz="2400" b="0" i="1"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theo</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lời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của</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ông</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lão</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p>
          </p:txBody>
        </p:sp>
      </p:grpSp>
      <p:grpSp>
        <p:nvGrpSpPr>
          <p:cNvPr id="24" name="Group 23">
            <a:extLst>
              <a:ext uri="{FF2B5EF4-FFF2-40B4-BE49-F238E27FC236}">
                <a16:creationId xmlns:a16="http://schemas.microsoft.com/office/drawing/2014/main" id="{146BEB80-7092-B56B-6CE0-B09B717B2F1A}"/>
              </a:ext>
            </a:extLst>
          </p:cNvPr>
          <p:cNvGrpSpPr/>
          <p:nvPr/>
        </p:nvGrpSpPr>
        <p:grpSpPr>
          <a:xfrm>
            <a:off x="4638907" y="2849847"/>
            <a:ext cx="7292832" cy="3234768"/>
            <a:chOff x="7894927" y="1676399"/>
            <a:chExt cx="9667709" cy="8144552"/>
          </a:xfrm>
        </p:grpSpPr>
        <p:sp>
          <p:nvSpPr>
            <p:cNvPr id="25" name="Rounded Rectangle 24">
              <a:extLst>
                <a:ext uri="{FF2B5EF4-FFF2-40B4-BE49-F238E27FC236}">
                  <a16:creationId xmlns:a16="http://schemas.microsoft.com/office/drawing/2014/main" id="{439814E0-70A1-6D18-E0C9-24F88482E7F7}"/>
                </a:ext>
              </a:extLst>
            </p:cNvPr>
            <p:cNvSpPr/>
            <p:nvPr/>
          </p:nvSpPr>
          <p:spPr>
            <a:xfrm>
              <a:off x="7894927" y="1676399"/>
              <a:ext cx="9641957" cy="8011404"/>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26" name="Rounded Rectangle 25">
              <a:extLst>
                <a:ext uri="{FF2B5EF4-FFF2-40B4-BE49-F238E27FC236}">
                  <a16:creationId xmlns:a16="http://schemas.microsoft.com/office/drawing/2014/main" id="{11F22976-124D-4DB3-5771-D43FE50763A2}"/>
                </a:ext>
              </a:extLst>
            </p:cNvPr>
            <p:cNvSpPr/>
            <p:nvPr/>
          </p:nvSpPr>
          <p:spPr>
            <a:xfrm>
              <a:off x="8036441" y="1781850"/>
              <a:ext cx="9526195" cy="8039101"/>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27" name="Rectangle 26">
              <a:extLst>
                <a:ext uri="{FF2B5EF4-FFF2-40B4-BE49-F238E27FC236}">
                  <a16:creationId xmlns:a16="http://schemas.microsoft.com/office/drawing/2014/main" id="{B469E596-0D0D-97AF-6543-28F6B2185EBA}"/>
                </a:ext>
              </a:extLst>
            </p:cNvPr>
            <p:cNvSpPr/>
            <p:nvPr/>
          </p:nvSpPr>
          <p:spPr>
            <a:xfrm>
              <a:off x="8604262" y="2072899"/>
              <a:ext cx="8585348" cy="6272871"/>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a:ln>
                    <a:noFill/>
                  </a:ln>
                  <a:solidFill>
                    <a:prstClr val="black"/>
                  </a:solidFill>
                  <a:effectLst/>
                  <a:uLnTx/>
                  <a:uFillTx/>
                  <a:latin typeface="UTM Avo" panose="02040603050506020204" pitchFamily="18"/>
                </a:rPr>
                <a:t>Đoạn 4: </a:t>
              </a:r>
              <a:r>
                <a:rPr kumimoji="0" lang="vi-VN" sz="2000" b="0" i="0" u="none" strike="noStrike" kern="0" cap="none" spc="0" normalizeH="0" baseline="0" noProof="0">
                  <a:ln>
                    <a:noFill/>
                  </a:ln>
                  <a:solidFill>
                    <a:prstClr val="black"/>
                  </a:solidFill>
                  <a:effectLst/>
                  <a:uLnTx/>
                  <a:uFillTx/>
                  <a:latin typeface="UTM Avo" panose="02040603050506020204" pitchFamily="18"/>
                </a:rPr>
                <a:t>Nghĩ đến giấc mơ của mình, tôi chợt hiểu ra: Lúa ngô phải gieo trồng mới có thì gỗ rừng cũng vậy. Tôi liền bảo các con và dân làng tìm hạt cây về gieo trồng. Chẳng bao lâu nữa, đồi trọc sẽ biến thành rừng, dân làng tôi sẽ không phải đi xa tìm gỗ làm nhà, đóng bàn ghế nữa.</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grpSp>
      <p:pic>
        <p:nvPicPr>
          <p:cNvPr id="28" name="Picture 2">
            <a:extLst>
              <a:ext uri="{FF2B5EF4-FFF2-40B4-BE49-F238E27FC236}">
                <a16:creationId xmlns:a16="http://schemas.microsoft.com/office/drawing/2014/main" id="{2ECC72BE-0F00-D8D0-AACD-6FB6FB6C9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93" y="2514360"/>
            <a:ext cx="3885546" cy="385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02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D8B79E6-E5B3-31AF-2BC0-5656A9453888}"/>
              </a:ext>
            </a:extLst>
          </p:cNvPr>
          <p:cNvSpPr/>
          <p:nvPr/>
        </p:nvSpPr>
        <p:spPr>
          <a:xfrm>
            <a:off x="694227" y="1685843"/>
            <a:ext cx="8828914" cy="554722"/>
          </a:xfrm>
          <a:prstGeom prst="round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2. TRAO ĐỔI VỀ NỘI DUNG,</a:t>
            </a:r>
            <a:r>
              <a:rPr kumimoji="0" lang="en-US" sz="2400" b="1" i="0" u="none" strike="noStrike" kern="0" cap="none" spc="0" normalizeH="0" noProof="0" dirty="0">
                <a:ln>
                  <a:noFill/>
                </a:ln>
                <a:solidFill>
                  <a:schemeClr val="bg1"/>
                </a:solidFill>
                <a:effectLst/>
                <a:uLnTx/>
                <a:uFillTx/>
                <a:latin typeface="UTM Avo" panose="02040603050506020204" pitchFamily="18"/>
                <a:cs typeface="Arial" pitchFamily="34" charset="0"/>
              </a:rPr>
              <a:t> </a:t>
            </a:r>
            <a:r>
              <a:rPr kumimoji="0" lang="en-US" sz="2400" b="1" i="0" u="none" strike="noStrike" kern="0" cap="none" spc="0" normalizeH="0" noProof="0" dirty="0" err="1">
                <a:ln>
                  <a:noFill/>
                </a:ln>
                <a:solidFill>
                  <a:schemeClr val="bg1"/>
                </a:solidFill>
                <a:effectLst/>
                <a:uLnTx/>
                <a:uFillTx/>
                <a:latin typeface="UTM Avo" panose="02040603050506020204" pitchFamily="18"/>
                <a:cs typeface="Arial" pitchFamily="34" charset="0"/>
              </a:rPr>
              <a:t>Ý</a:t>
            </a:r>
            <a:r>
              <a:rPr kumimoji="0" lang="en-US" sz="2400" b="1" i="0" u="none" strike="noStrike" kern="0" cap="none" spc="0" normalizeH="0" noProof="0" dirty="0">
                <a:ln>
                  <a:noFill/>
                </a:ln>
                <a:solidFill>
                  <a:schemeClr val="bg1"/>
                </a:solidFill>
                <a:effectLst/>
                <a:uLnTx/>
                <a:uFillTx/>
                <a:latin typeface="UTM Avo" panose="02040603050506020204" pitchFamily="18"/>
                <a:cs typeface="Arial" pitchFamily="34" charset="0"/>
              </a:rPr>
              <a:t> NGHĨA CỦA CÂU CHUYỆN</a:t>
            </a:r>
            <a:endPar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22" name="Rectangle 21">
            <a:extLst>
              <a:ext uri="{FF2B5EF4-FFF2-40B4-BE49-F238E27FC236}">
                <a16:creationId xmlns:a16="http://schemas.microsoft.com/office/drawing/2014/main" id="{122B6BB2-9AAC-E450-C3BE-FF3E8B0EFCE8}"/>
              </a:ext>
            </a:extLst>
          </p:cNvPr>
          <p:cNvSpPr/>
          <p:nvPr/>
        </p:nvSpPr>
        <p:spPr>
          <a:xfrm>
            <a:off x="635195" y="2201199"/>
            <a:ext cx="7732612" cy="1852238"/>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667" b="0" i="0" u="none" strike="noStrike" kern="0" cap="none" spc="0" normalizeH="0" baseline="0" noProof="0" dirty="0">
                <a:ln>
                  <a:noFill/>
                </a:ln>
                <a:solidFill>
                  <a:schemeClr val="bg1"/>
                </a:solidFill>
                <a:effectLst/>
                <a:uLnTx/>
                <a:uFillTx/>
                <a:latin typeface="UTM Avo" panose="02040603050506020204" pitchFamily="18"/>
              </a:rPr>
              <a:t>Theo em, rừng đem lại lợi ích gì:</a:t>
            </a:r>
          </a:p>
          <a:p>
            <a:pPr marL="0" marR="0" lvl="0" indent="0" defTabSz="609630" eaLnBrk="1" fontAlgn="auto" latinLnBrk="0" hangingPunct="1">
              <a:lnSpc>
                <a:spcPct val="150000"/>
              </a:lnSpc>
              <a:spcBef>
                <a:spcPts val="0"/>
              </a:spcBef>
              <a:spcAft>
                <a:spcPts val="0"/>
              </a:spcAft>
              <a:buClrTx/>
              <a:buSzTx/>
              <a:buFontTx/>
              <a:buNone/>
              <a:tabLst/>
              <a:defRPr/>
            </a:pPr>
            <a:r>
              <a:rPr kumimoji="0" lang="vi-VN" sz="2667" b="0" i="1" u="none" strike="noStrike" kern="0" cap="none" spc="0" normalizeH="0" baseline="0" noProof="0" dirty="0">
                <a:ln>
                  <a:noFill/>
                </a:ln>
                <a:solidFill>
                  <a:schemeClr val="bg1"/>
                </a:solidFill>
                <a:effectLst/>
                <a:uLnTx/>
                <a:uFillTx/>
                <a:latin typeface="UTM Avo" panose="02040603050506020204" pitchFamily="18"/>
              </a:rPr>
              <a:t>a) Đối với v</a:t>
            </a:r>
            <a:r>
              <a:rPr kumimoji="0" lang="en-US" sz="2667" b="0" i="1" u="none" strike="noStrike" kern="0" cap="none" spc="0" normalizeH="0" baseline="0" noProof="0" dirty="0" err="1">
                <a:ln>
                  <a:noFill/>
                </a:ln>
                <a:solidFill>
                  <a:schemeClr val="bg1"/>
                </a:solidFill>
                <a:effectLst/>
                <a:uLnTx/>
                <a:uFillTx/>
                <a:latin typeface="UTM Avo" panose="02040603050506020204" pitchFamily="18"/>
              </a:rPr>
              <a:t>ù</a:t>
            </a:r>
            <a:r>
              <a:rPr kumimoji="0" lang="vi-VN" sz="2667" b="0" i="1" u="none" strike="noStrike" kern="0" cap="none" spc="0" normalizeH="0" baseline="0" noProof="0" dirty="0">
                <a:ln>
                  <a:noFill/>
                </a:ln>
                <a:solidFill>
                  <a:schemeClr val="bg1"/>
                </a:solidFill>
                <a:effectLst/>
                <a:uLnTx/>
                <a:uFillTx/>
                <a:latin typeface="UTM Avo" panose="02040603050506020204" pitchFamily="18"/>
              </a:rPr>
              <a:t>ng có rừng?</a:t>
            </a:r>
          </a:p>
          <a:p>
            <a:pPr marL="0" marR="0" lvl="0" indent="0" defTabSz="609630" eaLnBrk="1" fontAlgn="auto" latinLnBrk="0" hangingPunct="1">
              <a:lnSpc>
                <a:spcPct val="150000"/>
              </a:lnSpc>
              <a:spcBef>
                <a:spcPts val="0"/>
              </a:spcBef>
              <a:spcAft>
                <a:spcPts val="0"/>
              </a:spcAft>
              <a:buClrTx/>
              <a:buSzTx/>
              <a:buFontTx/>
              <a:buNone/>
              <a:tabLst/>
              <a:defRPr/>
            </a:pPr>
            <a:r>
              <a:rPr kumimoji="0" lang="vi-VN" sz="2667" b="0" i="1" u="none" strike="noStrike" kern="0" cap="none" spc="0" normalizeH="0" baseline="0" noProof="0" dirty="0">
                <a:ln>
                  <a:noFill/>
                </a:ln>
                <a:solidFill>
                  <a:schemeClr val="bg1"/>
                </a:solidFill>
                <a:effectLst/>
                <a:uLnTx/>
                <a:uFillTx/>
                <a:latin typeface="UTM Avo" panose="02040603050506020204" pitchFamily="18"/>
              </a:rPr>
              <a:t>b) Đối với vùng khác?</a:t>
            </a:r>
          </a:p>
        </p:txBody>
      </p:sp>
      <p:pic>
        <p:nvPicPr>
          <p:cNvPr id="23" name="Picture 11">
            <a:extLst>
              <a:ext uri="{FF2B5EF4-FFF2-40B4-BE49-F238E27FC236}">
                <a16:creationId xmlns:a16="http://schemas.microsoft.com/office/drawing/2014/main" id="{0B1D7A70-FBB9-F0DE-43E1-18178F7CCA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6454" y="4110106"/>
            <a:ext cx="3400681" cy="2768649"/>
          </a:xfrm>
          <a:prstGeom prst="rect">
            <a:avLst/>
          </a:prstGeom>
        </p:spPr>
      </p:pic>
      <p:grpSp>
        <p:nvGrpSpPr>
          <p:cNvPr id="29" name="Group 28">
            <a:extLst>
              <a:ext uri="{FF2B5EF4-FFF2-40B4-BE49-F238E27FC236}">
                <a16:creationId xmlns:a16="http://schemas.microsoft.com/office/drawing/2014/main" id="{52B360C6-7A18-AC81-5748-3A20357E9507}"/>
              </a:ext>
            </a:extLst>
          </p:cNvPr>
          <p:cNvGrpSpPr/>
          <p:nvPr/>
        </p:nvGrpSpPr>
        <p:grpSpPr>
          <a:xfrm>
            <a:off x="5730282" y="2292672"/>
            <a:ext cx="6461718" cy="2651246"/>
            <a:chOff x="9645577" y="1353182"/>
            <a:chExt cx="9692579" cy="3976869"/>
          </a:xfrm>
        </p:grpSpPr>
        <p:pic>
          <p:nvPicPr>
            <p:cNvPr id="30" name="Picture 35">
              <a:extLst>
                <a:ext uri="{FF2B5EF4-FFF2-40B4-BE49-F238E27FC236}">
                  <a16:creationId xmlns:a16="http://schemas.microsoft.com/office/drawing/2014/main" id="{C6A714F8-71DE-1F59-FC3B-C1A29B051D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645577" y="1889531"/>
              <a:ext cx="9692579" cy="3440520"/>
            </a:xfrm>
            <a:prstGeom prst="rect">
              <a:avLst/>
            </a:prstGeom>
          </p:spPr>
        </p:pic>
        <p:pic>
          <p:nvPicPr>
            <p:cNvPr id="31" name="Picture 30">
              <a:extLst>
                <a:ext uri="{FF2B5EF4-FFF2-40B4-BE49-F238E27FC236}">
                  <a16:creationId xmlns:a16="http://schemas.microsoft.com/office/drawing/2014/main" id="{DA2EA672-9E07-0C6F-FD04-84ADFC1F45DD}"/>
                </a:ext>
              </a:extLst>
            </p:cNvPr>
            <p:cNvPicPr>
              <a:picLocks noChangeAspect="1"/>
            </p:cNvPicPr>
            <p:nvPr/>
          </p:nvPicPr>
          <p:blipFill>
            <a:blip r:embed="rId7"/>
            <a:srcRect/>
            <a:stretch>
              <a:fillRect/>
            </a:stretch>
          </p:blipFill>
          <p:spPr>
            <a:xfrm>
              <a:off x="10358334" y="1353182"/>
              <a:ext cx="1585392" cy="1270296"/>
            </a:xfrm>
            <a:prstGeom prst="rect">
              <a:avLst/>
            </a:prstGeom>
          </p:spPr>
        </p:pic>
        <p:sp>
          <p:nvSpPr>
            <p:cNvPr id="32" name="Rectangle 31">
              <a:extLst>
                <a:ext uri="{FF2B5EF4-FFF2-40B4-BE49-F238E27FC236}">
                  <a16:creationId xmlns:a16="http://schemas.microsoft.com/office/drawing/2014/main" id="{F8B3E838-B0AE-178A-84E9-89E2606A5514}"/>
                </a:ext>
              </a:extLst>
            </p:cNvPr>
            <p:cNvSpPr/>
            <p:nvPr/>
          </p:nvSpPr>
          <p:spPr>
            <a:xfrm>
              <a:off x="10358334" y="2474021"/>
              <a:ext cx="8271482" cy="2117887"/>
            </a:xfrm>
            <a:prstGeom prst="rect">
              <a:avLst/>
            </a:prstGeom>
          </p:spPr>
          <p:txBody>
            <a:bodyPr wrap="square">
              <a:spAutoFit/>
            </a:bodyPr>
            <a:lstStyle/>
            <a:p>
              <a:pPr defTabSz="609630">
                <a:lnSpc>
                  <a:spcPct val="150000"/>
                </a:lnSpc>
              </a:pPr>
              <a:r>
                <a:rPr lang="en-US" sz="2000" dirty="0" err="1">
                  <a:solidFill>
                    <a:schemeClr val="bg1"/>
                  </a:solidFill>
                  <a:latin typeface="UTM Avo" panose="02040603050506020204" pitchFamily="18"/>
                  <a:cs typeface="Arial" pitchFamily="34" charset="0"/>
                </a:rPr>
                <a:t>Rừng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giúp</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người</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dân</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có</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gỗ</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làm</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nhà</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đóng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bàn</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ghế</a:t>
              </a:r>
              <a:r>
                <a:rPr lang="en-US" sz="2000" dirty="0">
                  <a:solidFill>
                    <a:schemeClr val="bg1"/>
                  </a:solidFill>
                  <a:latin typeface="UTM Avo" panose="02040603050506020204" pitchFamily="18"/>
                  <a:cs typeface="Arial" pitchFamily="34" charset="0"/>
                </a:rPr>
                <a:t>, / </a:t>
              </a:r>
              <a:r>
                <a:rPr lang="en-US" sz="2000" dirty="0" err="1">
                  <a:solidFill>
                    <a:schemeClr val="bg1"/>
                  </a:solidFill>
                  <a:latin typeface="UTM Avo" panose="02040603050506020204" pitchFamily="18"/>
                  <a:cs typeface="Arial" pitchFamily="34" charset="0"/>
                </a:rPr>
                <a:t>Rừng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giúp</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cho</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không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khí</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mát</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mẻ</a:t>
              </a:r>
              <a:r>
                <a:rPr lang="en-US" sz="2000" dirty="0">
                  <a:solidFill>
                    <a:schemeClr val="bg1"/>
                  </a:solidFill>
                  <a:latin typeface="UTM Avo" panose="02040603050506020204" pitchFamily="18"/>
                  <a:cs typeface="Arial" pitchFamily="34" charset="0"/>
                </a:rPr>
                <a:t>. / </a:t>
              </a:r>
              <a:r>
                <a:rPr lang="en-US" sz="2000" dirty="0" err="1">
                  <a:solidFill>
                    <a:schemeClr val="bg1"/>
                  </a:solidFill>
                  <a:latin typeface="UTM Avo" panose="02040603050506020204" pitchFamily="18"/>
                  <a:cs typeface="Arial" pitchFamily="34" charset="0"/>
                </a:rPr>
                <a:t>Rừng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giúp</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ngăn</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bão</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lũ</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tránh</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lở</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đất</a:t>
              </a:r>
              <a:r>
                <a:rPr lang="en-US" sz="2000" dirty="0">
                  <a:solidFill>
                    <a:schemeClr val="bg1"/>
                  </a:solidFill>
                  <a:latin typeface="UTM Avo" panose="02040603050506020204" pitchFamily="18"/>
                  <a:cs typeface="Arial" pitchFamily="34" charset="0"/>
                </a:rPr>
                <a:t>. </a:t>
              </a:r>
            </a:p>
          </p:txBody>
        </p:sp>
      </p:grpSp>
      <p:grpSp>
        <p:nvGrpSpPr>
          <p:cNvPr id="33" name="Group 32">
            <a:extLst>
              <a:ext uri="{FF2B5EF4-FFF2-40B4-BE49-F238E27FC236}">
                <a16:creationId xmlns:a16="http://schemas.microsoft.com/office/drawing/2014/main" id="{7CDE911D-D729-577B-AA8E-FDAE7FB74E25}"/>
              </a:ext>
            </a:extLst>
          </p:cNvPr>
          <p:cNvGrpSpPr/>
          <p:nvPr/>
        </p:nvGrpSpPr>
        <p:grpSpPr>
          <a:xfrm>
            <a:off x="5734592" y="4908482"/>
            <a:ext cx="6457408" cy="1970273"/>
            <a:chOff x="9706558" y="5868896"/>
            <a:chExt cx="9686113" cy="2955410"/>
          </a:xfrm>
        </p:grpSpPr>
        <p:pic>
          <p:nvPicPr>
            <p:cNvPr id="34" name="Picture 40">
              <a:extLst>
                <a:ext uri="{FF2B5EF4-FFF2-40B4-BE49-F238E27FC236}">
                  <a16:creationId xmlns:a16="http://schemas.microsoft.com/office/drawing/2014/main" id="{D3C2E169-328A-8DFB-3CB7-F519AFA8EB5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06558" y="6407741"/>
              <a:ext cx="9686113" cy="2416565"/>
            </a:xfrm>
            <a:prstGeom prst="rect">
              <a:avLst/>
            </a:prstGeom>
          </p:spPr>
        </p:pic>
        <p:pic>
          <p:nvPicPr>
            <p:cNvPr id="35" name="Picture 34">
              <a:extLst>
                <a:ext uri="{FF2B5EF4-FFF2-40B4-BE49-F238E27FC236}">
                  <a16:creationId xmlns:a16="http://schemas.microsoft.com/office/drawing/2014/main" id="{6DD1BD4E-6EED-F0BE-29C4-AE496D2896E1}"/>
                </a:ext>
              </a:extLst>
            </p:cNvPr>
            <p:cNvPicPr>
              <a:picLocks noChangeAspect="1"/>
            </p:cNvPicPr>
            <p:nvPr/>
          </p:nvPicPr>
          <p:blipFill>
            <a:blip r:embed="rId7"/>
            <a:srcRect/>
            <a:stretch>
              <a:fillRect/>
            </a:stretch>
          </p:blipFill>
          <p:spPr>
            <a:xfrm>
              <a:off x="10048373" y="5868896"/>
              <a:ext cx="1594170" cy="1277329"/>
            </a:xfrm>
            <a:prstGeom prst="rect">
              <a:avLst/>
            </a:prstGeom>
          </p:spPr>
        </p:pic>
        <p:sp>
          <p:nvSpPr>
            <p:cNvPr id="36" name="Rectangle 35">
              <a:extLst>
                <a:ext uri="{FF2B5EF4-FFF2-40B4-BE49-F238E27FC236}">
                  <a16:creationId xmlns:a16="http://schemas.microsoft.com/office/drawing/2014/main" id="{9765A0C1-8803-E028-2051-08902263234A}"/>
                </a:ext>
              </a:extLst>
            </p:cNvPr>
            <p:cNvSpPr/>
            <p:nvPr/>
          </p:nvSpPr>
          <p:spPr>
            <a:xfrm>
              <a:off x="10488000" y="7056559"/>
              <a:ext cx="8196331" cy="1425390"/>
            </a:xfrm>
            <a:prstGeom prst="rect">
              <a:avLst/>
            </a:prstGeom>
          </p:spPr>
          <p:txBody>
            <a:bodyPr wrap="square">
              <a:spAutoFit/>
            </a:bodyPr>
            <a:lstStyle/>
            <a:p>
              <a:pPr algn="just" defTabSz="609630">
                <a:lnSpc>
                  <a:spcPct val="150000"/>
                </a:lnSpc>
              </a:pPr>
              <a:r>
                <a:rPr lang="en-US" sz="2000" dirty="0" err="1">
                  <a:solidFill>
                    <a:schemeClr val="bg1"/>
                  </a:solidFill>
                  <a:latin typeface="UTM Avo" panose="02040603050506020204" pitchFamily="18"/>
                  <a:cs typeface="Arial" pitchFamily="34" charset="0"/>
                </a:rPr>
                <a:t>Rừng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giúp</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điều</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hoà</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không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khí</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Rừng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giúp</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bảo</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vệ</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nguồn</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nước</a:t>
              </a:r>
              <a:r>
                <a:rPr lang="en-US" sz="2000" dirty="0">
                  <a:solidFill>
                    <a:schemeClr val="bg1"/>
                  </a:solidFill>
                  <a:latin typeface="UTM Avo" panose="02040603050506020204" pitchFamily="18"/>
                  <a:cs typeface="Arial" pitchFamily="34" charset="0"/>
                </a:rPr>
                <a:t>. /... </a:t>
              </a:r>
            </a:p>
          </p:txBody>
        </p:sp>
      </p:grpSp>
    </p:spTree>
    <p:extLst>
      <p:ext uri="{BB962C8B-B14F-4D97-AF65-F5344CB8AC3E}">
        <p14:creationId xmlns:p14="http://schemas.microsoft.com/office/powerpoint/2010/main" val="40278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D8B79E6-E5B3-31AF-2BC0-5656A9453888}"/>
              </a:ext>
            </a:extLst>
          </p:cNvPr>
          <p:cNvSpPr/>
          <p:nvPr/>
        </p:nvSpPr>
        <p:spPr>
          <a:xfrm>
            <a:off x="5015757" y="1730448"/>
            <a:ext cx="2160485" cy="554722"/>
          </a:xfrm>
          <a:prstGeom prst="roundRect">
            <a:avLst/>
          </a:prstGeom>
          <a:solidFill>
            <a:schemeClr val="accent2">
              <a:lumMod val="20000"/>
              <a:lumOff val="8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TỔNG KẾT</a:t>
            </a:r>
          </a:p>
        </p:txBody>
      </p:sp>
      <p:grpSp>
        <p:nvGrpSpPr>
          <p:cNvPr id="7" name="Group 6">
            <a:extLst>
              <a:ext uri="{FF2B5EF4-FFF2-40B4-BE49-F238E27FC236}">
                <a16:creationId xmlns:a16="http://schemas.microsoft.com/office/drawing/2014/main" id="{D07EEB6F-556F-42D3-B6BE-E8BD0C6A567C}"/>
              </a:ext>
            </a:extLst>
          </p:cNvPr>
          <p:cNvGrpSpPr/>
          <p:nvPr/>
        </p:nvGrpSpPr>
        <p:grpSpPr>
          <a:xfrm>
            <a:off x="626534" y="2561456"/>
            <a:ext cx="10938932" cy="4178391"/>
            <a:chOff x="582821" y="2148353"/>
            <a:chExt cx="11695347" cy="2025352"/>
          </a:xfrm>
        </p:grpSpPr>
        <p:sp>
          <p:nvSpPr>
            <p:cNvPr id="8" name="Snip Single Corner Rectangle 7">
              <a:extLst>
                <a:ext uri="{FF2B5EF4-FFF2-40B4-BE49-F238E27FC236}">
                  <a16:creationId xmlns:a16="http://schemas.microsoft.com/office/drawing/2014/main" id="{4634053E-00D0-8363-9F54-CFF338E6F6FF}"/>
                </a:ext>
              </a:extLst>
            </p:cNvPr>
            <p:cNvSpPr/>
            <p:nvPr/>
          </p:nvSpPr>
          <p:spPr>
            <a:xfrm>
              <a:off x="582821" y="2148353"/>
              <a:ext cx="11695347" cy="2025352"/>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9" name="Rectangle 8">
              <a:extLst>
                <a:ext uri="{FF2B5EF4-FFF2-40B4-BE49-F238E27FC236}">
                  <a16:creationId xmlns:a16="http://schemas.microsoft.com/office/drawing/2014/main" id="{9A2A788E-0084-8965-5425-CAB41F512DF4}"/>
                </a:ext>
              </a:extLst>
            </p:cNvPr>
            <p:cNvSpPr/>
            <p:nvPr/>
          </p:nvSpPr>
          <p:spPr>
            <a:xfrm>
              <a:off x="785316" y="2161376"/>
              <a:ext cx="11262599" cy="1967106"/>
            </a:xfrm>
            <a:prstGeom prst="rect">
              <a:avLst/>
            </a:prstGeom>
          </p:spPr>
          <p:txBody>
            <a:bodyPr wrap="square">
              <a:spAutoFit/>
            </a:bodyPr>
            <a:lstStyle/>
            <a:p>
              <a:pPr marL="0" marR="0" lvl="0" indent="0" algn="just" defTabSz="609630" eaLnBrk="1" fontAlgn="auto" latinLnBrk="0" hangingPunct="1">
                <a:lnSpc>
                  <a:spcPct val="200000"/>
                </a:lnSpc>
                <a:spcBef>
                  <a:spcPts val="0"/>
                </a:spcBef>
                <a:spcAft>
                  <a:spcPts val="0"/>
                </a:spcAft>
                <a:buClrTx/>
                <a:buSzTx/>
                <a:buFontTx/>
                <a:buNone/>
                <a:tabLst/>
                <a:defRPr/>
              </a:pPr>
              <a:r>
                <a:rPr kumimoji="0" lang="vi-VN" sz="2667"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Rừng đem lại lợi ích chung cho cả khu vực có rừng (miền núi) và khu vực khác (miền xuôi). Vì vậy, chúng ta cần biết ơn đồng bào các dân tộc anh em sống ở miền núi đã trồng rừng, bảo vệ rừng, tạo ra bộ máy điều hoà không khí, bảo vệ nguồn nước cho chúng ta.</a:t>
              </a:r>
              <a:endParaRPr kumimoji="0" lang="en-US" sz="2667" b="0" i="0" u="none" strike="noStrike" kern="0" cap="none" spc="0" normalizeH="0" baseline="0" noProof="0" dirty="0">
                <a:ln>
                  <a:noFill/>
                </a:ln>
                <a:solidFill>
                  <a:prstClr val="black"/>
                </a:solidFill>
                <a:effectLst/>
                <a:uLnTx/>
                <a:uFillTx/>
                <a:latin typeface="UTM Avo" panose="02040603050506020204" pitchFamily="18"/>
                <a:cs typeface="Arial" pitchFamily="34" charset="0"/>
              </a:endParaRPr>
            </a:p>
          </p:txBody>
        </p:sp>
      </p:grpSp>
    </p:spTree>
    <p:extLst>
      <p:ext uri="{BB962C8B-B14F-4D97-AF65-F5344CB8AC3E}">
        <p14:creationId xmlns:p14="http://schemas.microsoft.com/office/powerpoint/2010/main" val="210734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4F53DD5-3077-4FF7-EDFC-4F45AD1B48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52467" y="5172823"/>
            <a:ext cx="2192195" cy="1644147"/>
          </a:xfrm>
          <a:prstGeom prst="rect">
            <a:avLst/>
          </a:prstGeom>
        </p:spPr>
      </p:pic>
      <p:pic>
        <p:nvPicPr>
          <p:cNvPr id="3" name="Picture 8">
            <a:extLst>
              <a:ext uri="{FF2B5EF4-FFF2-40B4-BE49-F238E27FC236}">
                <a16:creationId xmlns:a16="http://schemas.microsoft.com/office/drawing/2014/main" id="{1CC1D04E-B896-9676-8AFA-D27F4FE6EA9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61872" y="5186500"/>
            <a:ext cx="2192195" cy="1644147"/>
          </a:xfrm>
          <a:prstGeom prst="rect">
            <a:avLst/>
          </a:prstGeom>
        </p:spPr>
      </p:pic>
      <p:pic>
        <p:nvPicPr>
          <p:cNvPr id="4" name="Picture 8">
            <a:extLst>
              <a:ext uri="{FF2B5EF4-FFF2-40B4-BE49-F238E27FC236}">
                <a16:creationId xmlns:a16="http://schemas.microsoft.com/office/drawing/2014/main" id="{B6B82481-75C2-CE16-3213-676CEC36CF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999" y="3087069"/>
            <a:ext cx="5425311" cy="3729901"/>
          </a:xfrm>
          <a:prstGeom prst="rect">
            <a:avLst/>
          </a:prstGeom>
        </p:spPr>
      </p:pic>
      <p:pic>
        <p:nvPicPr>
          <p:cNvPr id="5" name="Picture 8">
            <a:extLst>
              <a:ext uri="{FF2B5EF4-FFF2-40B4-BE49-F238E27FC236}">
                <a16:creationId xmlns:a16="http://schemas.microsoft.com/office/drawing/2014/main" id="{E939B867-FDCF-6B1C-3036-7CE184817A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69850" y="5200177"/>
            <a:ext cx="2505345" cy="1644147"/>
          </a:xfrm>
          <a:prstGeom prst="rect">
            <a:avLst/>
          </a:prstGeom>
        </p:spPr>
      </p:pic>
      <p:pic>
        <p:nvPicPr>
          <p:cNvPr id="6" name="Picture 8">
            <a:extLst>
              <a:ext uri="{FF2B5EF4-FFF2-40B4-BE49-F238E27FC236}">
                <a16:creationId xmlns:a16="http://schemas.microsoft.com/office/drawing/2014/main" id="{169C9BFF-4696-D800-C06C-70E5160170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7655" y="5213853"/>
            <a:ext cx="2192195" cy="1644147"/>
          </a:xfrm>
          <a:prstGeom prst="rect">
            <a:avLst/>
          </a:prstGeom>
        </p:spPr>
      </p:pic>
      <p:pic>
        <p:nvPicPr>
          <p:cNvPr id="7" name="Picture 8">
            <a:extLst>
              <a:ext uri="{FF2B5EF4-FFF2-40B4-BE49-F238E27FC236}">
                <a16:creationId xmlns:a16="http://schemas.microsoft.com/office/drawing/2014/main" id="{CEBBAC62-9D72-618E-25A7-351FABB5F5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5460" y="5186500"/>
            <a:ext cx="2192195" cy="1644147"/>
          </a:xfrm>
          <a:prstGeom prst="rect">
            <a:avLst/>
          </a:prstGeom>
        </p:spPr>
      </p:pic>
      <p:sp>
        <p:nvSpPr>
          <p:cNvPr id="8" name="Rounded Rectangle 7">
            <a:extLst>
              <a:ext uri="{FF2B5EF4-FFF2-40B4-BE49-F238E27FC236}">
                <a16:creationId xmlns:a16="http://schemas.microsoft.com/office/drawing/2014/main" id="{69B63209-A757-371F-CEED-EF94C1070A90}"/>
              </a:ext>
            </a:extLst>
          </p:cNvPr>
          <p:cNvSpPr/>
          <p:nvPr/>
        </p:nvSpPr>
        <p:spPr>
          <a:xfrm>
            <a:off x="6393604" y="2297056"/>
            <a:ext cx="4673600" cy="81280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Ôn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tập</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lại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nội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dung </a:t>
            </a:r>
            <a:r>
              <a:rPr lang="en-US" sz="2400" kern="0" dirty="0" err="1">
                <a:solidFill>
                  <a:prstClr val="black"/>
                </a:solidFill>
                <a:latin typeface="UTM Avo" panose="02040603050506020204" pitchFamily="18"/>
                <a:cs typeface="Arial" pitchFamily="34" charset="0"/>
              </a:rPr>
              <a:t>bài</a:t>
            </a:r>
            <a:r>
              <a:rPr lang="en-US" sz="2400" kern="0" dirty="0">
                <a:solidFill>
                  <a:prstClr val="black"/>
                </a:solidFill>
                <a:latin typeface="UTM Avo" panose="02040603050506020204" pitchFamily="18"/>
                <a:cs typeface="Arial" pitchFamily="34" charset="0"/>
              </a:rPr>
              <a:t> </a:t>
            </a:r>
            <a:r>
              <a:rPr lang="en-US" sz="2400" kern="0" dirty="0" err="1">
                <a:solidFill>
                  <a:prstClr val="black"/>
                </a:solidFill>
                <a:latin typeface="UTM Avo" panose="02040603050506020204" pitchFamily="18"/>
                <a:cs typeface="Arial" pitchFamily="34" charset="0"/>
              </a:rPr>
              <a:t>học</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itchFamily="34" charset="0"/>
            </a:endParaRPr>
          </a:p>
        </p:txBody>
      </p:sp>
      <p:sp>
        <p:nvSpPr>
          <p:cNvPr id="9" name="Rounded Rectangle 8">
            <a:extLst>
              <a:ext uri="{FF2B5EF4-FFF2-40B4-BE49-F238E27FC236}">
                <a16:creationId xmlns:a16="http://schemas.microsoft.com/office/drawing/2014/main" id="{CF0E3B32-11B5-A201-F6EC-34E5AA1FA1FA}"/>
              </a:ext>
            </a:extLst>
          </p:cNvPr>
          <p:cNvSpPr/>
          <p:nvPr/>
        </p:nvSpPr>
        <p:spPr>
          <a:xfrm>
            <a:off x="6393604" y="3748145"/>
            <a:ext cx="4673600" cy="1424678"/>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algn="ctr">
              <a:lnSpc>
                <a:spcPct val="150000"/>
              </a:lnSpc>
            </a:pPr>
            <a:r>
              <a:rPr lang="en-US" sz="2400" dirty="0" err="1">
                <a:solidFill>
                  <a:schemeClr val="bg1"/>
                </a:solidFill>
                <a:latin typeface="UTM Avo" panose="02040603050506020204" pitchFamily="18"/>
                <a:cs typeface="Arial" pitchFamily="34" charset="0"/>
              </a:rPr>
              <a:t>Chuẩn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bị</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Bài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đọc</a:t>
            </a:r>
            <a:r>
              <a:rPr lang="en-US" sz="2400" dirty="0">
                <a:solidFill>
                  <a:schemeClr val="bg1"/>
                </a:solidFill>
                <a:latin typeface="UTM Avo" panose="02040603050506020204" pitchFamily="18"/>
                <a:cs typeface="Arial" pitchFamily="34" charset="0"/>
              </a:rPr>
              <a:t> 2 – </a:t>
            </a:r>
            <a:r>
              <a:rPr lang="en-US" sz="2400" i="1" dirty="0" err="1">
                <a:solidFill>
                  <a:schemeClr val="bg1"/>
                </a:solidFill>
                <a:latin typeface="UTM Avo" panose="02040603050506020204" pitchFamily="18"/>
                <a:cs typeface="Arial" pitchFamily="34" charset="0"/>
              </a:rPr>
              <a:t>Bên</a:t>
            </a:r>
            <a:r>
              <a:rPr lang="en-US" sz="2400" i="1" dirty="0">
                <a:solidFill>
                  <a:schemeClr val="bg1"/>
                </a:solidFill>
                <a:latin typeface="UTM Avo" panose="02040603050506020204" pitchFamily="18"/>
                <a:cs typeface="Arial" pitchFamily="34" charset="0"/>
              </a:rPr>
              <a:t> </a:t>
            </a:r>
            <a:r>
              <a:rPr lang="en-US" sz="2400" i="1" dirty="0" err="1">
                <a:solidFill>
                  <a:schemeClr val="bg1"/>
                </a:solidFill>
                <a:latin typeface="UTM Avo" panose="02040603050506020204" pitchFamily="18"/>
                <a:cs typeface="Arial" pitchFamily="34" charset="0"/>
              </a:rPr>
              <a:t>ô</a:t>
            </a:r>
            <a:r>
              <a:rPr lang="en-US" sz="2400" i="1" dirty="0">
                <a:solidFill>
                  <a:schemeClr val="bg1"/>
                </a:solidFill>
                <a:latin typeface="UTM Avo" panose="02040603050506020204" pitchFamily="18"/>
                <a:cs typeface="Arial" pitchFamily="34" charset="0"/>
              </a:rPr>
              <a:t> </a:t>
            </a:r>
            <a:r>
              <a:rPr lang="en-US" sz="2400" i="1" dirty="0" err="1">
                <a:solidFill>
                  <a:schemeClr val="bg1"/>
                </a:solidFill>
                <a:latin typeface="UTM Avo" panose="02040603050506020204" pitchFamily="18"/>
                <a:cs typeface="Arial" pitchFamily="34" charset="0"/>
              </a:rPr>
              <a:t>cửa</a:t>
            </a:r>
            <a:r>
              <a:rPr lang="en-US" sz="2400" i="1" dirty="0">
                <a:solidFill>
                  <a:schemeClr val="bg1"/>
                </a:solidFill>
                <a:latin typeface="UTM Avo" panose="02040603050506020204" pitchFamily="18"/>
                <a:cs typeface="Arial" pitchFamily="34" charset="0"/>
              </a:rPr>
              <a:t> </a:t>
            </a:r>
            <a:r>
              <a:rPr lang="en-US" sz="2400" i="1" dirty="0" err="1">
                <a:solidFill>
                  <a:schemeClr val="bg1"/>
                </a:solidFill>
                <a:latin typeface="UTM Avo" panose="02040603050506020204" pitchFamily="18"/>
                <a:cs typeface="Arial" pitchFamily="34" charset="0"/>
              </a:rPr>
              <a:t>đá</a:t>
            </a:r>
            <a:endParaRPr lang="en-US" sz="2400" i="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98339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FD114DA6-F72D-971F-CB4F-7D17A979EF67}"/>
              </a:ext>
            </a:extLst>
          </p:cNvPr>
          <p:cNvSpPr/>
          <p:nvPr/>
        </p:nvSpPr>
        <p:spPr>
          <a:xfrm>
            <a:off x="3532599" y="704574"/>
            <a:ext cx="5610311" cy="533400"/>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TRÒ CHƠI: GIẢI </a:t>
            </a: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Ô</a:t>
            </a: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CHỮ BÍ MẬT</a:t>
            </a:r>
          </a:p>
        </p:txBody>
      </p:sp>
      <p:sp>
        <p:nvSpPr>
          <p:cNvPr id="4" name="Rectangle 3">
            <a:extLst>
              <a:ext uri="{FF2B5EF4-FFF2-40B4-BE49-F238E27FC236}">
                <a16:creationId xmlns:a16="http://schemas.microsoft.com/office/drawing/2014/main" id="{712CC680-AB34-2A34-8961-0BCCC765ED1C}"/>
              </a:ext>
            </a:extLst>
          </p:cNvPr>
          <p:cNvSpPr/>
          <p:nvPr/>
        </p:nvSpPr>
        <p:spPr>
          <a:xfrm>
            <a:off x="916457" y="2032000"/>
            <a:ext cx="532331" cy="5334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 name="Rectangle 4">
            <a:extLst>
              <a:ext uri="{FF2B5EF4-FFF2-40B4-BE49-F238E27FC236}">
                <a16:creationId xmlns:a16="http://schemas.microsoft.com/office/drawing/2014/main" id="{5F49EAAF-D25E-D8A3-D6A0-13DBBF5E8CE3}"/>
              </a:ext>
            </a:extLst>
          </p:cNvPr>
          <p:cNvSpPr/>
          <p:nvPr/>
        </p:nvSpPr>
        <p:spPr>
          <a:xfrm>
            <a:off x="916458" y="2667000"/>
            <a:ext cx="532331" cy="5334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 name="Rectangle 5">
            <a:extLst>
              <a:ext uri="{FF2B5EF4-FFF2-40B4-BE49-F238E27FC236}">
                <a16:creationId xmlns:a16="http://schemas.microsoft.com/office/drawing/2014/main" id="{FBF19D59-86C6-F777-AA1C-42931437E252}"/>
              </a:ext>
            </a:extLst>
          </p:cNvPr>
          <p:cNvSpPr/>
          <p:nvPr/>
        </p:nvSpPr>
        <p:spPr>
          <a:xfrm>
            <a:off x="918806" y="3263900"/>
            <a:ext cx="532331" cy="5334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 name="Rectangle 6">
            <a:extLst>
              <a:ext uri="{FF2B5EF4-FFF2-40B4-BE49-F238E27FC236}">
                <a16:creationId xmlns:a16="http://schemas.microsoft.com/office/drawing/2014/main" id="{B4B5B460-7E82-68ED-5AF3-313F9F32E74B}"/>
              </a:ext>
            </a:extLst>
          </p:cNvPr>
          <p:cNvSpPr/>
          <p:nvPr/>
        </p:nvSpPr>
        <p:spPr>
          <a:xfrm>
            <a:off x="918806" y="3873500"/>
            <a:ext cx="532331" cy="5334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8" name="Rectangle 7">
            <a:extLst>
              <a:ext uri="{FF2B5EF4-FFF2-40B4-BE49-F238E27FC236}">
                <a16:creationId xmlns:a16="http://schemas.microsoft.com/office/drawing/2014/main" id="{8C694FE2-164B-78EF-FD38-D03FF50F0B64}"/>
              </a:ext>
            </a:extLst>
          </p:cNvPr>
          <p:cNvSpPr/>
          <p:nvPr/>
        </p:nvSpPr>
        <p:spPr>
          <a:xfrm>
            <a:off x="918806" y="1415143"/>
            <a:ext cx="532331" cy="5334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9" name="Rectangle 8">
            <a:extLst>
              <a:ext uri="{FF2B5EF4-FFF2-40B4-BE49-F238E27FC236}">
                <a16:creationId xmlns:a16="http://schemas.microsoft.com/office/drawing/2014/main" id="{A5E567A2-1AF6-4A7D-9FDD-258158F631DF}"/>
              </a:ext>
            </a:extLst>
          </p:cNvPr>
          <p:cNvSpPr/>
          <p:nvPr/>
        </p:nvSpPr>
        <p:spPr>
          <a:xfrm>
            <a:off x="916457" y="5092700"/>
            <a:ext cx="532331" cy="5334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0" name="Rectangle 9">
            <a:extLst>
              <a:ext uri="{FF2B5EF4-FFF2-40B4-BE49-F238E27FC236}">
                <a16:creationId xmlns:a16="http://schemas.microsoft.com/office/drawing/2014/main" id="{DAA0B77F-B893-0414-9146-702B06D7BED1}"/>
              </a:ext>
            </a:extLst>
          </p:cNvPr>
          <p:cNvSpPr/>
          <p:nvPr/>
        </p:nvSpPr>
        <p:spPr>
          <a:xfrm>
            <a:off x="916458" y="5727700"/>
            <a:ext cx="532331" cy="5334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1" name="Rectangle 10">
            <a:extLst>
              <a:ext uri="{FF2B5EF4-FFF2-40B4-BE49-F238E27FC236}">
                <a16:creationId xmlns:a16="http://schemas.microsoft.com/office/drawing/2014/main" id="{5C569E89-4268-1B5F-7F7B-867B7F52EA73}"/>
              </a:ext>
            </a:extLst>
          </p:cNvPr>
          <p:cNvSpPr/>
          <p:nvPr/>
        </p:nvSpPr>
        <p:spPr>
          <a:xfrm>
            <a:off x="918806" y="6324600"/>
            <a:ext cx="532331" cy="5334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2" name="Rectangle 11">
            <a:extLst>
              <a:ext uri="{FF2B5EF4-FFF2-40B4-BE49-F238E27FC236}">
                <a16:creationId xmlns:a16="http://schemas.microsoft.com/office/drawing/2014/main" id="{93C60DB2-2207-AF03-6E14-F4A325415E80}"/>
              </a:ext>
            </a:extLst>
          </p:cNvPr>
          <p:cNvSpPr/>
          <p:nvPr/>
        </p:nvSpPr>
        <p:spPr>
          <a:xfrm>
            <a:off x="918806" y="4475843"/>
            <a:ext cx="532331" cy="5334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3" name="Rectangle 12">
            <a:extLst>
              <a:ext uri="{FF2B5EF4-FFF2-40B4-BE49-F238E27FC236}">
                <a16:creationId xmlns:a16="http://schemas.microsoft.com/office/drawing/2014/main" id="{AABD7755-CF4C-6F27-CEB4-1BF69B07CE93}"/>
              </a:ext>
            </a:extLst>
          </p:cNvPr>
          <p:cNvSpPr/>
          <p:nvPr/>
        </p:nvSpPr>
        <p:spPr>
          <a:xfrm>
            <a:off x="5701474" y="1980744"/>
            <a:ext cx="532331" cy="5334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4" name="Rectangle 13">
            <a:extLst>
              <a:ext uri="{FF2B5EF4-FFF2-40B4-BE49-F238E27FC236}">
                <a16:creationId xmlns:a16="http://schemas.microsoft.com/office/drawing/2014/main" id="{C6310A68-F038-3B92-9B89-E9D4E1A49DA4}"/>
              </a:ext>
            </a:extLst>
          </p:cNvPr>
          <p:cNvSpPr/>
          <p:nvPr/>
        </p:nvSpPr>
        <p:spPr>
          <a:xfrm>
            <a:off x="5701475" y="2615744"/>
            <a:ext cx="532331" cy="5334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15" name="Rectangle 14">
            <a:extLst>
              <a:ext uri="{FF2B5EF4-FFF2-40B4-BE49-F238E27FC236}">
                <a16:creationId xmlns:a16="http://schemas.microsoft.com/office/drawing/2014/main" id="{55EAC1AD-C28A-6B34-6963-763361596A6D}"/>
              </a:ext>
            </a:extLst>
          </p:cNvPr>
          <p:cNvSpPr/>
          <p:nvPr/>
        </p:nvSpPr>
        <p:spPr>
          <a:xfrm>
            <a:off x="5703824" y="3212644"/>
            <a:ext cx="532331" cy="5334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16" name="Rectangle 15">
            <a:extLst>
              <a:ext uri="{FF2B5EF4-FFF2-40B4-BE49-F238E27FC236}">
                <a16:creationId xmlns:a16="http://schemas.microsoft.com/office/drawing/2014/main" id="{D42F7039-BA66-CCD6-8160-892FF9FE456C}"/>
              </a:ext>
            </a:extLst>
          </p:cNvPr>
          <p:cNvSpPr/>
          <p:nvPr/>
        </p:nvSpPr>
        <p:spPr>
          <a:xfrm>
            <a:off x="5703824" y="3822244"/>
            <a:ext cx="532331" cy="5334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17" name="Rectangle 16">
            <a:extLst>
              <a:ext uri="{FF2B5EF4-FFF2-40B4-BE49-F238E27FC236}">
                <a16:creationId xmlns:a16="http://schemas.microsoft.com/office/drawing/2014/main" id="{287AFAD9-17F0-2E9E-E88C-684A79BBF9D8}"/>
              </a:ext>
            </a:extLst>
          </p:cNvPr>
          <p:cNvSpPr/>
          <p:nvPr/>
        </p:nvSpPr>
        <p:spPr>
          <a:xfrm>
            <a:off x="5703824" y="1363886"/>
            <a:ext cx="532331" cy="5334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M</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18" name="Rectangle 17">
            <a:extLst>
              <a:ext uri="{FF2B5EF4-FFF2-40B4-BE49-F238E27FC236}">
                <a16:creationId xmlns:a16="http://schemas.microsoft.com/office/drawing/2014/main" id="{FFCC967E-190A-A38F-AE8A-B4D908473903}"/>
              </a:ext>
            </a:extLst>
          </p:cNvPr>
          <p:cNvSpPr/>
          <p:nvPr/>
        </p:nvSpPr>
        <p:spPr>
          <a:xfrm>
            <a:off x="5701474" y="5041444"/>
            <a:ext cx="532331" cy="5334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19" name="Rectangle 18">
            <a:extLst>
              <a:ext uri="{FF2B5EF4-FFF2-40B4-BE49-F238E27FC236}">
                <a16:creationId xmlns:a16="http://schemas.microsoft.com/office/drawing/2014/main" id="{D26E4626-0CFC-E856-DAEA-E48E6EB90D1E}"/>
              </a:ext>
            </a:extLst>
          </p:cNvPr>
          <p:cNvSpPr/>
          <p:nvPr/>
        </p:nvSpPr>
        <p:spPr>
          <a:xfrm>
            <a:off x="5701475" y="5676444"/>
            <a:ext cx="532331" cy="5334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0" name="Rectangle 19">
            <a:extLst>
              <a:ext uri="{FF2B5EF4-FFF2-40B4-BE49-F238E27FC236}">
                <a16:creationId xmlns:a16="http://schemas.microsoft.com/office/drawing/2014/main" id="{B29BF7A1-B5D5-FB17-856E-6F4B48ED7D13}"/>
              </a:ext>
            </a:extLst>
          </p:cNvPr>
          <p:cNvSpPr/>
          <p:nvPr/>
        </p:nvSpPr>
        <p:spPr>
          <a:xfrm>
            <a:off x="5703824" y="6273344"/>
            <a:ext cx="532331" cy="5334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21" name="Rectangle 20">
            <a:extLst>
              <a:ext uri="{FF2B5EF4-FFF2-40B4-BE49-F238E27FC236}">
                <a16:creationId xmlns:a16="http://schemas.microsoft.com/office/drawing/2014/main" id="{1DFE6669-4C7A-45F4-4B0C-7422A7ABA68C}"/>
              </a:ext>
            </a:extLst>
          </p:cNvPr>
          <p:cNvSpPr/>
          <p:nvPr/>
        </p:nvSpPr>
        <p:spPr>
          <a:xfrm>
            <a:off x="5703824" y="4424586"/>
            <a:ext cx="532331" cy="5334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sp>
        <p:nvSpPr>
          <p:cNvPr id="22" name="Rectangle 21">
            <a:extLst>
              <a:ext uri="{FF2B5EF4-FFF2-40B4-BE49-F238E27FC236}">
                <a16:creationId xmlns:a16="http://schemas.microsoft.com/office/drawing/2014/main" id="{9F60DBD1-CE2D-D071-F4F8-B3D7975AA66B}"/>
              </a:ext>
            </a:extLst>
          </p:cNvPr>
          <p:cNvSpPr/>
          <p:nvPr/>
        </p:nvSpPr>
        <p:spPr>
          <a:xfrm>
            <a:off x="6337755" y="136388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 name="Rectangle 22">
            <a:extLst>
              <a:ext uri="{FF2B5EF4-FFF2-40B4-BE49-F238E27FC236}">
                <a16:creationId xmlns:a16="http://schemas.microsoft.com/office/drawing/2014/main" id="{F0DB4AE1-8571-843A-5407-F3DA00CCF9E8}"/>
              </a:ext>
            </a:extLst>
          </p:cNvPr>
          <p:cNvSpPr/>
          <p:nvPr/>
        </p:nvSpPr>
        <p:spPr>
          <a:xfrm>
            <a:off x="6983430" y="136388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4" name="Rectangle 23">
            <a:extLst>
              <a:ext uri="{FF2B5EF4-FFF2-40B4-BE49-F238E27FC236}">
                <a16:creationId xmlns:a16="http://schemas.microsoft.com/office/drawing/2014/main" id="{5C506B45-2ADF-A6F1-70A9-87BF272523DE}"/>
              </a:ext>
            </a:extLst>
          </p:cNvPr>
          <p:cNvSpPr/>
          <p:nvPr/>
        </p:nvSpPr>
        <p:spPr>
          <a:xfrm>
            <a:off x="7618416" y="136388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5" name="Rectangle 24">
            <a:extLst>
              <a:ext uri="{FF2B5EF4-FFF2-40B4-BE49-F238E27FC236}">
                <a16:creationId xmlns:a16="http://schemas.microsoft.com/office/drawing/2014/main" id="{FE3193F9-68C0-E512-5712-5BDD1F49B518}"/>
              </a:ext>
            </a:extLst>
          </p:cNvPr>
          <p:cNvSpPr/>
          <p:nvPr/>
        </p:nvSpPr>
        <p:spPr>
          <a:xfrm>
            <a:off x="8253430" y="136388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6" name="Rectangle 25">
            <a:extLst>
              <a:ext uri="{FF2B5EF4-FFF2-40B4-BE49-F238E27FC236}">
                <a16:creationId xmlns:a16="http://schemas.microsoft.com/office/drawing/2014/main" id="{F2D565A2-8557-A5DE-3633-6D536B7E92AC}"/>
              </a:ext>
            </a:extLst>
          </p:cNvPr>
          <p:cNvSpPr/>
          <p:nvPr/>
        </p:nvSpPr>
        <p:spPr>
          <a:xfrm>
            <a:off x="8953968" y="134030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7" name="Rectangle 26">
            <a:extLst>
              <a:ext uri="{FF2B5EF4-FFF2-40B4-BE49-F238E27FC236}">
                <a16:creationId xmlns:a16="http://schemas.microsoft.com/office/drawing/2014/main" id="{B4B017A5-1616-8ABA-C1F7-FE523FEBA095}"/>
              </a:ext>
            </a:extLst>
          </p:cNvPr>
          <p:cNvSpPr/>
          <p:nvPr/>
        </p:nvSpPr>
        <p:spPr>
          <a:xfrm>
            <a:off x="9599643" y="134030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8" name="Rectangle 27">
            <a:extLst>
              <a:ext uri="{FF2B5EF4-FFF2-40B4-BE49-F238E27FC236}">
                <a16:creationId xmlns:a16="http://schemas.microsoft.com/office/drawing/2014/main" id="{D0506B13-F3C4-526F-0171-0E065432D74D}"/>
              </a:ext>
            </a:extLst>
          </p:cNvPr>
          <p:cNvSpPr/>
          <p:nvPr/>
        </p:nvSpPr>
        <p:spPr>
          <a:xfrm>
            <a:off x="10234630" y="134030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9" name="Rectangle 28">
            <a:extLst>
              <a:ext uri="{FF2B5EF4-FFF2-40B4-BE49-F238E27FC236}">
                <a16:creationId xmlns:a16="http://schemas.microsoft.com/office/drawing/2014/main" id="{41D02F9A-8E2B-59C9-7EB8-3BB00F1451BE}"/>
              </a:ext>
            </a:extLst>
          </p:cNvPr>
          <p:cNvSpPr/>
          <p:nvPr/>
        </p:nvSpPr>
        <p:spPr>
          <a:xfrm>
            <a:off x="10868561" y="134030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0" name="Rectangle 29">
            <a:extLst>
              <a:ext uri="{FF2B5EF4-FFF2-40B4-BE49-F238E27FC236}">
                <a16:creationId xmlns:a16="http://schemas.microsoft.com/office/drawing/2014/main" id="{7F487180-022F-F061-C96D-A2668F957C3C}"/>
              </a:ext>
            </a:extLst>
          </p:cNvPr>
          <p:cNvSpPr/>
          <p:nvPr/>
        </p:nvSpPr>
        <p:spPr>
          <a:xfrm>
            <a:off x="6337755" y="2015215"/>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1" name="Rectangle 30">
            <a:extLst>
              <a:ext uri="{FF2B5EF4-FFF2-40B4-BE49-F238E27FC236}">
                <a16:creationId xmlns:a16="http://schemas.microsoft.com/office/drawing/2014/main" id="{A8F31807-BB4F-2907-0948-42A7EF00E010}"/>
              </a:ext>
            </a:extLst>
          </p:cNvPr>
          <p:cNvSpPr/>
          <p:nvPr/>
        </p:nvSpPr>
        <p:spPr>
          <a:xfrm>
            <a:off x="6983430" y="2015215"/>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2" name="Rectangle 31">
            <a:extLst>
              <a:ext uri="{FF2B5EF4-FFF2-40B4-BE49-F238E27FC236}">
                <a16:creationId xmlns:a16="http://schemas.microsoft.com/office/drawing/2014/main" id="{FF977B76-473C-1D95-E031-32A45D616A88}"/>
              </a:ext>
            </a:extLst>
          </p:cNvPr>
          <p:cNvSpPr/>
          <p:nvPr/>
        </p:nvSpPr>
        <p:spPr>
          <a:xfrm>
            <a:off x="7618416" y="2015215"/>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3" name="Rectangle 32">
            <a:extLst>
              <a:ext uri="{FF2B5EF4-FFF2-40B4-BE49-F238E27FC236}">
                <a16:creationId xmlns:a16="http://schemas.microsoft.com/office/drawing/2014/main" id="{AEA75ACC-F3E2-655F-993F-8432F79ACD83}"/>
              </a:ext>
            </a:extLst>
          </p:cNvPr>
          <p:cNvSpPr/>
          <p:nvPr/>
        </p:nvSpPr>
        <p:spPr>
          <a:xfrm>
            <a:off x="8253430" y="2015215"/>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4" name="Rectangle 33">
            <a:extLst>
              <a:ext uri="{FF2B5EF4-FFF2-40B4-BE49-F238E27FC236}">
                <a16:creationId xmlns:a16="http://schemas.microsoft.com/office/drawing/2014/main" id="{6A0BE870-DBE1-13BA-42B9-ED8E13B1420C}"/>
              </a:ext>
            </a:extLst>
          </p:cNvPr>
          <p:cNvSpPr/>
          <p:nvPr/>
        </p:nvSpPr>
        <p:spPr>
          <a:xfrm>
            <a:off x="8953968" y="1991629"/>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5" name="Rectangle 34">
            <a:extLst>
              <a:ext uri="{FF2B5EF4-FFF2-40B4-BE49-F238E27FC236}">
                <a16:creationId xmlns:a16="http://schemas.microsoft.com/office/drawing/2014/main" id="{3F91FEEC-F9BE-6BA2-5A37-B808AD3ABCC9}"/>
              </a:ext>
            </a:extLst>
          </p:cNvPr>
          <p:cNvSpPr/>
          <p:nvPr/>
        </p:nvSpPr>
        <p:spPr>
          <a:xfrm>
            <a:off x="6337755" y="261574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 name="Rectangle 35">
            <a:extLst>
              <a:ext uri="{FF2B5EF4-FFF2-40B4-BE49-F238E27FC236}">
                <a16:creationId xmlns:a16="http://schemas.microsoft.com/office/drawing/2014/main" id="{7ECDB890-5119-3B17-E191-5E912D6CBDFB}"/>
              </a:ext>
            </a:extLst>
          </p:cNvPr>
          <p:cNvSpPr/>
          <p:nvPr/>
        </p:nvSpPr>
        <p:spPr>
          <a:xfrm>
            <a:off x="6983430" y="261574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 name="Rectangle 36">
            <a:extLst>
              <a:ext uri="{FF2B5EF4-FFF2-40B4-BE49-F238E27FC236}">
                <a16:creationId xmlns:a16="http://schemas.microsoft.com/office/drawing/2014/main" id="{44BB1D0E-888A-1A59-D995-6D6CA2B9C95F}"/>
              </a:ext>
            </a:extLst>
          </p:cNvPr>
          <p:cNvSpPr/>
          <p:nvPr/>
        </p:nvSpPr>
        <p:spPr>
          <a:xfrm>
            <a:off x="7618416" y="261574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 name="Rectangle 37">
            <a:extLst>
              <a:ext uri="{FF2B5EF4-FFF2-40B4-BE49-F238E27FC236}">
                <a16:creationId xmlns:a16="http://schemas.microsoft.com/office/drawing/2014/main" id="{893A2CEA-AC6D-CA30-3015-CE0B516239C0}"/>
              </a:ext>
            </a:extLst>
          </p:cNvPr>
          <p:cNvSpPr/>
          <p:nvPr/>
        </p:nvSpPr>
        <p:spPr>
          <a:xfrm>
            <a:off x="8253430" y="261574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 name="Rectangle 38">
            <a:extLst>
              <a:ext uri="{FF2B5EF4-FFF2-40B4-BE49-F238E27FC236}">
                <a16:creationId xmlns:a16="http://schemas.microsoft.com/office/drawing/2014/main" id="{4C5C3777-0B2B-F077-DBA4-03F6ADC7F38D}"/>
              </a:ext>
            </a:extLst>
          </p:cNvPr>
          <p:cNvSpPr/>
          <p:nvPr/>
        </p:nvSpPr>
        <p:spPr>
          <a:xfrm>
            <a:off x="6337755" y="3834487"/>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 name="Rectangle 39">
            <a:extLst>
              <a:ext uri="{FF2B5EF4-FFF2-40B4-BE49-F238E27FC236}">
                <a16:creationId xmlns:a16="http://schemas.microsoft.com/office/drawing/2014/main" id="{258FBF36-2238-8426-E010-41A58FCBE576}"/>
              </a:ext>
            </a:extLst>
          </p:cNvPr>
          <p:cNvSpPr/>
          <p:nvPr/>
        </p:nvSpPr>
        <p:spPr>
          <a:xfrm>
            <a:off x="6983430" y="3834487"/>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 name="Rectangle 40">
            <a:extLst>
              <a:ext uri="{FF2B5EF4-FFF2-40B4-BE49-F238E27FC236}">
                <a16:creationId xmlns:a16="http://schemas.microsoft.com/office/drawing/2014/main" id="{47E08F22-5693-4546-B5D6-578374C6DBE1}"/>
              </a:ext>
            </a:extLst>
          </p:cNvPr>
          <p:cNvSpPr/>
          <p:nvPr/>
        </p:nvSpPr>
        <p:spPr>
          <a:xfrm>
            <a:off x="7618416" y="3834487"/>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 name="Rectangle 41">
            <a:extLst>
              <a:ext uri="{FF2B5EF4-FFF2-40B4-BE49-F238E27FC236}">
                <a16:creationId xmlns:a16="http://schemas.microsoft.com/office/drawing/2014/main" id="{1F18E35F-8B63-5F34-4AEB-18E92ED490ED}"/>
              </a:ext>
            </a:extLst>
          </p:cNvPr>
          <p:cNvSpPr/>
          <p:nvPr/>
        </p:nvSpPr>
        <p:spPr>
          <a:xfrm>
            <a:off x="8253430" y="3834487"/>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 name="Rectangle 42">
            <a:extLst>
              <a:ext uri="{FF2B5EF4-FFF2-40B4-BE49-F238E27FC236}">
                <a16:creationId xmlns:a16="http://schemas.microsoft.com/office/drawing/2014/main" id="{A9A1ABD9-2636-602E-2FC8-FDE1CB52E05B}"/>
              </a:ext>
            </a:extLst>
          </p:cNvPr>
          <p:cNvSpPr/>
          <p:nvPr/>
        </p:nvSpPr>
        <p:spPr>
          <a:xfrm>
            <a:off x="8953968" y="3810901"/>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 name="Rectangle 43">
            <a:extLst>
              <a:ext uri="{FF2B5EF4-FFF2-40B4-BE49-F238E27FC236}">
                <a16:creationId xmlns:a16="http://schemas.microsoft.com/office/drawing/2014/main" id="{326454BA-6D93-0130-AD9B-89274E5618EB}"/>
              </a:ext>
            </a:extLst>
          </p:cNvPr>
          <p:cNvSpPr/>
          <p:nvPr/>
        </p:nvSpPr>
        <p:spPr>
          <a:xfrm>
            <a:off x="9599643" y="3810901"/>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5" name="Rectangle 44">
            <a:extLst>
              <a:ext uri="{FF2B5EF4-FFF2-40B4-BE49-F238E27FC236}">
                <a16:creationId xmlns:a16="http://schemas.microsoft.com/office/drawing/2014/main" id="{EAA08553-FA31-31D1-95F9-96087BC69142}"/>
              </a:ext>
            </a:extLst>
          </p:cNvPr>
          <p:cNvSpPr/>
          <p:nvPr/>
        </p:nvSpPr>
        <p:spPr>
          <a:xfrm>
            <a:off x="6337755" y="444907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6" name="Rectangle 45">
            <a:extLst>
              <a:ext uri="{FF2B5EF4-FFF2-40B4-BE49-F238E27FC236}">
                <a16:creationId xmlns:a16="http://schemas.microsoft.com/office/drawing/2014/main" id="{D9D12E5E-6813-F99F-3496-35470F135D16}"/>
              </a:ext>
            </a:extLst>
          </p:cNvPr>
          <p:cNvSpPr/>
          <p:nvPr/>
        </p:nvSpPr>
        <p:spPr>
          <a:xfrm>
            <a:off x="6983430" y="444907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7" name="Rectangle 46">
            <a:extLst>
              <a:ext uri="{FF2B5EF4-FFF2-40B4-BE49-F238E27FC236}">
                <a16:creationId xmlns:a16="http://schemas.microsoft.com/office/drawing/2014/main" id="{5977516C-53A1-CD36-BBED-8EEA4C8796BB}"/>
              </a:ext>
            </a:extLst>
          </p:cNvPr>
          <p:cNvSpPr/>
          <p:nvPr/>
        </p:nvSpPr>
        <p:spPr>
          <a:xfrm>
            <a:off x="7618416" y="444907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8" name="Rectangle 47">
            <a:extLst>
              <a:ext uri="{FF2B5EF4-FFF2-40B4-BE49-F238E27FC236}">
                <a16:creationId xmlns:a16="http://schemas.microsoft.com/office/drawing/2014/main" id="{C5C6F98F-D0C3-8DD0-3D1B-0431199D60CB}"/>
              </a:ext>
            </a:extLst>
          </p:cNvPr>
          <p:cNvSpPr/>
          <p:nvPr/>
        </p:nvSpPr>
        <p:spPr>
          <a:xfrm>
            <a:off x="8253430" y="444907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9" name="Rectangle 48">
            <a:extLst>
              <a:ext uri="{FF2B5EF4-FFF2-40B4-BE49-F238E27FC236}">
                <a16:creationId xmlns:a16="http://schemas.microsoft.com/office/drawing/2014/main" id="{79590EFB-5D60-15E8-BF48-29F465FD06F2}"/>
              </a:ext>
            </a:extLst>
          </p:cNvPr>
          <p:cNvSpPr/>
          <p:nvPr/>
        </p:nvSpPr>
        <p:spPr>
          <a:xfrm>
            <a:off x="8953968" y="4425488"/>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0" name="Rectangle 49">
            <a:extLst>
              <a:ext uri="{FF2B5EF4-FFF2-40B4-BE49-F238E27FC236}">
                <a16:creationId xmlns:a16="http://schemas.microsoft.com/office/drawing/2014/main" id="{5A4E7E75-F434-386B-1EC1-2BD579666911}"/>
              </a:ext>
            </a:extLst>
          </p:cNvPr>
          <p:cNvSpPr/>
          <p:nvPr/>
        </p:nvSpPr>
        <p:spPr>
          <a:xfrm>
            <a:off x="9599643" y="4425488"/>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1" name="Rectangle 50">
            <a:extLst>
              <a:ext uri="{FF2B5EF4-FFF2-40B4-BE49-F238E27FC236}">
                <a16:creationId xmlns:a16="http://schemas.microsoft.com/office/drawing/2014/main" id="{2C62E4B3-EA3F-E5A9-1FFA-D5271CD2F543}"/>
              </a:ext>
            </a:extLst>
          </p:cNvPr>
          <p:cNvSpPr/>
          <p:nvPr/>
        </p:nvSpPr>
        <p:spPr>
          <a:xfrm>
            <a:off x="6327543" y="507773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2" name="Rectangle 51">
            <a:extLst>
              <a:ext uri="{FF2B5EF4-FFF2-40B4-BE49-F238E27FC236}">
                <a16:creationId xmlns:a16="http://schemas.microsoft.com/office/drawing/2014/main" id="{F46B49BD-528B-1C1D-879C-39F2F86AFB72}"/>
              </a:ext>
            </a:extLst>
          </p:cNvPr>
          <p:cNvSpPr/>
          <p:nvPr/>
        </p:nvSpPr>
        <p:spPr>
          <a:xfrm>
            <a:off x="6337755" y="5682341"/>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3" name="Rectangle 52">
            <a:extLst>
              <a:ext uri="{FF2B5EF4-FFF2-40B4-BE49-F238E27FC236}">
                <a16:creationId xmlns:a16="http://schemas.microsoft.com/office/drawing/2014/main" id="{4277998A-AE92-59CE-63F1-2541469AD68F}"/>
              </a:ext>
            </a:extLst>
          </p:cNvPr>
          <p:cNvSpPr/>
          <p:nvPr/>
        </p:nvSpPr>
        <p:spPr>
          <a:xfrm>
            <a:off x="6983430" y="5682341"/>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4" name="Rectangle 53">
            <a:extLst>
              <a:ext uri="{FF2B5EF4-FFF2-40B4-BE49-F238E27FC236}">
                <a16:creationId xmlns:a16="http://schemas.microsoft.com/office/drawing/2014/main" id="{B8FF9DC0-0FB6-BD2B-3A2E-921604698B47}"/>
              </a:ext>
            </a:extLst>
          </p:cNvPr>
          <p:cNvSpPr/>
          <p:nvPr/>
        </p:nvSpPr>
        <p:spPr>
          <a:xfrm>
            <a:off x="7618416" y="5682341"/>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5" name="Rectangle 54">
            <a:extLst>
              <a:ext uri="{FF2B5EF4-FFF2-40B4-BE49-F238E27FC236}">
                <a16:creationId xmlns:a16="http://schemas.microsoft.com/office/drawing/2014/main" id="{C1E8DB2F-4211-6220-F8EF-B06EF512478F}"/>
              </a:ext>
            </a:extLst>
          </p:cNvPr>
          <p:cNvSpPr/>
          <p:nvPr/>
        </p:nvSpPr>
        <p:spPr>
          <a:xfrm>
            <a:off x="8253430" y="569911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6" name="Rectangle 55">
            <a:extLst>
              <a:ext uri="{FF2B5EF4-FFF2-40B4-BE49-F238E27FC236}">
                <a16:creationId xmlns:a16="http://schemas.microsoft.com/office/drawing/2014/main" id="{0D49F6E0-213C-B21E-0149-E4A7FDF3285A}"/>
              </a:ext>
            </a:extLst>
          </p:cNvPr>
          <p:cNvSpPr/>
          <p:nvPr/>
        </p:nvSpPr>
        <p:spPr>
          <a:xfrm>
            <a:off x="3772368" y="6276972"/>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7" name="Rectangle 56">
            <a:extLst>
              <a:ext uri="{FF2B5EF4-FFF2-40B4-BE49-F238E27FC236}">
                <a16:creationId xmlns:a16="http://schemas.microsoft.com/office/drawing/2014/main" id="{CFA04D5A-DCE3-5525-9B7D-40F7920DA316}"/>
              </a:ext>
            </a:extLst>
          </p:cNvPr>
          <p:cNvSpPr/>
          <p:nvPr/>
        </p:nvSpPr>
        <p:spPr>
          <a:xfrm>
            <a:off x="4418043" y="6276972"/>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8" name="Rectangle 57">
            <a:extLst>
              <a:ext uri="{FF2B5EF4-FFF2-40B4-BE49-F238E27FC236}">
                <a16:creationId xmlns:a16="http://schemas.microsoft.com/office/drawing/2014/main" id="{83534DB2-792D-6962-F14C-1F66FE42A79F}"/>
              </a:ext>
            </a:extLst>
          </p:cNvPr>
          <p:cNvSpPr/>
          <p:nvPr/>
        </p:nvSpPr>
        <p:spPr>
          <a:xfrm>
            <a:off x="5053030" y="6276972"/>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9" name="Rectangle 58">
            <a:extLst>
              <a:ext uri="{FF2B5EF4-FFF2-40B4-BE49-F238E27FC236}">
                <a16:creationId xmlns:a16="http://schemas.microsoft.com/office/drawing/2014/main" id="{BC0A2EEF-6804-D314-508B-185B0BF73E9F}"/>
              </a:ext>
            </a:extLst>
          </p:cNvPr>
          <p:cNvSpPr/>
          <p:nvPr/>
        </p:nvSpPr>
        <p:spPr>
          <a:xfrm>
            <a:off x="4418043" y="5682341"/>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0" name="Rectangle 59">
            <a:extLst>
              <a:ext uri="{FF2B5EF4-FFF2-40B4-BE49-F238E27FC236}">
                <a16:creationId xmlns:a16="http://schemas.microsoft.com/office/drawing/2014/main" id="{372BCC0E-CA03-1985-C057-04276CF7F390}"/>
              </a:ext>
            </a:extLst>
          </p:cNvPr>
          <p:cNvSpPr/>
          <p:nvPr/>
        </p:nvSpPr>
        <p:spPr>
          <a:xfrm>
            <a:off x="5053030" y="5682341"/>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1" name="Rectangle 60">
            <a:extLst>
              <a:ext uri="{FF2B5EF4-FFF2-40B4-BE49-F238E27FC236}">
                <a16:creationId xmlns:a16="http://schemas.microsoft.com/office/drawing/2014/main" id="{E4B456B2-C757-5477-E86B-318F2608FC29}"/>
              </a:ext>
            </a:extLst>
          </p:cNvPr>
          <p:cNvSpPr/>
          <p:nvPr/>
        </p:nvSpPr>
        <p:spPr>
          <a:xfrm>
            <a:off x="1791141" y="506184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2" name="Rectangle 61">
            <a:extLst>
              <a:ext uri="{FF2B5EF4-FFF2-40B4-BE49-F238E27FC236}">
                <a16:creationId xmlns:a16="http://schemas.microsoft.com/office/drawing/2014/main" id="{FE1F8284-3980-2D5E-DC58-204B8A8B1999}"/>
              </a:ext>
            </a:extLst>
          </p:cNvPr>
          <p:cNvSpPr/>
          <p:nvPr/>
        </p:nvSpPr>
        <p:spPr>
          <a:xfrm>
            <a:off x="2436816" y="506184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3" name="Rectangle 62">
            <a:extLst>
              <a:ext uri="{FF2B5EF4-FFF2-40B4-BE49-F238E27FC236}">
                <a16:creationId xmlns:a16="http://schemas.microsoft.com/office/drawing/2014/main" id="{D012A826-E86C-31C8-5A25-178F707EEB38}"/>
              </a:ext>
            </a:extLst>
          </p:cNvPr>
          <p:cNvSpPr/>
          <p:nvPr/>
        </p:nvSpPr>
        <p:spPr>
          <a:xfrm>
            <a:off x="3071802" y="506184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4" name="Rectangle 63">
            <a:extLst>
              <a:ext uri="{FF2B5EF4-FFF2-40B4-BE49-F238E27FC236}">
                <a16:creationId xmlns:a16="http://schemas.microsoft.com/office/drawing/2014/main" id="{9BE6204D-CEBF-3996-C225-74EAA17F751F}"/>
              </a:ext>
            </a:extLst>
          </p:cNvPr>
          <p:cNvSpPr/>
          <p:nvPr/>
        </p:nvSpPr>
        <p:spPr>
          <a:xfrm>
            <a:off x="3706816" y="5061846"/>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5" name="Rectangle 64">
            <a:extLst>
              <a:ext uri="{FF2B5EF4-FFF2-40B4-BE49-F238E27FC236}">
                <a16:creationId xmlns:a16="http://schemas.microsoft.com/office/drawing/2014/main" id="{C234B3FC-833A-9AA8-96C3-563314795754}"/>
              </a:ext>
            </a:extLst>
          </p:cNvPr>
          <p:cNvSpPr/>
          <p:nvPr/>
        </p:nvSpPr>
        <p:spPr>
          <a:xfrm>
            <a:off x="4407354" y="503826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6" name="Rectangle 65">
            <a:extLst>
              <a:ext uri="{FF2B5EF4-FFF2-40B4-BE49-F238E27FC236}">
                <a16:creationId xmlns:a16="http://schemas.microsoft.com/office/drawing/2014/main" id="{3AC8DFC2-1C21-17A7-7DFD-B0C639776E7B}"/>
              </a:ext>
            </a:extLst>
          </p:cNvPr>
          <p:cNvSpPr/>
          <p:nvPr/>
        </p:nvSpPr>
        <p:spPr>
          <a:xfrm>
            <a:off x="5053029" y="503826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7" name="Rectangle 66">
            <a:extLst>
              <a:ext uri="{FF2B5EF4-FFF2-40B4-BE49-F238E27FC236}">
                <a16:creationId xmlns:a16="http://schemas.microsoft.com/office/drawing/2014/main" id="{20F16C0B-A970-B6ED-0F5C-8B0AEF64D78B}"/>
              </a:ext>
            </a:extLst>
          </p:cNvPr>
          <p:cNvSpPr/>
          <p:nvPr/>
        </p:nvSpPr>
        <p:spPr>
          <a:xfrm>
            <a:off x="3142263" y="4438188"/>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8" name="Rectangle 67">
            <a:extLst>
              <a:ext uri="{FF2B5EF4-FFF2-40B4-BE49-F238E27FC236}">
                <a16:creationId xmlns:a16="http://schemas.microsoft.com/office/drawing/2014/main" id="{31B5FF40-179C-4B10-14D7-D5DA5113A85A}"/>
              </a:ext>
            </a:extLst>
          </p:cNvPr>
          <p:cNvSpPr/>
          <p:nvPr/>
        </p:nvSpPr>
        <p:spPr>
          <a:xfrm>
            <a:off x="3787938" y="4438188"/>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69" name="Rectangle 68">
            <a:extLst>
              <a:ext uri="{FF2B5EF4-FFF2-40B4-BE49-F238E27FC236}">
                <a16:creationId xmlns:a16="http://schemas.microsoft.com/office/drawing/2014/main" id="{B0B270A0-A576-580A-112C-CD1E738F0429}"/>
              </a:ext>
            </a:extLst>
          </p:cNvPr>
          <p:cNvSpPr/>
          <p:nvPr/>
        </p:nvSpPr>
        <p:spPr>
          <a:xfrm>
            <a:off x="4422924" y="4438188"/>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0" name="Rectangle 69">
            <a:extLst>
              <a:ext uri="{FF2B5EF4-FFF2-40B4-BE49-F238E27FC236}">
                <a16:creationId xmlns:a16="http://schemas.microsoft.com/office/drawing/2014/main" id="{C2C9D730-6888-FF8B-3540-FA5CDD411A44}"/>
              </a:ext>
            </a:extLst>
          </p:cNvPr>
          <p:cNvSpPr/>
          <p:nvPr/>
        </p:nvSpPr>
        <p:spPr>
          <a:xfrm>
            <a:off x="5057938" y="4438188"/>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1" name="Rectangle 70">
            <a:extLst>
              <a:ext uri="{FF2B5EF4-FFF2-40B4-BE49-F238E27FC236}">
                <a16:creationId xmlns:a16="http://schemas.microsoft.com/office/drawing/2014/main" id="{B3BDDA5B-4387-09F9-4C7A-2BD82915AEAE}"/>
              </a:ext>
            </a:extLst>
          </p:cNvPr>
          <p:cNvSpPr/>
          <p:nvPr/>
        </p:nvSpPr>
        <p:spPr>
          <a:xfrm>
            <a:off x="1803306" y="323623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2" name="Rectangle 71">
            <a:extLst>
              <a:ext uri="{FF2B5EF4-FFF2-40B4-BE49-F238E27FC236}">
                <a16:creationId xmlns:a16="http://schemas.microsoft.com/office/drawing/2014/main" id="{F2181BA9-0F5D-A7B0-1F9E-67B21780F0DE}"/>
              </a:ext>
            </a:extLst>
          </p:cNvPr>
          <p:cNvSpPr/>
          <p:nvPr/>
        </p:nvSpPr>
        <p:spPr>
          <a:xfrm>
            <a:off x="2448981" y="323623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3" name="Rectangle 72">
            <a:extLst>
              <a:ext uri="{FF2B5EF4-FFF2-40B4-BE49-F238E27FC236}">
                <a16:creationId xmlns:a16="http://schemas.microsoft.com/office/drawing/2014/main" id="{6AAC1AA5-29D6-E4D5-3FCD-4BCF09411E5B}"/>
              </a:ext>
            </a:extLst>
          </p:cNvPr>
          <p:cNvSpPr/>
          <p:nvPr/>
        </p:nvSpPr>
        <p:spPr>
          <a:xfrm>
            <a:off x="3083968" y="323623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4" name="Rectangle 73">
            <a:extLst>
              <a:ext uri="{FF2B5EF4-FFF2-40B4-BE49-F238E27FC236}">
                <a16:creationId xmlns:a16="http://schemas.microsoft.com/office/drawing/2014/main" id="{1A1E8F8B-EE56-0051-9AED-70C2964DB186}"/>
              </a:ext>
            </a:extLst>
          </p:cNvPr>
          <p:cNvSpPr/>
          <p:nvPr/>
        </p:nvSpPr>
        <p:spPr>
          <a:xfrm>
            <a:off x="3718981" y="323623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5" name="Rectangle 74">
            <a:extLst>
              <a:ext uri="{FF2B5EF4-FFF2-40B4-BE49-F238E27FC236}">
                <a16:creationId xmlns:a16="http://schemas.microsoft.com/office/drawing/2014/main" id="{74138837-0004-38FB-8AB5-6845707002DE}"/>
              </a:ext>
            </a:extLst>
          </p:cNvPr>
          <p:cNvSpPr/>
          <p:nvPr/>
        </p:nvSpPr>
        <p:spPr>
          <a:xfrm>
            <a:off x="4419520" y="321264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6" name="Rectangle 75">
            <a:extLst>
              <a:ext uri="{FF2B5EF4-FFF2-40B4-BE49-F238E27FC236}">
                <a16:creationId xmlns:a16="http://schemas.microsoft.com/office/drawing/2014/main" id="{CB4A5BB5-29AE-6C54-047A-F161DA2D2F0B}"/>
              </a:ext>
            </a:extLst>
          </p:cNvPr>
          <p:cNvSpPr/>
          <p:nvPr/>
        </p:nvSpPr>
        <p:spPr>
          <a:xfrm>
            <a:off x="5065194" y="321264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7" name="Rectangle 76">
            <a:extLst>
              <a:ext uri="{FF2B5EF4-FFF2-40B4-BE49-F238E27FC236}">
                <a16:creationId xmlns:a16="http://schemas.microsoft.com/office/drawing/2014/main" id="{4B9A400E-13F6-5DF6-5AE8-94E64FC725DD}"/>
              </a:ext>
            </a:extLst>
          </p:cNvPr>
          <p:cNvSpPr/>
          <p:nvPr/>
        </p:nvSpPr>
        <p:spPr>
          <a:xfrm>
            <a:off x="4407354" y="2594429"/>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8" name="Rectangle 77">
            <a:extLst>
              <a:ext uri="{FF2B5EF4-FFF2-40B4-BE49-F238E27FC236}">
                <a16:creationId xmlns:a16="http://schemas.microsoft.com/office/drawing/2014/main" id="{CA769DED-5D01-8D8C-81C9-236E6FA7797E}"/>
              </a:ext>
            </a:extLst>
          </p:cNvPr>
          <p:cNvSpPr/>
          <p:nvPr/>
        </p:nvSpPr>
        <p:spPr>
          <a:xfrm>
            <a:off x="5053028" y="2594429"/>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79" name="Rectangle 78">
            <a:extLst>
              <a:ext uri="{FF2B5EF4-FFF2-40B4-BE49-F238E27FC236}">
                <a16:creationId xmlns:a16="http://schemas.microsoft.com/office/drawing/2014/main" id="{5183D98A-6C4A-71A4-C1B2-EBA24614EFC7}"/>
              </a:ext>
            </a:extLst>
          </p:cNvPr>
          <p:cNvSpPr/>
          <p:nvPr/>
        </p:nvSpPr>
        <p:spPr>
          <a:xfrm>
            <a:off x="4407354" y="198074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80" name="Rectangle 79">
            <a:extLst>
              <a:ext uri="{FF2B5EF4-FFF2-40B4-BE49-F238E27FC236}">
                <a16:creationId xmlns:a16="http://schemas.microsoft.com/office/drawing/2014/main" id="{B08572EA-CD28-19C1-73A7-37F6330A63D2}"/>
              </a:ext>
            </a:extLst>
          </p:cNvPr>
          <p:cNvSpPr/>
          <p:nvPr/>
        </p:nvSpPr>
        <p:spPr>
          <a:xfrm>
            <a:off x="5053028" y="1980744"/>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Tree>
    <p:extLst>
      <p:ext uri="{BB962C8B-B14F-4D97-AF65-F5344CB8AC3E}">
        <p14:creationId xmlns:p14="http://schemas.microsoft.com/office/powerpoint/2010/main" val="2773136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2" name="Rectangle 171">
            <a:extLst>
              <a:ext uri="{FF2B5EF4-FFF2-40B4-BE49-F238E27FC236}">
                <a16:creationId xmlns:a16="http://schemas.microsoft.com/office/drawing/2014/main" id="{61FC125F-16FA-A22C-CFA5-B7C59D6BB345}"/>
              </a:ext>
            </a:extLst>
          </p:cNvPr>
          <p:cNvSpPr/>
          <p:nvPr/>
        </p:nvSpPr>
        <p:spPr>
          <a:xfrm>
            <a:off x="4975789" y="5129067"/>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73" name="Snip Single Corner Rectangle 172">
            <a:extLst>
              <a:ext uri="{FF2B5EF4-FFF2-40B4-BE49-F238E27FC236}">
                <a16:creationId xmlns:a16="http://schemas.microsoft.com/office/drawing/2014/main" id="{D229C5AE-2A94-0900-1290-674A5E33D288}"/>
              </a:ext>
            </a:extLst>
          </p:cNvPr>
          <p:cNvSpPr/>
          <p:nvPr/>
        </p:nvSpPr>
        <p:spPr>
          <a:xfrm>
            <a:off x="841566" y="695422"/>
            <a:ext cx="10892973" cy="533400"/>
          </a:xfrm>
          <a:prstGeom prst="snip1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rPr>
              <a:t>(1) Không gian sinh sống, học tập,... của con người</a:t>
            </a:r>
            <a:endParaRPr kumimoji="0" lang="en-US" sz="2400" b="0" i="0" u="none" strike="noStrike" kern="0" cap="none" spc="0" normalizeH="0" baseline="0" noProof="0">
              <a:ln>
                <a:noFill/>
              </a:ln>
              <a:solidFill>
                <a:schemeClr val="bg1"/>
              </a:solidFill>
              <a:effectLst/>
              <a:uLnTx/>
              <a:uFillTx/>
              <a:latin typeface="UTM Avo" panose="02040603050506020204" pitchFamily="18"/>
            </a:endParaRPr>
          </a:p>
        </p:txBody>
      </p:sp>
      <p:grpSp>
        <p:nvGrpSpPr>
          <p:cNvPr id="174" name="Group 173">
            <a:extLst>
              <a:ext uri="{FF2B5EF4-FFF2-40B4-BE49-F238E27FC236}">
                <a16:creationId xmlns:a16="http://schemas.microsoft.com/office/drawing/2014/main" id="{B48DE0BF-C37C-905E-EC72-749409ED179F}"/>
              </a:ext>
            </a:extLst>
          </p:cNvPr>
          <p:cNvGrpSpPr/>
          <p:nvPr/>
        </p:nvGrpSpPr>
        <p:grpSpPr>
          <a:xfrm>
            <a:off x="839216" y="1381679"/>
            <a:ext cx="10484436" cy="5470072"/>
            <a:chOff x="1061690" y="1676399"/>
            <a:chExt cx="15726655" cy="8205108"/>
          </a:xfrm>
        </p:grpSpPr>
        <p:sp>
          <p:nvSpPr>
            <p:cNvPr id="175" name="Rectangle 174">
              <a:extLst>
                <a:ext uri="{FF2B5EF4-FFF2-40B4-BE49-F238E27FC236}">
                  <a16:creationId xmlns:a16="http://schemas.microsoft.com/office/drawing/2014/main" id="{160B768C-1C46-AA23-B39F-059053DA4FF2}"/>
                </a:ext>
              </a:extLst>
            </p:cNvPr>
            <p:cNvSpPr/>
            <p:nvPr/>
          </p:nvSpPr>
          <p:spPr>
            <a:xfrm>
              <a:off x="1061692" y="27139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76" name="Rectangle 175">
              <a:extLst>
                <a:ext uri="{FF2B5EF4-FFF2-40B4-BE49-F238E27FC236}">
                  <a16:creationId xmlns:a16="http://schemas.microsoft.com/office/drawing/2014/main" id="{8E644FE4-E44F-402C-DB2F-A735ECB019EA}"/>
                </a:ext>
              </a:extLst>
            </p:cNvPr>
            <p:cNvSpPr/>
            <p:nvPr/>
          </p:nvSpPr>
          <p:spPr>
            <a:xfrm>
              <a:off x="1061693" y="36664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77" name="Rectangle 176">
              <a:extLst>
                <a:ext uri="{FF2B5EF4-FFF2-40B4-BE49-F238E27FC236}">
                  <a16:creationId xmlns:a16="http://schemas.microsoft.com/office/drawing/2014/main" id="{49910613-34E0-9EE5-15FF-0DCECB46D28B}"/>
                </a:ext>
              </a:extLst>
            </p:cNvPr>
            <p:cNvSpPr/>
            <p:nvPr/>
          </p:nvSpPr>
          <p:spPr>
            <a:xfrm>
              <a:off x="1065216" y="45617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78" name="Rectangle 177">
              <a:extLst>
                <a:ext uri="{FF2B5EF4-FFF2-40B4-BE49-F238E27FC236}">
                  <a16:creationId xmlns:a16="http://schemas.microsoft.com/office/drawing/2014/main" id="{D7C26B88-7FFA-B39D-79F3-51CCCF86CD97}"/>
                </a:ext>
              </a:extLst>
            </p:cNvPr>
            <p:cNvSpPr/>
            <p:nvPr/>
          </p:nvSpPr>
          <p:spPr>
            <a:xfrm>
              <a:off x="1061690" y="545745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179" name="Rectangle 178">
              <a:extLst>
                <a:ext uri="{FF2B5EF4-FFF2-40B4-BE49-F238E27FC236}">
                  <a16:creationId xmlns:a16="http://schemas.microsoft.com/office/drawing/2014/main" id="{49DB79EA-AC44-48CC-FDDB-7623685BC096}"/>
                </a:ext>
              </a:extLst>
            </p:cNvPr>
            <p:cNvSpPr/>
            <p:nvPr/>
          </p:nvSpPr>
          <p:spPr>
            <a:xfrm>
              <a:off x="1065216" y="178866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80" name="Rectangle 179">
              <a:extLst>
                <a:ext uri="{FF2B5EF4-FFF2-40B4-BE49-F238E27FC236}">
                  <a16:creationId xmlns:a16="http://schemas.microsoft.com/office/drawing/2014/main" id="{E84195E1-0419-8534-3DF3-0EBDCB6F23DA}"/>
                </a:ext>
              </a:extLst>
            </p:cNvPr>
            <p:cNvSpPr/>
            <p:nvPr/>
          </p:nvSpPr>
          <p:spPr>
            <a:xfrm>
              <a:off x="1061690" y="7225364"/>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81" name="Rectangle 180">
              <a:extLst>
                <a:ext uri="{FF2B5EF4-FFF2-40B4-BE49-F238E27FC236}">
                  <a16:creationId xmlns:a16="http://schemas.microsoft.com/office/drawing/2014/main" id="{8307F78B-151D-A598-27AA-99A45BA85695}"/>
                </a:ext>
              </a:extLst>
            </p:cNvPr>
            <p:cNvSpPr/>
            <p:nvPr/>
          </p:nvSpPr>
          <p:spPr>
            <a:xfrm>
              <a:off x="1061690" y="818099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182" name="Rectangle 181">
              <a:extLst>
                <a:ext uri="{FF2B5EF4-FFF2-40B4-BE49-F238E27FC236}">
                  <a16:creationId xmlns:a16="http://schemas.microsoft.com/office/drawing/2014/main" id="{189AFC25-1240-288C-A74B-BB9D7F289004}"/>
                </a:ext>
              </a:extLst>
            </p:cNvPr>
            <p:cNvSpPr/>
            <p:nvPr/>
          </p:nvSpPr>
          <p:spPr>
            <a:xfrm>
              <a:off x="1065216" y="9075281"/>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183" name="Rectangle 182">
              <a:extLst>
                <a:ext uri="{FF2B5EF4-FFF2-40B4-BE49-F238E27FC236}">
                  <a16:creationId xmlns:a16="http://schemas.microsoft.com/office/drawing/2014/main" id="{4415DB5C-51C1-D9F3-1510-A441FCEF2BF0}"/>
                </a:ext>
              </a:extLst>
            </p:cNvPr>
            <p:cNvSpPr/>
            <p:nvPr/>
          </p:nvSpPr>
          <p:spPr>
            <a:xfrm>
              <a:off x="1061690" y="6339558"/>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84" name="Rectangle 183">
              <a:extLst>
                <a:ext uri="{FF2B5EF4-FFF2-40B4-BE49-F238E27FC236}">
                  <a16:creationId xmlns:a16="http://schemas.microsoft.com/office/drawing/2014/main" id="{D604EEAC-C90A-8F00-FCA6-1EFB7321E2BF}"/>
                </a:ext>
              </a:extLst>
            </p:cNvPr>
            <p:cNvSpPr/>
            <p:nvPr/>
          </p:nvSpPr>
          <p:spPr>
            <a:xfrm>
              <a:off x="8242742" y="1711778"/>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M</a:t>
              </a:r>
            </a:p>
          </p:txBody>
        </p:sp>
        <p:sp>
          <p:nvSpPr>
            <p:cNvPr id="185" name="Rectangle 184">
              <a:extLst>
                <a:ext uri="{FF2B5EF4-FFF2-40B4-BE49-F238E27FC236}">
                  <a16:creationId xmlns:a16="http://schemas.microsoft.com/office/drawing/2014/main" id="{E4AC2D8B-4775-3394-1289-A9633EB0A474}"/>
                </a:ext>
              </a:extLst>
            </p:cNvPr>
            <p:cNvSpPr/>
            <p:nvPr/>
          </p:nvSpPr>
          <p:spPr>
            <a:xfrm>
              <a:off x="9193639"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86" name="Rectangle 185">
              <a:extLst>
                <a:ext uri="{FF2B5EF4-FFF2-40B4-BE49-F238E27FC236}">
                  <a16:creationId xmlns:a16="http://schemas.microsoft.com/office/drawing/2014/main" id="{BC11320A-304A-9D0F-9AAD-46168A77CC6F}"/>
                </a:ext>
              </a:extLst>
            </p:cNvPr>
            <p:cNvSpPr/>
            <p:nvPr/>
          </p:nvSpPr>
          <p:spPr>
            <a:xfrm>
              <a:off x="10162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87" name="Rectangle 186">
              <a:extLst>
                <a:ext uri="{FF2B5EF4-FFF2-40B4-BE49-F238E27FC236}">
                  <a16:creationId xmlns:a16="http://schemas.microsoft.com/office/drawing/2014/main" id="{9DEE9D30-942D-D57F-5F3D-E6E7A213037A}"/>
                </a:ext>
              </a:extLst>
            </p:cNvPr>
            <p:cNvSpPr/>
            <p:nvPr/>
          </p:nvSpPr>
          <p:spPr>
            <a:xfrm>
              <a:off x="1111463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88" name="Rectangle 187">
              <a:extLst>
                <a:ext uri="{FF2B5EF4-FFF2-40B4-BE49-F238E27FC236}">
                  <a16:creationId xmlns:a16="http://schemas.microsoft.com/office/drawing/2014/main" id="{3BB84828-5AB8-3B48-4015-FCF6E1645ABB}"/>
                </a:ext>
              </a:extLst>
            </p:cNvPr>
            <p:cNvSpPr/>
            <p:nvPr/>
          </p:nvSpPr>
          <p:spPr>
            <a:xfrm>
              <a:off x="12067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89" name="Rectangle 188">
              <a:extLst>
                <a:ext uri="{FF2B5EF4-FFF2-40B4-BE49-F238E27FC236}">
                  <a16:creationId xmlns:a16="http://schemas.microsoft.com/office/drawing/2014/main" id="{8226287D-C4E7-3E49-3E8A-A85547A5160A}"/>
                </a:ext>
              </a:extLst>
            </p:cNvPr>
            <p:cNvSpPr/>
            <p:nvPr/>
          </p:nvSpPr>
          <p:spPr>
            <a:xfrm>
              <a:off x="13117959"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0" name="Rectangle 189">
              <a:extLst>
                <a:ext uri="{FF2B5EF4-FFF2-40B4-BE49-F238E27FC236}">
                  <a16:creationId xmlns:a16="http://schemas.microsoft.com/office/drawing/2014/main" id="{CDF68EF8-5A43-1C22-2409-B4D139B8FD7E}"/>
                </a:ext>
              </a:extLst>
            </p:cNvPr>
            <p:cNvSpPr/>
            <p:nvPr/>
          </p:nvSpPr>
          <p:spPr>
            <a:xfrm>
              <a:off x="1408647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1" name="Rectangle 190">
              <a:extLst>
                <a:ext uri="{FF2B5EF4-FFF2-40B4-BE49-F238E27FC236}">
                  <a16:creationId xmlns:a16="http://schemas.microsoft.com/office/drawing/2014/main" id="{C8F20D15-B7CA-49B7-18F0-FE0A7C8D0EF8}"/>
                </a:ext>
              </a:extLst>
            </p:cNvPr>
            <p:cNvSpPr/>
            <p:nvPr/>
          </p:nvSpPr>
          <p:spPr>
            <a:xfrm>
              <a:off x="1503895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2" name="Rectangle 191">
              <a:extLst>
                <a:ext uri="{FF2B5EF4-FFF2-40B4-BE49-F238E27FC236}">
                  <a16:creationId xmlns:a16="http://schemas.microsoft.com/office/drawing/2014/main" id="{B443E88B-CFB7-33B4-3304-DCD5126B6FAD}"/>
                </a:ext>
              </a:extLst>
            </p:cNvPr>
            <p:cNvSpPr/>
            <p:nvPr/>
          </p:nvSpPr>
          <p:spPr>
            <a:xfrm>
              <a:off x="15989848"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3" name="Rectangle 192">
              <a:extLst>
                <a:ext uri="{FF2B5EF4-FFF2-40B4-BE49-F238E27FC236}">
                  <a16:creationId xmlns:a16="http://schemas.microsoft.com/office/drawing/2014/main" id="{6AC97287-FC09-130F-1474-68D2348D4932}"/>
                </a:ext>
              </a:extLst>
            </p:cNvPr>
            <p:cNvSpPr/>
            <p:nvPr/>
          </p:nvSpPr>
          <p:spPr>
            <a:xfrm>
              <a:off x="9193639"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4" name="Rectangle 193">
              <a:extLst>
                <a:ext uri="{FF2B5EF4-FFF2-40B4-BE49-F238E27FC236}">
                  <a16:creationId xmlns:a16="http://schemas.microsoft.com/office/drawing/2014/main" id="{27B45FB9-754C-D347-D0DD-6687A788CEF1}"/>
                </a:ext>
              </a:extLst>
            </p:cNvPr>
            <p:cNvSpPr/>
            <p:nvPr/>
          </p:nvSpPr>
          <p:spPr>
            <a:xfrm>
              <a:off x="10162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5" name="Rectangle 194">
              <a:extLst>
                <a:ext uri="{FF2B5EF4-FFF2-40B4-BE49-F238E27FC236}">
                  <a16:creationId xmlns:a16="http://schemas.microsoft.com/office/drawing/2014/main" id="{D13291FD-FB3C-5A23-4229-E56F207CE002}"/>
                </a:ext>
              </a:extLst>
            </p:cNvPr>
            <p:cNvSpPr/>
            <p:nvPr/>
          </p:nvSpPr>
          <p:spPr>
            <a:xfrm>
              <a:off x="1111463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6" name="Rectangle 195">
              <a:extLst>
                <a:ext uri="{FF2B5EF4-FFF2-40B4-BE49-F238E27FC236}">
                  <a16:creationId xmlns:a16="http://schemas.microsoft.com/office/drawing/2014/main" id="{8A745108-C04D-4D31-7775-310556E7F114}"/>
                </a:ext>
              </a:extLst>
            </p:cNvPr>
            <p:cNvSpPr/>
            <p:nvPr/>
          </p:nvSpPr>
          <p:spPr>
            <a:xfrm>
              <a:off x="12067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7" name="Rectangle 196">
              <a:extLst>
                <a:ext uri="{FF2B5EF4-FFF2-40B4-BE49-F238E27FC236}">
                  <a16:creationId xmlns:a16="http://schemas.microsoft.com/office/drawing/2014/main" id="{459AA1AA-7E1E-FEF7-27AE-832671D28999}"/>
                </a:ext>
              </a:extLst>
            </p:cNvPr>
            <p:cNvSpPr/>
            <p:nvPr/>
          </p:nvSpPr>
          <p:spPr>
            <a:xfrm>
              <a:off x="13117959" y="26533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8" name="Rectangle 197">
              <a:extLst>
                <a:ext uri="{FF2B5EF4-FFF2-40B4-BE49-F238E27FC236}">
                  <a16:creationId xmlns:a16="http://schemas.microsoft.com/office/drawing/2014/main" id="{3CEBDDEC-45F9-7B0D-3209-0305B205E891}"/>
                </a:ext>
              </a:extLst>
            </p:cNvPr>
            <p:cNvSpPr/>
            <p:nvPr/>
          </p:nvSpPr>
          <p:spPr>
            <a:xfrm>
              <a:off x="9193639"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199" name="Rectangle 198">
              <a:extLst>
                <a:ext uri="{FF2B5EF4-FFF2-40B4-BE49-F238E27FC236}">
                  <a16:creationId xmlns:a16="http://schemas.microsoft.com/office/drawing/2014/main" id="{410F4CCE-C82B-FBF1-C077-2016EB43A336}"/>
                </a:ext>
              </a:extLst>
            </p:cNvPr>
            <p:cNvSpPr/>
            <p:nvPr/>
          </p:nvSpPr>
          <p:spPr>
            <a:xfrm>
              <a:off x="10162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0" name="Rectangle 199">
              <a:extLst>
                <a:ext uri="{FF2B5EF4-FFF2-40B4-BE49-F238E27FC236}">
                  <a16:creationId xmlns:a16="http://schemas.microsoft.com/office/drawing/2014/main" id="{FA0A9F1C-5BB0-2B2B-5B54-12BC2499C853}"/>
                </a:ext>
              </a:extLst>
            </p:cNvPr>
            <p:cNvSpPr/>
            <p:nvPr/>
          </p:nvSpPr>
          <p:spPr>
            <a:xfrm>
              <a:off x="1111463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1" name="Rectangle 200">
              <a:extLst>
                <a:ext uri="{FF2B5EF4-FFF2-40B4-BE49-F238E27FC236}">
                  <a16:creationId xmlns:a16="http://schemas.microsoft.com/office/drawing/2014/main" id="{0851C579-FB9F-38B7-9CB5-1150A0D2A50E}"/>
                </a:ext>
              </a:extLst>
            </p:cNvPr>
            <p:cNvSpPr/>
            <p:nvPr/>
          </p:nvSpPr>
          <p:spPr>
            <a:xfrm>
              <a:off x="12067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2" name="Rectangle 201">
              <a:extLst>
                <a:ext uri="{FF2B5EF4-FFF2-40B4-BE49-F238E27FC236}">
                  <a16:creationId xmlns:a16="http://schemas.microsoft.com/office/drawing/2014/main" id="{9D0BB8EB-B4F6-0CA3-0A6E-E4212185CB34}"/>
                </a:ext>
              </a:extLst>
            </p:cNvPr>
            <p:cNvSpPr/>
            <p:nvPr/>
          </p:nvSpPr>
          <p:spPr>
            <a:xfrm>
              <a:off x="9193639"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3" name="Rectangle 202">
              <a:extLst>
                <a:ext uri="{FF2B5EF4-FFF2-40B4-BE49-F238E27FC236}">
                  <a16:creationId xmlns:a16="http://schemas.microsoft.com/office/drawing/2014/main" id="{7D05783F-A5D1-6098-7DDC-D8B4CC3B4668}"/>
                </a:ext>
              </a:extLst>
            </p:cNvPr>
            <p:cNvSpPr/>
            <p:nvPr/>
          </p:nvSpPr>
          <p:spPr>
            <a:xfrm>
              <a:off x="10162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4" name="Rectangle 203">
              <a:extLst>
                <a:ext uri="{FF2B5EF4-FFF2-40B4-BE49-F238E27FC236}">
                  <a16:creationId xmlns:a16="http://schemas.microsoft.com/office/drawing/2014/main" id="{2DA54A4E-D0DC-F97A-DEAB-1066B5E943AC}"/>
                </a:ext>
              </a:extLst>
            </p:cNvPr>
            <p:cNvSpPr/>
            <p:nvPr/>
          </p:nvSpPr>
          <p:spPr>
            <a:xfrm>
              <a:off x="1111463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5" name="Rectangle 204">
              <a:extLst>
                <a:ext uri="{FF2B5EF4-FFF2-40B4-BE49-F238E27FC236}">
                  <a16:creationId xmlns:a16="http://schemas.microsoft.com/office/drawing/2014/main" id="{FCC83B0D-D982-C40B-B292-D86676BB6DB3}"/>
                </a:ext>
              </a:extLst>
            </p:cNvPr>
            <p:cNvSpPr/>
            <p:nvPr/>
          </p:nvSpPr>
          <p:spPr>
            <a:xfrm>
              <a:off x="12067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6" name="Rectangle 205">
              <a:extLst>
                <a:ext uri="{FF2B5EF4-FFF2-40B4-BE49-F238E27FC236}">
                  <a16:creationId xmlns:a16="http://schemas.microsoft.com/office/drawing/2014/main" id="{5F2CB783-02A2-0DBB-D04B-7E52F569E303}"/>
                </a:ext>
              </a:extLst>
            </p:cNvPr>
            <p:cNvSpPr/>
            <p:nvPr/>
          </p:nvSpPr>
          <p:spPr>
            <a:xfrm>
              <a:off x="13117959"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7" name="Rectangle 206">
              <a:extLst>
                <a:ext uri="{FF2B5EF4-FFF2-40B4-BE49-F238E27FC236}">
                  <a16:creationId xmlns:a16="http://schemas.microsoft.com/office/drawing/2014/main" id="{E2B3D6B3-AE8A-3D99-00BC-EE98CD176DAF}"/>
                </a:ext>
              </a:extLst>
            </p:cNvPr>
            <p:cNvSpPr/>
            <p:nvPr/>
          </p:nvSpPr>
          <p:spPr>
            <a:xfrm>
              <a:off x="14086471"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8" name="Rectangle 207">
              <a:extLst>
                <a:ext uri="{FF2B5EF4-FFF2-40B4-BE49-F238E27FC236}">
                  <a16:creationId xmlns:a16="http://schemas.microsoft.com/office/drawing/2014/main" id="{2DB6E547-CFFD-CB62-3CC6-0A23595A05B1}"/>
                </a:ext>
              </a:extLst>
            </p:cNvPr>
            <p:cNvSpPr/>
            <p:nvPr/>
          </p:nvSpPr>
          <p:spPr>
            <a:xfrm>
              <a:off x="9193639"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9" name="Rectangle 208">
              <a:extLst>
                <a:ext uri="{FF2B5EF4-FFF2-40B4-BE49-F238E27FC236}">
                  <a16:creationId xmlns:a16="http://schemas.microsoft.com/office/drawing/2014/main" id="{75EC3169-5F75-FB0F-19CB-8A2A761932B2}"/>
                </a:ext>
              </a:extLst>
            </p:cNvPr>
            <p:cNvSpPr/>
            <p:nvPr/>
          </p:nvSpPr>
          <p:spPr>
            <a:xfrm>
              <a:off x="10162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0" name="Rectangle 209">
              <a:extLst>
                <a:ext uri="{FF2B5EF4-FFF2-40B4-BE49-F238E27FC236}">
                  <a16:creationId xmlns:a16="http://schemas.microsoft.com/office/drawing/2014/main" id="{3172176F-56B4-B46B-096E-BCA644380552}"/>
                </a:ext>
              </a:extLst>
            </p:cNvPr>
            <p:cNvSpPr/>
            <p:nvPr/>
          </p:nvSpPr>
          <p:spPr>
            <a:xfrm>
              <a:off x="1111463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1" name="Rectangle 210">
              <a:extLst>
                <a:ext uri="{FF2B5EF4-FFF2-40B4-BE49-F238E27FC236}">
                  <a16:creationId xmlns:a16="http://schemas.microsoft.com/office/drawing/2014/main" id="{47D72BE7-CBC3-80E6-5C9F-B40870DD01D0}"/>
                </a:ext>
              </a:extLst>
            </p:cNvPr>
            <p:cNvSpPr/>
            <p:nvPr/>
          </p:nvSpPr>
          <p:spPr>
            <a:xfrm>
              <a:off x="12067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2" name="Rectangle 211">
              <a:extLst>
                <a:ext uri="{FF2B5EF4-FFF2-40B4-BE49-F238E27FC236}">
                  <a16:creationId xmlns:a16="http://schemas.microsoft.com/office/drawing/2014/main" id="{5928BB3B-CDEC-56B2-5BDE-4DDC4AC1FF91}"/>
                </a:ext>
              </a:extLst>
            </p:cNvPr>
            <p:cNvSpPr/>
            <p:nvPr/>
          </p:nvSpPr>
          <p:spPr>
            <a:xfrm>
              <a:off x="13117959"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3" name="Rectangle 212">
              <a:extLst>
                <a:ext uri="{FF2B5EF4-FFF2-40B4-BE49-F238E27FC236}">
                  <a16:creationId xmlns:a16="http://schemas.microsoft.com/office/drawing/2014/main" id="{F4A53395-02C4-E69B-846E-536BFB1C09A1}"/>
                </a:ext>
              </a:extLst>
            </p:cNvPr>
            <p:cNvSpPr/>
            <p:nvPr/>
          </p:nvSpPr>
          <p:spPr>
            <a:xfrm>
              <a:off x="14086471"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4" name="Rectangle 213">
              <a:extLst>
                <a:ext uri="{FF2B5EF4-FFF2-40B4-BE49-F238E27FC236}">
                  <a16:creationId xmlns:a16="http://schemas.microsoft.com/office/drawing/2014/main" id="{452A64F9-999F-9768-464B-B6C2C03F9D7B}"/>
                </a:ext>
              </a:extLst>
            </p:cNvPr>
            <p:cNvSpPr/>
            <p:nvPr/>
          </p:nvSpPr>
          <p:spPr>
            <a:xfrm>
              <a:off x="9178321" y="728254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5" name="Rectangle 214">
              <a:extLst>
                <a:ext uri="{FF2B5EF4-FFF2-40B4-BE49-F238E27FC236}">
                  <a16:creationId xmlns:a16="http://schemas.microsoft.com/office/drawing/2014/main" id="{2E9147F3-D5FC-DB64-C16B-7FA6F25A10DB}"/>
                </a:ext>
              </a:extLst>
            </p:cNvPr>
            <p:cNvSpPr/>
            <p:nvPr/>
          </p:nvSpPr>
          <p:spPr>
            <a:xfrm>
              <a:off x="9193639"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6" name="Rectangle 215">
              <a:extLst>
                <a:ext uri="{FF2B5EF4-FFF2-40B4-BE49-F238E27FC236}">
                  <a16:creationId xmlns:a16="http://schemas.microsoft.com/office/drawing/2014/main" id="{7F0846FC-01CD-55FF-7954-AE654E2CCCA7}"/>
                </a:ext>
              </a:extLst>
            </p:cNvPr>
            <p:cNvSpPr/>
            <p:nvPr/>
          </p:nvSpPr>
          <p:spPr>
            <a:xfrm>
              <a:off x="101621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7" name="Rectangle 216">
              <a:extLst>
                <a:ext uri="{FF2B5EF4-FFF2-40B4-BE49-F238E27FC236}">
                  <a16:creationId xmlns:a16="http://schemas.microsoft.com/office/drawing/2014/main" id="{6C4E7645-D466-3D95-631B-485A1823741F}"/>
                </a:ext>
              </a:extLst>
            </p:cNvPr>
            <p:cNvSpPr/>
            <p:nvPr/>
          </p:nvSpPr>
          <p:spPr>
            <a:xfrm>
              <a:off x="1111463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8" name="Rectangle 217">
              <a:extLst>
                <a:ext uri="{FF2B5EF4-FFF2-40B4-BE49-F238E27FC236}">
                  <a16:creationId xmlns:a16="http://schemas.microsoft.com/office/drawing/2014/main" id="{A78E4BCF-97C8-57AC-F870-3A25086388C8}"/>
                </a:ext>
              </a:extLst>
            </p:cNvPr>
            <p:cNvSpPr/>
            <p:nvPr/>
          </p:nvSpPr>
          <p:spPr>
            <a:xfrm>
              <a:off x="12067151" y="82146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19" name="Rectangle 218">
              <a:extLst>
                <a:ext uri="{FF2B5EF4-FFF2-40B4-BE49-F238E27FC236}">
                  <a16:creationId xmlns:a16="http://schemas.microsoft.com/office/drawing/2014/main" id="{0122939D-ED60-D822-3CEA-CC9461BC14F6}"/>
                </a:ext>
              </a:extLst>
            </p:cNvPr>
            <p:cNvSpPr/>
            <p:nvPr/>
          </p:nvSpPr>
          <p:spPr>
            <a:xfrm>
              <a:off x="5345559"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0" name="Rectangle 219">
              <a:extLst>
                <a:ext uri="{FF2B5EF4-FFF2-40B4-BE49-F238E27FC236}">
                  <a16:creationId xmlns:a16="http://schemas.microsoft.com/office/drawing/2014/main" id="{61B62D9F-FA81-7DFD-37D0-ADD81084968F}"/>
                </a:ext>
              </a:extLst>
            </p:cNvPr>
            <p:cNvSpPr/>
            <p:nvPr/>
          </p:nvSpPr>
          <p:spPr>
            <a:xfrm>
              <a:off x="631407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1" name="Rectangle 220">
              <a:extLst>
                <a:ext uri="{FF2B5EF4-FFF2-40B4-BE49-F238E27FC236}">
                  <a16:creationId xmlns:a16="http://schemas.microsoft.com/office/drawing/2014/main" id="{3DC613CF-EB0A-D04C-F5FC-357704BB0E87}"/>
                </a:ext>
              </a:extLst>
            </p:cNvPr>
            <p:cNvSpPr/>
            <p:nvPr/>
          </p:nvSpPr>
          <p:spPr>
            <a:xfrm>
              <a:off x="726655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2" name="Rectangle 221">
              <a:extLst>
                <a:ext uri="{FF2B5EF4-FFF2-40B4-BE49-F238E27FC236}">
                  <a16:creationId xmlns:a16="http://schemas.microsoft.com/office/drawing/2014/main" id="{A5EEBF75-5897-1B70-42A2-F002F1CB55E4}"/>
                </a:ext>
              </a:extLst>
            </p:cNvPr>
            <p:cNvSpPr/>
            <p:nvPr/>
          </p:nvSpPr>
          <p:spPr>
            <a:xfrm>
              <a:off x="631407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3" name="Rectangle 222">
              <a:extLst>
                <a:ext uri="{FF2B5EF4-FFF2-40B4-BE49-F238E27FC236}">
                  <a16:creationId xmlns:a16="http://schemas.microsoft.com/office/drawing/2014/main" id="{2250FC6B-D585-45A8-F4A4-08584B9B758A}"/>
                </a:ext>
              </a:extLst>
            </p:cNvPr>
            <p:cNvSpPr/>
            <p:nvPr/>
          </p:nvSpPr>
          <p:spPr>
            <a:xfrm>
              <a:off x="72665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4" name="Rectangle 223">
              <a:extLst>
                <a:ext uri="{FF2B5EF4-FFF2-40B4-BE49-F238E27FC236}">
                  <a16:creationId xmlns:a16="http://schemas.microsoft.com/office/drawing/2014/main" id="{59D1EC37-4B18-F6AE-0B1D-2C969E6A793C}"/>
                </a:ext>
              </a:extLst>
            </p:cNvPr>
            <p:cNvSpPr/>
            <p:nvPr/>
          </p:nvSpPr>
          <p:spPr>
            <a:xfrm>
              <a:off x="2373718"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5" name="Rectangle 224">
              <a:extLst>
                <a:ext uri="{FF2B5EF4-FFF2-40B4-BE49-F238E27FC236}">
                  <a16:creationId xmlns:a16="http://schemas.microsoft.com/office/drawing/2014/main" id="{83C25E77-C12D-CD4F-2AB2-01288385D058}"/>
                </a:ext>
              </a:extLst>
            </p:cNvPr>
            <p:cNvSpPr/>
            <p:nvPr/>
          </p:nvSpPr>
          <p:spPr>
            <a:xfrm>
              <a:off x="3342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6" name="Rectangle 225">
              <a:extLst>
                <a:ext uri="{FF2B5EF4-FFF2-40B4-BE49-F238E27FC236}">
                  <a16:creationId xmlns:a16="http://schemas.microsoft.com/office/drawing/2014/main" id="{498C2886-4FBC-DC9D-A7FD-F8FB2C7453F0}"/>
                </a:ext>
              </a:extLst>
            </p:cNvPr>
            <p:cNvSpPr/>
            <p:nvPr/>
          </p:nvSpPr>
          <p:spPr>
            <a:xfrm>
              <a:off x="429471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7" name="Rectangle 226">
              <a:extLst>
                <a:ext uri="{FF2B5EF4-FFF2-40B4-BE49-F238E27FC236}">
                  <a16:creationId xmlns:a16="http://schemas.microsoft.com/office/drawing/2014/main" id="{6FFCEDAC-6294-76EE-9878-A9DFA4C9EFF6}"/>
                </a:ext>
              </a:extLst>
            </p:cNvPr>
            <p:cNvSpPr/>
            <p:nvPr/>
          </p:nvSpPr>
          <p:spPr>
            <a:xfrm>
              <a:off x="5247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8" name="Rectangle 227">
              <a:extLst>
                <a:ext uri="{FF2B5EF4-FFF2-40B4-BE49-F238E27FC236}">
                  <a16:creationId xmlns:a16="http://schemas.microsoft.com/office/drawing/2014/main" id="{B873C917-B0F8-F58C-C05E-DDC6D91727DC}"/>
                </a:ext>
              </a:extLst>
            </p:cNvPr>
            <p:cNvSpPr/>
            <p:nvPr/>
          </p:nvSpPr>
          <p:spPr>
            <a:xfrm>
              <a:off x="6298038" y="72233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29" name="Rectangle 228">
              <a:extLst>
                <a:ext uri="{FF2B5EF4-FFF2-40B4-BE49-F238E27FC236}">
                  <a16:creationId xmlns:a16="http://schemas.microsoft.com/office/drawing/2014/main" id="{522F2BF2-9A02-9DC9-3029-92E76372C134}"/>
                </a:ext>
              </a:extLst>
            </p:cNvPr>
            <p:cNvSpPr/>
            <p:nvPr/>
          </p:nvSpPr>
          <p:spPr>
            <a:xfrm>
              <a:off x="4400401"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0" name="Rectangle 229">
              <a:extLst>
                <a:ext uri="{FF2B5EF4-FFF2-40B4-BE49-F238E27FC236}">
                  <a16:creationId xmlns:a16="http://schemas.microsoft.com/office/drawing/2014/main" id="{288F8FD1-F83D-2B08-2156-13B2BC0B1E8A}"/>
                </a:ext>
              </a:extLst>
            </p:cNvPr>
            <p:cNvSpPr/>
            <p:nvPr/>
          </p:nvSpPr>
          <p:spPr>
            <a:xfrm>
              <a:off x="5368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1" name="Rectangle 230">
              <a:extLst>
                <a:ext uri="{FF2B5EF4-FFF2-40B4-BE49-F238E27FC236}">
                  <a16:creationId xmlns:a16="http://schemas.microsoft.com/office/drawing/2014/main" id="{525EE2CC-6C0E-D9E5-4B7D-621A5BF482B0}"/>
                </a:ext>
              </a:extLst>
            </p:cNvPr>
            <p:cNvSpPr/>
            <p:nvPr/>
          </p:nvSpPr>
          <p:spPr>
            <a:xfrm>
              <a:off x="632139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2" name="Rectangle 231">
              <a:extLst>
                <a:ext uri="{FF2B5EF4-FFF2-40B4-BE49-F238E27FC236}">
                  <a16:creationId xmlns:a16="http://schemas.microsoft.com/office/drawing/2014/main" id="{C1CB22E3-99F1-395C-5A81-B7C9D9D6BE0E}"/>
                </a:ext>
              </a:extLst>
            </p:cNvPr>
            <p:cNvSpPr/>
            <p:nvPr/>
          </p:nvSpPr>
          <p:spPr>
            <a:xfrm>
              <a:off x="7273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3" name="Rectangle 232">
              <a:extLst>
                <a:ext uri="{FF2B5EF4-FFF2-40B4-BE49-F238E27FC236}">
                  <a16:creationId xmlns:a16="http://schemas.microsoft.com/office/drawing/2014/main" id="{4A333E62-F9C3-82F0-BAE2-5F96760A135D}"/>
                </a:ext>
              </a:extLst>
            </p:cNvPr>
            <p:cNvSpPr/>
            <p:nvPr/>
          </p:nvSpPr>
          <p:spPr>
            <a:xfrm>
              <a:off x="2391966"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4" name="Rectangle 233">
              <a:extLst>
                <a:ext uri="{FF2B5EF4-FFF2-40B4-BE49-F238E27FC236}">
                  <a16:creationId xmlns:a16="http://schemas.microsoft.com/office/drawing/2014/main" id="{EEC0D6C2-F9DA-C8B3-0FA7-70A39392C29A}"/>
                </a:ext>
              </a:extLst>
            </p:cNvPr>
            <p:cNvSpPr/>
            <p:nvPr/>
          </p:nvSpPr>
          <p:spPr>
            <a:xfrm>
              <a:off x="3360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5" name="Rectangle 234">
              <a:extLst>
                <a:ext uri="{FF2B5EF4-FFF2-40B4-BE49-F238E27FC236}">
                  <a16:creationId xmlns:a16="http://schemas.microsoft.com/office/drawing/2014/main" id="{E5AFF7D8-7F2D-E467-3A59-7AE4AD19088A}"/>
                </a:ext>
              </a:extLst>
            </p:cNvPr>
            <p:cNvSpPr/>
            <p:nvPr/>
          </p:nvSpPr>
          <p:spPr>
            <a:xfrm>
              <a:off x="431295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6" name="Rectangle 235">
              <a:extLst>
                <a:ext uri="{FF2B5EF4-FFF2-40B4-BE49-F238E27FC236}">
                  <a16:creationId xmlns:a16="http://schemas.microsoft.com/office/drawing/2014/main" id="{CBF4FA1F-9427-CE23-6FA2-816BBF4803F9}"/>
                </a:ext>
              </a:extLst>
            </p:cNvPr>
            <p:cNvSpPr/>
            <p:nvPr/>
          </p:nvSpPr>
          <p:spPr>
            <a:xfrm>
              <a:off x="5265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7" name="Rectangle 236">
              <a:extLst>
                <a:ext uri="{FF2B5EF4-FFF2-40B4-BE49-F238E27FC236}">
                  <a16:creationId xmlns:a16="http://schemas.microsoft.com/office/drawing/2014/main" id="{0BFD6E1E-180F-1319-C47E-EFBCFA56F2AC}"/>
                </a:ext>
              </a:extLst>
            </p:cNvPr>
            <p:cNvSpPr/>
            <p:nvPr/>
          </p:nvSpPr>
          <p:spPr>
            <a:xfrm>
              <a:off x="6316286"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8" name="Rectangle 237">
              <a:extLst>
                <a:ext uri="{FF2B5EF4-FFF2-40B4-BE49-F238E27FC236}">
                  <a16:creationId xmlns:a16="http://schemas.microsoft.com/office/drawing/2014/main" id="{1D6AC732-7562-0744-A14B-508C009CACBB}"/>
                </a:ext>
              </a:extLst>
            </p:cNvPr>
            <p:cNvSpPr/>
            <p:nvPr/>
          </p:nvSpPr>
          <p:spPr>
            <a:xfrm>
              <a:off x="7284798"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39" name="Rectangle 238">
              <a:extLst>
                <a:ext uri="{FF2B5EF4-FFF2-40B4-BE49-F238E27FC236}">
                  <a16:creationId xmlns:a16="http://schemas.microsoft.com/office/drawing/2014/main" id="{C563EA5D-E975-3122-15C3-4AB6CF16E8CE}"/>
                </a:ext>
              </a:extLst>
            </p:cNvPr>
            <p:cNvSpPr/>
            <p:nvPr/>
          </p:nvSpPr>
          <p:spPr>
            <a:xfrm>
              <a:off x="6298037"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40" name="Rectangle 239">
              <a:extLst>
                <a:ext uri="{FF2B5EF4-FFF2-40B4-BE49-F238E27FC236}">
                  <a16:creationId xmlns:a16="http://schemas.microsoft.com/office/drawing/2014/main" id="{FA49CA5C-0D0B-4046-747C-FD76860DD2FB}"/>
                </a:ext>
              </a:extLst>
            </p:cNvPr>
            <p:cNvSpPr/>
            <p:nvPr/>
          </p:nvSpPr>
          <p:spPr>
            <a:xfrm>
              <a:off x="7266549"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41" name="Rectangle 240">
              <a:extLst>
                <a:ext uri="{FF2B5EF4-FFF2-40B4-BE49-F238E27FC236}">
                  <a16:creationId xmlns:a16="http://schemas.microsoft.com/office/drawing/2014/main" id="{330A2399-44B8-F615-B089-BCF270DF0ED8}"/>
                </a:ext>
              </a:extLst>
            </p:cNvPr>
            <p:cNvSpPr/>
            <p:nvPr/>
          </p:nvSpPr>
          <p:spPr>
            <a:xfrm>
              <a:off x="6298037"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42" name="Rectangle 241">
              <a:extLst>
                <a:ext uri="{FF2B5EF4-FFF2-40B4-BE49-F238E27FC236}">
                  <a16:creationId xmlns:a16="http://schemas.microsoft.com/office/drawing/2014/main" id="{4110EBAF-9DE1-C2C0-95C7-E87D72449C4B}"/>
                </a:ext>
              </a:extLst>
            </p:cNvPr>
            <p:cNvSpPr/>
            <p:nvPr/>
          </p:nvSpPr>
          <p:spPr>
            <a:xfrm>
              <a:off x="7266549"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43" name="Rectangle 242">
              <a:extLst>
                <a:ext uri="{FF2B5EF4-FFF2-40B4-BE49-F238E27FC236}">
                  <a16:creationId xmlns:a16="http://schemas.microsoft.com/office/drawing/2014/main" id="{CF805AC8-83F6-7FCC-1384-B8656EEC9E3D}"/>
                </a:ext>
              </a:extLst>
            </p:cNvPr>
            <p:cNvSpPr/>
            <p:nvPr/>
          </p:nvSpPr>
          <p:spPr>
            <a:xfrm>
              <a:off x="8239218" y="26363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44" name="Rectangle 243">
              <a:extLst>
                <a:ext uri="{FF2B5EF4-FFF2-40B4-BE49-F238E27FC236}">
                  <a16:creationId xmlns:a16="http://schemas.microsoft.com/office/drawing/2014/main" id="{346636DE-3CCF-9F69-4A00-C98951296429}"/>
                </a:ext>
              </a:extLst>
            </p:cNvPr>
            <p:cNvSpPr/>
            <p:nvPr/>
          </p:nvSpPr>
          <p:spPr>
            <a:xfrm>
              <a:off x="8239219" y="35888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245" name="Rectangle 244">
              <a:extLst>
                <a:ext uri="{FF2B5EF4-FFF2-40B4-BE49-F238E27FC236}">
                  <a16:creationId xmlns:a16="http://schemas.microsoft.com/office/drawing/2014/main" id="{19FD3530-BE54-B8FE-D298-89554E06CA13}"/>
                </a:ext>
              </a:extLst>
            </p:cNvPr>
            <p:cNvSpPr/>
            <p:nvPr/>
          </p:nvSpPr>
          <p:spPr>
            <a:xfrm>
              <a:off x="8242742" y="44842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246" name="Rectangle 245">
              <a:extLst>
                <a:ext uri="{FF2B5EF4-FFF2-40B4-BE49-F238E27FC236}">
                  <a16:creationId xmlns:a16="http://schemas.microsoft.com/office/drawing/2014/main" id="{07DA096F-6075-47C0-BBE0-6DB3C58922D4}"/>
                </a:ext>
              </a:extLst>
            </p:cNvPr>
            <p:cNvSpPr/>
            <p:nvPr/>
          </p:nvSpPr>
          <p:spPr>
            <a:xfrm>
              <a:off x="8242742" y="53986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247" name="Rectangle 246">
              <a:extLst>
                <a:ext uri="{FF2B5EF4-FFF2-40B4-BE49-F238E27FC236}">
                  <a16:creationId xmlns:a16="http://schemas.microsoft.com/office/drawing/2014/main" id="{293357AB-60DA-9414-726B-21FB0565AEB2}"/>
                </a:ext>
              </a:extLst>
            </p:cNvPr>
            <p:cNvSpPr/>
            <p:nvPr/>
          </p:nvSpPr>
          <p:spPr>
            <a:xfrm>
              <a:off x="8239218" y="72274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248" name="Rectangle 247">
              <a:extLst>
                <a:ext uri="{FF2B5EF4-FFF2-40B4-BE49-F238E27FC236}">
                  <a16:creationId xmlns:a16="http://schemas.microsoft.com/office/drawing/2014/main" id="{CE26F81B-329F-45E3-E702-43A556398F4B}"/>
                </a:ext>
              </a:extLst>
            </p:cNvPr>
            <p:cNvSpPr/>
            <p:nvPr/>
          </p:nvSpPr>
          <p:spPr>
            <a:xfrm>
              <a:off x="8239219" y="81799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49" name="Rectangle 248">
              <a:extLst>
                <a:ext uri="{FF2B5EF4-FFF2-40B4-BE49-F238E27FC236}">
                  <a16:creationId xmlns:a16="http://schemas.microsoft.com/office/drawing/2014/main" id="{E3868276-B40C-30A0-39AE-31FBC69C5E77}"/>
                </a:ext>
              </a:extLst>
            </p:cNvPr>
            <p:cNvSpPr/>
            <p:nvPr/>
          </p:nvSpPr>
          <p:spPr>
            <a:xfrm>
              <a:off x="8242742" y="90752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250" name="Rectangle 249">
              <a:extLst>
                <a:ext uri="{FF2B5EF4-FFF2-40B4-BE49-F238E27FC236}">
                  <a16:creationId xmlns:a16="http://schemas.microsoft.com/office/drawing/2014/main" id="{8BEA82AA-6632-1045-144D-71F354E16358}"/>
                </a:ext>
              </a:extLst>
            </p:cNvPr>
            <p:cNvSpPr/>
            <p:nvPr/>
          </p:nvSpPr>
          <p:spPr>
            <a:xfrm>
              <a:off x="8242742" y="6302143"/>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grpSp>
      <p:grpSp>
        <p:nvGrpSpPr>
          <p:cNvPr id="251" name="Group 250">
            <a:extLst>
              <a:ext uri="{FF2B5EF4-FFF2-40B4-BE49-F238E27FC236}">
                <a16:creationId xmlns:a16="http://schemas.microsoft.com/office/drawing/2014/main" id="{42FBF1E5-267D-3D94-4AE9-654ABDB59FF8}"/>
              </a:ext>
            </a:extLst>
          </p:cNvPr>
          <p:cNvGrpSpPr/>
          <p:nvPr/>
        </p:nvGrpSpPr>
        <p:grpSpPr>
          <a:xfrm>
            <a:off x="6260515" y="1381680"/>
            <a:ext cx="5063136" cy="558799"/>
            <a:chOff x="9346039" y="1736968"/>
            <a:chExt cx="7594705" cy="838198"/>
          </a:xfrm>
        </p:grpSpPr>
        <p:sp>
          <p:nvSpPr>
            <p:cNvPr id="252" name="Rectangle 251">
              <a:extLst>
                <a:ext uri="{FF2B5EF4-FFF2-40B4-BE49-F238E27FC236}">
                  <a16:creationId xmlns:a16="http://schemas.microsoft.com/office/drawing/2014/main" id="{CC42D3E6-54A9-BF56-6365-B313D87E99CA}"/>
                </a:ext>
              </a:extLst>
            </p:cNvPr>
            <p:cNvSpPr/>
            <p:nvPr/>
          </p:nvSpPr>
          <p:spPr>
            <a:xfrm>
              <a:off x="9346039" y="176517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253" name="Rectangle 252">
              <a:extLst>
                <a:ext uri="{FF2B5EF4-FFF2-40B4-BE49-F238E27FC236}">
                  <a16:creationId xmlns:a16="http://schemas.microsoft.com/office/drawing/2014/main" id="{DB431198-5028-0178-2B1D-EE37EA9F885C}"/>
                </a:ext>
              </a:extLst>
            </p:cNvPr>
            <p:cNvSpPr/>
            <p:nvPr/>
          </p:nvSpPr>
          <p:spPr>
            <a:xfrm>
              <a:off x="10314550" y="17671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254" name="Rectangle 253">
              <a:extLst>
                <a:ext uri="{FF2B5EF4-FFF2-40B4-BE49-F238E27FC236}">
                  <a16:creationId xmlns:a16="http://schemas.microsoft.com/office/drawing/2014/main" id="{C6FFABA7-8135-E3E2-870F-8A3833AFD2EC}"/>
                </a:ext>
              </a:extLst>
            </p:cNvPr>
            <p:cNvSpPr/>
            <p:nvPr/>
          </p:nvSpPr>
          <p:spPr>
            <a:xfrm>
              <a:off x="11267031" y="17671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55" name="Rectangle 254">
              <a:extLst>
                <a:ext uri="{FF2B5EF4-FFF2-40B4-BE49-F238E27FC236}">
                  <a16:creationId xmlns:a16="http://schemas.microsoft.com/office/drawing/2014/main" id="{ED3E5978-6D86-DB07-B8A7-30B2B0332C84}"/>
                </a:ext>
              </a:extLst>
            </p:cNvPr>
            <p:cNvSpPr/>
            <p:nvPr/>
          </p:nvSpPr>
          <p:spPr>
            <a:xfrm>
              <a:off x="12217927" y="1775066"/>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56" name="Rectangle 255">
              <a:extLst>
                <a:ext uri="{FF2B5EF4-FFF2-40B4-BE49-F238E27FC236}">
                  <a16:creationId xmlns:a16="http://schemas.microsoft.com/office/drawing/2014/main" id="{412A79BB-D802-909E-C4DC-BBF3197DE5E4}"/>
                </a:ext>
              </a:extLst>
            </p:cNvPr>
            <p:cNvSpPr/>
            <p:nvPr/>
          </p:nvSpPr>
          <p:spPr>
            <a:xfrm>
              <a:off x="13270359" y="174459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57" name="Rectangle 256">
              <a:extLst>
                <a:ext uri="{FF2B5EF4-FFF2-40B4-BE49-F238E27FC236}">
                  <a16:creationId xmlns:a16="http://schemas.microsoft.com/office/drawing/2014/main" id="{93C35FF7-CD44-F4F1-F73F-D4394CF16CB5}"/>
                </a:ext>
              </a:extLst>
            </p:cNvPr>
            <p:cNvSpPr/>
            <p:nvPr/>
          </p:nvSpPr>
          <p:spPr>
            <a:xfrm>
              <a:off x="14238871" y="173696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58" name="Rectangle 257">
              <a:extLst>
                <a:ext uri="{FF2B5EF4-FFF2-40B4-BE49-F238E27FC236}">
                  <a16:creationId xmlns:a16="http://schemas.microsoft.com/office/drawing/2014/main" id="{9F8B13DB-C7B8-F545-2133-13057326A64B}"/>
                </a:ext>
              </a:extLst>
            </p:cNvPr>
            <p:cNvSpPr/>
            <p:nvPr/>
          </p:nvSpPr>
          <p:spPr>
            <a:xfrm>
              <a:off x="15191350" y="175306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59" name="Rectangle 258">
              <a:extLst>
                <a:ext uri="{FF2B5EF4-FFF2-40B4-BE49-F238E27FC236}">
                  <a16:creationId xmlns:a16="http://schemas.microsoft.com/office/drawing/2014/main" id="{D2C7DDD9-8F65-ABFA-26F9-7030E5530DEE}"/>
                </a:ext>
              </a:extLst>
            </p:cNvPr>
            <p:cNvSpPr/>
            <p:nvPr/>
          </p:nvSpPr>
          <p:spPr>
            <a:xfrm>
              <a:off x="16142247" y="1745296"/>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grpSp>
    </p:spTree>
    <p:extLst>
      <p:ext uri="{BB962C8B-B14F-4D97-AF65-F5344CB8AC3E}">
        <p14:creationId xmlns:p14="http://schemas.microsoft.com/office/powerpoint/2010/main" val="3351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Effect transition="in" filter="barn(inVertical)">
                                      <p:cBhvr>
                                        <p:cTn id="12"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3" name="Snip Single Corner Rectangle 172">
            <a:extLst>
              <a:ext uri="{FF2B5EF4-FFF2-40B4-BE49-F238E27FC236}">
                <a16:creationId xmlns:a16="http://schemas.microsoft.com/office/drawing/2014/main" id="{D229C5AE-2A94-0900-1290-674A5E33D288}"/>
              </a:ext>
            </a:extLst>
          </p:cNvPr>
          <p:cNvSpPr/>
          <p:nvPr/>
        </p:nvSpPr>
        <p:spPr>
          <a:xfrm>
            <a:off x="841566" y="695422"/>
            <a:ext cx="10892973" cy="533400"/>
          </a:xfrm>
          <a:prstGeom prst="snip1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algn="ctr"/>
            <a:r>
              <a:rPr lang="vi-VN" sz="2400" dirty="0">
                <a:solidFill>
                  <a:schemeClr val="bg1"/>
                </a:solidFill>
                <a:latin typeface="UTM Avo" panose="02040603050506020204" pitchFamily="18"/>
              </a:rPr>
              <a:t>(2) Loại tài nguyên thiên nhiên bao bọc xung quanh Trái Đất.</a:t>
            </a:r>
            <a:endParaRPr lang="en-US" sz="2400" dirty="0">
              <a:solidFill>
                <a:schemeClr val="bg1"/>
              </a:solidFill>
              <a:latin typeface="UTM Avo" panose="02040603050506020204" pitchFamily="18"/>
            </a:endParaRPr>
          </a:p>
        </p:txBody>
      </p:sp>
      <p:sp>
        <p:nvSpPr>
          <p:cNvPr id="356" name="Rectangle 355">
            <a:extLst>
              <a:ext uri="{FF2B5EF4-FFF2-40B4-BE49-F238E27FC236}">
                <a16:creationId xmlns:a16="http://schemas.microsoft.com/office/drawing/2014/main" id="{0C97CEBB-A940-0E81-7AB9-B71114222172}"/>
              </a:ext>
            </a:extLst>
          </p:cNvPr>
          <p:cNvSpPr/>
          <p:nvPr/>
        </p:nvSpPr>
        <p:spPr>
          <a:xfrm>
            <a:off x="4990354" y="503826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nvGrpSpPr>
          <p:cNvPr id="357" name="Group 356">
            <a:extLst>
              <a:ext uri="{FF2B5EF4-FFF2-40B4-BE49-F238E27FC236}">
                <a16:creationId xmlns:a16="http://schemas.microsoft.com/office/drawing/2014/main" id="{5FF672E9-D4FC-D0D2-371E-F4FF17CDD9C6}"/>
              </a:ext>
            </a:extLst>
          </p:cNvPr>
          <p:cNvGrpSpPr/>
          <p:nvPr/>
        </p:nvGrpSpPr>
        <p:grpSpPr>
          <a:xfrm>
            <a:off x="853782" y="1340300"/>
            <a:ext cx="10484435" cy="5517700"/>
            <a:chOff x="1061692" y="1676399"/>
            <a:chExt cx="15726653" cy="8276550"/>
          </a:xfrm>
        </p:grpSpPr>
        <p:sp>
          <p:nvSpPr>
            <p:cNvPr id="358" name="Rectangle 357">
              <a:extLst>
                <a:ext uri="{FF2B5EF4-FFF2-40B4-BE49-F238E27FC236}">
                  <a16:creationId xmlns:a16="http://schemas.microsoft.com/office/drawing/2014/main" id="{B9563F52-964B-1B81-B376-DB5F39531B7E}"/>
                </a:ext>
              </a:extLst>
            </p:cNvPr>
            <p:cNvSpPr/>
            <p:nvPr/>
          </p:nvSpPr>
          <p:spPr>
            <a:xfrm>
              <a:off x="1061692" y="27139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59" name="Rectangle 358">
              <a:extLst>
                <a:ext uri="{FF2B5EF4-FFF2-40B4-BE49-F238E27FC236}">
                  <a16:creationId xmlns:a16="http://schemas.microsoft.com/office/drawing/2014/main" id="{4FEF9AA7-1962-0956-000A-BBB0DCC6EAAE}"/>
                </a:ext>
              </a:extLst>
            </p:cNvPr>
            <p:cNvSpPr/>
            <p:nvPr/>
          </p:nvSpPr>
          <p:spPr>
            <a:xfrm>
              <a:off x="1061693" y="36664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60" name="Rectangle 359">
              <a:extLst>
                <a:ext uri="{FF2B5EF4-FFF2-40B4-BE49-F238E27FC236}">
                  <a16:creationId xmlns:a16="http://schemas.microsoft.com/office/drawing/2014/main" id="{BCEB43FA-A00B-14D3-6EB5-37F20BEB6255}"/>
                </a:ext>
              </a:extLst>
            </p:cNvPr>
            <p:cNvSpPr/>
            <p:nvPr/>
          </p:nvSpPr>
          <p:spPr>
            <a:xfrm>
              <a:off x="1065216" y="45617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1" name="Rectangle 360">
              <a:extLst>
                <a:ext uri="{FF2B5EF4-FFF2-40B4-BE49-F238E27FC236}">
                  <a16:creationId xmlns:a16="http://schemas.microsoft.com/office/drawing/2014/main" id="{EB27BCDF-1899-02AB-19E2-173D356DE9CB}"/>
                </a:ext>
              </a:extLst>
            </p:cNvPr>
            <p:cNvSpPr/>
            <p:nvPr/>
          </p:nvSpPr>
          <p:spPr>
            <a:xfrm>
              <a:off x="1065216" y="54761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362" name="Rectangle 361">
              <a:extLst>
                <a:ext uri="{FF2B5EF4-FFF2-40B4-BE49-F238E27FC236}">
                  <a16:creationId xmlns:a16="http://schemas.microsoft.com/office/drawing/2014/main" id="{38566E19-E26D-7E34-7A52-DFC1D9A1B008}"/>
                </a:ext>
              </a:extLst>
            </p:cNvPr>
            <p:cNvSpPr/>
            <p:nvPr/>
          </p:nvSpPr>
          <p:spPr>
            <a:xfrm>
              <a:off x="1065216" y="178866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3" name="Rectangle 362">
              <a:extLst>
                <a:ext uri="{FF2B5EF4-FFF2-40B4-BE49-F238E27FC236}">
                  <a16:creationId xmlns:a16="http://schemas.microsoft.com/office/drawing/2014/main" id="{D218927C-4DD1-7A80-59AD-55D71795BAE3}"/>
                </a:ext>
              </a:extLst>
            </p:cNvPr>
            <p:cNvSpPr/>
            <p:nvPr/>
          </p:nvSpPr>
          <p:spPr>
            <a:xfrm>
              <a:off x="1061692" y="73049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4" name="Rectangle 363">
              <a:extLst>
                <a:ext uri="{FF2B5EF4-FFF2-40B4-BE49-F238E27FC236}">
                  <a16:creationId xmlns:a16="http://schemas.microsoft.com/office/drawing/2014/main" id="{14BF2FB1-5138-E935-039C-3C25AEE89E8D}"/>
                </a:ext>
              </a:extLst>
            </p:cNvPr>
            <p:cNvSpPr/>
            <p:nvPr/>
          </p:nvSpPr>
          <p:spPr>
            <a:xfrm>
              <a:off x="1061693" y="82574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5" name="Rectangle 364">
              <a:extLst>
                <a:ext uri="{FF2B5EF4-FFF2-40B4-BE49-F238E27FC236}">
                  <a16:creationId xmlns:a16="http://schemas.microsoft.com/office/drawing/2014/main" id="{F987A516-DA04-7553-20FB-D09DD84A0170}"/>
                </a:ext>
              </a:extLst>
            </p:cNvPr>
            <p:cNvSpPr/>
            <p:nvPr/>
          </p:nvSpPr>
          <p:spPr>
            <a:xfrm>
              <a:off x="1065216" y="91528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6" name="Rectangle 365">
              <a:extLst>
                <a:ext uri="{FF2B5EF4-FFF2-40B4-BE49-F238E27FC236}">
                  <a16:creationId xmlns:a16="http://schemas.microsoft.com/office/drawing/2014/main" id="{8D1B23B9-73A2-501B-F751-F8EF45D8C226}"/>
                </a:ext>
              </a:extLst>
            </p:cNvPr>
            <p:cNvSpPr/>
            <p:nvPr/>
          </p:nvSpPr>
          <p:spPr>
            <a:xfrm>
              <a:off x="1065216" y="637971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7" name="Rectangle 366">
              <a:extLst>
                <a:ext uri="{FF2B5EF4-FFF2-40B4-BE49-F238E27FC236}">
                  <a16:creationId xmlns:a16="http://schemas.microsoft.com/office/drawing/2014/main" id="{9C750CA0-2CA6-9592-E9F6-1C9AB83124E3}"/>
                </a:ext>
              </a:extLst>
            </p:cNvPr>
            <p:cNvSpPr/>
            <p:nvPr/>
          </p:nvSpPr>
          <p:spPr>
            <a:xfrm>
              <a:off x="8242742" y="1711778"/>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M</a:t>
              </a:r>
            </a:p>
          </p:txBody>
        </p:sp>
        <p:sp>
          <p:nvSpPr>
            <p:cNvPr id="368" name="Rectangle 367">
              <a:extLst>
                <a:ext uri="{FF2B5EF4-FFF2-40B4-BE49-F238E27FC236}">
                  <a16:creationId xmlns:a16="http://schemas.microsoft.com/office/drawing/2014/main" id="{0094B79D-4075-45D2-A5FE-3E40FA65DAAB}"/>
                </a:ext>
              </a:extLst>
            </p:cNvPr>
            <p:cNvSpPr/>
            <p:nvPr/>
          </p:nvSpPr>
          <p:spPr>
            <a:xfrm>
              <a:off x="9193639"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9" name="Rectangle 368">
              <a:extLst>
                <a:ext uri="{FF2B5EF4-FFF2-40B4-BE49-F238E27FC236}">
                  <a16:creationId xmlns:a16="http://schemas.microsoft.com/office/drawing/2014/main" id="{752FDFE3-8769-8650-3673-4F80D659DA63}"/>
                </a:ext>
              </a:extLst>
            </p:cNvPr>
            <p:cNvSpPr/>
            <p:nvPr/>
          </p:nvSpPr>
          <p:spPr>
            <a:xfrm>
              <a:off x="10162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0" name="Rectangle 369">
              <a:extLst>
                <a:ext uri="{FF2B5EF4-FFF2-40B4-BE49-F238E27FC236}">
                  <a16:creationId xmlns:a16="http://schemas.microsoft.com/office/drawing/2014/main" id="{2CD4B6BD-2DD5-6DC5-507A-E874D9B5F0DA}"/>
                </a:ext>
              </a:extLst>
            </p:cNvPr>
            <p:cNvSpPr/>
            <p:nvPr/>
          </p:nvSpPr>
          <p:spPr>
            <a:xfrm>
              <a:off x="1111463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1" name="Rectangle 370">
              <a:extLst>
                <a:ext uri="{FF2B5EF4-FFF2-40B4-BE49-F238E27FC236}">
                  <a16:creationId xmlns:a16="http://schemas.microsoft.com/office/drawing/2014/main" id="{B8F0C68F-5AB1-D93B-99B8-0E17A7F91BF6}"/>
                </a:ext>
              </a:extLst>
            </p:cNvPr>
            <p:cNvSpPr/>
            <p:nvPr/>
          </p:nvSpPr>
          <p:spPr>
            <a:xfrm>
              <a:off x="12067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2" name="Rectangle 371">
              <a:extLst>
                <a:ext uri="{FF2B5EF4-FFF2-40B4-BE49-F238E27FC236}">
                  <a16:creationId xmlns:a16="http://schemas.microsoft.com/office/drawing/2014/main" id="{7FB192D5-C3F5-53CD-31E4-947D3C62C7DF}"/>
                </a:ext>
              </a:extLst>
            </p:cNvPr>
            <p:cNvSpPr/>
            <p:nvPr/>
          </p:nvSpPr>
          <p:spPr>
            <a:xfrm>
              <a:off x="13117959"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3" name="Rectangle 372">
              <a:extLst>
                <a:ext uri="{FF2B5EF4-FFF2-40B4-BE49-F238E27FC236}">
                  <a16:creationId xmlns:a16="http://schemas.microsoft.com/office/drawing/2014/main" id="{4F5F48EE-B1D2-1ED2-3EF4-C1AD6D9C60D7}"/>
                </a:ext>
              </a:extLst>
            </p:cNvPr>
            <p:cNvSpPr/>
            <p:nvPr/>
          </p:nvSpPr>
          <p:spPr>
            <a:xfrm>
              <a:off x="1408647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4" name="Rectangle 373">
              <a:extLst>
                <a:ext uri="{FF2B5EF4-FFF2-40B4-BE49-F238E27FC236}">
                  <a16:creationId xmlns:a16="http://schemas.microsoft.com/office/drawing/2014/main" id="{CA32B9F4-9875-CF6A-B454-7D03E6CCCCCF}"/>
                </a:ext>
              </a:extLst>
            </p:cNvPr>
            <p:cNvSpPr/>
            <p:nvPr/>
          </p:nvSpPr>
          <p:spPr>
            <a:xfrm>
              <a:off x="1503895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5" name="Rectangle 374">
              <a:extLst>
                <a:ext uri="{FF2B5EF4-FFF2-40B4-BE49-F238E27FC236}">
                  <a16:creationId xmlns:a16="http://schemas.microsoft.com/office/drawing/2014/main" id="{F0A0816B-3DA3-617C-7F43-F8192ECC2C44}"/>
                </a:ext>
              </a:extLst>
            </p:cNvPr>
            <p:cNvSpPr/>
            <p:nvPr/>
          </p:nvSpPr>
          <p:spPr>
            <a:xfrm>
              <a:off x="15989848"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6" name="Rectangle 375">
              <a:extLst>
                <a:ext uri="{FF2B5EF4-FFF2-40B4-BE49-F238E27FC236}">
                  <a16:creationId xmlns:a16="http://schemas.microsoft.com/office/drawing/2014/main" id="{F82887E3-9BD3-2F9F-E146-90A32200E1E0}"/>
                </a:ext>
              </a:extLst>
            </p:cNvPr>
            <p:cNvSpPr/>
            <p:nvPr/>
          </p:nvSpPr>
          <p:spPr>
            <a:xfrm>
              <a:off x="9193639"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7" name="Rectangle 376">
              <a:extLst>
                <a:ext uri="{FF2B5EF4-FFF2-40B4-BE49-F238E27FC236}">
                  <a16:creationId xmlns:a16="http://schemas.microsoft.com/office/drawing/2014/main" id="{1A1F72A4-73CE-5004-27D4-46C6C3DAF03B}"/>
                </a:ext>
              </a:extLst>
            </p:cNvPr>
            <p:cNvSpPr/>
            <p:nvPr/>
          </p:nvSpPr>
          <p:spPr>
            <a:xfrm>
              <a:off x="10162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8" name="Rectangle 377">
              <a:extLst>
                <a:ext uri="{FF2B5EF4-FFF2-40B4-BE49-F238E27FC236}">
                  <a16:creationId xmlns:a16="http://schemas.microsoft.com/office/drawing/2014/main" id="{A2C822E7-F7F0-EFC4-76E4-F8E03CBB71E0}"/>
                </a:ext>
              </a:extLst>
            </p:cNvPr>
            <p:cNvSpPr/>
            <p:nvPr/>
          </p:nvSpPr>
          <p:spPr>
            <a:xfrm>
              <a:off x="1111463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9" name="Rectangle 378">
              <a:extLst>
                <a:ext uri="{FF2B5EF4-FFF2-40B4-BE49-F238E27FC236}">
                  <a16:creationId xmlns:a16="http://schemas.microsoft.com/office/drawing/2014/main" id="{1651F4DE-E7F5-44B5-E400-45637BD2928C}"/>
                </a:ext>
              </a:extLst>
            </p:cNvPr>
            <p:cNvSpPr/>
            <p:nvPr/>
          </p:nvSpPr>
          <p:spPr>
            <a:xfrm>
              <a:off x="12067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0" name="Rectangle 379">
              <a:extLst>
                <a:ext uri="{FF2B5EF4-FFF2-40B4-BE49-F238E27FC236}">
                  <a16:creationId xmlns:a16="http://schemas.microsoft.com/office/drawing/2014/main" id="{B5AAF32C-0794-41B9-876C-C4923FC884A5}"/>
                </a:ext>
              </a:extLst>
            </p:cNvPr>
            <p:cNvSpPr/>
            <p:nvPr/>
          </p:nvSpPr>
          <p:spPr>
            <a:xfrm>
              <a:off x="13117959" y="26533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1" name="Rectangle 380">
              <a:extLst>
                <a:ext uri="{FF2B5EF4-FFF2-40B4-BE49-F238E27FC236}">
                  <a16:creationId xmlns:a16="http://schemas.microsoft.com/office/drawing/2014/main" id="{E85620BA-14B6-EB3C-A7AA-0A51DA378F01}"/>
                </a:ext>
              </a:extLst>
            </p:cNvPr>
            <p:cNvSpPr/>
            <p:nvPr/>
          </p:nvSpPr>
          <p:spPr>
            <a:xfrm>
              <a:off x="9193639"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2" name="Rectangle 381">
              <a:extLst>
                <a:ext uri="{FF2B5EF4-FFF2-40B4-BE49-F238E27FC236}">
                  <a16:creationId xmlns:a16="http://schemas.microsoft.com/office/drawing/2014/main" id="{6B42845E-77AD-E8C2-4D73-3274017797F4}"/>
                </a:ext>
              </a:extLst>
            </p:cNvPr>
            <p:cNvSpPr/>
            <p:nvPr/>
          </p:nvSpPr>
          <p:spPr>
            <a:xfrm>
              <a:off x="10162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3" name="Rectangle 382">
              <a:extLst>
                <a:ext uri="{FF2B5EF4-FFF2-40B4-BE49-F238E27FC236}">
                  <a16:creationId xmlns:a16="http://schemas.microsoft.com/office/drawing/2014/main" id="{681C4D2F-4027-AA5D-316D-6748ECD6C09D}"/>
                </a:ext>
              </a:extLst>
            </p:cNvPr>
            <p:cNvSpPr/>
            <p:nvPr/>
          </p:nvSpPr>
          <p:spPr>
            <a:xfrm>
              <a:off x="1111463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4" name="Rectangle 383">
              <a:extLst>
                <a:ext uri="{FF2B5EF4-FFF2-40B4-BE49-F238E27FC236}">
                  <a16:creationId xmlns:a16="http://schemas.microsoft.com/office/drawing/2014/main" id="{884E6500-7793-54AE-D738-F631F7DB483F}"/>
                </a:ext>
              </a:extLst>
            </p:cNvPr>
            <p:cNvSpPr/>
            <p:nvPr/>
          </p:nvSpPr>
          <p:spPr>
            <a:xfrm>
              <a:off x="12067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5" name="Rectangle 384">
              <a:extLst>
                <a:ext uri="{FF2B5EF4-FFF2-40B4-BE49-F238E27FC236}">
                  <a16:creationId xmlns:a16="http://schemas.microsoft.com/office/drawing/2014/main" id="{71FB5666-4024-F004-6001-BC0AD1371138}"/>
                </a:ext>
              </a:extLst>
            </p:cNvPr>
            <p:cNvSpPr/>
            <p:nvPr/>
          </p:nvSpPr>
          <p:spPr>
            <a:xfrm>
              <a:off x="9193639"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6" name="Rectangle 385">
              <a:extLst>
                <a:ext uri="{FF2B5EF4-FFF2-40B4-BE49-F238E27FC236}">
                  <a16:creationId xmlns:a16="http://schemas.microsoft.com/office/drawing/2014/main" id="{3DD0D16E-6A7D-5AD3-62F1-5A27BF68E969}"/>
                </a:ext>
              </a:extLst>
            </p:cNvPr>
            <p:cNvSpPr/>
            <p:nvPr/>
          </p:nvSpPr>
          <p:spPr>
            <a:xfrm>
              <a:off x="10162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7" name="Rectangle 386">
              <a:extLst>
                <a:ext uri="{FF2B5EF4-FFF2-40B4-BE49-F238E27FC236}">
                  <a16:creationId xmlns:a16="http://schemas.microsoft.com/office/drawing/2014/main" id="{F7CF7851-33A1-BBCC-AFF4-8EDDEF1AE62D}"/>
                </a:ext>
              </a:extLst>
            </p:cNvPr>
            <p:cNvSpPr/>
            <p:nvPr/>
          </p:nvSpPr>
          <p:spPr>
            <a:xfrm>
              <a:off x="1111463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8" name="Rectangle 387">
              <a:extLst>
                <a:ext uri="{FF2B5EF4-FFF2-40B4-BE49-F238E27FC236}">
                  <a16:creationId xmlns:a16="http://schemas.microsoft.com/office/drawing/2014/main" id="{8257D109-F8CC-6B61-D7B6-50B7231A6211}"/>
                </a:ext>
              </a:extLst>
            </p:cNvPr>
            <p:cNvSpPr/>
            <p:nvPr/>
          </p:nvSpPr>
          <p:spPr>
            <a:xfrm>
              <a:off x="12067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9" name="Rectangle 388">
              <a:extLst>
                <a:ext uri="{FF2B5EF4-FFF2-40B4-BE49-F238E27FC236}">
                  <a16:creationId xmlns:a16="http://schemas.microsoft.com/office/drawing/2014/main" id="{5D06989E-15DB-5665-47C1-EC3B210BD8AE}"/>
                </a:ext>
              </a:extLst>
            </p:cNvPr>
            <p:cNvSpPr/>
            <p:nvPr/>
          </p:nvSpPr>
          <p:spPr>
            <a:xfrm>
              <a:off x="13117959"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0" name="Rectangle 389">
              <a:extLst>
                <a:ext uri="{FF2B5EF4-FFF2-40B4-BE49-F238E27FC236}">
                  <a16:creationId xmlns:a16="http://schemas.microsoft.com/office/drawing/2014/main" id="{F959F9AE-82FD-68EF-7D25-9AF94B9666A2}"/>
                </a:ext>
              </a:extLst>
            </p:cNvPr>
            <p:cNvSpPr/>
            <p:nvPr/>
          </p:nvSpPr>
          <p:spPr>
            <a:xfrm>
              <a:off x="14086471"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1" name="Rectangle 390">
              <a:extLst>
                <a:ext uri="{FF2B5EF4-FFF2-40B4-BE49-F238E27FC236}">
                  <a16:creationId xmlns:a16="http://schemas.microsoft.com/office/drawing/2014/main" id="{2C457EF7-68A9-7179-81B4-D71D2E2634B8}"/>
                </a:ext>
              </a:extLst>
            </p:cNvPr>
            <p:cNvSpPr/>
            <p:nvPr/>
          </p:nvSpPr>
          <p:spPr>
            <a:xfrm>
              <a:off x="9193639"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2" name="Rectangle 391">
              <a:extLst>
                <a:ext uri="{FF2B5EF4-FFF2-40B4-BE49-F238E27FC236}">
                  <a16:creationId xmlns:a16="http://schemas.microsoft.com/office/drawing/2014/main" id="{EEEA2498-E4B9-14AE-A90C-D668121E6757}"/>
                </a:ext>
              </a:extLst>
            </p:cNvPr>
            <p:cNvSpPr/>
            <p:nvPr/>
          </p:nvSpPr>
          <p:spPr>
            <a:xfrm>
              <a:off x="10162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3" name="Rectangle 392">
              <a:extLst>
                <a:ext uri="{FF2B5EF4-FFF2-40B4-BE49-F238E27FC236}">
                  <a16:creationId xmlns:a16="http://schemas.microsoft.com/office/drawing/2014/main" id="{9921FEB5-FC3F-74ED-7378-EB5F5B197D3E}"/>
                </a:ext>
              </a:extLst>
            </p:cNvPr>
            <p:cNvSpPr/>
            <p:nvPr/>
          </p:nvSpPr>
          <p:spPr>
            <a:xfrm>
              <a:off x="1111463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4" name="Rectangle 393">
              <a:extLst>
                <a:ext uri="{FF2B5EF4-FFF2-40B4-BE49-F238E27FC236}">
                  <a16:creationId xmlns:a16="http://schemas.microsoft.com/office/drawing/2014/main" id="{F76DFEFB-69B0-8B76-CB3C-56D6F73C04F0}"/>
                </a:ext>
              </a:extLst>
            </p:cNvPr>
            <p:cNvSpPr/>
            <p:nvPr/>
          </p:nvSpPr>
          <p:spPr>
            <a:xfrm>
              <a:off x="12067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5" name="Rectangle 394">
              <a:extLst>
                <a:ext uri="{FF2B5EF4-FFF2-40B4-BE49-F238E27FC236}">
                  <a16:creationId xmlns:a16="http://schemas.microsoft.com/office/drawing/2014/main" id="{0F4A76C5-3BD1-1899-06C1-0775C98A9313}"/>
                </a:ext>
              </a:extLst>
            </p:cNvPr>
            <p:cNvSpPr/>
            <p:nvPr/>
          </p:nvSpPr>
          <p:spPr>
            <a:xfrm>
              <a:off x="13117959"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6" name="Rectangle 395">
              <a:extLst>
                <a:ext uri="{FF2B5EF4-FFF2-40B4-BE49-F238E27FC236}">
                  <a16:creationId xmlns:a16="http://schemas.microsoft.com/office/drawing/2014/main" id="{3607E4A1-8FC2-DF3F-C4E5-0B7615E317D4}"/>
                </a:ext>
              </a:extLst>
            </p:cNvPr>
            <p:cNvSpPr/>
            <p:nvPr/>
          </p:nvSpPr>
          <p:spPr>
            <a:xfrm>
              <a:off x="14086471"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7" name="Rectangle 396">
              <a:extLst>
                <a:ext uri="{FF2B5EF4-FFF2-40B4-BE49-F238E27FC236}">
                  <a16:creationId xmlns:a16="http://schemas.microsoft.com/office/drawing/2014/main" id="{7BF8CE4D-8F13-5900-16CF-0EA45415E037}"/>
                </a:ext>
              </a:extLst>
            </p:cNvPr>
            <p:cNvSpPr/>
            <p:nvPr/>
          </p:nvSpPr>
          <p:spPr>
            <a:xfrm>
              <a:off x="9178321" y="728254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8" name="Rectangle 397">
              <a:extLst>
                <a:ext uri="{FF2B5EF4-FFF2-40B4-BE49-F238E27FC236}">
                  <a16:creationId xmlns:a16="http://schemas.microsoft.com/office/drawing/2014/main" id="{42BA8C80-3FFF-86C3-FFC9-4CB4D7B5ED28}"/>
                </a:ext>
              </a:extLst>
            </p:cNvPr>
            <p:cNvSpPr/>
            <p:nvPr/>
          </p:nvSpPr>
          <p:spPr>
            <a:xfrm>
              <a:off x="9193639"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9" name="Rectangle 398">
              <a:extLst>
                <a:ext uri="{FF2B5EF4-FFF2-40B4-BE49-F238E27FC236}">
                  <a16:creationId xmlns:a16="http://schemas.microsoft.com/office/drawing/2014/main" id="{0A4DEC63-F5B7-2063-EBCD-6663FE359131}"/>
                </a:ext>
              </a:extLst>
            </p:cNvPr>
            <p:cNvSpPr/>
            <p:nvPr/>
          </p:nvSpPr>
          <p:spPr>
            <a:xfrm>
              <a:off x="101621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0" name="Rectangle 399">
              <a:extLst>
                <a:ext uri="{FF2B5EF4-FFF2-40B4-BE49-F238E27FC236}">
                  <a16:creationId xmlns:a16="http://schemas.microsoft.com/office/drawing/2014/main" id="{67DC85CD-385D-2BFE-0183-DE55B91BE027}"/>
                </a:ext>
              </a:extLst>
            </p:cNvPr>
            <p:cNvSpPr/>
            <p:nvPr/>
          </p:nvSpPr>
          <p:spPr>
            <a:xfrm>
              <a:off x="1111463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1" name="Rectangle 400">
              <a:extLst>
                <a:ext uri="{FF2B5EF4-FFF2-40B4-BE49-F238E27FC236}">
                  <a16:creationId xmlns:a16="http://schemas.microsoft.com/office/drawing/2014/main" id="{28001130-0600-99B9-20F4-EAAB16567DBE}"/>
                </a:ext>
              </a:extLst>
            </p:cNvPr>
            <p:cNvSpPr/>
            <p:nvPr/>
          </p:nvSpPr>
          <p:spPr>
            <a:xfrm>
              <a:off x="12067151" y="82146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2" name="Rectangle 401">
              <a:extLst>
                <a:ext uri="{FF2B5EF4-FFF2-40B4-BE49-F238E27FC236}">
                  <a16:creationId xmlns:a16="http://schemas.microsoft.com/office/drawing/2014/main" id="{DDF15195-D311-9A66-040A-AE477CB441A0}"/>
                </a:ext>
              </a:extLst>
            </p:cNvPr>
            <p:cNvSpPr/>
            <p:nvPr/>
          </p:nvSpPr>
          <p:spPr>
            <a:xfrm>
              <a:off x="5345559"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3" name="Rectangle 402">
              <a:extLst>
                <a:ext uri="{FF2B5EF4-FFF2-40B4-BE49-F238E27FC236}">
                  <a16:creationId xmlns:a16="http://schemas.microsoft.com/office/drawing/2014/main" id="{97288BD7-3768-0504-378E-C361EA64C831}"/>
                </a:ext>
              </a:extLst>
            </p:cNvPr>
            <p:cNvSpPr/>
            <p:nvPr/>
          </p:nvSpPr>
          <p:spPr>
            <a:xfrm>
              <a:off x="631407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4" name="Rectangle 403">
              <a:extLst>
                <a:ext uri="{FF2B5EF4-FFF2-40B4-BE49-F238E27FC236}">
                  <a16:creationId xmlns:a16="http://schemas.microsoft.com/office/drawing/2014/main" id="{96F1E811-327E-45BE-AA54-5CDC52ED106C}"/>
                </a:ext>
              </a:extLst>
            </p:cNvPr>
            <p:cNvSpPr/>
            <p:nvPr/>
          </p:nvSpPr>
          <p:spPr>
            <a:xfrm>
              <a:off x="726655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5" name="Rectangle 404">
              <a:extLst>
                <a:ext uri="{FF2B5EF4-FFF2-40B4-BE49-F238E27FC236}">
                  <a16:creationId xmlns:a16="http://schemas.microsoft.com/office/drawing/2014/main" id="{405AC2CD-0F59-F36B-48D7-F67EF4888AC2}"/>
                </a:ext>
              </a:extLst>
            </p:cNvPr>
            <p:cNvSpPr/>
            <p:nvPr/>
          </p:nvSpPr>
          <p:spPr>
            <a:xfrm>
              <a:off x="631407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6" name="Rectangle 405">
              <a:extLst>
                <a:ext uri="{FF2B5EF4-FFF2-40B4-BE49-F238E27FC236}">
                  <a16:creationId xmlns:a16="http://schemas.microsoft.com/office/drawing/2014/main" id="{7726B176-514A-1735-C14D-286D03661159}"/>
                </a:ext>
              </a:extLst>
            </p:cNvPr>
            <p:cNvSpPr/>
            <p:nvPr/>
          </p:nvSpPr>
          <p:spPr>
            <a:xfrm>
              <a:off x="72665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7" name="Rectangle 406">
              <a:extLst>
                <a:ext uri="{FF2B5EF4-FFF2-40B4-BE49-F238E27FC236}">
                  <a16:creationId xmlns:a16="http://schemas.microsoft.com/office/drawing/2014/main" id="{86F1D5F5-AAEB-922C-AB6A-49145250B27D}"/>
                </a:ext>
              </a:extLst>
            </p:cNvPr>
            <p:cNvSpPr/>
            <p:nvPr/>
          </p:nvSpPr>
          <p:spPr>
            <a:xfrm>
              <a:off x="2373718"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8" name="Rectangle 407">
              <a:extLst>
                <a:ext uri="{FF2B5EF4-FFF2-40B4-BE49-F238E27FC236}">
                  <a16:creationId xmlns:a16="http://schemas.microsoft.com/office/drawing/2014/main" id="{C1CA666C-3D66-8AC4-8F7E-D9BB0AE17A40}"/>
                </a:ext>
              </a:extLst>
            </p:cNvPr>
            <p:cNvSpPr/>
            <p:nvPr/>
          </p:nvSpPr>
          <p:spPr>
            <a:xfrm>
              <a:off x="3342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9" name="Rectangle 408">
              <a:extLst>
                <a:ext uri="{FF2B5EF4-FFF2-40B4-BE49-F238E27FC236}">
                  <a16:creationId xmlns:a16="http://schemas.microsoft.com/office/drawing/2014/main" id="{0665623B-671A-0EA3-4299-B61688097B00}"/>
                </a:ext>
              </a:extLst>
            </p:cNvPr>
            <p:cNvSpPr/>
            <p:nvPr/>
          </p:nvSpPr>
          <p:spPr>
            <a:xfrm>
              <a:off x="429471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0" name="Rectangle 409">
              <a:extLst>
                <a:ext uri="{FF2B5EF4-FFF2-40B4-BE49-F238E27FC236}">
                  <a16:creationId xmlns:a16="http://schemas.microsoft.com/office/drawing/2014/main" id="{8A4838CB-200D-16E0-38A4-FCC2854D7890}"/>
                </a:ext>
              </a:extLst>
            </p:cNvPr>
            <p:cNvSpPr/>
            <p:nvPr/>
          </p:nvSpPr>
          <p:spPr>
            <a:xfrm>
              <a:off x="5247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1" name="Rectangle 410">
              <a:extLst>
                <a:ext uri="{FF2B5EF4-FFF2-40B4-BE49-F238E27FC236}">
                  <a16:creationId xmlns:a16="http://schemas.microsoft.com/office/drawing/2014/main" id="{5A8D287C-00BF-A66F-84A1-D9D73473D209}"/>
                </a:ext>
              </a:extLst>
            </p:cNvPr>
            <p:cNvSpPr/>
            <p:nvPr/>
          </p:nvSpPr>
          <p:spPr>
            <a:xfrm>
              <a:off x="6298038" y="72233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2" name="Rectangle 411">
              <a:extLst>
                <a:ext uri="{FF2B5EF4-FFF2-40B4-BE49-F238E27FC236}">
                  <a16:creationId xmlns:a16="http://schemas.microsoft.com/office/drawing/2014/main" id="{C420BC4E-2F7A-FBBA-E56C-3C55C4B9AA20}"/>
                </a:ext>
              </a:extLst>
            </p:cNvPr>
            <p:cNvSpPr/>
            <p:nvPr/>
          </p:nvSpPr>
          <p:spPr>
            <a:xfrm>
              <a:off x="4400401"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3" name="Rectangle 412">
              <a:extLst>
                <a:ext uri="{FF2B5EF4-FFF2-40B4-BE49-F238E27FC236}">
                  <a16:creationId xmlns:a16="http://schemas.microsoft.com/office/drawing/2014/main" id="{3F88A0D4-C8D3-3E71-10BE-B183A261FCF8}"/>
                </a:ext>
              </a:extLst>
            </p:cNvPr>
            <p:cNvSpPr/>
            <p:nvPr/>
          </p:nvSpPr>
          <p:spPr>
            <a:xfrm>
              <a:off x="5368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4" name="Rectangle 413">
              <a:extLst>
                <a:ext uri="{FF2B5EF4-FFF2-40B4-BE49-F238E27FC236}">
                  <a16:creationId xmlns:a16="http://schemas.microsoft.com/office/drawing/2014/main" id="{9271C22D-DF3C-9951-B705-AADED94E3818}"/>
                </a:ext>
              </a:extLst>
            </p:cNvPr>
            <p:cNvSpPr/>
            <p:nvPr/>
          </p:nvSpPr>
          <p:spPr>
            <a:xfrm>
              <a:off x="632139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5" name="Rectangle 414">
              <a:extLst>
                <a:ext uri="{FF2B5EF4-FFF2-40B4-BE49-F238E27FC236}">
                  <a16:creationId xmlns:a16="http://schemas.microsoft.com/office/drawing/2014/main" id="{13C94DA2-D68B-4688-DE39-70673C3BF844}"/>
                </a:ext>
              </a:extLst>
            </p:cNvPr>
            <p:cNvSpPr/>
            <p:nvPr/>
          </p:nvSpPr>
          <p:spPr>
            <a:xfrm>
              <a:off x="7273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6" name="Rectangle 415">
              <a:extLst>
                <a:ext uri="{FF2B5EF4-FFF2-40B4-BE49-F238E27FC236}">
                  <a16:creationId xmlns:a16="http://schemas.microsoft.com/office/drawing/2014/main" id="{1325BA1C-54F5-E47D-A8F9-532B5ACB4963}"/>
                </a:ext>
              </a:extLst>
            </p:cNvPr>
            <p:cNvSpPr/>
            <p:nvPr/>
          </p:nvSpPr>
          <p:spPr>
            <a:xfrm>
              <a:off x="2391966"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7" name="Rectangle 416">
              <a:extLst>
                <a:ext uri="{FF2B5EF4-FFF2-40B4-BE49-F238E27FC236}">
                  <a16:creationId xmlns:a16="http://schemas.microsoft.com/office/drawing/2014/main" id="{C8BB7499-6DEB-1915-7D74-3A234F5A2F87}"/>
                </a:ext>
              </a:extLst>
            </p:cNvPr>
            <p:cNvSpPr/>
            <p:nvPr/>
          </p:nvSpPr>
          <p:spPr>
            <a:xfrm>
              <a:off x="3360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8" name="Rectangle 417">
              <a:extLst>
                <a:ext uri="{FF2B5EF4-FFF2-40B4-BE49-F238E27FC236}">
                  <a16:creationId xmlns:a16="http://schemas.microsoft.com/office/drawing/2014/main" id="{44FD3B0A-0366-861E-4209-F3DC6FF7000F}"/>
                </a:ext>
              </a:extLst>
            </p:cNvPr>
            <p:cNvSpPr/>
            <p:nvPr/>
          </p:nvSpPr>
          <p:spPr>
            <a:xfrm>
              <a:off x="431295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9" name="Rectangle 418">
              <a:extLst>
                <a:ext uri="{FF2B5EF4-FFF2-40B4-BE49-F238E27FC236}">
                  <a16:creationId xmlns:a16="http://schemas.microsoft.com/office/drawing/2014/main" id="{78082F78-1AC4-CEC4-4FFB-78E54EF9F280}"/>
                </a:ext>
              </a:extLst>
            </p:cNvPr>
            <p:cNvSpPr/>
            <p:nvPr/>
          </p:nvSpPr>
          <p:spPr>
            <a:xfrm>
              <a:off x="5265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0" name="Rectangle 419">
              <a:extLst>
                <a:ext uri="{FF2B5EF4-FFF2-40B4-BE49-F238E27FC236}">
                  <a16:creationId xmlns:a16="http://schemas.microsoft.com/office/drawing/2014/main" id="{33C6C88E-B2A5-70E9-DA03-E89B48D8C434}"/>
                </a:ext>
              </a:extLst>
            </p:cNvPr>
            <p:cNvSpPr/>
            <p:nvPr/>
          </p:nvSpPr>
          <p:spPr>
            <a:xfrm>
              <a:off x="6316286"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1" name="Rectangle 420">
              <a:extLst>
                <a:ext uri="{FF2B5EF4-FFF2-40B4-BE49-F238E27FC236}">
                  <a16:creationId xmlns:a16="http://schemas.microsoft.com/office/drawing/2014/main" id="{853D0B84-5B7C-BF0D-5375-2EBAFB3D4881}"/>
                </a:ext>
              </a:extLst>
            </p:cNvPr>
            <p:cNvSpPr/>
            <p:nvPr/>
          </p:nvSpPr>
          <p:spPr>
            <a:xfrm>
              <a:off x="7284798"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2" name="Rectangle 421">
              <a:extLst>
                <a:ext uri="{FF2B5EF4-FFF2-40B4-BE49-F238E27FC236}">
                  <a16:creationId xmlns:a16="http://schemas.microsoft.com/office/drawing/2014/main" id="{57209038-2E41-DBB1-AA4C-399105A1BEDF}"/>
                </a:ext>
              </a:extLst>
            </p:cNvPr>
            <p:cNvSpPr/>
            <p:nvPr/>
          </p:nvSpPr>
          <p:spPr>
            <a:xfrm>
              <a:off x="6298037"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3" name="Rectangle 422">
              <a:extLst>
                <a:ext uri="{FF2B5EF4-FFF2-40B4-BE49-F238E27FC236}">
                  <a16:creationId xmlns:a16="http://schemas.microsoft.com/office/drawing/2014/main" id="{DFFE8255-CCD0-84A0-7C30-A1D7BF1CD811}"/>
                </a:ext>
              </a:extLst>
            </p:cNvPr>
            <p:cNvSpPr/>
            <p:nvPr/>
          </p:nvSpPr>
          <p:spPr>
            <a:xfrm>
              <a:off x="7266549"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4" name="Rectangle 423">
              <a:extLst>
                <a:ext uri="{FF2B5EF4-FFF2-40B4-BE49-F238E27FC236}">
                  <a16:creationId xmlns:a16="http://schemas.microsoft.com/office/drawing/2014/main" id="{CFABEA71-07BC-2C05-E526-CE3014015C60}"/>
                </a:ext>
              </a:extLst>
            </p:cNvPr>
            <p:cNvSpPr/>
            <p:nvPr/>
          </p:nvSpPr>
          <p:spPr>
            <a:xfrm>
              <a:off x="6298037"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5" name="Rectangle 424">
              <a:extLst>
                <a:ext uri="{FF2B5EF4-FFF2-40B4-BE49-F238E27FC236}">
                  <a16:creationId xmlns:a16="http://schemas.microsoft.com/office/drawing/2014/main" id="{7C93C3F4-9C79-60B8-C541-1A3A342530BF}"/>
                </a:ext>
              </a:extLst>
            </p:cNvPr>
            <p:cNvSpPr/>
            <p:nvPr/>
          </p:nvSpPr>
          <p:spPr>
            <a:xfrm>
              <a:off x="7266549"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6" name="Rectangle 425">
              <a:extLst>
                <a:ext uri="{FF2B5EF4-FFF2-40B4-BE49-F238E27FC236}">
                  <a16:creationId xmlns:a16="http://schemas.microsoft.com/office/drawing/2014/main" id="{55C55812-406D-3559-EF87-EBC030AF239C}"/>
                </a:ext>
              </a:extLst>
            </p:cNvPr>
            <p:cNvSpPr/>
            <p:nvPr/>
          </p:nvSpPr>
          <p:spPr>
            <a:xfrm>
              <a:off x="8239218" y="26363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7" name="Rectangle 426">
              <a:extLst>
                <a:ext uri="{FF2B5EF4-FFF2-40B4-BE49-F238E27FC236}">
                  <a16:creationId xmlns:a16="http://schemas.microsoft.com/office/drawing/2014/main" id="{BA0B2A11-2685-C02F-D5A6-4054D0EB24B9}"/>
                </a:ext>
              </a:extLst>
            </p:cNvPr>
            <p:cNvSpPr/>
            <p:nvPr/>
          </p:nvSpPr>
          <p:spPr>
            <a:xfrm>
              <a:off x="8239219" y="35888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28" name="Rectangle 427">
              <a:extLst>
                <a:ext uri="{FF2B5EF4-FFF2-40B4-BE49-F238E27FC236}">
                  <a16:creationId xmlns:a16="http://schemas.microsoft.com/office/drawing/2014/main" id="{C3A4401A-2214-F914-0871-B36D8AADB426}"/>
                </a:ext>
              </a:extLst>
            </p:cNvPr>
            <p:cNvSpPr/>
            <p:nvPr/>
          </p:nvSpPr>
          <p:spPr>
            <a:xfrm>
              <a:off x="8242742" y="44842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429" name="Rectangle 428">
              <a:extLst>
                <a:ext uri="{FF2B5EF4-FFF2-40B4-BE49-F238E27FC236}">
                  <a16:creationId xmlns:a16="http://schemas.microsoft.com/office/drawing/2014/main" id="{3CF652AE-6607-AC1A-7F05-F221C95148E6}"/>
                </a:ext>
              </a:extLst>
            </p:cNvPr>
            <p:cNvSpPr/>
            <p:nvPr/>
          </p:nvSpPr>
          <p:spPr>
            <a:xfrm>
              <a:off x="8242742" y="53986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430" name="Rectangle 429">
              <a:extLst>
                <a:ext uri="{FF2B5EF4-FFF2-40B4-BE49-F238E27FC236}">
                  <a16:creationId xmlns:a16="http://schemas.microsoft.com/office/drawing/2014/main" id="{642FC845-DDF1-4729-6EAE-CB985B970307}"/>
                </a:ext>
              </a:extLst>
            </p:cNvPr>
            <p:cNvSpPr/>
            <p:nvPr/>
          </p:nvSpPr>
          <p:spPr>
            <a:xfrm>
              <a:off x="8239218" y="72274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431" name="Rectangle 430">
              <a:extLst>
                <a:ext uri="{FF2B5EF4-FFF2-40B4-BE49-F238E27FC236}">
                  <a16:creationId xmlns:a16="http://schemas.microsoft.com/office/drawing/2014/main" id="{52A22E2C-D667-DCC8-D957-14998DF3BCF1}"/>
                </a:ext>
              </a:extLst>
            </p:cNvPr>
            <p:cNvSpPr/>
            <p:nvPr/>
          </p:nvSpPr>
          <p:spPr>
            <a:xfrm>
              <a:off x="8239219" y="81799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32" name="Rectangle 431">
              <a:extLst>
                <a:ext uri="{FF2B5EF4-FFF2-40B4-BE49-F238E27FC236}">
                  <a16:creationId xmlns:a16="http://schemas.microsoft.com/office/drawing/2014/main" id="{2FAEB8C9-60FF-5AAE-4348-FF8FD3AC6AFA}"/>
                </a:ext>
              </a:extLst>
            </p:cNvPr>
            <p:cNvSpPr/>
            <p:nvPr/>
          </p:nvSpPr>
          <p:spPr>
            <a:xfrm>
              <a:off x="8242742" y="90752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33" name="Rectangle 432">
              <a:extLst>
                <a:ext uri="{FF2B5EF4-FFF2-40B4-BE49-F238E27FC236}">
                  <a16:creationId xmlns:a16="http://schemas.microsoft.com/office/drawing/2014/main" id="{C003FE45-C3B4-54CF-4979-C62586455830}"/>
                </a:ext>
              </a:extLst>
            </p:cNvPr>
            <p:cNvSpPr/>
            <p:nvPr/>
          </p:nvSpPr>
          <p:spPr>
            <a:xfrm>
              <a:off x="8242742" y="6302143"/>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grpSp>
      <p:grpSp>
        <p:nvGrpSpPr>
          <p:cNvPr id="434" name="Group 433">
            <a:extLst>
              <a:ext uri="{FF2B5EF4-FFF2-40B4-BE49-F238E27FC236}">
                <a16:creationId xmlns:a16="http://schemas.microsoft.com/office/drawing/2014/main" id="{F953FB80-A1AD-5315-5F4A-4C2C9779C8F9}"/>
              </a:ext>
            </a:extLst>
          </p:cNvPr>
          <p:cNvGrpSpPr/>
          <p:nvPr/>
        </p:nvGrpSpPr>
        <p:grpSpPr>
          <a:xfrm>
            <a:off x="6275079" y="1346751"/>
            <a:ext cx="5063137" cy="556986"/>
            <a:chOff x="9346039" y="1828799"/>
            <a:chExt cx="7594706" cy="835479"/>
          </a:xfrm>
        </p:grpSpPr>
        <p:sp>
          <p:nvSpPr>
            <p:cNvPr id="435" name="Rectangle 434">
              <a:extLst>
                <a:ext uri="{FF2B5EF4-FFF2-40B4-BE49-F238E27FC236}">
                  <a16:creationId xmlns:a16="http://schemas.microsoft.com/office/drawing/2014/main" id="{EB4BC61C-D842-055D-D575-D37F23781826}"/>
                </a:ext>
              </a:extLst>
            </p:cNvPr>
            <p:cNvSpPr/>
            <p:nvPr/>
          </p:nvSpPr>
          <p:spPr>
            <a:xfrm>
              <a:off x="9346039"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6" name="Rectangle 435">
              <a:extLst>
                <a:ext uri="{FF2B5EF4-FFF2-40B4-BE49-F238E27FC236}">
                  <a16:creationId xmlns:a16="http://schemas.microsoft.com/office/drawing/2014/main" id="{629C542F-358F-3764-E7C4-F606A29ACC5E}"/>
                </a:ext>
              </a:extLst>
            </p:cNvPr>
            <p:cNvSpPr/>
            <p:nvPr/>
          </p:nvSpPr>
          <p:spPr>
            <a:xfrm>
              <a:off x="10314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37" name="Rectangle 436">
              <a:extLst>
                <a:ext uri="{FF2B5EF4-FFF2-40B4-BE49-F238E27FC236}">
                  <a16:creationId xmlns:a16="http://schemas.microsoft.com/office/drawing/2014/main" id="{4154D923-E760-B048-6FBD-72B811E450F6}"/>
                </a:ext>
              </a:extLst>
            </p:cNvPr>
            <p:cNvSpPr/>
            <p:nvPr/>
          </p:nvSpPr>
          <p:spPr>
            <a:xfrm>
              <a:off x="1126703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8" name="Rectangle 437">
              <a:extLst>
                <a:ext uri="{FF2B5EF4-FFF2-40B4-BE49-F238E27FC236}">
                  <a16:creationId xmlns:a16="http://schemas.microsoft.com/office/drawing/2014/main" id="{3AF5A92E-7376-6301-F951-6C425FF9A451}"/>
                </a:ext>
              </a:extLst>
            </p:cNvPr>
            <p:cNvSpPr/>
            <p:nvPr/>
          </p:nvSpPr>
          <p:spPr>
            <a:xfrm>
              <a:off x="12219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9" name="Rectangle 438">
              <a:extLst>
                <a:ext uri="{FF2B5EF4-FFF2-40B4-BE49-F238E27FC236}">
                  <a16:creationId xmlns:a16="http://schemas.microsoft.com/office/drawing/2014/main" id="{E899F94B-D7FF-A897-E099-363BC871C1D3}"/>
                </a:ext>
              </a:extLst>
            </p:cNvPr>
            <p:cNvSpPr/>
            <p:nvPr/>
          </p:nvSpPr>
          <p:spPr>
            <a:xfrm>
              <a:off x="13270359"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Ư</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40" name="Rectangle 439">
              <a:extLst>
                <a:ext uri="{FF2B5EF4-FFF2-40B4-BE49-F238E27FC236}">
                  <a16:creationId xmlns:a16="http://schemas.microsoft.com/office/drawing/2014/main" id="{873DC5A2-FC5A-2618-E201-808261AD93A8}"/>
                </a:ext>
              </a:extLst>
            </p:cNvPr>
            <p:cNvSpPr/>
            <p:nvPr/>
          </p:nvSpPr>
          <p:spPr>
            <a:xfrm>
              <a:off x="1423887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1" name="Rectangle 440">
              <a:extLst>
                <a:ext uri="{FF2B5EF4-FFF2-40B4-BE49-F238E27FC236}">
                  <a16:creationId xmlns:a16="http://schemas.microsoft.com/office/drawing/2014/main" id="{858F8399-4E0F-358B-42BF-D2962BD6F134}"/>
                </a:ext>
              </a:extLst>
            </p:cNvPr>
            <p:cNvSpPr/>
            <p:nvPr/>
          </p:nvSpPr>
          <p:spPr>
            <a:xfrm>
              <a:off x="1519135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42" name="Rectangle 441">
              <a:extLst>
                <a:ext uri="{FF2B5EF4-FFF2-40B4-BE49-F238E27FC236}">
                  <a16:creationId xmlns:a16="http://schemas.microsoft.com/office/drawing/2014/main" id="{34438C22-33A7-BB2B-4DD2-227D2B92CFE5}"/>
                </a:ext>
              </a:extLst>
            </p:cNvPr>
            <p:cNvSpPr/>
            <p:nvPr/>
          </p:nvSpPr>
          <p:spPr>
            <a:xfrm>
              <a:off x="16142248"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grpSp>
      <p:grpSp>
        <p:nvGrpSpPr>
          <p:cNvPr id="443" name="Group 442">
            <a:extLst>
              <a:ext uri="{FF2B5EF4-FFF2-40B4-BE49-F238E27FC236}">
                <a16:creationId xmlns:a16="http://schemas.microsoft.com/office/drawing/2014/main" id="{A8AD9EE6-E7FE-1068-4A28-00F8579FBCF2}"/>
              </a:ext>
            </a:extLst>
          </p:cNvPr>
          <p:cNvGrpSpPr/>
          <p:nvPr/>
        </p:nvGrpSpPr>
        <p:grpSpPr>
          <a:xfrm>
            <a:off x="4343293" y="1987099"/>
            <a:ext cx="1178006" cy="533400"/>
            <a:chOff x="6450437" y="2789464"/>
            <a:chExt cx="1767009" cy="800100"/>
          </a:xfrm>
        </p:grpSpPr>
        <p:sp>
          <p:nvSpPr>
            <p:cNvPr id="444" name="Rectangle 443">
              <a:extLst>
                <a:ext uri="{FF2B5EF4-FFF2-40B4-BE49-F238E27FC236}">
                  <a16:creationId xmlns:a16="http://schemas.microsoft.com/office/drawing/2014/main" id="{A09DB945-9D1C-6EBA-B206-EBBAAB2E506A}"/>
                </a:ext>
              </a:extLst>
            </p:cNvPr>
            <p:cNvSpPr/>
            <p:nvPr/>
          </p:nvSpPr>
          <p:spPr>
            <a:xfrm>
              <a:off x="6450437"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5" name="Rectangle 444">
              <a:extLst>
                <a:ext uri="{FF2B5EF4-FFF2-40B4-BE49-F238E27FC236}">
                  <a16:creationId xmlns:a16="http://schemas.microsoft.com/office/drawing/2014/main" id="{0C08A942-A1A5-5C3A-E6B8-A2FCA2D59794}"/>
                </a:ext>
              </a:extLst>
            </p:cNvPr>
            <p:cNvSpPr/>
            <p:nvPr/>
          </p:nvSpPr>
          <p:spPr>
            <a:xfrm>
              <a:off x="7418949"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grpSp>
      <p:grpSp>
        <p:nvGrpSpPr>
          <p:cNvPr id="446" name="Group 445">
            <a:extLst>
              <a:ext uri="{FF2B5EF4-FFF2-40B4-BE49-F238E27FC236}">
                <a16:creationId xmlns:a16="http://schemas.microsoft.com/office/drawing/2014/main" id="{2D934A65-E8EE-726A-66C0-B47B608C5E4A}"/>
              </a:ext>
            </a:extLst>
          </p:cNvPr>
          <p:cNvGrpSpPr/>
          <p:nvPr/>
        </p:nvGrpSpPr>
        <p:grpSpPr>
          <a:xfrm>
            <a:off x="6275079" y="1994175"/>
            <a:ext cx="3148545" cy="556986"/>
            <a:chOff x="9346039" y="2805792"/>
            <a:chExt cx="4722817" cy="835479"/>
          </a:xfrm>
        </p:grpSpPr>
        <p:sp>
          <p:nvSpPr>
            <p:cNvPr id="447" name="Rectangle 446">
              <a:extLst>
                <a:ext uri="{FF2B5EF4-FFF2-40B4-BE49-F238E27FC236}">
                  <a16:creationId xmlns:a16="http://schemas.microsoft.com/office/drawing/2014/main" id="{40119556-6563-1681-0686-30B28EC4791C}"/>
                </a:ext>
              </a:extLst>
            </p:cNvPr>
            <p:cNvSpPr/>
            <p:nvPr/>
          </p:nvSpPr>
          <p:spPr>
            <a:xfrm>
              <a:off x="9346039"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8" name="Rectangle 447">
              <a:extLst>
                <a:ext uri="{FF2B5EF4-FFF2-40B4-BE49-F238E27FC236}">
                  <a16:creationId xmlns:a16="http://schemas.microsoft.com/office/drawing/2014/main" id="{5C72B197-A894-9FA2-AB83-64DB89B0298C}"/>
                </a:ext>
              </a:extLst>
            </p:cNvPr>
            <p:cNvSpPr/>
            <p:nvPr/>
          </p:nvSpPr>
          <p:spPr>
            <a:xfrm>
              <a:off x="10314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49" name="Rectangle 448">
              <a:extLst>
                <a:ext uri="{FF2B5EF4-FFF2-40B4-BE49-F238E27FC236}">
                  <a16:creationId xmlns:a16="http://schemas.microsoft.com/office/drawing/2014/main" id="{6B423AFE-7A90-BD96-6741-92C0910D1A1C}"/>
                </a:ext>
              </a:extLst>
            </p:cNvPr>
            <p:cNvSpPr/>
            <p:nvPr/>
          </p:nvSpPr>
          <p:spPr>
            <a:xfrm>
              <a:off x="1126703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p>
          </p:txBody>
        </p:sp>
        <p:sp>
          <p:nvSpPr>
            <p:cNvPr id="450" name="Rectangle 449">
              <a:extLst>
                <a:ext uri="{FF2B5EF4-FFF2-40B4-BE49-F238E27FC236}">
                  <a16:creationId xmlns:a16="http://schemas.microsoft.com/office/drawing/2014/main" id="{5453DFCC-66AE-098C-51E7-539FF311DF51}"/>
                </a:ext>
              </a:extLst>
            </p:cNvPr>
            <p:cNvSpPr/>
            <p:nvPr/>
          </p:nvSpPr>
          <p:spPr>
            <a:xfrm>
              <a:off x="12219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sp>
          <p:nvSpPr>
            <p:cNvPr id="451" name="Rectangle 450">
              <a:extLst>
                <a:ext uri="{FF2B5EF4-FFF2-40B4-BE49-F238E27FC236}">
                  <a16:creationId xmlns:a16="http://schemas.microsoft.com/office/drawing/2014/main" id="{5F1E74BB-8C6C-8D93-A670-B36486C51D76}"/>
                </a:ext>
              </a:extLst>
            </p:cNvPr>
            <p:cNvSpPr/>
            <p:nvPr/>
          </p:nvSpPr>
          <p:spPr>
            <a:xfrm>
              <a:off x="13270359" y="28057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Í</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spTree>
    <p:extLst>
      <p:ext uri="{BB962C8B-B14F-4D97-AF65-F5344CB8AC3E}">
        <p14:creationId xmlns:p14="http://schemas.microsoft.com/office/powerpoint/2010/main" val="28637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3"/>
                                        </p:tgtEl>
                                        <p:attrNameLst>
                                          <p:attrName>style.visibility</p:attrName>
                                        </p:attrNameLst>
                                      </p:cBhvr>
                                      <p:to>
                                        <p:strVal val="visible"/>
                                      </p:to>
                                    </p:set>
                                    <p:animEffect transition="in" filter="barn(inVertical)">
                                      <p:cBhvr>
                                        <p:cTn id="12" dur="500"/>
                                        <p:tgtEl>
                                          <p:spTgt spid="443"/>
                                        </p:tgtEl>
                                      </p:cBhvr>
                                    </p:animEffect>
                                  </p:childTnLst>
                                </p:cTn>
                              </p:par>
                              <p:par>
                                <p:cTn id="13" presetID="16" presetClass="entr" presetSubtype="21" fill="hold" nodeType="withEffect">
                                  <p:stCondLst>
                                    <p:cond delay="0"/>
                                  </p:stCondLst>
                                  <p:childTnLst>
                                    <p:set>
                                      <p:cBhvr>
                                        <p:cTn id="14" dur="1" fill="hold">
                                          <p:stCondLst>
                                            <p:cond delay="0"/>
                                          </p:stCondLst>
                                        </p:cTn>
                                        <p:tgtEl>
                                          <p:spTgt spid="446"/>
                                        </p:tgtEl>
                                        <p:attrNameLst>
                                          <p:attrName>style.visibility</p:attrName>
                                        </p:attrNameLst>
                                      </p:cBhvr>
                                      <p:to>
                                        <p:strVal val="visible"/>
                                      </p:to>
                                    </p:set>
                                    <p:animEffect transition="in" filter="barn(inVertical)">
                                      <p:cBhvr>
                                        <p:cTn id="15" dur="5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3" name="Snip Single Corner Rectangle 172">
            <a:extLst>
              <a:ext uri="{FF2B5EF4-FFF2-40B4-BE49-F238E27FC236}">
                <a16:creationId xmlns:a16="http://schemas.microsoft.com/office/drawing/2014/main" id="{D229C5AE-2A94-0900-1290-674A5E33D288}"/>
              </a:ext>
            </a:extLst>
          </p:cNvPr>
          <p:cNvSpPr/>
          <p:nvPr/>
        </p:nvSpPr>
        <p:spPr>
          <a:xfrm>
            <a:off x="841566" y="695422"/>
            <a:ext cx="10892973" cy="533400"/>
          </a:xfrm>
          <a:prstGeom prst="snip1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algn="ctr"/>
            <a:r>
              <a:rPr lang="vi-VN" sz="2400" dirty="0">
                <a:solidFill>
                  <a:schemeClr val="bg1"/>
                </a:solidFill>
                <a:latin typeface="UTM Avo" panose="02040603050506020204" pitchFamily="18"/>
              </a:rPr>
              <a:t>(3) Môi trường bị ô nhiễm sẽ ảnh hưởng xấu đến ....... của con người.</a:t>
            </a:r>
            <a:endParaRPr lang="en-US" sz="2400" dirty="0">
              <a:solidFill>
                <a:schemeClr val="bg1"/>
              </a:solidFill>
              <a:latin typeface="UTM Avo" panose="02040603050506020204" pitchFamily="18"/>
            </a:endParaRPr>
          </a:p>
        </p:txBody>
      </p:sp>
      <p:sp>
        <p:nvSpPr>
          <p:cNvPr id="356" name="Rectangle 355">
            <a:extLst>
              <a:ext uri="{FF2B5EF4-FFF2-40B4-BE49-F238E27FC236}">
                <a16:creationId xmlns:a16="http://schemas.microsoft.com/office/drawing/2014/main" id="{0C97CEBB-A940-0E81-7AB9-B71114222172}"/>
              </a:ext>
            </a:extLst>
          </p:cNvPr>
          <p:cNvSpPr/>
          <p:nvPr/>
        </p:nvSpPr>
        <p:spPr>
          <a:xfrm>
            <a:off x="4990354" y="503826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nvGrpSpPr>
          <p:cNvPr id="357" name="Group 356">
            <a:extLst>
              <a:ext uri="{FF2B5EF4-FFF2-40B4-BE49-F238E27FC236}">
                <a16:creationId xmlns:a16="http://schemas.microsoft.com/office/drawing/2014/main" id="{5FF672E9-D4FC-D0D2-371E-F4FF17CDD9C6}"/>
              </a:ext>
            </a:extLst>
          </p:cNvPr>
          <p:cNvGrpSpPr/>
          <p:nvPr/>
        </p:nvGrpSpPr>
        <p:grpSpPr>
          <a:xfrm>
            <a:off x="853782" y="1340300"/>
            <a:ext cx="10484435" cy="5517700"/>
            <a:chOff x="1061692" y="1676399"/>
            <a:chExt cx="15726653" cy="8276550"/>
          </a:xfrm>
        </p:grpSpPr>
        <p:sp>
          <p:nvSpPr>
            <p:cNvPr id="358" name="Rectangle 357">
              <a:extLst>
                <a:ext uri="{FF2B5EF4-FFF2-40B4-BE49-F238E27FC236}">
                  <a16:creationId xmlns:a16="http://schemas.microsoft.com/office/drawing/2014/main" id="{B9563F52-964B-1B81-B376-DB5F39531B7E}"/>
                </a:ext>
              </a:extLst>
            </p:cNvPr>
            <p:cNvSpPr/>
            <p:nvPr/>
          </p:nvSpPr>
          <p:spPr>
            <a:xfrm>
              <a:off x="1061692" y="27139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59" name="Rectangle 358">
              <a:extLst>
                <a:ext uri="{FF2B5EF4-FFF2-40B4-BE49-F238E27FC236}">
                  <a16:creationId xmlns:a16="http://schemas.microsoft.com/office/drawing/2014/main" id="{4FEF9AA7-1962-0956-000A-BBB0DCC6EAAE}"/>
                </a:ext>
              </a:extLst>
            </p:cNvPr>
            <p:cNvSpPr/>
            <p:nvPr/>
          </p:nvSpPr>
          <p:spPr>
            <a:xfrm>
              <a:off x="1061693" y="36664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60" name="Rectangle 359">
              <a:extLst>
                <a:ext uri="{FF2B5EF4-FFF2-40B4-BE49-F238E27FC236}">
                  <a16:creationId xmlns:a16="http://schemas.microsoft.com/office/drawing/2014/main" id="{BCEB43FA-A00B-14D3-6EB5-37F20BEB6255}"/>
                </a:ext>
              </a:extLst>
            </p:cNvPr>
            <p:cNvSpPr/>
            <p:nvPr/>
          </p:nvSpPr>
          <p:spPr>
            <a:xfrm>
              <a:off x="1065216" y="45617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1" name="Rectangle 360">
              <a:extLst>
                <a:ext uri="{FF2B5EF4-FFF2-40B4-BE49-F238E27FC236}">
                  <a16:creationId xmlns:a16="http://schemas.microsoft.com/office/drawing/2014/main" id="{EB27BCDF-1899-02AB-19E2-173D356DE9CB}"/>
                </a:ext>
              </a:extLst>
            </p:cNvPr>
            <p:cNvSpPr/>
            <p:nvPr/>
          </p:nvSpPr>
          <p:spPr>
            <a:xfrm>
              <a:off x="1065216" y="54761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362" name="Rectangle 361">
              <a:extLst>
                <a:ext uri="{FF2B5EF4-FFF2-40B4-BE49-F238E27FC236}">
                  <a16:creationId xmlns:a16="http://schemas.microsoft.com/office/drawing/2014/main" id="{38566E19-E26D-7E34-7A52-DFC1D9A1B008}"/>
                </a:ext>
              </a:extLst>
            </p:cNvPr>
            <p:cNvSpPr/>
            <p:nvPr/>
          </p:nvSpPr>
          <p:spPr>
            <a:xfrm>
              <a:off x="1065216" y="178866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3" name="Rectangle 362">
              <a:extLst>
                <a:ext uri="{FF2B5EF4-FFF2-40B4-BE49-F238E27FC236}">
                  <a16:creationId xmlns:a16="http://schemas.microsoft.com/office/drawing/2014/main" id="{D218927C-4DD1-7A80-59AD-55D71795BAE3}"/>
                </a:ext>
              </a:extLst>
            </p:cNvPr>
            <p:cNvSpPr/>
            <p:nvPr/>
          </p:nvSpPr>
          <p:spPr>
            <a:xfrm>
              <a:off x="1061692" y="73049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4" name="Rectangle 363">
              <a:extLst>
                <a:ext uri="{FF2B5EF4-FFF2-40B4-BE49-F238E27FC236}">
                  <a16:creationId xmlns:a16="http://schemas.microsoft.com/office/drawing/2014/main" id="{14BF2FB1-5138-E935-039C-3C25AEE89E8D}"/>
                </a:ext>
              </a:extLst>
            </p:cNvPr>
            <p:cNvSpPr/>
            <p:nvPr/>
          </p:nvSpPr>
          <p:spPr>
            <a:xfrm>
              <a:off x="1061693" y="82574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5" name="Rectangle 364">
              <a:extLst>
                <a:ext uri="{FF2B5EF4-FFF2-40B4-BE49-F238E27FC236}">
                  <a16:creationId xmlns:a16="http://schemas.microsoft.com/office/drawing/2014/main" id="{F987A516-DA04-7553-20FB-D09DD84A0170}"/>
                </a:ext>
              </a:extLst>
            </p:cNvPr>
            <p:cNvSpPr/>
            <p:nvPr/>
          </p:nvSpPr>
          <p:spPr>
            <a:xfrm>
              <a:off x="1065216" y="91528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6" name="Rectangle 365">
              <a:extLst>
                <a:ext uri="{FF2B5EF4-FFF2-40B4-BE49-F238E27FC236}">
                  <a16:creationId xmlns:a16="http://schemas.microsoft.com/office/drawing/2014/main" id="{8D1B23B9-73A2-501B-F751-F8EF45D8C226}"/>
                </a:ext>
              </a:extLst>
            </p:cNvPr>
            <p:cNvSpPr/>
            <p:nvPr/>
          </p:nvSpPr>
          <p:spPr>
            <a:xfrm>
              <a:off x="1065216" y="637971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7" name="Rectangle 366">
              <a:extLst>
                <a:ext uri="{FF2B5EF4-FFF2-40B4-BE49-F238E27FC236}">
                  <a16:creationId xmlns:a16="http://schemas.microsoft.com/office/drawing/2014/main" id="{9C750CA0-2CA6-9592-E9F6-1C9AB83124E3}"/>
                </a:ext>
              </a:extLst>
            </p:cNvPr>
            <p:cNvSpPr/>
            <p:nvPr/>
          </p:nvSpPr>
          <p:spPr>
            <a:xfrm>
              <a:off x="8242742" y="1711778"/>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M</a:t>
              </a:r>
            </a:p>
          </p:txBody>
        </p:sp>
        <p:sp>
          <p:nvSpPr>
            <p:cNvPr id="368" name="Rectangle 367">
              <a:extLst>
                <a:ext uri="{FF2B5EF4-FFF2-40B4-BE49-F238E27FC236}">
                  <a16:creationId xmlns:a16="http://schemas.microsoft.com/office/drawing/2014/main" id="{0094B79D-4075-45D2-A5FE-3E40FA65DAAB}"/>
                </a:ext>
              </a:extLst>
            </p:cNvPr>
            <p:cNvSpPr/>
            <p:nvPr/>
          </p:nvSpPr>
          <p:spPr>
            <a:xfrm>
              <a:off x="9193639"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9" name="Rectangle 368">
              <a:extLst>
                <a:ext uri="{FF2B5EF4-FFF2-40B4-BE49-F238E27FC236}">
                  <a16:creationId xmlns:a16="http://schemas.microsoft.com/office/drawing/2014/main" id="{752FDFE3-8769-8650-3673-4F80D659DA63}"/>
                </a:ext>
              </a:extLst>
            </p:cNvPr>
            <p:cNvSpPr/>
            <p:nvPr/>
          </p:nvSpPr>
          <p:spPr>
            <a:xfrm>
              <a:off x="10162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0" name="Rectangle 369">
              <a:extLst>
                <a:ext uri="{FF2B5EF4-FFF2-40B4-BE49-F238E27FC236}">
                  <a16:creationId xmlns:a16="http://schemas.microsoft.com/office/drawing/2014/main" id="{2CD4B6BD-2DD5-6DC5-507A-E874D9B5F0DA}"/>
                </a:ext>
              </a:extLst>
            </p:cNvPr>
            <p:cNvSpPr/>
            <p:nvPr/>
          </p:nvSpPr>
          <p:spPr>
            <a:xfrm>
              <a:off x="1111463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1" name="Rectangle 370">
              <a:extLst>
                <a:ext uri="{FF2B5EF4-FFF2-40B4-BE49-F238E27FC236}">
                  <a16:creationId xmlns:a16="http://schemas.microsoft.com/office/drawing/2014/main" id="{B8F0C68F-5AB1-D93B-99B8-0E17A7F91BF6}"/>
                </a:ext>
              </a:extLst>
            </p:cNvPr>
            <p:cNvSpPr/>
            <p:nvPr/>
          </p:nvSpPr>
          <p:spPr>
            <a:xfrm>
              <a:off x="12067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2" name="Rectangle 371">
              <a:extLst>
                <a:ext uri="{FF2B5EF4-FFF2-40B4-BE49-F238E27FC236}">
                  <a16:creationId xmlns:a16="http://schemas.microsoft.com/office/drawing/2014/main" id="{7FB192D5-C3F5-53CD-31E4-947D3C62C7DF}"/>
                </a:ext>
              </a:extLst>
            </p:cNvPr>
            <p:cNvSpPr/>
            <p:nvPr/>
          </p:nvSpPr>
          <p:spPr>
            <a:xfrm>
              <a:off x="13117959"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3" name="Rectangle 372">
              <a:extLst>
                <a:ext uri="{FF2B5EF4-FFF2-40B4-BE49-F238E27FC236}">
                  <a16:creationId xmlns:a16="http://schemas.microsoft.com/office/drawing/2014/main" id="{4F5F48EE-B1D2-1ED2-3EF4-C1AD6D9C60D7}"/>
                </a:ext>
              </a:extLst>
            </p:cNvPr>
            <p:cNvSpPr/>
            <p:nvPr/>
          </p:nvSpPr>
          <p:spPr>
            <a:xfrm>
              <a:off x="1408647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4" name="Rectangle 373">
              <a:extLst>
                <a:ext uri="{FF2B5EF4-FFF2-40B4-BE49-F238E27FC236}">
                  <a16:creationId xmlns:a16="http://schemas.microsoft.com/office/drawing/2014/main" id="{CA32B9F4-9875-CF6A-B454-7D03E6CCCCCF}"/>
                </a:ext>
              </a:extLst>
            </p:cNvPr>
            <p:cNvSpPr/>
            <p:nvPr/>
          </p:nvSpPr>
          <p:spPr>
            <a:xfrm>
              <a:off x="1503895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5" name="Rectangle 374">
              <a:extLst>
                <a:ext uri="{FF2B5EF4-FFF2-40B4-BE49-F238E27FC236}">
                  <a16:creationId xmlns:a16="http://schemas.microsoft.com/office/drawing/2014/main" id="{F0A0816B-3DA3-617C-7F43-F8192ECC2C44}"/>
                </a:ext>
              </a:extLst>
            </p:cNvPr>
            <p:cNvSpPr/>
            <p:nvPr/>
          </p:nvSpPr>
          <p:spPr>
            <a:xfrm>
              <a:off x="15989848"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6" name="Rectangle 375">
              <a:extLst>
                <a:ext uri="{FF2B5EF4-FFF2-40B4-BE49-F238E27FC236}">
                  <a16:creationId xmlns:a16="http://schemas.microsoft.com/office/drawing/2014/main" id="{F82887E3-9BD3-2F9F-E146-90A32200E1E0}"/>
                </a:ext>
              </a:extLst>
            </p:cNvPr>
            <p:cNvSpPr/>
            <p:nvPr/>
          </p:nvSpPr>
          <p:spPr>
            <a:xfrm>
              <a:off x="9193639"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7" name="Rectangle 376">
              <a:extLst>
                <a:ext uri="{FF2B5EF4-FFF2-40B4-BE49-F238E27FC236}">
                  <a16:creationId xmlns:a16="http://schemas.microsoft.com/office/drawing/2014/main" id="{1A1F72A4-73CE-5004-27D4-46C6C3DAF03B}"/>
                </a:ext>
              </a:extLst>
            </p:cNvPr>
            <p:cNvSpPr/>
            <p:nvPr/>
          </p:nvSpPr>
          <p:spPr>
            <a:xfrm>
              <a:off x="10162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8" name="Rectangle 377">
              <a:extLst>
                <a:ext uri="{FF2B5EF4-FFF2-40B4-BE49-F238E27FC236}">
                  <a16:creationId xmlns:a16="http://schemas.microsoft.com/office/drawing/2014/main" id="{A2C822E7-F7F0-EFC4-76E4-F8E03CBB71E0}"/>
                </a:ext>
              </a:extLst>
            </p:cNvPr>
            <p:cNvSpPr/>
            <p:nvPr/>
          </p:nvSpPr>
          <p:spPr>
            <a:xfrm>
              <a:off x="1111463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9" name="Rectangle 378">
              <a:extLst>
                <a:ext uri="{FF2B5EF4-FFF2-40B4-BE49-F238E27FC236}">
                  <a16:creationId xmlns:a16="http://schemas.microsoft.com/office/drawing/2014/main" id="{1651F4DE-E7F5-44B5-E400-45637BD2928C}"/>
                </a:ext>
              </a:extLst>
            </p:cNvPr>
            <p:cNvSpPr/>
            <p:nvPr/>
          </p:nvSpPr>
          <p:spPr>
            <a:xfrm>
              <a:off x="12067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0" name="Rectangle 379">
              <a:extLst>
                <a:ext uri="{FF2B5EF4-FFF2-40B4-BE49-F238E27FC236}">
                  <a16:creationId xmlns:a16="http://schemas.microsoft.com/office/drawing/2014/main" id="{B5AAF32C-0794-41B9-876C-C4923FC884A5}"/>
                </a:ext>
              </a:extLst>
            </p:cNvPr>
            <p:cNvSpPr/>
            <p:nvPr/>
          </p:nvSpPr>
          <p:spPr>
            <a:xfrm>
              <a:off x="13117959" y="26533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1" name="Rectangle 380">
              <a:extLst>
                <a:ext uri="{FF2B5EF4-FFF2-40B4-BE49-F238E27FC236}">
                  <a16:creationId xmlns:a16="http://schemas.microsoft.com/office/drawing/2014/main" id="{E85620BA-14B6-EB3C-A7AA-0A51DA378F01}"/>
                </a:ext>
              </a:extLst>
            </p:cNvPr>
            <p:cNvSpPr/>
            <p:nvPr/>
          </p:nvSpPr>
          <p:spPr>
            <a:xfrm>
              <a:off x="9193639"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2" name="Rectangle 381">
              <a:extLst>
                <a:ext uri="{FF2B5EF4-FFF2-40B4-BE49-F238E27FC236}">
                  <a16:creationId xmlns:a16="http://schemas.microsoft.com/office/drawing/2014/main" id="{6B42845E-77AD-E8C2-4D73-3274017797F4}"/>
                </a:ext>
              </a:extLst>
            </p:cNvPr>
            <p:cNvSpPr/>
            <p:nvPr/>
          </p:nvSpPr>
          <p:spPr>
            <a:xfrm>
              <a:off x="10162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3" name="Rectangle 382">
              <a:extLst>
                <a:ext uri="{FF2B5EF4-FFF2-40B4-BE49-F238E27FC236}">
                  <a16:creationId xmlns:a16="http://schemas.microsoft.com/office/drawing/2014/main" id="{681C4D2F-4027-AA5D-316D-6748ECD6C09D}"/>
                </a:ext>
              </a:extLst>
            </p:cNvPr>
            <p:cNvSpPr/>
            <p:nvPr/>
          </p:nvSpPr>
          <p:spPr>
            <a:xfrm>
              <a:off x="1111463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4" name="Rectangle 383">
              <a:extLst>
                <a:ext uri="{FF2B5EF4-FFF2-40B4-BE49-F238E27FC236}">
                  <a16:creationId xmlns:a16="http://schemas.microsoft.com/office/drawing/2014/main" id="{884E6500-7793-54AE-D738-F631F7DB483F}"/>
                </a:ext>
              </a:extLst>
            </p:cNvPr>
            <p:cNvSpPr/>
            <p:nvPr/>
          </p:nvSpPr>
          <p:spPr>
            <a:xfrm>
              <a:off x="12067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5" name="Rectangle 384">
              <a:extLst>
                <a:ext uri="{FF2B5EF4-FFF2-40B4-BE49-F238E27FC236}">
                  <a16:creationId xmlns:a16="http://schemas.microsoft.com/office/drawing/2014/main" id="{71FB5666-4024-F004-6001-BC0AD1371138}"/>
                </a:ext>
              </a:extLst>
            </p:cNvPr>
            <p:cNvSpPr/>
            <p:nvPr/>
          </p:nvSpPr>
          <p:spPr>
            <a:xfrm>
              <a:off x="9193639"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6" name="Rectangle 385">
              <a:extLst>
                <a:ext uri="{FF2B5EF4-FFF2-40B4-BE49-F238E27FC236}">
                  <a16:creationId xmlns:a16="http://schemas.microsoft.com/office/drawing/2014/main" id="{3DD0D16E-6A7D-5AD3-62F1-5A27BF68E969}"/>
                </a:ext>
              </a:extLst>
            </p:cNvPr>
            <p:cNvSpPr/>
            <p:nvPr/>
          </p:nvSpPr>
          <p:spPr>
            <a:xfrm>
              <a:off x="10162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7" name="Rectangle 386">
              <a:extLst>
                <a:ext uri="{FF2B5EF4-FFF2-40B4-BE49-F238E27FC236}">
                  <a16:creationId xmlns:a16="http://schemas.microsoft.com/office/drawing/2014/main" id="{F7CF7851-33A1-BBCC-AFF4-8EDDEF1AE62D}"/>
                </a:ext>
              </a:extLst>
            </p:cNvPr>
            <p:cNvSpPr/>
            <p:nvPr/>
          </p:nvSpPr>
          <p:spPr>
            <a:xfrm>
              <a:off x="1111463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8" name="Rectangle 387">
              <a:extLst>
                <a:ext uri="{FF2B5EF4-FFF2-40B4-BE49-F238E27FC236}">
                  <a16:creationId xmlns:a16="http://schemas.microsoft.com/office/drawing/2014/main" id="{8257D109-F8CC-6B61-D7B6-50B7231A6211}"/>
                </a:ext>
              </a:extLst>
            </p:cNvPr>
            <p:cNvSpPr/>
            <p:nvPr/>
          </p:nvSpPr>
          <p:spPr>
            <a:xfrm>
              <a:off x="12067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9" name="Rectangle 388">
              <a:extLst>
                <a:ext uri="{FF2B5EF4-FFF2-40B4-BE49-F238E27FC236}">
                  <a16:creationId xmlns:a16="http://schemas.microsoft.com/office/drawing/2014/main" id="{5D06989E-15DB-5665-47C1-EC3B210BD8AE}"/>
                </a:ext>
              </a:extLst>
            </p:cNvPr>
            <p:cNvSpPr/>
            <p:nvPr/>
          </p:nvSpPr>
          <p:spPr>
            <a:xfrm>
              <a:off x="13117959"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0" name="Rectangle 389">
              <a:extLst>
                <a:ext uri="{FF2B5EF4-FFF2-40B4-BE49-F238E27FC236}">
                  <a16:creationId xmlns:a16="http://schemas.microsoft.com/office/drawing/2014/main" id="{F959F9AE-82FD-68EF-7D25-9AF94B9666A2}"/>
                </a:ext>
              </a:extLst>
            </p:cNvPr>
            <p:cNvSpPr/>
            <p:nvPr/>
          </p:nvSpPr>
          <p:spPr>
            <a:xfrm>
              <a:off x="14086471"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1" name="Rectangle 390">
              <a:extLst>
                <a:ext uri="{FF2B5EF4-FFF2-40B4-BE49-F238E27FC236}">
                  <a16:creationId xmlns:a16="http://schemas.microsoft.com/office/drawing/2014/main" id="{2C457EF7-68A9-7179-81B4-D71D2E2634B8}"/>
                </a:ext>
              </a:extLst>
            </p:cNvPr>
            <p:cNvSpPr/>
            <p:nvPr/>
          </p:nvSpPr>
          <p:spPr>
            <a:xfrm>
              <a:off x="9193639"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2" name="Rectangle 391">
              <a:extLst>
                <a:ext uri="{FF2B5EF4-FFF2-40B4-BE49-F238E27FC236}">
                  <a16:creationId xmlns:a16="http://schemas.microsoft.com/office/drawing/2014/main" id="{EEEA2498-E4B9-14AE-A90C-D668121E6757}"/>
                </a:ext>
              </a:extLst>
            </p:cNvPr>
            <p:cNvSpPr/>
            <p:nvPr/>
          </p:nvSpPr>
          <p:spPr>
            <a:xfrm>
              <a:off x="10162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3" name="Rectangle 392">
              <a:extLst>
                <a:ext uri="{FF2B5EF4-FFF2-40B4-BE49-F238E27FC236}">
                  <a16:creationId xmlns:a16="http://schemas.microsoft.com/office/drawing/2014/main" id="{9921FEB5-FC3F-74ED-7378-EB5F5B197D3E}"/>
                </a:ext>
              </a:extLst>
            </p:cNvPr>
            <p:cNvSpPr/>
            <p:nvPr/>
          </p:nvSpPr>
          <p:spPr>
            <a:xfrm>
              <a:off x="1111463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4" name="Rectangle 393">
              <a:extLst>
                <a:ext uri="{FF2B5EF4-FFF2-40B4-BE49-F238E27FC236}">
                  <a16:creationId xmlns:a16="http://schemas.microsoft.com/office/drawing/2014/main" id="{F76DFEFB-69B0-8B76-CB3C-56D6F73C04F0}"/>
                </a:ext>
              </a:extLst>
            </p:cNvPr>
            <p:cNvSpPr/>
            <p:nvPr/>
          </p:nvSpPr>
          <p:spPr>
            <a:xfrm>
              <a:off x="12067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5" name="Rectangle 394">
              <a:extLst>
                <a:ext uri="{FF2B5EF4-FFF2-40B4-BE49-F238E27FC236}">
                  <a16:creationId xmlns:a16="http://schemas.microsoft.com/office/drawing/2014/main" id="{0F4A76C5-3BD1-1899-06C1-0775C98A9313}"/>
                </a:ext>
              </a:extLst>
            </p:cNvPr>
            <p:cNvSpPr/>
            <p:nvPr/>
          </p:nvSpPr>
          <p:spPr>
            <a:xfrm>
              <a:off x="13117959"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6" name="Rectangle 395">
              <a:extLst>
                <a:ext uri="{FF2B5EF4-FFF2-40B4-BE49-F238E27FC236}">
                  <a16:creationId xmlns:a16="http://schemas.microsoft.com/office/drawing/2014/main" id="{3607E4A1-8FC2-DF3F-C4E5-0B7615E317D4}"/>
                </a:ext>
              </a:extLst>
            </p:cNvPr>
            <p:cNvSpPr/>
            <p:nvPr/>
          </p:nvSpPr>
          <p:spPr>
            <a:xfrm>
              <a:off x="14086471"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7" name="Rectangle 396">
              <a:extLst>
                <a:ext uri="{FF2B5EF4-FFF2-40B4-BE49-F238E27FC236}">
                  <a16:creationId xmlns:a16="http://schemas.microsoft.com/office/drawing/2014/main" id="{7BF8CE4D-8F13-5900-16CF-0EA45415E037}"/>
                </a:ext>
              </a:extLst>
            </p:cNvPr>
            <p:cNvSpPr/>
            <p:nvPr/>
          </p:nvSpPr>
          <p:spPr>
            <a:xfrm>
              <a:off x="9178321" y="728254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8" name="Rectangle 397">
              <a:extLst>
                <a:ext uri="{FF2B5EF4-FFF2-40B4-BE49-F238E27FC236}">
                  <a16:creationId xmlns:a16="http://schemas.microsoft.com/office/drawing/2014/main" id="{42BA8C80-3FFF-86C3-FFC9-4CB4D7B5ED28}"/>
                </a:ext>
              </a:extLst>
            </p:cNvPr>
            <p:cNvSpPr/>
            <p:nvPr/>
          </p:nvSpPr>
          <p:spPr>
            <a:xfrm>
              <a:off x="9193639"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9" name="Rectangle 398">
              <a:extLst>
                <a:ext uri="{FF2B5EF4-FFF2-40B4-BE49-F238E27FC236}">
                  <a16:creationId xmlns:a16="http://schemas.microsoft.com/office/drawing/2014/main" id="{0A4DEC63-F5B7-2063-EBCD-6663FE359131}"/>
                </a:ext>
              </a:extLst>
            </p:cNvPr>
            <p:cNvSpPr/>
            <p:nvPr/>
          </p:nvSpPr>
          <p:spPr>
            <a:xfrm>
              <a:off x="101621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0" name="Rectangle 399">
              <a:extLst>
                <a:ext uri="{FF2B5EF4-FFF2-40B4-BE49-F238E27FC236}">
                  <a16:creationId xmlns:a16="http://schemas.microsoft.com/office/drawing/2014/main" id="{67DC85CD-385D-2BFE-0183-DE55B91BE027}"/>
                </a:ext>
              </a:extLst>
            </p:cNvPr>
            <p:cNvSpPr/>
            <p:nvPr/>
          </p:nvSpPr>
          <p:spPr>
            <a:xfrm>
              <a:off x="1111463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1" name="Rectangle 400">
              <a:extLst>
                <a:ext uri="{FF2B5EF4-FFF2-40B4-BE49-F238E27FC236}">
                  <a16:creationId xmlns:a16="http://schemas.microsoft.com/office/drawing/2014/main" id="{28001130-0600-99B9-20F4-EAAB16567DBE}"/>
                </a:ext>
              </a:extLst>
            </p:cNvPr>
            <p:cNvSpPr/>
            <p:nvPr/>
          </p:nvSpPr>
          <p:spPr>
            <a:xfrm>
              <a:off x="12067151" y="82146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2" name="Rectangle 401">
              <a:extLst>
                <a:ext uri="{FF2B5EF4-FFF2-40B4-BE49-F238E27FC236}">
                  <a16:creationId xmlns:a16="http://schemas.microsoft.com/office/drawing/2014/main" id="{DDF15195-D311-9A66-040A-AE477CB441A0}"/>
                </a:ext>
              </a:extLst>
            </p:cNvPr>
            <p:cNvSpPr/>
            <p:nvPr/>
          </p:nvSpPr>
          <p:spPr>
            <a:xfrm>
              <a:off x="5345559"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3" name="Rectangle 402">
              <a:extLst>
                <a:ext uri="{FF2B5EF4-FFF2-40B4-BE49-F238E27FC236}">
                  <a16:creationId xmlns:a16="http://schemas.microsoft.com/office/drawing/2014/main" id="{97288BD7-3768-0504-378E-C361EA64C831}"/>
                </a:ext>
              </a:extLst>
            </p:cNvPr>
            <p:cNvSpPr/>
            <p:nvPr/>
          </p:nvSpPr>
          <p:spPr>
            <a:xfrm>
              <a:off x="631407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4" name="Rectangle 403">
              <a:extLst>
                <a:ext uri="{FF2B5EF4-FFF2-40B4-BE49-F238E27FC236}">
                  <a16:creationId xmlns:a16="http://schemas.microsoft.com/office/drawing/2014/main" id="{96F1E811-327E-45BE-AA54-5CDC52ED106C}"/>
                </a:ext>
              </a:extLst>
            </p:cNvPr>
            <p:cNvSpPr/>
            <p:nvPr/>
          </p:nvSpPr>
          <p:spPr>
            <a:xfrm>
              <a:off x="726655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5" name="Rectangle 404">
              <a:extLst>
                <a:ext uri="{FF2B5EF4-FFF2-40B4-BE49-F238E27FC236}">
                  <a16:creationId xmlns:a16="http://schemas.microsoft.com/office/drawing/2014/main" id="{405AC2CD-0F59-F36B-48D7-F67EF4888AC2}"/>
                </a:ext>
              </a:extLst>
            </p:cNvPr>
            <p:cNvSpPr/>
            <p:nvPr/>
          </p:nvSpPr>
          <p:spPr>
            <a:xfrm>
              <a:off x="631407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6" name="Rectangle 405">
              <a:extLst>
                <a:ext uri="{FF2B5EF4-FFF2-40B4-BE49-F238E27FC236}">
                  <a16:creationId xmlns:a16="http://schemas.microsoft.com/office/drawing/2014/main" id="{7726B176-514A-1735-C14D-286D03661159}"/>
                </a:ext>
              </a:extLst>
            </p:cNvPr>
            <p:cNvSpPr/>
            <p:nvPr/>
          </p:nvSpPr>
          <p:spPr>
            <a:xfrm>
              <a:off x="72665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7" name="Rectangle 406">
              <a:extLst>
                <a:ext uri="{FF2B5EF4-FFF2-40B4-BE49-F238E27FC236}">
                  <a16:creationId xmlns:a16="http://schemas.microsoft.com/office/drawing/2014/main" id="{86F1D5F5-AAEB-922C-AB6A-49145250B27D}"/>
                </a:ext>
              </a:extLst>
            </p:cNvPr>
            <p:cNvSpPr/>
            <p:nvPr/>
          </p:nvSpPr>
          <p:spPr>
            <a:xfrm>
              <a:off x="2373718"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8" name="Rectangle 407">
              <a:extLst>
                <a:ext uri="{FF2B5EF4-FFF2-40B4-BE49-F238E27FC236}">
                  <a16:creationId xmlns:a16="http://schemas.microsoft.com/office/drawing/2014/main" id="{C1CA666C-3D66-8AC4-8F7E-D9BB0AE17A40}"/>
                </a:ext>
              </a:extLst>
            </p:cNvPr>
            <p:cNvSpPr/>
            <p:nvPr/>
          </p:nvSpPr>
          <p:spPr>
            <a:xfrm>
              <a:off x="3342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9" name="Rectangle 408">
              <a:extLst>
                <a:ext uri="{FF2B5EF4-FFF2-40B4-BE49-F238E27FC236}">
                  <a16:creationId xmlns:a16="http://schemas.microsoft.com/office/drawing/2014/main" id="{0665623B-671A-0EA3-4299-B61688097B00}"/>
                </a:ext>
              </a:extLst>
            </p:cNvPr>
            <p:cNvSpPr/>
            <p:nvPr/>
          </p:nvSpPr>
          <p:spPr>
            <a:xfrm>
              <a:off x="429471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0" name="Rectangle 409">
              <a:extLst>
                <a:ext uri="{FF2B5EF4-FFF2-40B4-BE49-F238E27FC236}">
                  <a16:creationId xmlns:a16="http://schemas.microsoft.com/office/drawing/2014/main" id="{8A4838CB-200D-16E0-38A4-FCC2854D7890}"/>
                </a:ext>
              </a:extLst>
            </p:cNvPr>
            <p:cNvSpPr/>
            <p:nvPr/>
          </p:nvSpPr>
          <p:spPr>
            <a:xfrm>
              <a:off x="5247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1" name="Rectangle 410">
              <a:extLst>
                <a:ext uri="{FF2B5EF4-FFF2-40B4-BE49-F238E27FC236}">
                  <a16:creationId xmlns:a16="http://schemas.microsoft.com/office/drawing/2014/main" id="{5A8D287C-00BF-A66F-84A1-D9D73473D209}"/>
                </a:ext>
              </a:extLst>
            </p:cNvPr>
            <p:cNvSpPr/>
            <p:nvPr/>
          </p:nvSpPr>
          <p:spPr>
            <a:xfrm>
              <a:off x="6298038" y="72233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2" name="Rectangle 411">
              <a:extLst>
                <a:ext uri="{FF2B5EF4-FFF2-40B4-BE49-F238E27FC236}">
                  <a16:creationId xmlns:a16="http://schemas.microsoft.com/office/drawing/2014/main" id="{C420BC4E-2F7A-FBBA-E56C-3C55C4B9AA20}"/>
                </a:ext>
              </a:extLst>
            </p:cNvPr>
            <p:cNvSpPr/>
            <p:nvPr/>
          </p:nvSpPr>
          <p:spPr>
            <a:xfrm>
              <a:off x="4400401"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3" name="Rectangle 412">
              <a:extLst>
                <a:ext uri="{FF2B5EF4-FFF2-40B4-BE49-F238E27FC236}">
                  <a16:creationId xmlns:a16="http://schemas.microsoft.com/office/drawing/2014/main" id="{3F88A0D4-C8D3-3E71-10BE-B183A261FCF8}"/>
                </a:ext>
              </a:extLst>
            </p:cNvPr>
            <p:cNvSpPr/>
            <p:nvPr/>
          </p:nvSpPr>
          <p:spPr>
            <a:xfrm>
              <a:off x="5368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4" name="Rectangle 413">
              <a:extLst>
                <a:ext uri="{FF2B5EF4-FFF2-40B4-BE49-F238E27FC236}">
                  <a16:creationId xmlns:a16="http://schemas.microsoft.com/office/drawing/2014/main" id="{9271C22D-DF3C-9951-B705-AADED94E3818}"/>
                </a:ext>
              </a:extLst>
            </p:cNvPr>
            <p:cNvSpPr/>
            <p:nvPr/>
          </p:nvSpPr>
          <p:spPr>
            <a:xfrm>
              <a:off x="632139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5" name="Rectangle 414">
              <a:extLst>
                <a:ext uri="{FF2B5EF4-FFF2-40B4-BE49-F238E27FC236}">
                  <a16:creationId xmlns:a16="http://schemas.microsoft.com/office/drawing/2014/main" id="{13C94DA2-D68B-4688-DE39-70673C3BF844}"/>
                </a:ext>
              </a:extLst>
            </p:cNvPr>
            <p:cNvSpPr/>
            <p:nvPr/>
          </p:nvSpPr>
          <p:spPr>
            <a:xfrm>
              <a:off x="7273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6" name="Rectangle 415">
              <a:extLst>
                <a:ext uri="{FF2B5EF4-FFF2-40B4-BE49-F238E27FC236}">
                  <a16:creationId xmlns:a16="http://schemas.microsoft.com/office/drawing/2014/main" id="{1325BA1C-54F5-E47D-A8F9-532B5ACB4963}"/>
                </a:ext>
              </a:extLst>
            </p:cNvPr>
            <p:cNvSpPr/>
            <p:nvPr/>
          </p:nvSpPr>
          <p:spPr>
            <a:xfrm>
              <a:off x="2391966"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7" name="Rectangle 416">
              <a:extLst>
                <a:ext uri="{FF2B5EF4-FFF2-40B4-BE49-F238E27FC236}">
                  <a16:creationId xmlns:a16="http://schemas.microsoft.com/office/drawing/2014/main" id="{C8BB7499-6DEB-1915-7D74-3A234F5A2F87}"/>
                </a:ext>
              </a:extLst>
            </p:cNvPr>
            <p:cNvSpPr/>
            <p:nvPr/>
          </p:nvSpPr>
          <p:spPr>
            <a:xfrm>
              <a:off x="3360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8" name="Rectangle 417">
              <a:extLst>
                <a:ext uri="{FF2B5EF4-FFF2-40B4-BE49-F238E27FC236}">
                  <a16:creationId xmlns:a16="http://schemas.microsoft.com/office/drawing/2014/main" id="{44FD3B0A-0366-861E-4209-F3DC6FF7000F}"/>
                </a:ext>
              </a:extLst>
            </p:cNvPr>
            <p:cNvSpPr/>
            <p:nvPr/>
          </p:nvSpPr>
          <p:spPr>
            <a:xfrm>
              <a:off x="431295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9" name="Rectangle 418">
              <a:extLst>
                <a:ext uri="{FF2B5EF4-FFF2-40B4-BE49-F238E27FC236}">
                  <a16:creationId xmlns:a16="http://schemas.microsoft.com/office/drawing/2014/main" id="{78082F78-1AC4-CEC4-4FFB-78E54EF9F280}"/>
                </a:ext>
              </a:extLst>
            </p:cNvPr>
            <p:cNvSpPr/>
            <p:nvPr/>
          </p:nvSpPr>
          <p:spPr>
            <a:xfrm>
              <a:off x="5265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0" name="Rectangle 419">
              <a:extLst>
                <a:ext uri="{FF2B5EF4-FFF2-40B4-BE49-F238E27FC236}">
                  <a16:creationId xmlns:a16="http://schemas.microsoft.com/office/drawing/2014/main" id="{33C6C88E-B2A5-70E9-DA03-E89B48D8C434}"/>
                </a:ext>
              </a:extLst>
            </p:cNvPr>
            <p:cNvSpPr/>
            <p:nvPr/>
          </p:nvSpPr>
          <p:spPr>
            <a:xfrm>
              <a:off x="6316286"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1" name="Rectangle 420">
              <a:extLst>
                <a:ext uri="{FF2B5EF4-FFF2-40B4-BE49-F238E27FC236}">
                  <a16:creationId xmlns:a16="http://schemas.microsoft.com/office/drawing/2014/main" id="{853D0B84-5B7C-BF0D-5375-2EBAFB3D4881}"/>
                </a:ext>
              </a:extLst>
            </p:cNvPr>
            <p:cNvSpPr/>
            <p:nvPr/>
          </p:nvSpPr>
          <p:spPr>
            <a:xfrm>
              <a:off x="7284798"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2" name="Rectangle 421">
              <a:extLst>
                <a:ext uri="{FF2B5EF4-FFF2-40B4-BE49-F238E27FC236}">
                  <a16:creationId xmlns:a16="http://schemas.microsoft.com/office/drawing/2014/main" id="{57209038-2E41-DBB1-AA4C-399105A1BEDF}"/>
                </a:ext>
              </a:extLst>
            </p:cNvPr>
            <p:cNvSpPr/>
            <p:nvPr/>
          </p:nvSpPr>
          <p:spPr>
            <a:xfrm>
              <a:off x="6298037"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3" name="Rectangle 422">
              <a:extLst>
                <a:ext uri="{FF2B5EF4-FFF2-40B4-BE49-F238E27FC236}">
                  <a16:creationId xmlns:a16="http://schemas.microsoft.com/office/drawing/2014/main" id="{DFFE8255-CCD0-84A0-7C30-A1D7BF1CD811}"/>
                </a:ext>
              </a:extLst>
            </p:cNvPr>
            <p:cNvSpPr/>
            <p:nvPr/>
          </p:nvSpPr>
          <p:spPr>
            <a:xfrm>
              <a:off x="7266549"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4" name="Rectangle 423">
              <a:extLst>
                <a:ext uri="{FF2B5EF4-FFF2-40B4-BE49-F238E27FC236}">
                  <a16:creationId xmlns:a16="http://schemas.microsoft.com/office/drawing/2014/main" id="{CFABEA71-07BC-2C05-E526-CE3014015C60}"/>
                </a:ext>
              </a:extLst>
            </p:cNvPr>
            <p:cNvSpPr/>
            <p:nvPr/>
          </p:nvSpPr>
          <p:spPr>
            <a:xfrm>
              <a:off x="6298037"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5" name="Rectangle 424">
              <a:extLst>
                <a:ext uri="{FF2B5EF4-FFF2-40B4-BE49-F238E27FC236}">
                  <a16:creationId xmlns:a16="http://schemas.microsoft.com/office/drawing/2014/main" id="{7C93C3F4-9C79-60B8-C541-1A3A342530BF}"/>
                </a:ext>
              </a:extLst>
            </p:cNvPr>
            <p:cNvSpPr/>
            <p:nvPr/>
          </p:nvSpPr>
          <p:spPr>
            <a:xfrm>
              <a:off x="7266549"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6" name="Rectangle 425">
              <a:extLst>
                <a:ext uri="{FF2B5EF4-FFF2-40B4-BE49-F238E27FC236}">
                  <a16:creationId xmlns:a16="http://schemas.microsoft.com/office/drawing/2014/main" id="{55C55812-406D-3559-EF87-EBC030AF239C}"/>
                </a:ext>
              </a:extLst>
            </p:cNvPr>
            <p:cNvSpPr/>
            <p:nvPr/>
          </p:nvSpPr>
          <p:spPr>
            <a:xfrm>
              <a:off x="8239218" y="26363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7" name="Rectangle 426">
              <a:extLst>
                <a:ext uri="{FF2B5EF4-FFF2-40B4-BE49-F238E27FC236}">
                  <a16:creationId xmlns:a16="http://schemas.microsoft.com/office/drawing/2014/main" id="{BA0B2A11-2685-C02F-D5A6-4054D0EB24B9}"/>
                </a:ext>
              </a:extLst>
            </p:cNvPr>
            <p:cNvSpPr/>
            <p:nvPr/>
          </p:nvSpPr>
          <p:spPr>
            <a:xfrm>
              <a:off x="8239219" y="35888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28" name="Rectangle 427">
              <a:extLst>
                <a:ext uri="{FF2B5EF4-FFF2-40B4-BE49-F238E27FC236}">
                  <a16:creationId xmlns:a16="http://schemas.microsoft.com/office/drawing/2014/main" id="{C3A4401A-2214-F914-0871-B36D8AADB426}"/>
                </a:ext>
              </a:extLst>
            </p:cNvPr>
            <p:cNvSpPr/>
            <p:nvPr/>
          </p:nvSpPr>
          <p:spPr>
            <a:xfrm>
              <a:off x="8242742" y="44842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429" name="Rectangle 428">
              <a:extLst>
                <a:ext uri="{FF2B5EF4-FFF2-40B4-BE49-F238E27FC236}">
                  <a16:creationId xmlns:a16="http://schemas.microsoft.com/office/drawing/2014/main" id="{3CF652AE-6607-AC1A-7F05-F221C95148E6}"/>
                </a:ext>
              </a:extLst>
            </p:cNvPr>
            <p:cNvSpPr/>
            <p:nvPr/>
          </p:nvSpPr>
          <p:spPr>
            <a:xfrm>
              <a:off x="8242742" y="53986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430" name="Rectangle 429">
              <a:extLst>
                <a:ext uri="{FF2B5EF4-FFF2-40B4-BE49-F238E27FC236}">
                  <a16:creationId xmlns:a16="http://schemas.microsoft.com/office/drawing/2014/main" id="{642FC845-DDF1-4729-6EAE-CB985B970307}"/>
                </a:ext>
              </a:extLst>
            </p:cNvPr>
            <p:cNvSpPr/>
            <p:nvPr/>
          </p:nvSpPr>
          <p:spPr>
            <a:xfrm>
              <a:off x="8239218" y="72274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431" name="Rectangle 430">
              <a:extLst>
                <a:ext uri="{FF2B5EF4-FFF2-40B4-BE49-F238E27FC236}">
                  <a16:creationId xmlns:a16="http://schemas.microsoft.com/office/drawing/2014/main" id="{52A22E2C-D667-DCC8-D957-14998DF3BCF1}"/>
                </a:ext>
              </a:extLst>
            </p:cNvPr>
            <p:cNvSpPr/>
            <p:nvPr/>
          </p:nvSpPr>
          <p:spPr>
            <a:xfrm>
              <a:off x="8239219" y="81799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32" name="Rectangle 431">
              <a:extLst>
                <a:ext uri="{FF2B5EF4-FFF2-40B4-BE49-F238E27FC236}">
                  <a16:creationId xmlns:a16="http://schemas.microsoft.com/office/drawing/2014/main" id="{2FAEB8C9-60FF-5AAE-4348-FF8FD3AC6AFA}"/>
                </a:ext>
              </a:extLst>
            </p:cNvPr>
            <p:cNvSpPr/>
            <p:nvPr/>
          </p:nvSpPr>
          <p:spPr>
            <a:xfrm>
              <a:off x="8242742" y="90752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33" name="Rectangle 432">
              <a:extLst>
                <a:ext uri="{FF2B5EF4-FFF2-40B4-BE49-F238E27FC236}">
                  <a16:creationId xmlns:a16="http://schemas.microsoft.com/office/drawing/2014/main" id="{C003FE45-C3B4-54CF-4979-C62586455830}"/>
                </a:ext>
              </a:extLst>
            </p:cNvPr>
            <p:cNvSpPr/>
            <p:nvPr/>
          </p:nvSpPr>
          <p:spPr>
            <a:xfrm>
              <a:off x="8242742" y="6302143"/>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grpSp>
      <p:grpSp>
        <p:nvGrpSpPr>
          <p:cNvPr id="434" name="Group 433">
            <a:extLst>
              <a:ext uri="{FF2B5EF4-FFF2-40B4-BE49-F238E27FC236}">
                <a16:creationId xmlns:a16="http://schemas.microsoft.com/office/drawing/2014/main" id="{F953FB80-A1AD-5315-5F4A-4C2C9779C8F9}"/>
              </a:ext>
            </a:extLst>
          </p:cNvPr>
          <p:cNvGrpSpPr/>
          <p:nvPr/>
        </p:nvGrpSpPr>
        <p:grpSpPr>
          <a:xfrm>
            <a:off x="6275079" y="1346751"/>
            <a:ext cx="5063137" cy="556986"/>
            <a:chOff x="9346039" y="1828799"/>
            <a:chExt cx="7594706" cy="835479"/>
          </a:xfrm>
        </p:grpSpPr>
        <p:sp>
          <p:nvSpPr>
            <p:cNvPr id="435" name="Rectangle 434">
              <a:extLst>
                <a:ext uri="{FF2B5EF4-FFF2-40B4-BE49-F238E27FC236}">
                  <a16:creationId xmlns:a16="http://schemas.microsoft.com/office/drawing/2014/main" id="{EB4BC61C-D842-055D-D575-D37F23781826}"/>
                </a:ext>
              </a:extLst>
            </p:cNvPr>
            <p:cNvSpPr/>
            <p:nvPr/>
          </p:nvSpPr>
          <p:spPr>
            <a:xfrm>
              <a:off x="9346039"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6" name="Rectangle 435">
              <a:extLst>
                <a:ext uri="{FF2B5EF4-FFF2-40B4-BE49-F238E27FC236}">
                  <a16:creationId xmlns:a16="http://schemas.microsoft.com/office/drawing/2014/main" id="{629C542F-358F-3764-E7C4-F606A29ACC5E}"/>
                </a:ext>
              </a:extLst>
            </p:cNvPr>
            <p:cNvSpPr/>
            <p:nvPr/>
          </p:nvSpPr>
          <p:spPr>
            <a:xfrm>
              <a:off x="10314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37" name="Rectangle 436">
              <a:extLst>
                <a:ext uri="{FF2B5EF4-FFF2-40B4-BE49-F238E27FC236}">
                  <a16:creationId xmlns:a16="http://schemas.microsoft.com/office/drawing/2014/main" id="{4154D923-E760-B048-6FBD-72B811E450F6}"/>
                </a:ext>
              </a:extLst>
            </p:cNvPr>
            <p:cNvSpPr/>
            <p:nvPr/>
          </p:nvSpPr>
          <p:spPr>
            <a:xfrm>
              <a:off x="1126703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8" name="Rectangle 437">
              <a:extLst>
                <a:ext uri="{FF2B5EF4-FFF2-40B4-BE49-F238E27FC236}">
                  <a16:creationId xmlns:a16="http://schemas.microsoft.com/office/drawing/2014/main" id="{3AF5A92E-7376-6301-F951-6C425FF9A451}"/>
                </a:ext>
              </a:extLst>
            </p:cNvPr>
            <p:cNvSpPr/>
            <p:nvPr/>
          </p:nvSpPr>
          <p:spPr>
            <a:xfrm>
              <a:off x="12219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9" name="Rectangle 438">
              <a:extLst>
                <a:ext uri="{FF2B5EF4-FFF2-40B4-BE49-F238E27FC236}">
                  <a16:creationId xmlns:a16="http://schemas.microsoft.com/office/drawing/2014/main" id="{E899F94B-D7FF-A897-E099-363BC871C1D3}"/>
                </a:ext>
              </a:extLst>
            </p:cNvPr>
            <p:cNvSpPr/>
            <p:nvPr/>
          </p:nvSpPr>
          <p:spPr>
            <a:xfrm>
              <a:off x="13270359"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Ư</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40" name="Rectangle 439">
              <a:extLst>
                <a:ext uri="{FF2B5EF4-FFF2-40B4-BE49-F238E27FC236}">
                  <a16:creationId xmlns:a16="http://schemas.microsoft.com/office/drawing/2014/main" id="{873DC5A2-FC5A-2618-E201-808261AD93A8}"/>
                </a:ext>
              </a:extLst>
            </p:cNvPr>
            <p:cNvSpPr/>
            <p:nvPr/>
          </p:nvSpPr>
          <p:spPr>
            <a:xfrm>
              <a:off x="1423887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1" name="Rectangle 440">
              <a:extLst>
                <a:ext uri="{FF2B5EF4-FFF2-40B4-BE49-F238E27FC236}">
                  <a16:creationId xmlns:a16="http://schemas.microsoft.com/office/drawing/2014/main" id="{858F8399-4E0F-358B-42BF-D2962BD6F134}"/>
                </a:ext>
              </a:extLst>
            </p:cNvPr>
            <p:cNvSpPr/>
            <p:nvPr/>
          </p:nvSpPr>
          <p:spPr>
            <a:xfrm>
              <a:off x="1519135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42" name="Rectangle 441">
              <a:extLst>
                <a:ext uri="{FF2B5EF4-FFF2-40B4-BE49-F238E27FC236}">
                  <a16:creationId xmlns:a16="http://schemas.microsoft.com/office/drawing/2014/main" id="{34438C22-33A7-BB2B-4DD2-227D2B92CFE5}"/>
                </a:ext>
              </a:extLst>
            </p:cNvPr>
            <p:cNvSpPr/>
            <p:nvPr/>
          </p:nvSpPr>
          <p:spPr>
            <a:xfrm>
              <a:off x="16142248"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grpSp>
      <p:grpSp>
        <p:nvGrpSpPr>
          <p:cNvPr id="443" name="Group 442">
            <a:extLst>
              <a:ext uri="{FF2B5EF4-FFF2-40B4-BE49-F238E27FC236}">
                <a16:creationId xmlns:a16="http://schemas.microsoft.com/office/drawing/2014/main" id="{A8AD9EE6-E7FE-1068-4A28-00F8579FBCF2}"/>
              </a:ext>
            </a:extLst>
          </p:cNvPr>
          <p:cNvGrpSpPr/>
          <p:nvPr/>
        </p:nvGrpSpPr>
        <p:grpSpPr>
          <a:xfrm>
            <a:off x="4343293" y="1987099"/>
            <a:ext cx="1178006" cy="533400"/>
            <a:chOff x="6450437" y="2789464"/>
            <a:chExt cx="1767009" cy="800100"/>
          </a:xfrm>
        </p:grpSpPr>
        <p:sp>
          <p:nvSpPr>
            <p:cNvPr id="444" name="Rectangle 443">
              <a:extLst>
                <a:ext uri="{FF2B5EF4-FFF2-40B4-BE49-F238E27FC236}">
                  <a16:creationId xmlns:a16="http://schemas.microsoft.com/office/drawing/2014/main" id="{A09DB945-9D1C-6EBA-B206-EBBAAB2E506A}"/>
                </a:ext>
              </a:extLst>
            </p:cNvPr>
            <p:cNvSpPr/>
            <p:nvPr/>
          </p:nvSpPr>
          <p:spPr>
            <a:xfrm>
              <a:off x="6450437"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5" name="Rectangle 444">
              <a:extLst>
                <a:ext uri="{FF2B5EF4-FFF2-40B4-BE49-F238E27FC236}">
                  <a16:creationId xmlns:a16="http://schemas.microsoft.com/office/drawing/2014/main" id="{0C08A942-A1A5-5C3A-E6B8-A2FCA2D59794}"/>
                </a:ext>
              </a:extLst>
            </p:cNvPr>
            <p:cNvSpPr/>
            <p:nvPr/>
          </p:nvSpPr>
          <p:spPr>
            <a:xfrm>
              <a:off x="7418949"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grpSp>
      <p:grpSp>
        <p:nvGrpSpPr>
          <p:cNvPr id="446" name="Group 445">
            <a:extLst>
              <a:ext uri="{FF2B5EF4-FFF2-40B4-BE49-F238E27FC236}">
                <a16:creationId xmlns:a16="http://schemas.microsoft.com/office/drawing/2014/main" id="{2D934A65-E8EE-726A-66C0-B47B608C5E4A}"/>
              </a:ext>
            </a:extLst>
          </p:cNvPr>
          <p:cNvGrpSpPr/>
          <p:nvPr/>
        </p:nvGrpSpPr>
        <p:grpSpPr>
          <a:xfrm>
            <a:off x="6275079" y="1994175"/>
            <a:ext cx="3148545" cy="556986"/>
            <a:chOff x="9346039" y="2805792"/>
            <a:chExt cx="4722817" cy="835479"/>
          </a:xfrm>
        </p:grpSpPr>
        <p:sp>
          <p:nvSpPr>
            <p:cNvPr id="447" name="Rectangle 446">
              <a:extLst>
                <a:ext uri="{FF2B5EF4-FFF2-40B4-BE49-F238E27FC236}">
                  <a16:creationId xmlns:a16="http://schemas.microsoft.com/office/drawing/2014/main" id="{40119556-6563-1681-0686-30B28EC4791C}"/>
                </a:ext>
              </a:extLst>
            </p:cNvPr>
            <p:cNvSpPr/>
            <p:nvPr/>
          </p:nvSpPr>
          <p:spPr>
            <a:xfrm>
              <a:off x="9346039"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8" name="Rectangle 447">
              <a:extLst>
                <a:ext uri="{FF2B5EF4-FFF2-40B4-BE49-F238E27FC236}">
                  <a16:creationId xmlns:a16="http://schemas.microsoft.com/office/drawing/2014/main" id="{5C72B197-A894-9FA2-AB83-64DB89B0298C}"/>
                </a:ext>
              </a:extLst>
            </p:cNvPr>
            <p:cNvSpPr/>
            <p:nvPr/>
          </p:nvSpPr>
          <p:spPr>
            <a:xfrm>
              <a:off x="10314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49" name="Rectangle 448">
              <a:extLst>
                <a:ext uri="{FF2B5EF4-FFF2-40B4-BE49-F238E27FC236}">
                  <a16:creationId xmlns:a16="http://schemas.microsoft.com/office/drawing/2014/main" id="{6B423AFE-7A90-BD96-6741-92C0910D1A1C}"/>
                </a:ext>
              </a:extLst>
            </p:cNvPr>
            <p:cNvSpPr/>
            <p:nvPr/>
          </p:nvSpPr>
          <p:spPr>
            <a:xfrm>
              <a:off x="1126703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p>
          </p:txBody>
        </p:sp>
        <p:sp>
          <p:nvSpPr>
            <p:cNvPr id="450" name="Rectangle 449">
              <a:extLst>
                <a:ext uri="{FF2B5EF4-FFF2-40B4-BE49-F238E27FC236}">
                  <a16:creationId xmlns:a16="http://schemas.microsoft.com/office/drawing/2014/main" id="{5453DFCC-66AE-098C-51E7-539FF311DF51}"/>
                </a:ext>
              </a:extLst>
            </p:cNvPr>
            <p:cNvSpPr/>
            <p:nvPr/>
          </p:nvSpPr>
          <p:spPr>
            <a:xfrm>
              <a:off x="12219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sp>
          <p:nvSpPr>
            <p:cNvPr id="451" name="Rectangle 450">
              <a:extLst>
                <a:ext uri="{FF2B5EF4-FFF2-40B4-BE49-F238E27FC236}">
                  <a16:creationId xmlns:a16="http://schemas.microsoft.com/office/drawing/2014/main" id="{5F1E74BB-8C6C-8D93-A670-B36486C51D76}"/>
                </a:ext>
              </a:extLst>
            </p:cNvPr>
            <p:cNvSpPr/>
            <p:nvPr/>
          </p:nvSpPr>
          <p:spPr>
            <a:xfrm>
              <a:off x="13270359" y="28057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Í</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5" name="Group 4">
            <a:extLst>
              <a:ext uri="{FF2B5EF4-FFF2-40B4-BE49-F238E27FC236}">
                <a16:creationId xmlns:a16="http://schemas.microsoft.com/office/drawing/2014/main" id="{52542F1B-3195-77D9-CE5D-56C51699BDFC}"/>
              </a:ext>
            </a:extLst>
          </p:cNvPr>
          <p:cNvGrpSpPr/>
          <p:nvPr/>
        </p:nvGrpSpPr>
        <p:grpSpPr>
          <a:xfrm>
            <a:off x="4350009" y="2598957"/>
            <a:ext cx="1178006" cy="533400"/>
            <a:chOff x="6450437" y="3709992"/>
            <a:chExt cx="1767009" cy="800100"/>
          </a:xfrm>
        </p:grpSpPr>
        <p:sp>
          <p:nvSpPr>
            <p:cNvPr id="6" name="Rectangle 5">
              <a:extLst>
                <a:ext uri="{FF2B5EF4-FFF2-40B4-BE49-F238E27FC236}">
                  <a16:creationId xmlns:a16="http://schemas.microsoft.com/office/drawing/2014/main" id="{A134BA45-403E-5A53-489F-3B7F8E0C0542}"/>
                </a:ext>
              </a:extLst>
            </p:cNvPr>
            <p:cNvSpPr/>
            <p:nvPr/>
          </p:nvSpPr>
          <p:spPr>
            <a:xfrm>
              <a:off x="6450437"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a:t>
              </a:r>
              <a:endPar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7" name="Rectangle 6">
              <a:extLst>
                <a:ext uri="{FF2B5EF4-FFF2-40B4-BE49-F238E27FC236}">
                  <a16:creationId xmlns:a16="http://schemas.microsoft.com/office/drawing/2014/main" id="{CC26F2A5-5B96-2C37-61CD-E4E5D4536F62}"/>
                </a:ext>
              </a:extLst>
            </p:cNvPr>
            <p:cNvSpPr/>
            <p:nvPr/>
          </p:nvSpPr>
          <p:spPr>
            <a:xfrm>
              <a:off x="7418949"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grpSp>
      <p:grpSp>
        <p:nvGrpSpPr>
          <p:cNvPr id="18" name="Group 17">
            <a:extLst>
              <a:ext uri="{FF2B5EF4-FFF2-40B4-BE49-F238E27FC236}">
                <a16:creationId xmlns:a16="http://schemas.microsoft.com/office/drawing/2014/main" id="{9B853B9C-1B51-0C28-F4DF-34F08D82F605}"/>
              </a:ext>
            </a:extLst>
          </p:cNvPr>
          <p:cNvGrpSpPr/>
          <p:nvPr/>
        </p:nvGrpSpPr>
        <p:grpSpPr>
          <a:xfrm>
            <a:off x="6273813" y="2619827"/>
            <a:ext cx="2448006" cy="533400"/>
            <a:chOff x="9346039" y="3741964"/>
            <a:chExt cx="3672009" cy="800100"/>
          </a:xfrm>
        </p:grpSpPr>
        <p:sp>
          <p:nvSpPr>
            <p:cNvPr id="19" name="Rectangle 18">
              <a:extLst>
                <a:ext uri="{FF2B5EF4-FFF2-40B4-BE49-F238E27FC236}">
                  <a16:creationId xmlns:a16="http://schemas.microsoft.com/office/drawing/2014/main" id="{C7AFAE8C-3470-D73F-5023-425210651E80}"/>
                </a:ext>
              </a:extLst>
            </p:cNvPr>
            <p:cNvSpPr/>
            <p:nvPr/>
          </p:nvSpPr>
          <p:spPr>
            <a:xfrm>
              <a:off x="9346039"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S</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 name="Rectangle 19">
              <a:extLst>
                <a:ext uri="{FF2B5EF4-FFF2-40B4-BE49-F238E27FC236}">
                  <a16:creationId xmlns:a16="http://schemas.microsoft.com/office/drawing/2014/main" id="{3F45F1F5-F2C2-F280-9D23-FCBDBBC370C7}"/>
                </a:ext>
              </a:extLst>
            </p:cNvPr>
            <p:cNvSpPr/>
            <p:nvPr/>
          </p:nvSpPr>
          <p:spPr>
            <a:xfrm>
              <a:off x="10314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21" name="Rectangle 20">
              <a:extLst>
                <a:ext uri="{FF2B5EF4-FFF2-40B4-BE49-F238E27FC236}">
                  <a16:creationId xmlns:a16="http://schemas.microsoft.com/office/drawing/2014/main" id="{5DA24630-BA61-5B42-CF7E-EE02059C2120}"/>
                </a:ext>
              </a:extLst>
            </p:cNvPr>
            <p:cNvSpPr/>
            <p:nvPr/>
          </p:nvSpPr>
          <p:spPr>
            <a:xfrm>
              <a:off x="1126703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2" name="Rectangle 21">
              <a:extLst>
                <a:ext uri="{FF2B5EF4-FFF2-40B4-BE49-F238E27FC236}">
                  <a16:creationId xmlns:a16="http://schemas.microsoft.com/office/drawing/2014/main" id="{2D7FBB58-B687-31E2-E3AA-B6A77058D69B}"/>
                </a:ext>
              </a:extLst>
            </p:cNvPr>
            <p:cNvSpPr/>
            <p:nvPr/>
          </p:nvSpPr>
          <p:spPr>
            <a:xfrm>
              <a:off x="12219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spTree>
    <p:extLst>
      <p:ext uri="{BB962C8B-B14F-4D97-AF65-F5344CB8AC3E}">
        <p14:creationId xmlns:p14="http://schemas.microsoft.com/office/powerpoint/2010/main" val="65297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3" name="Snip Single Corner Rectangle 172">
            <a:extLst>
              <a:ext uri="{FF2B5EF4-FFF2-40B4-BE49-F238E27FC236}">
                <a16:creationId xmlns:a16="http://schemas.microsoft.com/office/drawing/2014/main" id="{D229C5AE-2A94-0900-1290-674A5E33D288}"/>
              </a:ext>
            </a:extLst>
          </p:cNvPr>
          <p:cNvSpPr/>
          <p:nvPr/>
        </p:nvSpPr>
        <p:spPr>
          <a:xfrm>
            <a:off x="841566" y="695422"/>
            <a:ext cx="10892973" cy="533400"/>
          </a:xfrm>
          <a:prstGeom prst="snip1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algn="ctr"/>
            <a:r>
              <a:rPr lang="vi-VN" sz="2400" dirty="0">
                <a:solidFill>
                  <a:schemeClr val="bg1"/>
                </a:solidFill>
                <a:latin typeface="UTM Avo" panose="02040603050506020204" pitchFamily="18"/>
              </a:rPr>
              <a:t>(4) Loại tài nguyên thiên nhiên có khả năng di chuyển.</a:t>
            </a:r>
            <a:endParaRPr lang="en-US" sz="2400" dirty="0">
              <a:solidFill>
                <a:schemeClr val="bg1"/>
              </a:solidFill>
              <a:latin typeface="UTM Avo" panose="02040603050506020204" pitchFamily="18"/>
            </a:endParaRPr>
          </a:p>
        </p:txBody>
      </p:sp>
      <p:sp>
        <p:nvSpPr>
          <p:cNvPr id="356" name="Rectangle 355">
            <a:extLst>
              <a:ext uri="{FF2B5EF4-FFF2-40B4-BE49-F238E27FC236}">
                <a16:creationId xmlns:a16="http://schemas.microsoft.com/office/drawing/2014/main" id="{0C97CEBB-A940-0E81-7AB9-B71114222172}"/>
              </a:ext>
            </a:extLst>
          </p:cNvPr>
          <p:cNvSpPr/>
          <p:nvPr/>
        </p:nvSpPr>
        <p:spPr>
          <a:xfrm>
            <a:off x="4990354" y="503826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nvGrpSpPr>
          <p:cNvPr id="357" name="Group 356">
            <a:extLst>
              <a:ext uri="{FF2B5EF4-FFF2-40B4-BE49-F238E27FC236}">
                <a16:creationId xmlns:a16="http://schemas.microsoft.com/office/drawing/2014/main" id="{5FF672E9-D4FC-D0D2-371E-F4FF17CDD9C6}"/>
              </a:ext>
            </a:extLst>
          </p:cNvPr>
          <p:cNvGrpSpPr/>
          <p:nvPr/>
        </p:nvGrpSpPr>
        <p:grpSpPr>
          <a:xfrm>
            <a:off x="853782" y="1340300"/>
            <a:ext cx="10484435" cy="5517700"/>
            <a:chOff x="1061692" y="1676399"/>
            <a:chExt cx="15726653" cy="8276550"/>
          </a:xfrm>
        </p:grpSpPr>
        <p:sp>
          <p:nvSpPr>
            <p:cNvPr id="358" name="Rectangle 357">
              <a:extLst>
                <a:ext uri="{FF2B5EF4-FFF2-40B4-BE49-F238E27FC236}">
                  <a16:creationId xmlns:a16="http://schemas.microsoft.com/office/drawing/2014/main" id="{B9563F52-964B-1B81-B376-DB5F39531B7E}"/>
                </a:ext>
              </a:extLst>
            </p:cNvPr>
            <p:cNvSpPr/>
            <p:nvPr/>
          </p:nvSpPr>
          <p:spPr>
            <a:xfrm>
              <a:off x="1061692" y="27139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59" name="Rectangle 358">
              <a:extLst>
                <a:ext uri="{FF2B5EF4-FFF2-40B4-BE49-F238E27FC236}">
                  <a16:creationId xmlns:a16="http://schemas.microsoft.com/office/drawing/2014/main" id="{4FEF9AA7-1962-0956-000A-BBB0DCC6EAAE}"/>
                </a:ext>
              </a:extLst>
            </p:cNvPr>
            <p:cNvSpPr/>
            <p:nvPr/>
          </p:nvSpPr>
          <p:spPr>
            <a:xfrm>
              <a:off x="1061693" y="36664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60" name="Rectangle 359">
              <a:extLst>
                <a:ext uri="{FF2B5EF4-FFF2-40B4-BE49-F238E27FC236}">
                  <a16:creationId xmlns:a16="http://schemas.microsoft.com/office/drawing/2014/main" id="{BCEB43FA-A00B-14D3-6EB5-37F20BEB6255}"/>
                </a:ext>
              </a:extLst>
            </p:cNvPr>
            <p:cNvSpPr/>
            <p:nvPr/>
          </p:nvSpPr>
          <p:spPr>
            <a:xfrm>
              <a:off x="1065216" y="45617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1" name="Rectangle 360">
              <a:extLst>
                <a:ext uri="{FF2B5EF4-FFF2-40B4-BE49-F238E27FC236}">
                  <a16:creationId xmlns:a16="http://schemas.microsoft.com/office/drawing/2014/main" id="{EB27BCDF-1899-02AB-19E2-173D356DE9CB}"/>
                </a:ext>
              </a:extLst>
            </p:cNvPr>
            <p:cNvSpPr/>
            <p:nvPr/>
          </p:nvSpPr>
          <p:spPr>
            <a:xfrm>
              <a:off x="1065216" y="54761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362" name="Rectangle 361">
              <a:extLst>
                <a:ext uri="{FF2B5EF4-FFF2-40B4-BE49-F238E27FC236}">
                  <a16:creationId xmlns:a16="http://schemas.microsoft.com/office/drawing/2014/main" id="{38566E19-E26D-7E34-7A52-DFC1D9A1B008}"/>
                </a:ext>
              </a:extLst>
            </p:cNvPr>
            <p:cNvSpPr/>
            <p:nvPr/>
          </p:nvSpPr>
          <p:spPr>
            <a:xfrm>
              <a:off x="1065216" y="178866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3" name="Rectangle 362">
              <a:extLst>
                <a:ext uri="{FF2B5EF4-FFF2-40B4-BE49-F238E27FC236}">
                  <a16:creationId xmlns:a16="http://schemas.microsoft.com/office/drawing/2014/main" id="{D218927C-4DD1-7A80-59AD-55D71795BAE3}"/>
                </a:ext>
              </a:extLst>
            </p:cNvPr>
            <p:cNvSpPr/>
            <p:nvPr/>
          </p:nvSpPr>
          <p:spPr>
            <a:xfrm>
              <a:off x="1061692" y="73049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4" name="Rectangle 363">
              <a:extLst>
                <a:ext uri="{FF2B5EF4-FFF2-40B4-BE49-F238E27FC236}">
                  <a16:creationId xmlns:a16="http://schemas.microsoft.com/office/drawing/2014/main" id="{14BF2FB1-5138-E935-039C-3C25AEE89E8D}"/>
                </a:ext>
              </a:extLst>
            </p:cNvPr>
            <p:cNvSpPr/>
            <p:nvPr/>
          </p:nvSpPr>
          <p:spPr>
            <a:xfrm>
              <a:off x="1061693" y="82574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5" name="Rectangle 364">
              <a:extLst>
                <a:ext uri="{FF2B5EF4-FFF2-40B4-BE49-F238E27FC236}">
                  <a16:creationId xmlns:a16="http://schemas.microsoft.com/office/drawing/2014/main" id="{F987A516-DA04-7553-20FB-D09DD84A0170}"/>
                </a:ext>
              </a:extLst>
            </p:cNvPr>
            <p:cNvSpPr/>
            <p:nvPr/>
          </p:nvSpPr>
          <p:spPr>
            <a:xfrm>
              <a:off x="1065216" y="91528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6" name="Rectangle 365">
              <a:extLst>
                <a:ext uri="{FF2B5EF4-FFF2-40B4-BE49-F238E27FC236}">
                  <a16:creationId xmlns:a16="http://schemas.microsoft.com/office/drawing/2014/main" id="{8D1B23B9-73A2-501B-F751-F8EF45D8C226}"/>
                </a:ext>
              </a:extLst>
            </p:cNvPr>
            <p:cNvSpPr/>
            <p:nvPr/>
          </p:nvSpPr>
          <p:spPr>
            <a:xfrm>
              <a:off x="1065216" y="637971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7" name="Rectangle 366">
              <a:extLst>
                <a:ext uri="{FF2B5EF4-FFF2-40B4-BE49-F238E27FC236}">
                  <a16:creationId xmlns:a16="http://schemas.microsoft.com/office/drawing/2014/main" id="{9C750CA0-2CA6-9592-E9F6-1C9AB83124E3}"/>
                </a:ext>
              </a:extLst>
            </p:cNvPr>
            <p:cNvSpPr/>
            <p:nvPr/>
          </p:nvSpPr>
          <p:spPr>
            <a:xfrm>
              <a:off x="8242742" y="1711778"/>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M</a:t>
              </a:r>
            </a:p>
          </p:txBody>
        </p:sp>
        <p:sp>
          <p:nvSpPr>
            <p:cNvPr id="368" name="Rectangle 367">
              <a:extLst>
                <a:ext uri="{FF2B5EF4-FFF2-40B4-BE49-F238E27FC236}">
                  <a16:creationId xmlns:a16="http://schemas.microsoft.com/office/drawing/2014/main" id="{0094B79D-4075-45D2-A5FE-3E40FA65DAAB}"/>
                </a:ext>
              </a:extLst>
            </p:cNvPr>
            <p:cNvSpPr/>
            <p:nvPr/>
          </p:nvSpPr>
          <p:spPr>
            <a:xfrm>
              <a:off x="9193639"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9" name="Rectangle 368">
              <a:extLst>
                <a:ext uri="{FF2B5EF4-FFF2-40B4-BE49-F238E27FC236}">
                  <a16:creationId xmlns:a16="http://schemas.microsoft.com/office/drawing/2014/main" id="{752FDFE3-8769-8650-3673-4F80D659DA63}"/>
                </a:ext>
              </a:extLst>
            </p:cNvPr>
            <p:cNvSpPr/>
            <p:nvPr/>
          </p:nvSpPr>
          <p:spPr>
            <a:xfrm>
              <a:off x="10162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0" name="Rectangle 369">
              <a:extLst>
                <a:ext uri="{FF2B5EF4-FFF2-40B4-BE49-F238E27FC236}">
                  <a16:creationId xmlns:a16="http://schemas.microsoft.com/office/drawing/2014/main" id="{2CD4B6BD-2DD5-6DC5-507A-E874D9B5F0DA}"/>
                </a:ext>
              </a:extLst>
            </p:cNvPr>
            <p:cNvSpPr/>
            <p:nvPr/>
          </p:nvSpPr>
          <p:spPr>
            <a:xfrm>
              <a:off x="1111463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1" name="Rectangle 370">
              <a:extLst>
                <a:ext uri="{FF2B5EF4-FFF2-40B4-BE49-F238E27FC236}">
                  <a16:creationId xmlns:a16="http://schemas.microsoft.com/office/drawing/2014/main" id="{B8F0C68F-5AB1-D93B-99B8-0E17A7F91BF6}"/>
                </a:ext>
              </a:extLst>
            </p:cNvPr>
            <p:cNvSpPr/>
            <p:nvPr/>
          </p:nvSpPr>
          <p:spPr>
            <a:xfrm>
              <a:off x="12067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2" name="Rectangle 371">
              <a:extLst>
                <a:ext uri="{FF2B5EF4-FFF2-40B4-BE49-F238E27FC236}">
                  <a16:creationId xmlns:a16="http://schemas.microsoft.com/office/drawing/2014/main" id="{7FB192D5-C3F5-53CD-31E4-947D3C62C7DF}"/>
                </a:ext>
              </a:extLst>
            </p:cNvPr>
            <p:cNvSpPr/>
            <p:nvPr/>
          </p:nvSpPr>
          <p:spPr>
            <a:xfrm>
              <a:off x="13117959"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3" name="Rectangle 372">
              <a:extLst>
                <a:ext uri="{FF2B5EF4-FFF2-40B4-BE49-F238E27FC236}">
                  <a16:creationId xmlns:a16="http://schemas.microsoft.com/office/drawing/2014/main" id="{4F5F48EE-B1D2-1ED2-3EF4-C1AD6D9C60D7}"/>
                </a:ext>
              </a:extLst>
            </p:cNvPr>
            <p:cNvSpPr/>
            <p:nvPr/>
          </p:nvSpPr>
          <p:spPr>
            <a:xfrm>
              <a:off x="1408647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4" name="Rectangle 373">
              <a:extLst>
                <a:ext uri="{FF2B5EF4-FFF2-40B4-BE49-F238E27FC236}">
                  <a16:creationId xmlns:a16="http://schemas.microsoft.com/office/drawing/2014/main" id="{CA32B9F4-9875-CF6A-B454-7D03E6CCCCCF}"/>
                </a:ext>
              </a:extLst>
            </p:cNvPr>
            <p:cNvSpPr/>
            <p:nvPr/>
          </p:nvSpPr>
          <p:spPr>
            <a:xfrm>
              <a:off x="1503895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5" name="Rectangle 374">
              <a:extLst>
                <a:ext uri="{FF2B5EF4-FFF2-40B4-BE49-F238E27FC236}">
                  <a16:creationId xmlns:a16="http://schemas.microsoft.com/office/drawing/2014/main" id="{F0A0816B-3DA3-617C-7F43-F8192ECC2C44}"/>
                </a:ext>
              </a:extLst>
            </p:cNvPr>
            <p:cNvSpPr/>
            <p:nvPr/>
          </p:nvSpPr>
          <p:spPr>
            <a:xfrm>
              <a:off x="15989848"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6" name="Rectangle 375">
              <a:extLst>
                <a:ext uri="{FF2B5EF4-FFF2-40B4-BE49-F238E27FC236}">
                  <a16:creationId xmlns:a16="http://schemas.microsoft.com/office/drawing/2014/main" id="{F82887E3-9BD3-2F9F-E146-90A32200E1E0}"/>
                </a:ext>
              </a:extLst>
            </p:cNvPr>
            <p:cNvSpPr/>
            <p:nvPr/>
          </p:nvSpPr>
          <p:spPr>
            <a:xfrm>
              <a:off x="9193639"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7" name="Rectangle 376">
              <a:extLst>
                <a:ext uri="{FF2B5EF4-FFF2-40B4-BE49-F238E27FC236}">
                  <a16:creationId xmlns:a16="http://schemas.microsoft.com/office/drawing/2014/main" id="{1A1F72A4-73CE-5004-27D4-46C6C3DAF03B}"/>
                </a:ext>
              </a:extLst>
            </p:cNvPr>
            <p:cNvSpPr/>
            <p:nvPr/>
          </p:nvSpPr>
          <p:spPr>
            <a:xfrm>
              <a:off x="10162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8" name="Rectangle 377">
              <a:extLst>
                <a:ext uri="{FF2B5EF4-FFF2-40B4-BE49-F238E27FC236}">
                  <a16:creationId xmlns:a16="http://schemas.microsoft.com/office/drawing/2014/main" id="{A2C822E7-F7F0-EFC4-76E4-F8E03CBB71E0}"/>
                </a:ext>
              </a:extLst>
            </p:cNvPr>
            <p:cNvSpPr/>
            <p:nvPr/>
          </p:nvSpPr>
          <p:spPr>
            <a:xfrm>
              <a:off x="1111463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9" name="Rectangle 378">
              <a:extLst>
                <a:ext uri="{FF2B5EF4-FFF2-40B4-BE49-F238E27FC236}">
                  <a16:creationId xmlns:a16="http://schemas.microsoft.com/office/drawing/2014/main" id="{1651F4DE-E7F5-44B5-E400-45637BD2928C}"/>
                </a:ext>
              </a:extLst>
            </p:cNvPr>
            <p:cNvSpPr/>
            <p:nvPr/>
          </p:nvSpPr>
          <p:spPr>
            <a:xfrm>
              <a:off x="12067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0" name="Rectangle 379">
              <a:extLst>
                <a:ext uri="{FF2B5EF4-FFF2-40B4-BE49-F238E27FC236}">
                  <a16:creationId xmlns:a16="http://schemas.microsoft.com/office/drawing/2014/main" id="{B5AAF32C-0794-41B9-876C-C4923FC884A5}"/>
                </a:ext>
              </a:extLst>
            </p:cNvPr>
            <p:cNvSpPr/>
            <p:nvPr/>
          </p:nvSpPr>
          <p:spPr>
            <a:xfrm>
              <a:off x="13117959" y="26533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1" name="Rectangle 380">
              <a:extLst>
                <a:ext uri="{FF2B5EF4-FFF2-40B4-BE49-F238E27FC236}">
                  <a16:creationId xmlns:a16="http://schemas.microsoft.com/office/drawing/2014/main" id="{E85620BA-14B6-EB3C-A7AA-0A51DA378F01}"/>
                </a:ext>
              </a:extLst>
            </p:cNvPr>
            <p:cNvSpPr/>
            <p:nvPr/>
          </p:nvSpPr>
          <p:spPr>
            <a:xfrm>
              <a:off x="9193639"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2" name="Rectangle 381">
              <a:extLst>
                <a:ext uri="{FF2B5EF4-FFF2-40B4-BE49-F238E27FC236}">
                  <a16:creationId xmlns:a16="http://schemas.microsoft.com/office/drawing/2014/main" id="{6B42845E-77AD-E8C2-4D73-3274017797F4}"/>
                </a:ext>
              </a:extLst>
            </p:cNvPr>
            <p:cNvSpPr/>
            <p:nvPr/>
          </p:nvSpPr>
          <p:spPr>
            <a:xfrm>
              <a:off x="10162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3" name="Rectangle 382">
              <a:extLst>
                <a:ext uri="{FF2B5EF4-FFF2-40B4-BE49-F238E27FC236}">
                  <a16:creationId xmlns:a16="http://schemas.microsoft.com/office/drawing/2014/main" id="{681C4D2F-4027-AA5D-316D-6748ECD6C09D}"/>
                </a:ext>
              </a:extLst>
            </p:cNvPr>
            <p:cNvSpPr/>
            <p:nvPr/>
          </p:nvSpPr>
          <p:spPr>
            <a:xfrm>
              <a:off x="1111463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4" name="Rectangle 383">
              <a:extLst>
                <a:ext uri="{FF2B5EF4-FFF2-40B4-BE49-F238E27FC236}">
                  <a16:creationId xmlns:a16="http://schemas.microsoft.com/office/drawing/2014/main" id="{884E6500-7793-54AE-D738-F631F7DB483F}"/>
                </a:ext>
              </a:extLst>
            </p:cNvPr>
            <p:cNvSpPr/>
            <p:nvPr/>
          </p:nvSpPr>
          <p:spPr>
            <a:xfrm>
              <a:off x="12067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5" name="Rectangle 384">
              <a:extLst>
                <a:ext uri="{FF2B5EF4-FFF2-40B4-BE49-F238E27FC236}">
                  <a16:creationId xmlns:a16="http://schemas.microsoft.com/office/drawing/2014/main" id="{71FB5666-4024-F004-6001-BC0AD1371138}"/>
                </a:ext>
              </a:extLst>
            </p:cNvPr>
            <p:cNvSpPr/>
            <p:nvPr/>
          </p:nvSpPr>
          <p:spPr>
            <a:xfrm>
              <a:off x="9193639"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6" name="Rectangle 385">
              <a:extLst>
                <a:ext uri="{FF2B5EF4-FFF2-40B4-BE49-F238E27FC236}">
                  <a16:creationId xmlns:a16="http://schemas.microsoft.com/office/drawing/2014/main" id="{3DD0D16E-6A7D-5AD3-62F1-5A27BF68E969}"/>
                </a:ext>
              </a:extLst>
            </p:cNvPr>
            <p:cNvSpPr/>
            <p:nvPr/>
          </p:nvSpPr>
          <p:spPr>
            <a:xfrm>
              <a:off x="10162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7" name="Rectangle 386">
              <a:extLst>
                <a:ext uri="{FF2B5EF4-FFF2-40B4-BE49-F238E27FC236}">
                  <a16:creationId xmlns:a16="http://schemas.microsoft.com/office/drawing/2014/main" id="{F7CF7851-33A1-BBCC-AFF4-8EDDEF1AE62D}"/>
                </a:ext>
              </a:extLst>
            </p:cNvPr>
            <p:cNvSpPr/>
            <p:nvPr/>
          </p:nvSpPr>
          <p:spPr>
            <a:xfrm>
              <a:off x="1111463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8" name="Rectangle 387">
              <a:extLst>
                <a:ext uri="{FF2B5EF4-FFF2-40B4-BE49-F238E27FC236}">
                  <a16:creationId xmlns:a16="http://schemas.microsoft.com/office/drawing/2014/main" id="{8257D109-F8CC-6B61-D7B6-50B7231A6211}"/>
                </a:ext>
              </a:extLst>
            </p:cNvPr>
            <p:cNvSpPr/>
            <p:nvPr/>
          </p:nvSpPr>
          <p:spPr>
            <a:xfrm>
              <a:off x="12067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9" name="Rectangle 388">
              <a:extLst>
                <a:ext uri="{FF2B5EF4-FFF2-40B4-BE49-F238E27FC236}">
                  <a16:creationId xmlns:a16="http://schemas.microsoft.com/office/drawing/2014/main" id="{5D06989E-15DB-5665-47C1-EC3B210BD8AE}"/>
                </a:ext>
              </a:extLst>
            </p:cNvPr>
            <p:cNvSpPr/>
            <p:nvPr/>
          </p:nvSpPr>
          <p:spPr>
            <a:xfrm>
              <a:off x="13117959"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0" name="Rectangle 389">
              <a:extLst>
                <a:ext uri="{FF2B5EF4-FFF2-40B4-BE49-F238E27FC236}">
                  <a16:creationId xmlns:a16="http://schemas.microsoft.com/office/drawing/2014/main" id="{F959F9AE-82FD-68EF-7D25-9AF94B9666A2}"/>
                </a:ext>
              </a:extLst>
            </p:cNvPr>
            <p:cNvSpPr/>
            <p:nvPr/>
          </p:nvSpPr>
          <p:spPr>
            <a:xfrm>
              <a:off x="14086471"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1" name="Rectangle 390">
              <a:extLst>
                <a:ext uri="{FF2B5EF4-FFF2-40B4-BE49-F238E27FC236}">
                  <a16:creationId xmlns:a16="http://schemas.microsoft.com/office/drawing/2014/main" id="{2C457EF7-68A9-7179-81B4-D71D2E2634B8}"/>
                </a:ext>
              </a:extLst>
            </p:cNvPr>
            <p:cNvSpPr/>
            <p:nvPr/>
          </p:nvSpPr>
          <p:spPr>
            <a:xfrm>
              <a:off x="9193639"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2" name="Rectangle 391">
              <a:extLst>
                <a:ext uri="{FF2B5EF4-FFF2-40B4-BE49-F238E27FC236}">
                  <a16:creationId xmlns:a16="http://schemas.microsoft.com/office/drawing/2014/main" id="{EEEA2498-E4B9-14AE-A90C-D668121E6757}"/>
                </a:ext>
              </a:extLst>
            </p:cNvPr>
            <p:cNvSpPr/>
            <p:nvPr/>
          </p:nvSpPr>
          <p:spPr>
            <a:xfrm>
              <a:off x="10162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3" name="Rectangle 392">
              <a:extLst>
                <a:ext uri="{FF2B5EF4-FFF2-40B4-BE49-F238E27FC236}">
                  <a16:creationId xmlns:a16="http://schemas.microsoft.com/office/drawing/2014/main" id="{9921FEB5-FC3F-74ED-7378-EB5F5B197D3E}"/>
                </a:ext>
              </a:extLst>
            </p:cNvPr>
            <p:cNvSpPr/>
            <p:nvPr/>
          </p:nvSpPr>
          <p:spPr>
            <a:xfrm>
              <a:off x="1111463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4" name="Rectangle 393">
              <a:extLst>
                <a:ext uri="{FF2B5EF4-FFF2-40B4-BE49-F238E27FC236}">
                  <a16:creationId xmlns:a16="http://schemas.microsoft.com/office/drawing/2014/main" id="{F76DFEFB-69B0-8B76-CB3C-56D6F73C04F0}"/>
                </a:ext>
              </a:extLst>
            </p:cNvPr>
            <p:cNvSpPr/>
            <p:nvPr/>
          </p:nvSpPr>
          <p:spPr>
            <a:xfrm>
              <a:off x="12067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5" name="Rectangle 394">
              <a:extLst>
                <a:ext uri="{FF2B5EF4-FFF2-40B4-BE49-F238E27FC236}">
                  <a16:creationId xmlns:a16="http://schemas.microsoft.com/office/drawing/2014/main" id="{0F4A76C5-3BD1-1899-06C1-0775C98A9313}"/>
                </a:ext>
              </a:extLst>
            </p:cNvPr>
            <p:cNvSpPr/>
            <p:nvPr/>
          </p:nvSpPr>
          <p:spPr>
            <a:xfrm>
              <a:off x="13117959"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6" name="Rectangle 395">
              <a:extLst>
                <a:ext uri="{FF2B5EF4-FFF2-40B4-BE49-F238E27FC236}">
                  <a16:creationId xmlns:a16="http://schemas.microsoft.com/office/drawing/2014/main" id="{3607E4A1-8FC2-DF3F-C4E5-0B7615E317D4}"/>
                </a:ext>
              </a:extLst>
            </p:cNvPr>
            <p:cNvSpPr/>
            <p:nvPr/>
          </p:nvSpPr>
          <p:spPr>
            <a:xfrm>
              <a:off x="14086471"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7" name="Rectangle 396">
              <a:extLst>
                <a:ext uri="{FF2B5EF4-FFF2-40B4-BE49-F238E27FC236}">
                  <a16:creationId xmlns:a16="http://schemas.microsoft.com/office/drawing/2014/main" id="{7BF8CE4D-8F13-5900-16CF-0EA45415E037}"/>
                </a:ext>
              </a:extLst>
            </p:cNvPr>
            <p:cNvSpPr/>
            <p:nvPr/>
          </p:nvSpPr>
          <p:spPr>
            <a:xfrm>
              <a:off x="9178321" y="728254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8" name="Rectangle 397">
              <a:extLst>
                <a:ext uri="{FF2B5EF4-FFF2-40B4-BE49-F238E27FC236}">
                  <a16:creationId xmlns:a16="http://schemas.microsoft.com/office/drawing/2014/main" id="{42BA8C80-3FFF-86C3-FFC9-4CB4D7B5ED28}"/>
                </a:ext>
              </a:extLst>
            </p:cNvPr>
            <p:cNvSpPr/>
            <p:nvPr/>
          </p:nvSpPr>
          <p:spPr>
            <a:xfrm>
              <a:off x="9193639"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9" name="Rectangle 398">
              <a:extLst>
                <a:ext uri="{FF2B5EF4-FFF2-40B4-BE49-F238E27FC236}">
                  <a16:creationId xmlns:a16="http://schemas.microsoft.com/office/drawing/2014/main" id="{0A4DEC63-F5B7-2063-EBCD-6663FE359131}"/>
                </a:ext>
              </a:extLst>
            </p:cNvPr>
            <p:cNvSpPr/>
            <p:nvPr/>
          </p:nvSpPr>
          <p:spPr>
            <a:xfrm>
              <a:off x="101621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0" name="Rectangle 399">
              <a:extLst>
                <a:ext uri="{FF2B5EF4-FFF2-40B4-BE49-F238E27FC236}">
                  <a16:creationId xmlns:a16="http://schemas.microsoft.com/office/drawing/2014/main" id="{67DC85CD-385D-2BFE-0183-DE55B91BE027}"/>
                </a:ext>
              </a:extLst>
            </p:cNvPr>
            <p:cNvSpPr/>
            <p:nvPr/>
          </p:nvSpPr>
          <p:spPr>
            <a:xfrm>
              <a:off x="1111463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1" name="Rectangle 400">
              <a:extLst>
                <a:ext uri="{FF2B5EF4-FFF2-40B4-BE49-F238E27FC236}">
                  <a16:creationId xmlns:a16="http://schemas.microsoft.com/office/drawing/2014/main" id="{28001130-0600-99B9-20F4-EAAB16567DBE}"/>
                </a:ext>
              </a:extLst>
            </p:cNvPr>
            <p:cNvSpPr/>
            <p:nvPr/>
          </p:nvSpPr>
          <p:spPr>
            <a:xfrm>
              <a:off x="12067151" y="82146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2" name="Rectangle 401">
              <a:extLst>
                <a:ext uri="{FF2B5EF4-FFF2-40B4-BE49-F238E27FC236}">
                  <a16:creationId xmlns:a16="http://schemas.microsoft.com/office/drawing/2014/main" id="{DDF15195-D311-9A66-040A-AE477CB441A0}"/>
                </a:ext>
              </a:extLst>
            </p:cNvPr>
            <p:cNvSpPr/>
            <p:nvPr/>
          </p:nvSpPr>
          <p:spPr>
            <a:xfrm>
              <a:off x="5345559"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3" name="Rectangle 402">
              <a:extLst>
                <a:ext uri="{FF2B5EF4-FFF2-40B4-BE49-F238E27FC236}">
                  <a16:creationId xmlns:a16="http://schemas.microsoft.com/office/drawing/2014/main" id="{97288BD7-3768-0504-378E-C361EA64C831}"/>
                </a:ext>
              </a:extLst>
            </p:cNvPr>
            <p:cNvSpPr/>
            <p:nvPr/>
          </p:nvSpPr>
          <p:spPr>
            <a:xfrm>
              <a:off x="631407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4" name="Rectangle 403">
              <a:extLst>
                <a:ext uri="{FF2B5EF4-FFF2-40B4-BE49-F238E27FC236}">
                  <a16:creationId xmlns:a16="http://schemas.microsoft.com/office/drawing/2014/main" id="{96F1E811-327E-45BE-AA54-5CDC52ED106C}"/>
                </a:ext>
              </a:extLst>
            </p:cNvPr>
            <p:cNvSpPr/>
            <p:nvPr/>
          </p:nvSpPr>
          <p:spPr>
            <a:xfrm>
              <a:off x="726655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5" name="Rectangle 404">
              <a:extLst>
                <a:ext uri="{FF2B5EF4-FFF2-40B4-BE49-F238E27FC236}">
                  <a16:creationId xmlns:a16="http://schemas.microsoft.com/office/drawing/2014/main" id="{405AC2CD-0F59-F36B-48D7-F67EF4888AC2}"/>
                </a:ext>
              </a:extLst>
            </p:cNvPr>
            <p:cNvSpPr/>
            <p:nvPr/>
          </p:nvSpPr>
          <p:spPr>
            <a:xfrm>
              <a:off x="631407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6" name="Rectangle 405">
              <a:extLst>
                <a:ext uri="{FF2B5EF4-FFF2-40B4-BE49-F238E27FC236}">
                  <a16:creationId xmlns:a16="http://schemas.microsoft.com/office/drawing/2014/main" id="{7726B176-514A-1735-C14D-286D03661159}"/>
                </a:ext>
              </a:extLst>
            </p:cNvPr>
            <p:cNvSpPr/>
            <p:nvPr/>
          </p:nvSpPr>
          <p:spPr>
            <a:xfrm>
              <a:off x="72665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7" name="Rectangle 406">
              <a:extLst>
                <a:ext uri="{FF2B5EF4-FFF2-40B4-BE49-F238E27FC236}">
                  <a16:creationId xmlns:a16="http://schemas.microsoft.com/office/drawing/2014/main" id="{86F1D5F5-AAEB-922C-AB6A-49145250B27D}"/>
                </a:ext>
              </a:extLst>
            </p:cNvPr>
            <p:cNvSpPr/>
            <p:nvPr/>
          </p:nvSpPr>
          <p:spPr>
            <a:xfrm>
              <a:off x="2373718"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8" name="Rectangle 407">
              <a:extLst>
                <a:ext uri="{FF2B5EF4-FFF2-40B4-BE49-F238E27FC236}">
                  <a16:creationId xmlns:a16="http://schemas.microsoft.com/office/drawing/2014/main" id="{C1CA666C-3D66-8AC4-8F7E-D9BB0AE17A40}"/>
                </a:ext>
              </a:extLst>
            </p:cNvPr>
            <p:cNvSpPr/>
            <p:nvPr/>
          </p:nvSpPr>
          <p:spPr>
            <a:xfrm>
              <a:off x="3342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9" name="Rectangle 408">
              <a:extLst>
                <a:ext uri="{FF2B5EF4-FFF2-40B4-BE49-F238E27FC236}">
                  <a16:creationId xmlns:a16="http://schemas.microsoft.com/office/drawing/2014/main" id="{0665623B-671A-0EA3-4299-B61688097B00}"/>
                </a:ext>
              </a:extLst>
            </p:cNvPr>
            <p:cNvSpPr/>
            <p:nvPr/>
          </p:nvSpPr>
          <p:spPr>
            <a:xfrm>
              <a:off x="429471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0" name="Rectangle 409">
              <a:extLst>
                <a:ext uri="{FF2B5EF4-FFF2-40B4-BE49-F238E27FC236}">
                  <a16:creationId xmlns:a16="http://schemas.microsoft.com/office/drawing/2014/main" id="{8A4838CB-200D-16E0-38A4-FCC2854D7890}"/>
                </a:ext>
              </a:extLst>
            </p:cNvPr>
            <p:cNvSpPr/>
            <p:nvPr/>
          </p:nvSpPr>
          <p:spPr>
            <a:xfrm>
              <a:off x="5247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1" name="Rectangle 410">
              <a:extLst>
                <a:ext uri="{FF2B5EF4-FFF2-40B4-BE49-F238E27FC236}">
                  <a16:creationId xmlns:a16="http://schemas.microsoft.com/office/drawing/2014/main" id="{5A8D287C-00BF-A66F-84A1-D9D73473D209}"/>
                </a:ext>
              </a:extLst>
            </p:cNvPr>
            <p:cNvSpPr/>
            <p:nvPr/>
          </p:nvSpPr>
          <p:spPr>
            <a:xfrm>
              <a:off x="6298038" y="72233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2" name="Rectangle 411">
              <a:extLst>
                <a:ext uri="{FF2B5EF4-FFF2-40B4-BE49-F238E27FC236}">
                  <a16:creationId xmlns:a16="http://schemas.microsoft.com/office/drawing/2014/main" id="{C420BC4E-2F7A-FBBA-E56C-3C55C4B9AA20}"/>
                </a:ext>
              </a:extLst>
            </p:cNvPr>
            <p:cNvSpPr/>
            <p:nvPr/>
          </p:nvSpPr>
          <p:spPr>
            <a:xfrm>
              <a:off x="4400401"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3" name="Rectangle 412">
              <a:extLst>
                <a:ext uri="{FF2B5EF4-FFF2-40B4-BE49-F238E27FC236}">
                  <a16:creationId xmlns:a16="http://schemas.microsoft.com/office/drawing/2014/main" id="{3F88A0D4-C8D3-3E71-10BE-B183A261FCF8}"/>
                </a:ext>
              </a:extLst>
            </p:cNvPr>
            <p:cNvSpPr/>
            <p:nvPr/>
          </p:nvSpPr>
          <p:spPr>
            <a:xfrm>
              <a:off x="5368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4" name="Rectangle 413">
              <a:extLst>
                <a:ext uri="{FF2B5EF4-FFF2-40B4-BE49-F238E27FC236}">
                  <a16:creationId xmlns:a16="http://schemas.microsoft.com/office/drawing/2014/main" id="{9271C22D-DF3C-9951-B705-AADED94E3818}"/>
                </a:ext>
              </a:extLst>
            </p:cNvPr>
            <p:cNvSpPr/>
            <p:nvPr/>
          </p:nvSpPr>
          <p:spPr>
            <a:xfrm>
              <a:off x="632139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5" name="Rectangle 414">
              <a:extLst>
                <a:ext uri="{FF2B5EF4-FFF2-40B4-BE49-F238E27FC236}">
                  <a16:creationId xmlns:a16="http://schemas.microsoft.com/office/drawing/2014/main" id="{13C94DA2-D68B-4688-DE39-70673C3BF844}"/>
                </a:ext>
              </a:extLst>
            </p:cNvPr>
            <p:cNvSpPr/>
            <p:nvPr/>
          </p:nvSpPr>
          <p:spPr>
            <a:xfrm>
              <a:off x="7273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6" name="Rectangle 415">
              <a:extLst>
                <a:ext uri="{FF2B5EF4-FFF2-40B4-BE49-F238E27FC236}">
                  <a16:creationId xmlns:a16="http://schemas.microsoft.com/office/drawing/2014/main" id="{1325BA1C-54F5-E47D-A8F9-532B5ACB4963}"/>
                </a:ext>
              </a:extLst>
            </p:cNvPr>
            <p:cNvSpPr/>
            <p:nvPr/>
          </p:nvSpPr>
          <p:spPr>
            <a:xfrm>
              <a:off x="2391966"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7" name="Rectangle 416">
              <a:extLst>
                <a:ext uri="{FF2B5EF4-FFF2-40B4-BE49-F238E27FC236}">
                  <a16:creationId xmlns:a16="http://schemas.microsoft.com/office/drawing/2014/main" id="{C8BB7499-6DEB-1915-7D74-3A234F5A2F87}"/>
                </a:ext>
              </a:extLst>
            </p:cNvPr>
            <p:cNvSpPr/>
            <p:nvPr/>
          </p:nvSpPr>
          <p:spPr>
            <a:xfrm>
              <a:off x="3360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8" name="Rectangle 417">
              <a:extLst>
                <a:ext uri="{FF2B5EF4-FFF2-40B4-BE49-F238E27FC236}">
                  <a16:creationId xmlns:a16="http://schemas.microsoft.com/office/drawing/2014/main" id="{44FD3B0A-0366-861E-4209-F3DC6FF7000F}"/>
                </a:ext>
              </a:extLst>
            </p:cNvPr>
            <p:cNvSpPr/>
            <p:nvPr/>
          </p:nvSpPr>
          <p:spPr>
            <a:xfrm>
              <a:off x="431295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9" name="Rectangle 418">
              <a:extLst>
                <a:ext uri="{FF2B5EF4-FFF2-40B4-BE49-F238E27FC236}">
                  <a16:creationId xmlns:a16="http://schemas.microsoft.com/office/drawing/2014/main" id="{78082F78-1AC4-CEC4-4FFB-78E54EF9F280}"/>
                </a:ext>
              </a:extLst>
            </p:cNvPr>
            <p:cNvSpPr/>
            <p:nvPr/>
          </p:nvSpPr>
          <p:spPr>
            <a:xfrm>
              <a:off x="5265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0" name="Rectangle 419">
              <a:extLst>
                <a:ext uri="{FF2B5EF4-FFF2-40B4-BE49-F238E27FC236}">
                  <a16:creationId xmlns:a16="http://schemas.microsoft.com/office/drawing/2014/main" id="{33C6C88E-B2A5-70E9-DA03-E89B48D8C434}"/>
                </a:ext>
              </a:extLst>
            </p:cNvPr>
            <p:cNvSpPr/>
            <p:nvPr/>
          </p:nvSpPr>
          <p:spPr>
            <a:xfrm>
              <a:off x="6316286"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1" name="Rectangle 420">
              <a:extLst>
                <a:ext uri="{FF2B5EF4-FFF2-40B4-BE49-F238E27FC236}">
                  <a16:creationId xmlns:a16="http://schemas.microsoft.com/office/drawing/2014/main" id="{853D0B84-5B7C-BF0D-5375-2EBAFB3D4881}"/>
                </a:ext>
              </a:extLst>
            </p:cNvPr>
            <p:cNvSpPr/>
            <p:nvPr/>
          </p:nvSpPr>
          <p:spPr>
            <a:xfrm>
              <a:off x="7284798"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2" name="Rectangle 421">
              <a:extLst>
                <a:ext uri="{FF2B5EF4-FFF2-40B4-BE49-F238E27FC236}">
                  <a16:creationId xmlns:a16="http://schemas.microsoft.com/office/drawing/2014/main" id="{57209038-2E41-DBB1-AA4C-399105A1BEDF}"/>
                </a:ext>
              </a:extLst>
            </p:cNvPr>
            <p:cNvSpPr/>
            <p:nvPr/>
          </p:nvSpPr>
          <p:spPr>
            <a:xfrm>
              <a:off x="6298037"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3" name="Rectangle 422">
              <a:extLst>
                <a:ext uri="{FF2B5EF4-FFF2-40B4-BE49-F238E27FC236}">
                  <a16:creationId xmlns:a16="http://schemas.microsoft.com/office/drawing/2014/main" id="{DFFE8255-CCD0-84A0-7C30-A1D7BF1CD811}"/>
                </a:ext>
              </a:extLst>
            </p:cNvPr>
            <p:cNvSpPr/>
            <p:nvPr/>
          </p:nvSpPr>
          <p:spPr>
            <a:xfrm>
              <a:off x="7266549"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4" name="Rectangle 423">
              <a:extLst>
                <a:ext uri="{FF2B5EF4-FFF2-40B4-BE49-F238E27FC236}">
                  <a16:creationId xmlns:a16="http://schemas.microsoft.com/office/drawing/2014/main" id="{CFABEA71-07BC-2C05-E526-CE3014015C60}"/>
                </a:ext>
              </a:extLst>
            </p:cNvPr>
            <p:cNvSpPr/>
            <p:nvPr/>
          </p:nvSpPr>
          <p:spPr>
            <a:xfrm>
              <a:off x="6298037"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5" name="Rectangle 424">
              <a:extLst>
                <a:ext uri="{FF2B5EF4-FFF2-40B4-BE49-F238E27FC236}">
                  <a16:creationId xmlns:a16="http://schemas.microsoft.com/office/drawing/2014/main" id="{7C93C3F4-9C79-60B8-C541-1A3A342530BF}"/>
                </a:ext>
              </a:extLst>
            </p:cNvPr>
            <p:cNvSpPr/>
            <p:nvPr/>
          </p:nvSpPr>
          <p:spPr>
            <a:xfrm>
              <a:off x="7266549"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6" name="Rectangle 425">
              <a:extLst>
                <a:ext uri="{FF2B5EF4-FFF2-40B4-BE49-F238E27FC236}">
                  <a16:creationId xmlns:a16="http://schemas.microsoft.com/office/drawing/2014/main" id="{55C55812-406D-3559-EF87-EBC030AF239C}"/>
                </a:ext>
              </a:extLst>
            </p:cNvPr>
            <p:cNvSpPr/>
            <p:nvPr/>
          </p:nvSpPr>
          <p:spPr>
            <a:xfrm>
              <a:off x="8239218" y="26363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7" name="Rectangle 426">
              <a:extLst>
                <a:ext uri="{FF2B5EF4-FFF2-40B4-BE49-F238E27FC236}">
                  <a16:creationId xmlns:a16="http://schemas.microsoft.com/office/drawing/2014/main" id="{BA0B2A11-2685-C02F-D5A6-4054D0EB24B9}"/>
                </a:ext>
              </a:extLst>
            </p:cNvPr>
            <p:cNvSpPr/>
            <p:nvPr/>
          </p:nvSpPr>
          <p:spPr>
            <a:xfrm>
              <a:off x="8239219" y="35888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28" name="Rectangle 427">
              <a:extLst>
                <a:ext uri="{FF2B5EF4-FFF2-40B4-BE49-F238E27FC236}">
                  <a16:creationId xmlns:a16="http://schemas.microsoft.com/office/drawing/2014/main" id="{C3A4401A-2214-F914-0871-B36D8AADB426}"/>
                </a:ext>
              </a:extLst>
            </p:cNvPr>
            <p:cNvSpPr/>
            <p:nvPr/>
          </p:nvSpPr>
          <p:spPr>
            <a:xfrm>
              <a:off x="8242742" y="44842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429" name="Rectangle 428">
              <a:extLst>
                <a:ext uri="{FF2B5EF4-FFF2-40B4-BE49-F238E27FC236}">
                  <a16:creationId xmlns:a16="http://schemas.microsoft.com/office/drawing/2014/main" id="{3CF652AE-6607-AC1A-7F05-F221C95148E6}"/>
                </a:ext>
              </a:extLst>
            </p:cNvPr>
            <p:cNvSpPr/>
            <p:nvPr/>
          </p:nvSpPr>
          <p:spPr>
            <a:xfrm>
              <a:off x="8242742" y="53986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430" name="Rectangle 429">
              <a:extLst>
                <a:ext uri="{FF2B5EF4-FFF2-40B4-BE49-F238E27FC236}">
                  <a16:creationId xmlns:a16="http://schemas.microsoft.com/office/drawing/2014/main" id="{642FC845-DDF1-4729-6EAE-CB985B970307}"/>
                </a:ext>
              </a:extLst>
            </p:cNvPr>
            <p:cNvSpPr/>
            <p:nvPr/>
          </p:nvSpPr>
          <p:spPr>
            <a:xfrm>
              <a:off x="8239218" y="72274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431" name="Rectangle 430">
              <a:extLst>
                <a:ext uri="{FF2B5EF4-FFF2-40B4-BE49-F238E27FC236}">
                  <a16:creationId xmlns:a16="http://schemas.microsoft.com/office/drawing/2014/main" id="{52A22E2C-D667-DCC8-D957-14998DF3BCF1}"/>
                </a:ext>
              </a:extLst>
            </p:cNvPr>
            <p:cNvSpPr/>
            <p:nvPr/>
          </p:nvSpPr>
          <p:spPr>
            <a:xfrm>
              <a:off x="8239219" y="81799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32" name="Rectangle 431">
              <a:extLst>
                <a:ext uri="{FF2B5EF4-FFF2-40B4-BE49-F238E27FC236}">
                  <a16:creationId xmlns:a16="http://schemas.microsoft.com/office/drawing/2014/main" id="{2FAEB8C9-60FF-5AAE-4348-FF8FD3AC6AFA}"/>
                </a:ext>
              </a:extLst>
            </p:cNvPr>
            <p:cNvSpPr/>
            <p:nvPr/>
          </p:nvSpPr>
          <p:spPr>
            <a:xfrm>
              <a:off x="8242742" y="90752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33" name="Rectangle 432">
              <a:extLst>
                <a:ext uri="{FF2B5EF4-FFF2-40B4-BE49-F238E27FC236}">
                  <a16:creationId xmlns:a16="http://schemas.microsoft.com/office/drawing/2014/main" id="{C003FE45-C3B4-54CF-4979-C62586455830}"/>
                </a:ext>
              </a:extLst>
            </p:cNvPr>
            <p:cNvSpPr/>
            <p:nvPr/>
          </p:nvSpPr>
          <p:spPr>
            <a:xfrm>
              <a:off x="8242742" y="6302143"/>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grpSp>
      <p:grpSp>
        <p:nvGrpSpPr>
          <p:cNvPr id="434" name="Group 433">
            <a:extLst>
              <a:ext uri="{FF2B5EF4-FFF2-40B4-BE49-F238E27FC236}">
                <a16:creationId xmlns:a16="http://schemas.microsoft.com/office/drawing/2014/main" id="{F953FB80-A1AD-5315-5F4A-4C2C9779C8F9}"/>
              </a:ext>
            </a:extLst>
          </p:cNvPr>
          <p:cNvGrpSpPr/>
          <p:nvPr/>
        </p:nvGrpSpPr>
        <p:grpSpPr>
          <a:xfrm>
            <a:off x="6275079" y="1346751"/>
            <a:ext cx="5063137" cy="556986"/>
            <a:chOff x="9346039" y="1828799"/>
            <a:chExt cx="7594706" cy="835479"/>
          </a:xfrm>
        </p:grpSpPr>
        <p:sp>
          <p:nvSpPr>
            <p:cNvPr id="435" name="Rectangle 434">
              <a:extLst>
                <a:ext uri="{FF2B5EF4-FFF2-40B4-BE49-F238E27FC236}">
                  <a16:creationId xmlns:a16="http://schemas.microsoft.com/office/drawing/2014/main" id="{EB4BC61C-D842-055D-D575-D37F23781826}"/>
                </a:ext>
              </a:extLst>
            </p:cNvPr>
            <p:cNvSpPr/>
            <p:nvPr/>
          </p:nvSpPr>
          <p:spPr>
            <a:xfrm>
              <a:off x="9346039"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6" name="Rectangle 435">
              <a:extLst>
                <a:ext uri="{FF2B5EF4-FFF2-40B4-BE49-F238E27FC236}">
                  <a16:creationId xmlns:a16="http://schemas.microsoft.com/office/drawing/2014/main" id="{629C542F-358F-3764-E7C4-F606A29ACC5E}"/>
                </a:ext>
              </a:extLst>
            </p:cNvPr>
            <p:cNvSpPr/>
            <p:nvPr/>
          </p:nvSpPr>
          <p:spPr>
            <a:xfrm>
              <a:off x="10314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37" name="Rectangle 436">
              <a:extLst>
                <a:ext uri="{FF2B5EF4-FFF2-40B4-BE49-F238E27FC236}">
                  <a16:creationId xmlns:a16="http://schemas.microsoft.com/office/drawing/2014/main" id="{4154D923-E760-B048-6FBD-72B811E450F6}"/>
                </a:ext>
              </a:extLst>
            </p:cNvPr>
            <p:cNvSpPr/>
            <p:nvPr/>
          </p:nvSpPr>
          <p:spPr>
            <a:xfrm>
              <a:off x="1126703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8" name="Rectangle 437">
              <a:extLst>
                <a:ext uri="{FF2B5EF4-FFF2-40B4-BE49-F238E27FC236}">
                  <a16:creationId xmlns:a16="http://schemas.microsoft.com/office/drawing/2014/main" id="{3AF5A92E-7376-6301-F951-6C425FF9A451}"/>
                </a:ext>
              </a:extLst>
            </p:cNvPr>
            <p:cNvSpPr/>
            <p:nvPr/>
          </p:nvSpPr>
          <p:spPr>
            <a:xfrm>
              <a:off x="12219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9" name="Rectangle 438">
              <a:extLst>
                <a:ext uri="{FF2B5EF4-FFF2-40B4-BE49-F238E27FC236}">
                  <a16:creationId xmlns:a16="http://schemas.microsoft.com/office/drawing/2014/main" id="{E899F94B-D7FF-A897-E099-363BC871C1D3}"/>
                </a:ext>
              </a:extLst>
            </p:cNvPr>
            <p:cNvSpPr/>
            <p:nvPr/>
          </p:nvSpPr>
          <p:spPr>
            <a:xfrm>
              <a:off x="13270359"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Ư</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40" name="Rectangle 439">
              <a:extLst>
                <a:ext uri="{FF2B5EF4-FFF2-40B4-BE49-F238E27FC236}">
                  <a16:creationId xmlns:a16="http://schemas.microsoft.com/office/drawing/2014/main" id="{873DC5A2-FC5A-2618-E201-808261AD93A8}"/>
                </a:ext>
              </a:extLst>
            </p:cNvPr>
            <p:cNvSpPr/>
            <p:nvPr/>
          </p:nvSpPr>
          <p:spPr>
            <a:xfrm>
              <a:off x="1423887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1" name="Rectangle 440">
              <a:extLst>
                <a:ext uri="{FF2B5EF4-FFF2-40B4-BE49-F238E27FC236}">
                  <a16:creationId xmlns:a16="http://schemas.microsoft.com/office/drawing/2014/main" id="{858F8399-4E0F-358B-42BF-D2962BD6F134}"/>
                </a:ext>
              </a:extLst>
            </p:cNvPr>
            <p:cNvSpPr/>
            <p:nvPr/>
          </p:nvSpPr>
          <p:spPr>
            <a:xfrm>
              <a:off x="1519135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42" name="Rectangle 441">
              <a:extLst>
                <a:ext uri="{FF2B5EF4-FFF2-40B4-BE49-F238E27FC236}">
                  <a16:creationId xmlns:a16="http://schemas.microsoft.com/office/drawing/2014/main" id="{34438C22-33A7-BB2B-4DD2-227D2B92CFE5}"/>
                </a:ext>
              </a:extLst>
            </p:cNvPr>
            <p:cNvSpPr/>
            <p:nvPr/>
          </p:nvSpPr>
          <p:spPr>
            <a:xfrm>
              <a:off x="16142248"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grpSp>
      <p:grpSp>
        <p:nvGrpSpPr>
          <p:cNvPr id="443" name="Group 442">
            <a:extLst>
              <a:ext uri="{FF2B5EF4-FFF2-40B4-BE49-F238E27FC236}">
                <a16:creationId xmlns:a16="http://schemas.microsoft.com/office/drawing/2014/main" id="{A8AD9EE6-E7FE-1068-4A28-00F8579FBCF2}"/>
              </a:ext>
            </a:extLst>
          </p:cNvPr>
          <p:cNvGrpSpPr/>
          <p:nvPr/>
        </p:nvGrpSpPr>
        <p:grpSpPr>
          <a:xfrm>
            <a:off x="4343293" y="1987099"/>
            <a:ext cx="1178006" cy="533400"/>
            <a:chOff x="6450437" y="2789464"/>
            <a:chExt cx="1767009" cy="800100"/>
          </a:xfrm>
        </p:grpSpPr>
        <p:sp>
          <p:nvSpPr>
            <p:cNvPr id="444" name="Rectangle 443">
              <a:extLst>
                <a:ext uri="{FF2B5EF4-FFF2-40B4-BE49-F238E27FC236}">
                  <a16:creationId xmlns:a16="http://schemas.microsoft.com/office/drawing/2014/main" id="{A09DB945-9D1C-6EBA-B206-EBBAAB2E506A}"/>
                </a:ext>
              </a:extLst>
            </p:cNvPr>
            <p:cNvSpPr/>
            <p:nvPr/>
          </p:nvSpPr>
          <p:spPr>
            <a:xfrm>
              <a:off x="6450437"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5" name="Rectangle 444">
              <a:extLst>
                <a:ext uri="{FF2B5EF4-FFF2-40B4-BE49-F238E27FC236}">
                  <a16:creationId xmlns:a16="http://schemas.microsoft.com/office/drawing/2014/main" id="{0C08A942-A1A5-5C3A-E6B8-A2FCA2D59794}"/>
                </a:ext>
              </a:extLst>
            </p:cNvPr>
            <p:cNvSpPr/>
            <p:nvPr/>
          </p:nvSpPr>
          <p:spPr>
            <a:xfrm>
              <a:off x="7418949"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grpSp>
      <p:grpSp>
        <p:nvGrpSpPr>
          <p:cNvPr id="446" name="Group 445">
            <a:extLst>
              <a:ext uri="{FF2B5EF4-FFF2-40B4-BE49-F238E27FC236}">
                <a16:creationId xmlns:a16="http://schemas.microsoft.com/office/drawing/2014/main" id="{2D934A65-E8EE-726A-66C0-B47B608C5E4A}"/>
              </a:ext>
            </a:extLst>
          </p:cNvPr>
          <p:cNvGrpSpPr/>
          <p:nvPr/>
        </p:nvGrpSpPr>
        <p:grpSpPr>
          <a:xfrm>
            <a:off x="6275079" y="1994175"/>
            <a:ext cx="3148545" cy="556986"/>
            <a:chOff x="9346039" y="2805792"/>
            <a:chExt cx="4722817" cy="835479"/>
          </a:xfrm>
        </p:grpSpPr>
        <p:sp>
          <p:nvSpPr>
            <p:cNvPr id="447" name="Rectangle 446">
              <a:extLst>
                <a:ext uri="{FF2B5EF4-FFF2-40B4-BE49-F238E27FC236}">
                  <a16:creationId xmlns:a16="http://schemas.microsoft.com/office/drawing/2014/main" id="{40119556-6563-1681-0686-30B28EC4791C}"/>
                </a:ext>
              </a:extLst>
            </p:cNvPr>
            <p:cNvSpPr/>
            <p:nvPr/>
          </p:nvSpPr>
          <p:spPr>
            <a:xfrm>
              <a:off x="9346039"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8" name="Rectangle 447">
              <a:extLst>
                <a:ext uri="{FF2B5EF4-FFF2-40B4-BE49-F238E27FC236}">
                  <a16:creationId xmlns:a16="http://schemas.microsoft.com/office/drawing/2014/main" id="{5C72B197-A894-9FA2-AB83-64DB89B0298C}"/>
                </a:ext>
              </a:extLst>
            </p:cNvPr>
            <p:cNvSpPr/>
            <p:nvPr/>
          </p:nvSpPr>
          <p:spPr>
            <a:xfrm>
              <a:off x="10314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49" name="Rectangle 448">
              <a:extLst>
                <a:ext uri="{FF2B5EF4-FFF2-40B4-BE49-F238E27FC236}">
                  <a16:creationId xmlns:a16="http://schemas.microsoft.com/office/drawing/2014/main" id="{6B423AFE-7A90-BD96-6741-92C0910D1A1C}"/>
                </a:ext>
              </a:extLst>
            </p:cNvPr>
            <p:cNvSpPr/>
            <p:nvPr/>
          </p:nvSpPr>
          <p:spPr>
            <a:xfrm>
              <a:off x="1126703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p>
          </p:txBody>
        </p:sp>
        <p:sp>
          <p:nvSpPr>
            <p:cNvPr id="450" name="Rectangle 449">
              <a:extLst>
                <a:ext uri="{FF2B5EF4-FFF2-40B4-BE49-F238E27FC236}">
                  <a16:creationId xmlns:a16="http://schemas.microsoft.com/office/drawing/2014/main" id="{5453DFCC-66AE-098C-51E7-539FF311DF51}"/>
                </a:ext>
              </a:extLst>
            </p:cNvPr>
            <p:cNvSpPr/>
            <p:nvPr/>
          </p:nvSpPr>
          <p:spPr>
            <a:xfrm>
              <a:off x="12219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sp>
          <p:nvSpPr>
            <p:cNvPr id="451" name="Rectangle 450">
              <a:extLst>
                <a:ext uri="{FF2B5EF4-FFF2-40B4-BE49-F238E27FC236}">
                  <a16:creationId xmlns:a16="http://schemas.microsoft.com/office/drawing/2014/main" id="{5F1E74BB-8C6C-8D93-A670-B36486C51D76}"/>
                </a:ext>
              </a:extLst>
            </p:cNvPr>
            <p:cNvSpPr/>
            <p:nvPr/>
          </p:nvSpPr>
          <p:spPr>
            <a:xfrm>
              <a:off x="13270359" y="28057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Í</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5" name="Group 4">
            <a:extLst>
              <a:ext uri="{FF2B5EF4-FFF2-40B4-BE49-F238E27FC236}">
                <a16:creationId xmlns:a16="http://schemas.microsoft.com/office/drawing/2014/main" id="{52542F1B-3195-77D9-CE5D-56C51699BDFC}"/>
              </a:ext>
            </a:extLst>
          </p:cNvPr>
          <p:cNvGrpSpPr/>
          <p:nvPr/>
        </p:nvGrpSpPr>
        <p:grpSpPr>
          <a:xfrm>
            <a:off x="4350009" y="2598957"/>
            <a:ext cx="1178006" cy="533400"/>
            <a:chOff x="6450437" y="3709992"/>
            <a:chExt cx="1767009" cy="800100"/>
          </a:xfrm>
        </p:grpSpPr>
        <p:sp>
          <p:nvSpPr>
            <p:cNvPr id="6" name="Rectangle 5">
              <a:extLst>
                <a:ext uri="{FF2B5EF4-FFF2-40B4-BE49-F238E27FC236}">
                  <a16:creationId xmlns:a16="http://schemas.microsoft.com/office/drawing/2014/main" id="{A134BA45-403E-5A53-489F-3B7F8E0C0542}"/>
                </a:ext>
              </a:extLst>
            </p:cNvPr>
            <p:cNvSpPr/>
            <p:nvPr/>
          </p:nvSpPr>
          <p:spPr>
            <a:xfrm>
              <a:off x="6450437"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a:t>
              </a:r>
              <a:endPar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7" name="Rectangle 6">
              <a:extLst>
                <a:ext uri="{FF2B5EF4-FFF2-40B4-BE49-F238E27FC236}">
                  <a16:creationId xmlns:a16="http://schemas.microsoft.com/office/drawing/2014/main" id="{CC26F2A5-5B96-2C37-61CD-E4E5D4536F62}"/>
                </a:ext>
              </a:extLst>
            </p:cNvPr>
            <p:cNvSpPr/>
            <p:nvPr/>
          </p:nvSpPr>
          <p:spPr>
            <a:xfrm>
              <a:off x="7418949"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grpSp>
      <p:grpSp>
        <p:nvGrpSpPr>
          <p:cNvPr id="18" name="Group 17">
            <a:extLst>
              <a:ext uri="{FF2B5EF4-FFF2-40B4-BE49-F238E27FC236}">
                <a16:creationId xmlns:a16="http://schemas.microsoft.com/office/drawing/2014/main" id="{9B853B9C-1B51-0C28-F4DF-34F08D82F605}"/>
              </a:ext>
            </a:extLst>
          </p:cNvPr>
          <p:cNvGrpSpPr/>
          <p:nvPr/>
        </p:nvGrpSpPr>
        <p:grpSpPr>
          <a:xfrm>
            <a:off x="6273813" y="2619827"/>
            <a:ext cx="2448006" cy="533400"/>
            <a:chOff x="9346039" y="3741964"/>
            <a:chExt cx="3672009" cy="800100"/>
          </a:xfrm>
        </p:grpSpPr>
        <p:sp>
          <p:nvSpPr>
            <p:cNvPr id="19" name="Rectangle 18">
              <a:extLst>
                <a:ext uri="{FF2B5EF4-FFF2-40B4-BE49-F238E27FC236}">
                  <a16:creationId xmlns:a16="http://schemas.microsoft.com/office/drawing/2014/main" id="{C7AFAE8C-3470-D73F-5023-425210651E80}"/>
                </a:ext>
              </a:extLst>
            </p:cNvPr>
            <p:cNvSpPr/>
            <p:nvPr/>
          </p:nvSpPr>
          <p:spPr>
            <a:xfrm>
              <a:off x="9346039"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S</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 name="Rectangle 19">
              <a:extLst>
                <a:ext uri="{FF2B5EF4-FFF2-40B4-BE49-F238E27FC236}">
                  <a16:creationId xmlns:a16="http://schemas.microsoft.com/office/drawing/2014/main" id="{3F45F1F5-F2C2-F280-9D23-FCBDBBC370C7}"/>
                </a:ext>
              </a:extLst>
            </p:cNvPr>
            <p:cNvSpPr/>
            <p:nvPr/>
          </p:nvSpPr>
          <p:spPr>
            <a:xfrm>
              <a:off x="10314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21" name="Rectangle 20">
              <a:extLst>
                <a:ext uri="{FF2B5EF4-FFF2-40B4-BE49-F238E27FC236}">
                  <a16:creationId xmlns:a16="http://schemas.microsoft.com/office/drawing/2014/main" id="{5DA24630-BA61-5B42-CF7E-EE02059C2120}"/>
                </a:ext>
              </a:extLst>
            </p:cNvPr>
            <p:cNvSpPr/>
            <p:nvPr/>
          </p:nvSpPr>
          <p:spPr>
            <a:xfrm>
              <a:off x="1126703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2" name="Rectangle 21">
              <a:extLst>
                <a:ext uri="{FF2B5EF4-FFF2-40B4-BE49-F238E27FC236}">
                  <a16:creationId xmlns:a16="http://schemas.microsoft.com/office/drawing/2014/main" id="{2D7FBB58-B687-31E2-E3AA-B6A77058D69B}"/>
                </a:ext>
              </a:extLst>
            </p:cNvPr>
            <p:cNvSpPr/>
            <p:nvPr/>
          </p:nvSpPr>
          <p:spPr>
            <a:xfrm>
              <a:off x="12219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12" name="Group 11">
            <a:extLst>
              <a:ext uri="{FF2B5EF4-FFF2-40B4-BE49-F238E27FC236}">
                <a16:creationId xmlns:a16="http://schemas.microsoft.com/office/drawing/2014/main" id="{5C801D24-78B0-D405-AA71-F19287B67F9F}"/>
              </a:ext>
            </a:extLst>
          </p:cNvPr>
          <p:cNvGrpSpPr/>
          <p:nvPr/>
        </p:nvGrpSpPr>
        <p:grpSpPr>
          <a:xfrm>
            <a:off x="1740631" y="3216037"/>
            <a:ext cx="3794219" cy="556986"/>
            <a:chOff x="2544366" y="4637314"/>
            <a:chExt cx="5691329" cy="835479"/>
          </a:xfrm>
        </p:grpSpPr>
        <p:sp>
          <p:nvSpPr>
            <p:cNvPr id="13" name="Rectangle 12">
              <a:extLst>
                <a:ext uri="{FF2B5EF4-FFF2-40B4-BE49-F238E27FC236}">
                  <a16:creationId xmlns:a16="http://schemas.microsoft.com/office/drawing/2014/main" id="{2ED77F55-9B2F-2AA3-28F9-8F1A07C71DB3}"/>
                </a:ext>
              </a:extLst>
            </p:cNvPr>
            <p:cNvSpPr/>
            <p:nvPr/>
          </p:nvSpPr>
          <p:spPr>
            <a:xfrm>
              <a:off x="2544366"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Đ</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4" name="Rectangle 13">
              <a:extLst>
                <a:ext uri="{FF2B5EF4-FFF2-40B4-BE49-F238E27FC236}">
                  <a16:creationId xmlns:a16="http://schemas.microsoft.com/office/drawing/2014/main" id="{113C6E48-6C6B-CBD6-142F-539159518A1C}"/>
                </a:ext>
              </a:extLst>
            </p:cNvPr>
            <p:cNvSpPr/>
            <p:nvPr/>
          </p:nvSpPr>
          <p:spPr>
            <a:xfrm>
              <a:off x="3512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Ộ</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5" name="Rectangle 14">
              <a:extLst>
                <a:ext uri="{FF2B5EF4-FFF2-40B4-BE49-F238E27FC236}">
                  <a16:creationId xmlns:a16="http://schemas.microsoft.com/office/drawing/2014/main" id="{44CF0145-06A5-F0A9-5572-A95530CB8ECA}"/>
                </a:ext>
              </a:extLst>
            </p:cNvPr>
            <p:cNvSpPr/>
            <p:nvPr/>
          </p:nvSpPr>
          <p:spPr>
            <a:xfrm>
              <a:off x="446535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N</a:t>
              </a:r>
            </a:p>
          </p:txBody>
        </p:sp>
        <p:sp>
          <p:nvSpPr>
            <p:cNvPr id="16" name="Rectangle 15">
              <a:extLst>
                <a:ext uri="{FF2B5EF4-FFF2-40B4-BE49-F238E27FC236}">
                  <a16:creationId xmlns:a16="http://schemas.microsoft.com/office/drawing/2014/main" id="{C8DBCE7F-6C29-FD74-2968-09C70DC33DEF}"/>
                </a:ext>
              </a:extLst>
            </p:cNvPr>
            <p:cNvSpPr/>
            <p:nvPr/>
          </p:nvSpPr>
          <p:spPr>
            <a:xfrm>
              <a:off x="5417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G</a:t>
              </a:r>
            </a:p>
          </p:txBody>
        </p:sp>
        <p:sp>
          <p:nvSpPr>
            <p:cNvPr id="17" name="Rectangle 16">
              <a:extLst>
                <a:ext uri="{FF2B5EF4-FFF2-40B4-BE49-F238E27FC236}">
                  <a16:creationId xmlns:a16="http://schemas.microsoft.com/office/drawing/2014/main" id="{60CD9F32-ED7C-E8D4-A395-7D0AA9004C33}"/>
                </a:ext>
              </a:extLst>
            </p:cNvPr>
            <p:cNvSpPr/>
            <p:nvPr/>
          </p:nvSpPr>
          <p:spPr>
            <a:xfrm>
              <a:off x="6468686"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V</a:t>
              </a:r>
            </a:p>
          </p:txBody>
        </p:sp>
        <p:sp>
          <p:nvSpPr>
            <p:cNvPr id="23" name="Rectangle 22">
              <a:extLst>
                <a:ext uri="{FF2B5EF4-FFF2-40B4-BE49-F238E27FC236}">
                  <a16:creationId xmlns:a16="http://schemas.microsoft.com/office/drawing/2014/main" id="{70772541-B389-7109-2DE8-804CEFB1DBF0}"/>
                </a:ext>
              </a:extLst>
            </p:cNvPr>
            <p:cNvSpPr/>
            <p:nvPr/>
          </p:nvSpPr>
          <p:spPr>
            <a:xfrm>
              <a:off x="7437198"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Ậ</a:t>
              </a:r>
            </a:p>
          </p:txBody>
        </p:sp>
      </p:grpSp>
    </p:spTree>
    <p:extLst>
      <p:ext uri="{BB962C8B-B14F-4D97-AF65-F5344CB8AC3E}">
        <p14:creationId xmlns:p14="http://schemas.microsoft.com/office/powerpoint/2010/main" val="15048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3" name="Snip Single Corner Rectangle 172">
            <a:extLst>
              <a:ext uri="{FF2B5EF4-FFF2-40B4-BE49-F238E27FC236}">
                <a16:creationId xmlns:a16="http://schemas.microsoft.com/office/drawing/2014/main" id="{D229C5AE-2A94-0900-1290-674A5E33D288}"/>
              </a:ext>
            </a:extLst>
          </p:cNvPr>
          <p:cNvSpPr/>
          <p:nvPr/>
        </p:nvSpPr>
        <p:spPr>
          <a:xfrm>
            <a:off x="841566" y="695422"/>
            <a:ext cx="10892973" cy="533400"/>
          </a:xfrm>
          <a:prstGeom prst="snip1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algn="ctr"/>
            <a:r>
              <a:rPr lang="vi-VN" sz="2400" dirty="0">
                <a:solidFill>
                  <a:schemeClr val="bg1"/>
                </a:solidFill>
                <a:latin typeface="UTM Avo" panose="02040603050506020204" pitchFamily="18"/>
              </a:rPr>
              <a:t>(5) Loại chất rắn mà môi trường tiếp nhận từ con người</a:t>
            </a:r>
            <a:endParaRPr lang="en-US" sz="2400" dirty="0">
              <a:solidFill>
                <a:schemeClr val="bg1"/>
              </a:solidFill>
              <a:latin typeface="UTM Avo" panose="02040603050506020204" pitchFamily="18"/>
            </a:endParaRPr>
          </a:p>
        </p:txBody>
      </p:sp>
      <p:sp>
        <p:nvSpPr>
          <p:cNvPr id="356" name="Rectangle 355">
            <a:extLst>
              <a:ext uri="{FF2B5EF4-FFF2-40B4-BE49-F238E27FC236}">
                <a16:creationId xmlns:a16="http://schemas.microsoft.com/office/drawing/2014/main" id="{0C97CEBB-A940-0E81-7AB9-B71114222172}"/>
              </a:ext>
            </a:extLst>
          </p:cNvPr>
          <p:cNvSpPr/>
          <p:nvPr/>
        </p:nvSpPr>
        <p:spPr>
          <a:xfrm>
            <a:off x="4990354" y="5038260"/>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nvGrpSpPr>
          <p:cNvPr id="357" name="Group 356">
            <a:extLst>
              <a:ext uri="{FF2B5EF4-FFF2-40B4-BE49-F238E27FC236}">
                <a16:creationId xmlns:a16="http://schemas.microsoft.com/office/drawing/2014/main" id="{5FF672E9-D4FC-D0D2-371E-F4FF17CDD9C6}"/>
              </a:ext>
            </a:extLst>
          </p:cNvPr>
          <p:cNvGrpSpPr/>
          <p:nvPr/>
        </p:nvGrpSpPr>
        <p:grpSpPr>
          <a:xfrm>
            <a:off x="853782" y="1340300"/>
            <a:ext cx="10484435" cy="5517700"/>
            <a:chOff x="1061692" y="1676399"/>
            <a:chExt cx="15726653" cy="8276550"/>
          </a:xfrm>
        </p:grpSpPr>
        <p:sp>
          <p:nvSpPr>
            <p:cNvPr id="358" name="Rectangle 357">
              <a:extLst>
                <a:ext uri="{FF2B5EF4-FFF2-40B4-BE49-F238E27FC236}">
                  <a16:creationId xmlns:a16="http://schemas.microsoft.com/office/drawing/2014/main" id="{B9563F52-964B-1B81-B376-DB5F39531B7E}"/>
                </a:ext>
              </a:extLst>
            </p:cNvPr>
            <p:cNvSpPr/>
            <p:nvPr/>
          </p:nvSpPr>
          <p:spPr>
            <a:xfrm>
              <a:off x="1061692" y="27139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59" name="Rectangle 358">
              <a:extLst>
                <a:ext uri="{FF2B5EF4-FFF2-40B4-BE49-F238E27FC236}">
                  <a16:creationId xmlns:a16="http://schemas.microsoft.com/office/drawing/2014/main" id="{4FEF9AA7-1962-0956-000A-BBB0DCC6EAAE}"/>
                </a:ext>
              </a:extLst>
            </p:cNvPr>
            <p:cNvSpPr/>
            <p:nvPr/>
          </p:nvSpPr>
          <p:spPr>
            <a:xfrm>
              <a:off x="1061693" y="36664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60" name="Rectangle 359">
              <a:extLst>
                <a:ext uri="{FF2B5EF4-FFF2-40B4-BE49-F238E27FC236}">
                  <a16:creationId xmlns:a16="http://schemas.microsoft.com/office/drawing/2014/main" id="{BCEB43FA-A00B-14D3-6EB5-37F20BEB6255}"/>
                </a:ext>
              </a:extLst>
            </p:cNvPr>
            <p:cNvSpPr/>
            <p:nvPr/>
          </p:nvSpPr>
          <p:spPr>
            <a:xfrm>
              <a:off x="1065216" y="45617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1" name="Rectangle 360">
              <a:extLst>
                <a:ext uri="{FF2B5EF4-FFF2-40B4-BE49-F238E27FC236}">
                  <a16:creationId xmlns:a16="http://schemas.microsoft.com/office/drawing/2014/main" id="{EB27BCDF-1899-02AB-19E2-173D356DE9CB}"/>
                </a:ext>
              </a:extLst>
            </p:cNvPr>
            <p:cNvSpPr/>
            <p:nvPr/>
          </p:nvSpPr>
          <p:spPr>
            <a:xfrm>
              <a:off x="1065216" y="54761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362" name="Rectangle 361">
              <a:extLst>
                <a:ext uri="{FF2B5EF4-FFF2-40B4-BE49-F238E27FC236}">
                  <a16:creationId xmlns:a16="http://schemas.microsoft.com/office/drawing/2014/main" id="{38566E19-E26D-7E34-7A52-DFC1D9A1B008}"/>
                </a:ext>
              </a:extLst>
            </p:cNvPr>
            <p:cNvSpPr/>
            <p:nvPr/>
          </p:nvSpPr>
          <p:spPr>
            <a:xfrm>
              <a:off x="1065216" y="178866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3" name="Rectangle 362">
              <a:extLst>
                <a:ext uri="{FF2B5EF4-FFF2-40B4-BE49-F238E27FC236}">
                  <a16:creationId xmlns:a16="http://schemas.microsoft.com/office/drawing/2014/main" id="{D218927C-4DD1-7A80-59AD-55D71795BAE3}"/>
                </a:ext>
              </a:extLst>
            </p:cNvPr>
            <p:cNvSpPr/>
            <p:nvPr/>
          </p:nvSpPr>
          <p:spPr>
            <a:xfrm>
              <a:off x="1061692" y="73049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4" name="Rectangle 363">
              <a:extLst>
                <a:ext uri="{FF2B5EF4-FFF2-40B4-BE49-F238E27FC236}">
                  <a16:creationId xmlns:a16="http://schemas.microsoft.com/office/drawing/2014/main" id="{14BF2FB1-5138-E935-039C-3C25AEE89E8D}"/>
                </a:ext>
              </a:extLst>
            </p:cNvPr>
            <p:cNvSpPr/>
            <p:nvPr/>
          </p:nvSpPr>
          <p:spPr>
            <a:xfrm>
              <a:off x="1061693" y="82574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5" name="Rectangle 364">
              <a:extLst>
                <a:ext uri="{FF2B5EF4-FFF2-40B4-BE49-F238E27FC236}">
                  <a16:creationId xmlns:a16="http://schemas.microsoft.com/office/drawing/2014/main" id="{F987A516-DA04-7553-20FB-D09DD84A0170}"/>
                </a:ext>
              </a:extLst>
            </p:cNvPr>
            <p:cNvSpPr/>
            <p:nvPr/>
          </p:nvSpPr>
          <p:spPr>
            <a:xfrm>
              <a:off x="1065216" y="91528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6" name="Rectangle 365">
              <a:extLst>
                <a:ext uri="{FF2B5EF4-FFF2-40B4-BE49-F238E27FC236}">
                  <a16:creationId xmlns:a16="http://schemas.microsoft.com/office/drawing/2014/main" id="{8D1B23B9-73A2-501B-F751-F8EF45D8C226}"/>
                </a:ext>
              </a:extLst>
            </p:cNvPr>
            <p:cNvSpPr/>
            <p:nvPr/>
          </p:nvSpPr>
          <p:spPr>
            <a:xfrm>
              <a:off x="1065216" y="637971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7" name="Rectangle 366">
              <a:extLst>
                <a:ext uri="{FF2B5EF4-FFF2-40B4-BE49-F238E27FC236}">
                  <a16:creationId xmlns:a16="http://schemas.microsoft.com/office/drawing/2014/main" id="{9C750CA0-2CA6-9592-E9F6-1C9AB83124E3}"/>
                </a:ext>
              </a:extLst>
            </p:cNvPr>
            <p:cNvSpPr/>
            <p:nvPr/>
          </p:nvSpPr>
          <p:spPr>
            <a:xfrm>
              <a:off x="8242742" y="1711778"/>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M</a:t>
              </a:r>
            </a:p>
          </p:txBody>
        </p:sp>
        <p:sp>
          <p:nvSpPr>
            <p:cNvPr id="368" name="Rectangle 367">
              <a:extLst>
                <a:ext uri="{FF2B5EF4-FFF2-40B4-BE49-F238E27FC236}">
                  <a16:creationId xmlns:a16="http://schemas.microsoft.com/office/drawing/2014/main" id="{0094B79D-4075-45D2-A5FE-3E40FA65DAAB}"/>
                </a:ext>
              </a:extLst>
            </p:cNvPr>
            <p:cNvSpPr/>
            <p:nvPr/>
          </p:nvSpPr>
          <p:spPr>
            <a:xfrm>
              <a:off x="9193639"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9" name="Rectangle 368">
              <a:extLst>
                <a:ext uri="{FF2B5EF4-FFF2-40B4-BE49-F238E27FC236}">
                  <a16:creationId xmlns:a16="http://schemas.microsoft.com/office/drawing/2014/main" id="{752FDFE3-8769-8650-3673-4F80D659DA63}"/>
                </a:ext>
              </a:extLst>
            </p:cNvPr>
            <p:cNvSpPr/>
            <p:nvPr/>
          </p:nvSpPr>
          <p:spPr>
            <a:xfrm>
              <a:off x="10162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0" name="Rectangle 369">
              <a:extLst>
                <a:ext uri="{FF2B5EF4-FFF2-40B4-BE49-F238E27FC236}">
                  <a16:creationId xmlns:a16="http://schemas.microsoft.com/office/drawing/2014/main" id="{2CD4B6BD-2DD5-6DC5-507A-E874D9B5F0DA}"/>
                </a:ext>
              </a:extLst>
            </p:cNvPr>
            <p:cNvSpPr/>
            <p:nvPr/>
          </p:nvSpPr>
          <p:spPr>
            <a:xfrm>
              <a:off x="1111463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1" name="Rectangle 370">
              <a:extLst>
                <a:ext uri="{FF2B5EF4-FFF2-40B4-BE49-F238E27FC236}">
                  <a16:creationId xmlns:a16="http://schemas.microsoft.com/office/drawing/2014/main" id="{B8F0C68F-5AB1-D93B-99B8-0E17A7F91BF6}"/>
                </a:ext>
              </a:extLst>
            </p:cNvPr>
            <p:cNvSpPr/>
            <p:nvPr/>
          </p:nvSpPr>
          <p:spPr>
            <a:xfrm>
              <a:off x="12067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2" name="Rectangle 371">
              <a:extLst>
                <a:ext uri="{FF2B5EF4-FFF2-40B4-BE49-F238E27FC236}">
                  <a16:creationId xmlns:a16="http://schemas.microsoft.com/office/drawing/2014/main" id="{7FB192D5-C3F5-53CD-31E4-947D3C62C7DF}"/>
                </a:ext>
              </a:extLst>
            </p:cNvPr>
            <p:cNvSpPr/>
            <p:nvPr/>
          </p:nvSpPr>
          <p:spPr>
            <a:xfrm>
              <a:off x="13117959"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3" name="Rectangle 372">
              <a:extLst>
                <a:ext uri="{FF2B5EF4-FFF2-40B4-BE49-F238E27FC236}">
                  <a16:creationId xmlns:a16="http://schemas.microsoft.com/office/drawing/2014/main" id="{4F5F48EE-B1D2-1ED2-3EF4-C1AD6D9C60D7}"/>
                </a:ext>
              </a:extLst>
            </p:cNvPr>
            <p:cNvSpPr/>
            <p:nvPr/>
          </p:nvSpPr>
          <p:spPr>
            <a:xfrm>
              <a:off x="1408647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4" name="Rectangle 373">
              <a:extLst>
                <a:ext uri="{FF2B5EF4-FFF2-40B4-BE49-F238E27FC236}">
                  <a16:creationId xmlns:a16="http://schemas.microsoft.com/office/drawing/2014/main" id="{CA32B9F4-9875-CF6A-B454-7D03E6CCCCCF}"/>
                </a:ext>
              </a:extLst>
            </p:cNvPr>
            <p:cNvSpPr/>
            <p:nvPr/>
          </p:nvSpPr>
          <p:spPr>
            <a:xfrm>
              <a:off x="1503895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5" name="Rectangle 374">
              <a:extLst>
                <a:ext uri="{FF2B5EF4-FFF2-40B4-BE49-F238E27FC236}">
                  <a16:creationId xmlns:a16="http://schemas.microsoft.com/office/drawing/2014/main" id="{F0A0816B-3DA3-617C-7F43-F8192ECC2C44}"/>
                </a:ext>
              </a:extLst>
            </p:cNvPr>
            <p:cNvSpPr/>
            <p:nvPr/>
          </p:nvSpPr>
          <p:spPr>
            <a:xfrm>
              <a:off x="15989848"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6" name="Rectangle 375">
              <a:extLst>
                <a:ext uri="{FF2B5EF4-FFF2-40B4-BE49-F238E27FC236}">
                  <a16:creationId xmlns:a16="http://schemas.microsoft.com/office/drawing/2014/main" id="{F82887E3-9BD3-2F9F-E146-90A32200E1E0}"/>
                </a:ext>
              </a:extLst>
            </p:cNvPr>
            <p:cNvSpPr/>
            <p:nvPr/>
          </p:nvSpPr>
          <p:spPr>
            <a:xfrm>
              <a:off x="9193639"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7" name="Rectangle 376">
              <a:extLst>
                <a:ext uri="{FF2B5EF4-FFF2-40B4-BE49-F238E27FC236}">
                  <a16:creationId xmlns:a16="http://schemas.microsoft.com/office/drawing/2014/main" id="{1A1F72A4-73CE-5004-27D4-46C6C3DAF03B}"/>
                </a:ext>
              </a:extLst>
            </p:cNvPr>
            <p:cNvSpPr/>
            <p:nvPr/>
          </p:nvSpPr>
          <p:spPr>
            <a:xfrm>
              <a:off x="10162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8" name="Rectangle 377">
              <a:extLst>
                <a:ext uri="{FF2B5EF4-FFF2-40B4-BE49-F238E27FC236}">
                  <a16:creationId xmlns:a16="http://schemas.microsoft.com/office/drawing/2014/main" id="{A2C822E7-F7F0-EFC4-76E4-F8E03CBB71E0}"/>
                </a:ext>
              </a:extLst>
            </p:cNvPr>
            <p:cNvSpPr/>
            <p:nvPr/>
          </p:nvSpPr>
          <p:spPr>
            <a:xfrm>
              <a:off x="1111463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9" name="Rectangle 378">
              <a:extLst>
                <a:ext uri="{FF2B5EF4-FFF2-40B4-BE49-F238E27FC236}">
                  <a16:creationId xmlns:a16="http://schemas.microsoft.com/office/drawing/2014/main" id="{1651F4DE-E7F5-44B5-E400-45637BD2928C}"/>
                </a:ext>
              </a:extLst>
            </p:cNvPr>
            <p:cNvSpPr/>
            <p:nvPr/>
          </p:nvSpPr>
          <p:spPr>
            <a:xfrm>
              <a:off x="12067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0" name="Rectangle 379">
              <a:extLst>
                <a:ext uri="{FF2B5EF4-FFF2-40B4-BE49-F238E27FC236}">
                  <a16:creationId xmlns:a16="http://schemas.microsoft.com/office/drawing/2014/main" id="{B5AAF32C-0794-41B9-876C-C4923FC884A5}"/>
                </a:ext>
              </a:extLst>
            </p:cNvPr>
            <p:cNvSpPr/>
            <p:nvPr/>
          </p:nvSpPr>
          <p:spPr>
            <a:xfrm>
              <a:off x="13117959" y="26533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1" name="Rectangle 380">
              <a:extLst>
                <a:ext uri="{FF2B5EF4-FFF2-40B4-BE49-F238E27FC236}">
                  <a16:creationId xmlns:a16="http://schemas.microsoft.com/office/drawing/2014/main" id="{E85620BA-14B6-EB3C-A7AA-0A51DA378F01}"/>
                </a:ext>
              </a:extLst>
            </p:cNvPr>
            <p:cNvSpPr/>
            <p:nvPr/>
          </p:nvSpPr>
          <p:spPr>
            <a:xfrm>
              <a:off x="9193639"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2" name="Rectangle 381">
              <a:extLst>
                <a:ext uri="{FF2B5EF4-FFF2-40B4-BE49-F238E27FC236}">
                  <a16:creationId xmlns:a16="http://schemas.microsoft.com/office/drawing/2014/main" id="{6B42845E-77AD-E8C2-4D73-3274017797F4}"/>
                </a:ext>
              </a:extLst>
            </p:cNvPr>
            <p:cNvSpPr/>
            <p:nvPr/>
          </p:nvSpPr>
          <p:spPr>
            <a:xfrm>
              <a:off x="10162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3" name="Rectangle 382">
              <a:extLst>
                <a:ext uri="{FF2B5EF4-FFF2-40B4-BE49-F238E27FC236}">
                  <a16:creationId xmlns:a16="http://schemas.microsoft.com/office/drawing/2014/main" id="{681C4D2F-4027-AA5D-316D-6748ECD6C09D}"/>
                </a:ext>
              </a:extLst>
            </p:cNvPr>
            <p:cNvSpPr/>
            <p:nvPr/>
          </p:nvSpPr>
          <p:spPr>
            <a:xfrm>
              <a:off x="1111463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4" name="Rectangle 383">
              <a:extLst>
                <a:ext uri="{FF2B5EF4-FFF2-40B4-BE49-F238E27FC236}">
                  <a16:creationId xmlns:a16="http://schemas.microsoft.com/office/drawing/2014/main" id="{884E6500-7793-54AE-D738-F631F7DB483F}"/>
                </a:ext>
              </a:extLst>
            </p:cNvPr>
            <p:cNvSpPr/>
            <p:nvPr/>
          </p:nvSpPr>
          <p:spPr>
            <a:xfrm>
              <a:off x="12067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5" name="Rectangle 384">
              <a:extLst>
                <a:ext uri="{FF2B5EF4-FFF2-40B4-BE49-F238E27FC236}">
                  <a16:creationId xmlns:a16="http://schemas.microsoft.com/office/drawing/2014/main" id="{71FB5666-4024-F004-6001-BC0AD1371138}"/>
                </a:ext>
              </a:extLst>
            </p:cNvPr>
            <p:cNvSpPr/>
            <p:nvPr/>
          </p:nvSpPr>
          <p:spPr>
            <a:xfrm>
              <a:off x="9193639"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6" name="Rectangle 385">
              <a:extLst>
                <a:ext uri="{FF2B5EF4-FFF2-40B4-BE49-F238E27FC236}">
                  <a16:creationId xmlns:a16="http://schemas.microsoft.com/office/drawing/2014/main" id="{3DD0D16E-6A7D-5AD3-62F1-5A27BF68E969}"/>
                </a:ext>
              </a:extLst>
            </p:cNvPr>
            <p:cNvSpPr/>
            <p:nvPr/>
          </p:nvSpPr>
          <p:spPr>
            <a:xfrm>
              <a:off x="10162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7" name="Rectangle 386">
              <a:extLst>
                <a:ext uri="{FF2B5EF4-FFF2-40B4-BE49-F238E27FC236}">
                  <a16:creationId xmlns:a16="http://schemas.microsoft.com/office/drawing/2014/main" id="{F7CF7851-33A1-BBCC-AFF4-8EDDEF1AE62D}"/>
                </a:ext>
              </a:extLst>
            </p:cNvPr>
            <p:cNvSpPr/>
            <p:nvPr/>
          </p:nvSpPr>
          <p:spPr>
            <a:xfrm>
              <a:off x="1111463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8" name="Rectangle 387">
              <a:extLst>
                <a:ext uri="{FF2B5EF4-FFF2-40B4-BE49-F238E27FC236}">
                  <a16:creationId xmlns:a16="http://schemas.microsoft.com/office/drawing/2014/main" id="{8257D109-F8CC-6B61-D7B6-50B7231A6211}"/>
                </a:ext>
              </a:extLst>
            </p:cNvPr>
            <p:cNvSpPr/>
            <p:nvPr/>
          </p:nvSpPr>
          <p:spPr>
            <a:xfrm>
              <a:off x="12067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9" name="Rectangle 388">
              <a:extLst>
                <a:ext uri="{FF2B5EF4-FFF2-40B4-BE49-F238E27FC236}">
                  <a16:creationId xmlns:a16="http://schemas.microsoft.com/office/drawing/2014/main" id="{5D06989E-15DB-5665-47C1-EC3B210BD8AE}"/>
                </a:ext>
              </a:extLst>
            </p:cNvPr>
            <p:cNvSpPr/>
            <p:nvPr/>
          </p:nvSpPr>
          <p:spPr>
            <a:xfrm>
              <a:off x="13117959"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0" name="Rectangle 389">
              <a:extLst>
                <a:ext uri="{FF2B5EF4-FFF2-40B4-BE49-F238E27FC236}">
                  <a16:creationId xmlns:a16="http://schemas.microsoft.com/office/drawing/2014/main" id="{F959F9AE-82FD-68EF-7D25-9AF94B9666A2}"/>
                </a:ext>
              </a:extLst>
            </p:cNvPr>
            <p:cNvSpPr/>
            <p:nvPr/>
          </p:nvSpPr>
          <p:spPr>
            <a:xfrm>
              <a:off x="14086471"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1" name="Rectangle 390">
              <a:extLst>
                <a:ext uri="{FF2B5EF4-FFF2-40B4-BE49-F238E27FC236}">
                  <a16:creationId xmlns:a16="http://schemas.microsoft.com/office/drawing/2014/main" id="{2C457EF7-68A9-7179-81B4-D71D2E2634B8}"/>
                </a:ext>
              </a:extLst>
            </p:cNvPr>
            <p:cNvSpPr/>
            <p:nvPr/>
          </p:nvSpPr>
          <p:spPr>
            <a:xfrm>
              <a:off x="9193639"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2" name="Rectangle 391">
              <a:extLst>
                <a:ext uri="{FF2B5EF4-FFF2-40B4-BE49-F238E27FC236}">
                  <a16:creationId xmlns:a16="http://schemas.microsoft.com/office/drawing/2014/main" id="{EEEA2498-E4B9-14AE-A90C-D668121E6757}"/>
                </a:ext>
              </a:extLst>
            </p:cNvPr>
            <p:cNvSpPr/>
            <p:nvPr/>
          </p:nvSpPr>
          <p:spPr>
            <a:xfrm>
              <a:off x="10162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3" name="Rectangle 392">
              <a:extLst>
                <a:ext uri="{FF2B5EF4-FFF2-40B4-BE49-F238E27FC236}">
                  <a16:creationId xmlns:a16="http://schemas.microsoft.com/office/drawing/2014/main" id="{9921FEB5-FC3F-74ED-7378-EB5F5B197D3E}"/>
                </a:ext>
              </a:extLst>
            </p:cNvPr>
            <p:cNvSpPr/>
            <p:nvPr/>
          </p:nvSpPr>
          <p:spPr>
            <a:xfrm>
              <a:off x="1111463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4" name="Rectangle 393">
              <a:extLst>
                <a:ext uri="{FF2B5EF4-FFF2-40B4-BE49-F238E27FC236}">
                  <a16:creationId xmlns:a16="http://schemas.microsoft.com/office/drawing/2014/main" id="{F76DFEFB-69B0-8B76-CB3C-56D6F73C04F0}"/>
                </a:ext>
              </a:extLst>
            </p:cNvPr>
            <p:cNvSpPr/>
            <p:nvPr/>
          </p:nvSpPr>
          <p:spPr>
            <a:xfrm>
              <a:off x="12067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5" name="Rectangle 394">
              <a:extLst>
                <a:ext uri="{FF2B5EF4-FFF2-40B4-BE49-F238E27FC236}">
                  <a16:creationId xmlns:a16="http://schemas.microsoft.com/office/drawing/2014/main" id="{0F4A76C5-3BD1-1899-06C1-0775C98A9313}"/>
                </a:ext>
              </a:extLst>
            </p:cNvPr>
            <p:cNvSpPr/>
            <p:nvPr/>
          </p:nvSpPr>
          <p:spPr>
            <a:xfrm>
              <a:off x="13117959"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6" name="Rectangle 395">
              <a:extLst>
                <a:ext uri="{FF2B5EF4-FFF2-40B4-BE49-F238E27FC236}">
                  <a16:creationId xmlns:a16="http://schemas.microsoft.com/office/drawing/2014/main" id="{3607E4A1-8FC2-DF3F-C4E5-0B7615E317D4}"/>
                </a:ext>
              </a:extLst>
            </p:cNvPr>
            <p:cNvSpPr/>
            <p:nvPr/>
          </p:nvSpPr>
          <p:spPr>
            <a:xfrm>
              <a:off x="14086471"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7" name="Rectangle 396">
              <a:extLst>
                <a:ext uri="{FF2B5EF4-FFF2-40B4-BE49-F238E27FC236}">
                  <a16:creationId xmlns:a16="http://schemas.microsoft.com/office/drawing/2014/main" id="{7BF8CE4D-8F13-5900-16CF-0EA45415E037}"/>
                </a:ext>
              </a:extLst>
            </p:cNvPr>
            <p:cNvSpPr/>
            <p:nvPr/>
          </p:nvSpPr>
          <p:spPr>
            <a:xfrm>
              <a:off x="9178321" y="728254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8" name="Rectangle 397">
              <a:extLst>
                <a:ext uri="{FF2B5EF4-FFF2-40B4-BE49-F238E27FC236}">
                  <a16:creationId xmlns:a16="http://schemas.microsoft.com/office/drawing/2014/main" id="{42BA8C80-3FFF-86C3-FFC9-4CB4D7B5ED28}"/>
                </a:ext>
              </a:extLst>
            </p:cNvPr>
            <p:cNvSpPr/>
            <p:nvPr/>
          </p:nvSpPr>
          <p:spPr>
            <a:xfrm>
              <a:off x="9193639"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9" name="Rectangle 398">
              <a:extLst>
                <a:ext uri="{FF2B5EF4-FFF2-40B4-BE49-F238E27FC236}">
                  <a16:creationId xmlns:a16="http://schemas.microsoft.com/office/drawing/2014/main" id="{0A4DEC63-F5B7-2063-EBCD-6663FE359131}"/>
                </a:ext>
              </a:extLst>
            </p:cNvPr>
            <p:cNvSpPr/>
            <p:nvPr/>
          </p:nvSpPr>
          <p:spPr>
            <a:xfrm>
              <a:off x="101621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0" name="Rectangle 399">
              <a:extLst>
                <a:ext uri="{FF2B5EF4-FFF2-40B4-BE49-F238E27FC236}">
                  <a16:creationId xmlns:a16="http://schemas.microsoft.com/office/drawing/2014/main" id="{67DC85CD-385D-2BFE-0183-DE55B91BE027}"/>
                </a:ext>
              </a:extLst>
            </p:cNvPr>
            <p:cNvSpPr/>
            <p:nvPr/>
          </p:nvSpPr>
          <p:spPr>
            <a:xfrm>
              <a:off x="1111463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1" name="Rectangle 400">
              <a:extLst>
                <a:ext uri="{FF2B5EF4-FFF2-40B4-BE49-F238E27FC236}">
                  <a16:creationId xmlns:a16="http://schemas.microsoft.com/office/drawing/2014/main" id="{28001130-0600-99B9-20F4-EAAB16567DBE}"/>
                </a:ext>
              </a:extLst>
            </p:cNvPr>
            <p:cNvSpPr/>
            <p:nvPr/>
          </p:nvSpPr>
          <p:spPr>
            <a:xfrm>
              <a:off x="12067151" y="82146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2" name="Rectangle 401">
              <a:extLst>
                <a:ext uri="{FF2B5EF4-FFF2-40B4-BE49-F238E27FC236}">
                  <a16:creationId xmlns:a16="http://schemas.microsoft.com/office/drawing/2014/main" id="{DDF15195-D311-9A66-040A-AE477CB441A0}"/>
                </a:ext>
              </a:extLst>
            </p:cNvPr>
            <p:cNvSpPr/>
            <p:nvPr/>
          </p:nvSpPr>
          <p:spPr>
            <a:xfrm>
              <a:off x="5345559"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3" name="Rectangle 402">
              <a:extLst>
                <a:ext uri="{FF2B5EF4-FFF2-40B4-BE49-F238E27FC236}">
                  <a16:creationId xmlns:a16="http://schemas.microsoft.com/office/drawing/2014/main" id="{97288BD7-3768-0504-378E-C361EA64C831}"/>
                </a:ext>
              </a:extLst>
            </p:cNvPr>
            <p:cNvSpPr/>
            <p:nvPr/>
          </p:nvSpPr>
          <p:spPr>
            <a:xfrm>
              <a:off x="631407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4" name="Rectangle 403">
              <a:extLst>
                <a:ext uri="{FF2B5EF4-FFF2-40B4-BE49-F238E27FC236}">
                  <a16:creationId xmlns:a16="http://schemas.microsoft.com/office/drawing/2014/main" id="{96F1E811-327E-45BE-AA54-5CDC52ED106C}"/>
                </a:ext>
              </a:extLst>
            </p:cNvPr>
            <p:cNvSpPr/>
            <p:nvPr/>
          </p:nvSpPr>
          <p:spPr>
            <a:xfrm>
              <a:off x="726655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5" name="Rectangle 404">
              <a:extLst>
                <a:ext uri="{FF2B5EF4-FFF2-40B4-BE49-F238E27FC236}">
                  <a16:creationId xmlns:a16="http://schemas.microsoft.com/office/drawing/2014/main" id="{405AC2CD-0F59-F36B-48D7-F67EF4888AC2}"/>
                </a:ext>
              </a:extLst>
            </p:cNvPr>
            <p:cNvSpPr/>
            <p:nvPr/>
          </p:nvSpPr>
          <p:spPr>
            <a:xfrm>
              <a:off x="631407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6" name="Rectangle 405">
              <a:extLst>
                <a:ext uri="{FF2B5EF4-FFF2-40B4-BE49-F238E27FC236}">
                  <a16:creationId xmlns:a16="http://schemas.microsoft.com/office/drawing/2014/main" id="{7726B176-514A-1735-C14D-286D03661159}"/>
                </a:ext>
              </a:extLst>
            </p:cNvPr>
            <p:cNvSpPr/>
            <p:nvPr/>
          </p:nvSpPr>
          <p:spPr>
            <a:xfrm>
              <a:off x="72665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7" name="Rectangle 406">
              <a:extLst>
                <a:ext uri="{FF2B5EF4-FFF2-40B4-BE49-F238E27FC236}">
                  <a16:creationId xmlns:a16="http://schemas.microsoft.com/office/drawing/2014/main" id="{86F1D5F5-AAEB-922C-AB6A-49145250B27D}"/>
                </a:ext>
              </a:extLst>
            </p:cNvPr>
            <p:cNvSpPr/>
            <p:nvPr/>
          </p:nvSpPr>
          <p:spPr>
            <a:xfrm>
              <a:off x="2373718"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8" name="Rectangle 407">
              <a:extLst>
                <a:ext uri="{FF2B5EF4-FFF2-40B4-BE49-F238E27FC236}">
                  <a16:creationId xmlns:a16="http://schemas.microsoft.com/office/drawing/2014/main" id="{C1CA666C-3D66-8AC4-8F7E-D9BB0AE17A40}"/>
                </a:ext>
              </a:extLst>
            </p:cNvPr>
            <p:cNvSpPr/>
            <p:nvPr/>
          </p:nvSpPr>
          <p:spPr>
            <a:xfrm>
              <a:off x="3342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9" name="Rectangle 408">
              <a:extLst>
                <a:ext uri="{FF2B5EF4-FFF2-40B4-BE49-F238E27FC236}">
                  <a16:creationId xmlns:a16="http://schemas.microsoft.com/office/drawing/2014/main" id="{0665623B-671A-0EA3-4299-B61688097B00}"/>
                </a:ext>
              </a:extLst>
            </p:cNvPr>
            <p:cNvSpPr/>
            <p:nvPr/>
          </p:nvSpPr>
          <p:spPr>
            <a:xfrm>
              <a:off x="429471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0" name="Rectangle 409">
              <a:extLst>
                <a:ext uri="{FF2B5EF4-FFF2-40B4-BE49-F238E27FC236}">
                  <a16:creationId xmlns:a16="http://schemas.microsoft.com/office/drawing/2014/main" id="{8A4838CB-200D-16E0-38A4-FCC2854D7890}"/>
                </a:ext>
              </a:extLst>
            </p:cNvPr>
            <p:cNvSpPr/>
            <p:nvPr/>
          </p:nvSpPr>
          <p:spPr>
            <a:xfrm>
              <a:off x="5247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1" name="Rectangle 410">
              <a:extLst>
                <a:ext uri="{FF2B5EF4-FFF2-40B4-BE49-F238E27FC236}">
                  <a16:creationId xmlns:a16="http://schemas.microsoft.com/office/drawing/2014/main" id="{5A8D287C-00BF-A66F-84A1-D9D73473D209}"/>
                </a:ext>
              </a:extLst>
            </p:cNvPr>
            <p:cNvSpPr/>
            <p:nvPr/>
          </p:nvSpPr>
          <p:spPr>
            <a:xfrm>
              <a:off x="6298038" y="72233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2" name="Rectangle 411">
              <a:extLst>
                <a:ext uri="{FF2B5EF4-FFF2-40B4-BE49-F238E27FC236}">
                  <a16:creationId xmlns:a16="http://schemas.microsoft.com/office/drawing/2014/main" id="{C420BC4E-2F7A-FBBA-E56C-3C55C4B9AA20}"/>
                </a:ext>
              </a:extLst>
            </p:cNvPr>
            <p:cNvSpPr/>
            <p:nvPr/>
          </p:nvSpPr>
          <p:spPr>
            <a:xfrm>
              <a:off x="4400401"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3" name="Rectangle 412">
              <a:extLst>
                <a:ext uri="{FF2B5EF4-FFF2-40B4-BE49-F238E27FC236}">
                  <a16:creationId xmlns:a16="http://schemas.microsoft.com/office/drawing/2014/main" id="{3F88A0D4-C8D3-3E71-10BE-B183A261FCF8}"/>
                </a:ext>
              </a:extLst>
            </p:cNvPr>
            <p:cNvSpPr/>
            <p:nvPr/>
          </p:nvSpPr>
          <p:spPr>
            <a:xfrm>
              <a:off x="5368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4" name="Rectangle 413">
              <a:extLst>
                <a:ext uri="{FF2B5EF4-FFF2-40B4-BE49-F238E27FC236}">
                  <a16:creationId xmlns:a16="http://schemas.microsoft.com/office/drawing/2014/main" id="{9271C22D-DF3C-9951-B705-AADED94E3818}"/>
                </a:ext>
              </a:extLst>
            </p:cNvPr>
            <p:cNvSpPr/>
            <p:nvPr/>
          </p:nvSpPr>
          <p:spPr>
            <a:xfrm>
              <a:off x="632139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5" name="Rectangle 414">
              <a:extLst>
                <a:ext uri="{FF2B5EF4-FFF2-40B4-BE49-F238E27FC236}">
                  <a16:creationId xmlns:a16="http://schemas.microsoft.com/office/drawing/2014/main" id="{13C94DA2-D68B-4688-DE39-70673C3BF844}"/>
                </a:ext>
              </a:extLst>
            </p:cNvPr>
            <p:cNvSpPr/>
            <p:nvPr/>
          </p:nvSpPr>
          <p:spPr>
            <a:xfrm>
              <a:off x="7273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6" name="Rectangle 415">
              <a:extLst>
                <a:ext uri="{FF2B5EF4-FFF2-40B4-BE49-F238E27FC236}">
                  <a16:creationId xmlns:a16="http://schemas.microsoft.com/office/drawing/2014/main" id="{1325BA1C-54F5-E47D-A8F9-532B5ACB4963}"/>
                </a:ext>
              </a:extLst>
            </p:cNvPr>
            <p:cNvSpPr/>
            <p:nvPr/>
          </p:nvSpPr>
          <p:spPr>
            <a:xfrm>
              <a:off x="2391966"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7" name="Rectangle 416">
              <a:extLst>
                <a:ext uri="{FF2B5EF4-FFF2-40B4-BE49-F238E27FC236}">
                  <a16:creationId xmlns:a16="http://schemas.microsoft.com/office/drawing/2014/main" id="{C8BB7499-6DEB-1915-7D74-3A234F5A2F87}"/>
                </a:ext>
              </a:extLst>
            </p:cNvPr>
            <p:cNvSpPr/>
            <p:nvPr/>
          </p:nvSpPr>
          <p:spPr>
            <a:xfrm>
              <a:off x="3360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8" name="Rectangle 417">
              <a:extLst>
                <a:ext uri="{FF2B5EF4-FFF2-40B4-BE49-F238E27FC236}">
                  <a16:creationId xmlns:a16="http://schemas.microsoft.com/office/drawing/2014/main" id="{44FD3B0A-0366-861E-4209-F3DC6FF7000F}"/>
                </a:ext>
              </a:extLst>
            </p:cNvPr>
            <p:cNvSpPr/>
            <p:nvPr/>
          </p:nvSpPr>
          <p:spPr>
            <a:xfrm>
              <a:off x="431295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9" name="Rectangle 418">
              <a:extLst>
                <a:ext uri="{FF2B5EF4-FFF2-40B4-BE49-F238E27FC236}">
                  <a16:creationId xmlns:a16="http://schemas.microsoft.com/office/drawing/2014/main" id="{78082F78-1AC4-CEC4-4FFB-78E54EF9F280}"/>
                </a:ext>
              </a:extLst>
            </p:cNvPr>
            <p:cNvSpPr/>
            <p:nvPr/>
          </p:nvSpPr>
          <p:spPr>
            <a:xfrm>
              <a:off x="5265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0" name="Rectangle 419">
              <a:extLst>
                <a:ext uri="{FF2B5EF4-FFF2-40B4-BE49-F238E27FC236}">
                  <a16:creationId xmlns:a16="http://schemas.microsoft.com/office/drawing/2014/main" id="{33C6C88E-B2A5-70E9-DA03-E89B48D8C434}"/>
                </a:ext>
              </a:extLst>
            </p:cNvPr>
            <p:cNvSpPr/>
            <p:nvPr/>
          </p:nvSpPr>
          <p:spPr>
            <a:xfrm>
              <a:off x="6316286"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1" name="Rectangle 420">
              <a:extLst>
                <a:ext uri="{FF2B5EF4-FFF2-40B4-BE49-F238E27FC236}">
                  <a16:creationId xmlns:a16="http://schemas.microsoft.com/office/drawing/2014/main" id="{853D0B84-5B7C-BF0D-5375-2EBAFB3D4881}"/>
                </a:ext>
              </a:extLst>
            </p:cNvPr>
            <p:cNvSpPr/>
            <p:nvPr/>
          </p:nvSpPr>
          <p:spPr>
            <a:xfrm>
              <a:off x="7284798"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2" name="Rectangle 421">
              <a:extLst>
                <a:ext uri="{FF2B5EF4-FFF2-40B4-BE49-F238E27FC236}">
                  <a16:creationId xmlns:a16="http://schemas.microsoft.com/office/drawing/2014/main" id="{57209038-2E41-DBB1-AA4C-399105A1BEDF}"/>
                </a:ext>
              </a:extLst>
            </p:cNvPr>
            <p:cNvSpPr/>
            <p:nvPr/>
          </p:nvSpPr>
          <p:spPr>
            <a:xfrm>
              <a:off x="6298037"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3" name="Rectangle 422">
              <a:extLst>
                <a:ext uri="{FF2B5EF4-FFF2-40B4-BE49-F238E27FC236}">
                  <a16:creationId xmlns:a16="http://schemas.microsoft.com/office/drawing/2014/main" id="{DFFE8255-CCD0-84A0-7C30-A1D7BF1CD811}"/>
                </a:ext>
              </a:extLst>
            </p:cNvPr>
            <p:cNvSpPr/>
            <p:nvPr/>
          </p:nvSpPr>
          <p:spPr>
            <a:xfrm>
              <a:off x="7266549"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4" name="Rectangle 423">
              <a:extLst>
                <a:ext uri="{FF2B5EF4-FFF2-40B4-BE49-F238E27FC236}">
                  <a16:creationId xmlns:a16="http://schemas.microsoft.com/office/drawing/2014/main" id="{CFABEA71-07BC-2C05-E526-CE3014015C60}"/>
                </a:ext>
              </a:extLst>
            </p:cNvPr>
            <p:cNvSpPr/>
            <p:nvPr/>
          </p:nvSpPr>
          <p:spPr>
            <a:xfrm>
              <a:off x="6298037"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5" name="Rectangle 424">
              <a:extLst>
                <a:ext uri="{FF2B5EF4-FFF2-40B4-BE49-F238E27FC236}">
                  <a16:creationId xmlns:a16="http://schemas.microsoft.com/office/drawing/2014/main" id="{7C93C3F4-9C79-60B8-C541-1A3A342530BF}"/>
                </a:ext>
              </a:extLst>
            </p:cNvPr>
            <p:cNvSpPr/>
            <p:nvPr/>
          </p:nvSpPr>
          <p:spPr>
            <a:xfrm>
              <a:off x="7266549"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6" name="Rectangle 425">
              <a:extLst>
                <a:ext uri="{FF2B5EF4-FFF2-40B4-BE49-F238E27FC236}">
                  <a16:creationId xmlns:a16="http://schemas.microsoft.com/office/drawing/2014/main" id="{55C55812-406D-3559-EF87-EBC030AF239C}"/>
                </a:ext>
              </a:extLst>
            </p:cNvPr>
            <p:cNvSpPr/>
            <p:nvPr/>
          </p:nvSpPr>
          <p:spPr>
            <a:xfrm>
              <a:off x="8239218" y="26363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7" name="Rectangle 426">
              <a:extLst>
                <a:ext uri="{FF2B5EF4-FFF2-40B4-BE49-F238E27FC236}">
                  <a16:creationId xmlns:a16="http://schemas.microsoft.com/office/drawing/2014/main" id="{BA0B2A11-2685-C02F-D5A6-4054D0EB24B9}"/>
                </a:ext>
              </a:extLst>
            </p:cNvPr>
            <p:cNvSpPr/>
            <p:nvPr/>
          </p:nvSpPr>
          <p:spPr>
            <a:xfrm>
              <a:off x="8239219" y="35888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28" name="Rectangle 427">
              <a:extLst>
                <a:ext uri="{FF2B5EF4-FFF2-40B4-BE49-F238E27FC236}">
                  <a16:creationId xmlns:a16="http://schemas.microsoft.com/office/drawing/2014/main" id="{C3A4401A-2214-F914-0871-B36D8AADB426}"/>
                </a:ext>
              </a:extLst>
            </p:cNvPr>
            <p:cNvSpPr/>
            <p:nvPr/>
          </p:nvSpPr>
          <p:spPr>
            <a:xfrm>
              <a:off x="8242742" y="44842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429" name="Rectangle 428">
              <a:extLst>
                <a:ext uri="{FF2B5EF4-FFF2-40B4-BE49-F238E27FC236}">
                  <a16:creationId xmlns:a16="http://schemas.microsoft.com/office/drawing/2014/main" id="{3CF652AE-6607-AC1A-7F05-F221C95148E6}"/>
                </a:ext>
              </a:extLst>
            </p:cNvPr>
            <p:cNvSpPr/>
            <p:nvPr/>
          </p:nvSpPr>
          <p:spPr>
            <a:xfrm>
              <a:off x="8242742" y="53986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430" name="Rectangle 429">
              <a:extLst>
                <a:ext uri="{FF2B5EF4-FFF2-40B4-BE49-F238E27FC236}">
                  <a16:creationId xmlns:a16="http://schemas.microsoft.com/office/drawing/2014/main" id="{642FC845-DDF1-4729-6EAE-CB985B970307}"/>
                </a:ext>
              </a:extLst>
            </p:cNvPr>
            <p:cNvSpPr/>
            <p:nvPr/>
          </p:nvSpPr>
          <p:spPr>
            <a:xfrm>
              <a:off x="8239218" y="72274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431" name="Rectangle 430">
              <a:extLst>
                <a:ext uri="{FF2B5EF4-FFF2-40B4-BE49-F238E27FC236}">
                  <a16:creationId xmlns:a16="http://schemas.microsoft.com/office/drawing/2014/main" id="{52A22E2C-D667-DCC8-D957-14998DF3BCF1}"/>
                </a:ext>
              </a:extLst>
            </p:cNvPr>
            <p:cNvSpPr/>
            <p:nvPr/>
          </p:nvSpPr>
          <p:spPr>
            <a:xfrm>
              <a:off x="8239219" y="81799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32" name="Rectangle 431">
              <a:extLst>
                <a:ext uri="{FF2B5EF4-FFF2-40B4-BE49-F238E27FC236}">
                  <a16:creationId xmlns:a16="http://schemas.microsoft.com/office/drawing/2014/main" id="{2FAEB8C9-60FF-5AAE-4348-FF8FD3AC6AFA}"/>
                </a:ext>
              </a:extLst>
            </p:cNvPr>
            <p:cNvSpPr/>
            <p:nvPr/>
          </p:nvSpPr>
          <p:spPr>
            <a:xfrm>
              <a:off x="8242742" y="90752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33" name="Rectangle 432">
              <a:extLst>
                <a:ext uri="{FF2B5EF4-FFF2-40B4-BE49-F238E27FC236}">
                  <a16:creationId xmlns:a16="http://schemas.microsoft.com/office/drawing/2014/main" id="{C003FE45-C3B4-54CF-4979-C62586455830}"/>
                </a:ext>
              </a:extLst>
            </p:cNvPr>
            <p:cNvSpPr/>
            <p:nvPr/>
          </p:nvSpPr>
          <p:spPr>
            <a:xfrm>
              <a:off x="8242742" y="6302143"/>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grpSp>
      <p:grpSp>
        <p:nvGrpSpPr>
          <p:cNvPr id="434" name="Group 433">
            <a:extLst>
              <a:ext uri="{FF2B5EF4-FFF2-40B4-BE49-F238E27FC236}">
                <a16:creationId xmlns:a16="http://schemas.microsoft.com/office/drawing/2014/main" id="{F953FB80-A1AD-5315-5F4A-4C2C9779C8F9}"/>
              </a:ext>
            </a:extLst>
          </p:cNvPr>
          <p:cNvGrpSpPr/>
          <p:nvPr/>
        </p:nvGrpSpPr>
        <p:grpSpPr>
          <a:xfrm>
            <a:off x="6275079" y="1346751"/>
            <a:ext cx="5063137" cy="556986"/>
            <a:chOff x="9346039" y="1828799"/>
            <a:chExt cx="7594706" cy="835479"/>
          </a:xfrm>
        </p:grpSpPr>
        <p:sp>
          <p:nvSpPr>
            <p:cNvPr id="435" name="Rectangle 434">
              <a:extLst>
                <a:ext uri="{FF2B5EF4-FFF2-40B4-BE49-F238E27FC236}">
                  <a16:creationId xmlns:a16="http://schemas.microsoft.com/office/drawing/2014/main" id="{EB4BC61C-D842-055D-D575-D37F23781826}"/>
                </a:ext>
              </a:extLst>
            </p:cNvPr>
            <p:cNvSpPr/>
            <p:nvPr/>
          </p:nvSpPr>
          <p:spPr>
            <a:xfrm>
              <a:off x="9346039"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6" name="Rectangle 435">
              <a:extLst>
                <a:ext uri="{FF2B5EF4-FFF2-40B4-BE49-F238E27FC236}">
                  <a16:creationId xmlns:a16="http://schemas.microsoft.com/office/drawing/2014/main" id="{629C542F-358F-3764-E7C4-F606A29ACC5E}"/>
                </a:ext>
              </a:extLst>
            </p:cNvPr>
            <p:cNvSpPr/>
            <p:nvPr/>
          </p:nvSpPr>
          <p:spPr>
            <a:xfrm>
              <a:off x="10314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37" name="Rectangle 436">
              <a:extLst>
                <a:ext uri="{FF2B5EF4-FFF2-40B4-BE49-F238E27FC236}">
                  <a16:creationId xmlns:a16="http://schemas.microsoft.com/office/drawing/2014/main" id="{4154D923-E760-B048-6FBD-72B811E450F6}"/>
                </a:ext>
              </a:extLst>
            </p:cNvPr>
            <p:cNvSpPr/>
            <p:nvPr/>
          </p:nvSpPr>
          <p:spPr>
            <a:xfrm>
              <a:off x="1126703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8" name="Rectangle 437">
              <a:extLst>
                <a:ext uri="{FF2B5EF4-FFF2-40B4-BE49-F238E27FC236}">
                  <a16:creationId xmlns:a16="http://schemas.microsoft.com/office/drawing/2014/main" id="{3AF5A92E-7376-6301-F951-6C425FF9A451}"/>
                </a:ext>
              </a:extLst>
            </p:cNvPr>
            <p:cNvSpPr/>
            <p:nvPr/>
          </p:nvSpPr>
          <p:spPr>
            <a:xfrm>
              <a:off x="12219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9" name="Rectangle 438">
              <a:extLst>
                <a:ext uri="{FF2B5EF4-FFF2-40B4-BE49-F238E27FC236}">
                  <a16:creationId xmlns:a16="http://schemas.microsoft.com/office/drawing/2014/main" id="{E899F94B-D7FF-A897-E099-363BC871C1D3}"/>
                </a:ext>
              </a:extLst>
            </p:cNvPr>
            <p:cNvSpPr/>
            <p:nvPr/>
          </p:nvSpPr>
          <p:spPr>
            <a:xfrm>
              <a:off x="13270359"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Ư</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40" name="Rectangle 439">
              <a:extLst>
                <a:ext uri="{FF2B5EF4-FFF2-40B4-BE49-F238E27FC236}">
                  <a16:creationId xmlns:a16="http://schemas.microsoft.com/office/drawing/2014/main" id="{873DC5A2-FC5A-2618-E201-808261AD93A8}"/>
                </a:ext>
              </a:extLst>
            </p:cNvPr>
            <p:cNvSpPr/>
            <p:nvPr/>
          </p:nvSpPr>
          <p:spPr>
            <a:xfrm>
              <a:off x="1423887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1" name="Rectangle 440">
              <a:extLst>
                <a:ext uri="{FF2B5EF4-FFF2-40B4-BE49-F238E27FC236}">
                  <a16:creationId xmlns:a16="http://schemas.microsoft.com/office/drawing/2014/main" id="{858F8399-4E0F-358B-42BF-D2962BD6F134}"/>
                </a:ext>
              </a:extLst>
            </p:cNvPr>
            <p:cNvSpPr/>
            <p:nvPr/>
          </p:nvSpPr>
          <p:spPr>
            <a:xfrm>
              <a:off x="1519135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42" name="Rectangle 441">
              <a:extLst>
                <a:ext uri="{FF2B5EF4-FFF2-40B4-BE49-F238E27FC236}">
                  <a16:creationId xmlns:a16="http://schemas.microsoft.com/office/drawing/2014/main" id="{34438C22-33A7-BB2B-4DD2-227D2B92CFE5}"/>
                </a:ext>
              </a:extLst>
            </p:cNvPr>
            <p:cNvSpPr/>
            <p:nvPr/>
          </p:nvSpPr>
          <p:spPr>
            <a:xfrm>
              <a:off x="16142248"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grpSp>
      <p:grpSp>
        <p:nvGrpSpPr>
          <p:cNvPr id="443" name="Group 442">
            <a:extLst>
              <a:ext uri="{FF2B5EF4-FFF2-40B4-BE49-F238E27FC236}">
                <a16:creationId xmlns:a16="http://schemas.microsoft.com/office/drawing/2014/main" id="{A8AD9EE6-E7FE-1068-4A28-00F8579FBCF2}"/>
              </a:ext>
            </a:extLst>
          </p:cNvPr>
          <p:cNvGrpSpPr/>
          <p:nvPr/>
        </p:nvGrpSpPr>
        <p:grpSpPr>
          <a:xfrm>
            <a:off x="4343293" y="1987099"/>
            <a:ext cx="1178006" cy="533400"/>
            <a:chOff x="6450437" y="2789464"/>
            <a:chExt cx="1767009" cy="800100"/>
          </a:xfrm>
        </p:grpSpPr>
        <p:sp>
          <p:nvSpPr>
            <p:cNvPr id="444" name="Rectangle 443">
              <a:extLst>
                <a:ext uri="{FF2B5EF4-FFF2-40B4-BE49-F238E27FC236}">
                  <a16:creationId xmlns:a16="http://schemas.microsoft.com/office/drawing/2014/main" id="{A09DB945-9D1C-6EBA-B206-EBBAAB2E506A}"/>
                </a:ext>
              </a:extLst>
            </p:cNvPr>
            <p:cNvSpPr/>
            <p:nvPr/>
          </p:nvSpPr>
          <p:spPr>
            <a:xfrm>
              <a:off x="6450437"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5" name="Rectangle 444">
              <a:extLst>
                <a:ext uri="{FF2B5EF4-FFF2-40B4-BE49-F238E27FC236}">
                  <a16:creationId xmlns:a16="http://schemas.microsoft.com/office/drawing/2014/main" id="{0C08A942-A1A5-5C3A-E6B8-A2FCA2D59794}"/>
                </a:ext>
              </a:extLst>
            </p:cNvPr>
            <p:cNvSpPr/>
            <p:nvPr/>
          </p:nvSpPr>
          <p:spPr>
            <a:xfrm>
              <a:off x="7418949"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grpSp>
      <p:grpSp>
        <p:nvGrpSpPr>
          <p:cNvPr id="446" name="Group 445">
            <a:extLst>
              <a:ext uri="{FF2B5EF4-FFF2-40B4-BE49-F238E27FC236}">
                <a16:creationId xmlns:a16="http://schemas.microsoft.com/office/drawing/2014/main" id="{2D934A65-E8EE-726A-66C0-B47B608C5E4A}"/>
              </a:ext>
            </a:extLst>
          </p:cNvPr>
          <p:cNvGrpSpPr/>
          <p:nvPr/>
        </p:nvGrpSpPr>
        <p:grpSpPr>
          <a:xfrm>
            <a:off x="6275079" y="1994175"/>
            <a:ext cx="3148545" cy="556986"/>
            <a:chOff x="9346039" y="2805792"/>
            <a:chExt cx="4722817" cy="835479"/>
          </a:xfrm>
        </p:grpSpPr>
        <p:sp>
          <p:nvSpPr>
            <p:cNvPr id="447" name="Rectangle 446">
              <a:extLst>
                <a:ext uri="{FF2B5EF4-FFF2-40B4-BE49-F238E27FC236}">
                  <a16:creationId xmlns:a16="http://schemas.microsoft.com/office/drawing/2014/main" id="{40119556-6563-1681-0686-30B28EC4791C}"/>
                </a:ext>
              </a:extLst>
            </p:cNvPr>
            <p:cNvSpPr/>
            <p:nvPr/>
          </p:nvSpPr>
          <p:spPr>
            <a:xfrm>
              <a:off x="9346039"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8" name="Rectangle 447">
              <a:extLst>
                <a:ext uri="{FF2B5EF4-FFF2-40B4-BE49-F238E27FC236}">
                  <a16:creationId xmlns:a16="http://schemas.microsoft.com/office/drawing/2014/main" id="{5C72B197-A894-9FA2-AB83-64DB89B0298C}"/>
                </a:ext>
              </a:extLst>
            </p:cNvPr>
            <p:cNvSpPr/>
            <p:nvPr/>
          </p:nvSpPr>
          <p:spPr>
            <a:xfrm>
              <a:off x="10314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49" name="Rectangle 448">
              <a:extLst>
                <a:ext uri="{FF2B5EF4-FFF2-40B4-BE49-F238E27FC236}">
                  <a16:creationId xmlns:a16="http://schemas.microsoft.com/office/drawing/2014/main" id="{6B423AFE-7A90-BD96-6741-92C0910D1A1C}"/>
                </a:ext>
              </a:extLst>
            </p:cNvPr>
            <p:cNvSpPr/>
            <p:nvPr/>
          </p:nvSpPr>
          <p:spPr>
            <a:xfrm>
              <a:off x="1126703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p>
          </p:txBody>
        </p:sp>
        <p:sp>
          <p:nvSpPr>
            <p:cNvPr id="450" name="Rectangle 449">
              <a:extLst>
                <a:ext uri="{FF2B5EF4-FFF2-40B4-BE49-F238E27FC236}">
                  <a16:creationId xmlns:a16="http://schemas.microsoft.com/office/drawing/2014/main" id="{5453DFCC-66AE-098C-51E7-539FF311DF51}"/>
                </a:ext>
              </a:extLst>
            </p:cNvPr>
            <p:cNvSpPr/>
            <p:nvPr/>
          </p:nvSpPr>
          <p:spPr>
            <a:xfrm>
              <a:off x="12219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sp>
          <p:nvSpPr>
            <p:cNvPr id="451" name="Rectangle 450">
              <a:extLst>
                <a:ext uri="{FF2B5EF4-FFF2-40B4-BE49-F238E27FC236}">
                  <a16:creationId xmlns:a16="http://schemas.microsoft.com/office/drawing/2014/main" id="{5F1E74BB-8C6C-8D93-A670-B36486C51D76}"/>
                </a:ext>
              </a:extLst>
            </p:cNvPr>
            <p:cNvSpPr/>
            <p:nvPr/>
          </p:nvSpPr>
          <p:spPr>
            <a:xfrm>
              <a:off x="13270359" y="28057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Í</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5" name="Group 4">
            <a:extLst>
              <a:ext uri="{FF2B5EF4-FFF2-40B4-BE49-F238E27FC236}">
                <a16:creationId xmlns:a16="http://schemas.microsoft.com/office/drawing/2014/main" id="{52542F1B-3195-77D9-CE5D-56C51699BDFC}"/>
              </a:ext>
            </a:extLst>
          </p:cNvPr>
          <p:cNvGrpSpPr/>
          <p:nvPr/>
        </p:nvGrpSpPr>
        <p:grpSpPr>
          <a:xfrm>
            <a:off x="4350009" y="2598957"/>
            <a:ext cx="1178006" cy="533400"/>
            <a:chOff x="6450437" y="3709992"/>
            <a:chExt cx="1767009" cy="800100"/>
          </a:xfrm>
        </p:grpSpPr>
        <p:sp>
          <p:nvSpPr>
            <p:cNvPr id="6" name="Rectangle 5">
              <a:extLst>
                <a:ext uri="{FF2B5EF4-FFF2-40B4-BE49-F238E27FC236}">
                  <a16:creationId xmlns:a16="http://schemas.microsoft.com/office/drawing/2014/main" id="{A134BA45-403E-5A53-489F-3B7F8E0C0542}"/>
                </a:ext>
              </a:extLst>
            </p:cNvPr>
            <p:cNvSpPr/>
            <p:nvPr/>
          </p:nvSpPr>
          <p:spPr>
            <a:xfrm>
              <a:off x="6450437"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a:t>
              </a:r>
              <a:endPar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7" name="Rectangle 6">
              <a:extLst>
                <a:ext uri="{FF2B5EF4-FFF2-40B4-BE49-F238E27FC236}">
                  <a16:creationId xmlns:a16="http://schemas.microsoft.com/office/drawing/2014/main" id="{CC26F2A5-5B96-2C37-61CD-E4E5D4536F62}"/>
                </a:ext>
              </a:extLst>
            </p:cNvPr>
            <p:cNvSpPr/>
            <p:nvPr/>
          </p:nvSpPr>
          <p:spPr>
            <a:xfrm>
              <a:off x="7418949"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grpSp>
      <p:grpSp>
        <p:nvGrpSpPr>
          <p:cNvPr id="18" name="Group 17">
            <a:extLst>
              <a:ext uri="{FF2B5EF4-FFF2-40B4-BE49-F238E27FC236}">
                <a16:creationId xmlns:a16="http://schemas.microsoft.com/office/drawing/2014/main" id="{9B853B9C-1B51-0C28-F4DF-34F08D82F605}"/>
              </a:ext>
            </a:extLst>
          </p:cNvPr>
          <p:cNvGrpSpPr/>
          <p:nvPr/>
        </p:nvGrpSpPr>
        <p:grpSpPr>
          <a:xfrm>
            <a:off x="6273813" y="2619827"/>
            <a:ext cx="2448006" cy="533400"/>
            <a:chOff x="9346039" y="3741964"/>
            <a:chExt cx="3672009" cy="800100"/>
          </a:xfrm>
        </p:grpSpPr>
        <p:sp>
          <p:nvSpPr>
            <p:cNvPr id="19" name="Rectangle 18">
              <a:extLst>
                <a:ext uri="{FF2B5EF4-FFF2-40B4-BE49-F238E27FC236}">
                  <a16:creationId xmlns:a16="http://schemas.microsoft.com/office/drawing/2014/main" id="{C7AFAE8C-3470-D73F-5023-425210651E80}"/>
                </a:ext>
              </a:extLst>
            </p:cNvPr>
            <p:cNvSpPr/>
            <p:nvPr/>
          </p:nvSpPr>
          <p:spPr>
            <a:xfrm>
              <a:off x="9346039"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S</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 name="Rectangle 19">
              <a:extLst>
                <a:ext uri="{FF2B5EF4-FFF2-40B4-BE49-F238E27FC236}">
                  <a16:creationId xmlns:a16="http://schemas.microsoft.com/office/drawing/2014/main" id="{3F45F1F5-F2C2-F280-9D23-FCBDBBC370C7}"/>
                </a:ext>
              </a:extLst>
            </p:cNvPr>
            <p:cNvSpPr/>
            <p:nvPr/>
          </p:nvSpPr>
          <p:spPr>
            <a:xfrm>
              <a:off x="10314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21" name="Rectangle 20">
              <a:extLst>
                <a:ext uri="{FF2B5EF4-FFF2-40B4-BE49-F238E27FC236}">
                  <a16:creationId xmlns:a16="http://schemas.microsoft.com/office/drawing/2014/main" id="{5DA24630-BA61-5B42-CF7E-EE02059C2120}"/>
                </a:ext>
              </a:extLst>
            </p:cNvPr>
            <p:cNvSpPr/>
            <p:nvPr/>
          </p:nvSpPr>
          <p:spPr>
            <a:xfrm>
              <a:off x="1126703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2" name="Rectangle 21">
              <a:extLst>
                <a:ext uri="{FF2B5EF4-FFF2-40B4-BE49-F238E27FC236}">
                  <a16:creationId xmlns:a16="http://schemas.microsoft.com/office/drawing/2014/main" id="{2D7FBB58-B687-31E2-E3AA-B6A77058D69B}"/>
                </a:ext>
              </a:extLst>
            </p:cNvPr>
            <p:cNvSpPr/>
            <p:nvPr/>
          </p:nvSpPr>
          <p:spPr>
            <a:xfrm>
              <a:off x="12219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12" name="Group 11">
            <a:extLst>
              <a:ext uri="{FF2B5EF4-FFF2-40B4-BE49-F238E27FC236}">
                <a16:creationId xmlns:a16="http://schemas.microsoft.com/office/drawing/2014/main" id="{5C801D24-78B0-D405-AA71-F19287B67F9F}"/>
              </a:ext>
            </a:extLst>
          </p:cNvPr>
          <p:cNvGrpSpPr/>
          <p:nvPr/>
        </p:nvGrpSpPr>
        <p:grpSpPr>
          <a:xfrm>
            <a:off x="1740631" y="3216037"/>
            <a:ext cx="3794219" cy="556986"/>
            <a:chOff x="2544366" y="4637314"/>
            <a:chExt cx="5691329" cy="835479"/>
          </a:xfrm>
        </p:grpSpPr>
        <p:sp>
          <p:nvSpPr>
            <p:cNvPr id="13" name="Rectangle 12">
              <a:extLst>
                <a:ext uri="{FF2B5EF4-FFF2-40B4-BE49-F238E27FC236}">
                  <a16:creationId xmlns:a16="http://schemas.microsoft.com/office/drawing/2014/main" id="{2ED77F55-9B2F-2AA3-28F9-8F1A07C71DB3}"/>
                </a:ext>
              </a:extLst>
            </p:cNvPr>
            <p:cNvSpPr/>
            <p:nvPr/>
          </p:nvSpPr>
          <p:spPr>
            <a:xfrm>
              <a:off x="2544366"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Đ</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4" name="Rectangle 13">
              <a:extLst>
                <a:ext uri="{FF2B5EF4-FFF2-40B4-BE49-F238E27FC236}">
                  <a16:creationId xmlns:a16="http://schemas.microsoft.com/office/drawing/2014/main" id="{113C6E48-6C6B-CBD6-142F-539159518A1C}"/>
                </a:ext>
              </a:extLst>
            </p:cNvPr>
            <p:cNvSpPr/>
            <p:nvPr/>
          </p:nvSpPr>
          <p:spPr>
            <a:xfrm>
              <a:off x="3512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Ộ</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5" name="Rectangle 14">
              <a:extLst>
                <a:ext uri="{FF2B5EF4-FFF2-40B4-BE49-F238E27FC236}">
                  <a16:creationId xmlns:a16="http://schemas.microsoft.com/office/drawing/2014/main" id="{44CF0145-06A5-F0A9-5572-A95530CB8ECA}"/>
                </a:ext>
              </a:extLst>
            </p:cNvPr>
            <p:cNvSpPr/>
            <p:nvPr/>
          </p:nvSpPr>
          <p:spPr>
            <a:xfrm>
              <a:off x="446535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N</a:t>
              </a:r>
            </a:p>
          </p:txBody>
        </p:sp>
        <p:sp>
          <p:nvSpPr>
            <p:cNvPr id="16" name="Rectangle 15">
              <a:extLst>
                <a:ext uri="{FF2B5EF4-FFF2-40B4-BE49-F238E27FC236}">
                  <a16:creationId xmlns:a16="http://schemas.microsoft.com/office/drawing/2014/main" id="{C8DBCE7F-6C29-FD74-2968-09C70DC33DEF}"/>
                </a:ext>
              </a:extLst>
            </p:cNvPr>
            <p:cNvSpPr/>
            <p:nvPr/>
          </p:nvSpPr>
          <p:spPr>
            <a:xfrm>
              <a:off x="5417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G</a:t>
              </a:r>
            </a:p>
          </p:txBody>
        </p:sp>
        <p:sp>
          <p:nvSpPr>
            <p:cNvPr id="17" name="Rectangle 16">
              <a:extLst>
                <a:ext uri="{FF2B5EF4-FFF2-40B4-BE49-F238E27FC236}">
                  <a16:creationId xmlns:a16="http://schemas.microsoft.com/office/drawing/2014/main" id="{60CD9F32-ED7C-E8D4-A395-7D0AA9004C33}"/>
                </a:ext>
              </a:extLst>
            </p:cNvPr>
            <p:cNvSpPr/>
            <p:nvPr/>
          </p:nvSpPr>
          <p:spPr>
            <a:xfrm>
              <a:off x="6468686"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V</a:t>
              </a:r>
            </a:p>
          </p:txBody>
        </p:sp>
        <p:sp>
          <p:nvSpPr>
            <p:cNvPr id="23" name="Rectangle 22">
              <a:extLst>
                <a:ext uri="{FF2B5EF4-FFF2-40B4-BE49-F238E27FC236}">
                  <a16:creationId xmlns:a16="http://schemas.microsoft.com/office/drawing/2014/main" id="{70772541-B389-7109-2DE8-804CEFB1DBF0}"/>
                </a:ext>
              </a:extLst>
            </p:cNvPr>
            <p:cNvSpPr/>
            <p:nvPr/>
          </p:nvSpPr>
          <p:spPr>
            <a:xfrm>
              <a:off x="7437198"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Ậ</a:t>
              </a:r>
            </a:p>
          </p:txBody>
        </p:sp>
      </p:grpSp>
      <p:grpSp>
        <p:nvGrpSpPr>
          <p:cNvPr id="24" name="Group 23">
            <a:extLst>
              <a:ext uri="{FF2B5EF4-FFF2-40B4-BE49-F238E27FC236}">
                <a16:creationId xmlns:a16="http://schemas.microsoft.com/office/drawing/2014/main" id="{3622EE1A-DC14-97F4-31C4-4B734CBA7096}"/>
              </a:ext>
            </a:extLst>
          </p:cNvPr>
          <p:cNvGrpSpPr/>
          <p:nvPr/>
        </p:nvGrpSpPr>
        <p:grpSpPr>
          <a:xfrm>
            <a:off x="6273813" y="3809994"/>
            <a:ext cx="3794219" cy="556986"/>
            <a:chOff x="9346039" y="5534700"/>
            <a:chExt cx="5691329" cy="835479"/>
          </a:xfrm>
        </p:grpSpPr>
        <p:sp>
          <p:nvSpPr>
            <p:cNvPr id="25" name="Rectangle 24">
              <a:extLst>
                <a:ext uri="{FF2B5EF4-FFF2-40B4-BE49-F238E27FC236}">
                  <a16:creationId xmlns:a16="http://schemas.microsoft.com/office/drawing/2014/main" id="{872A7042-EDE6-BB43-C09A-B4C08EF0C178}"/>
                </a:ext>
              </a:extLst>
            </p:cNvPr>
            <p:cNvSpPr/>
            <p:nvPr/>
          </p:nvSpPr>
          <p:spPr>
            <a:xfrm>
              <a:off x="9346039"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Á</a:t>
              </a:r>
            </a:p>
          </p:txBody>
        </p:sp>
        <p:sp>
          <p:nvSpPr>
            <p:cNvPr id="26" name="Rectangle 25">
              <a:extLst>
                <a:ext uri="{FF2B5EF4-FFF2-40B4-BE49-F238E27FC236}">
                  <a16:creationId xmlns:a16="http://schemas.microsoft.com/office/drawing/2014/main" id="{E9B9EF7F-89D5-F950-8416-4F241FBDD326}"/>
                </a:ext>
              </a:extLst>
            </p:cNvPr>
            <p:cNvSpPr/>
            <p:nvPr/>
          </p:nvSpPr>
          <p:spPr>
            <a:xfrm>
              <a:off x="10314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C</a:t>
              </a:r>
            </a:p>
          </p:txBody>
        </p:sp>
        <p:sp>
          <p:nvSpPr>
            <p:cNvPr id="27" name="Rectangle 26">
              <a:extLst>
                <a:ext uri="{FF2B5EF4-FFF2-40B4-BE49-F238E27FC236}">
                  <a16:creationId xmlns:a16="http://schemas.microsoft.com/office/drawing/2014/main" id="{4A3FBAC6-544E-D720-70ED-F514F48B8051}"/>
                </a:ext>
              </a:extLst>
            </p:cNvPr>
            <p:cNvSpPr/>
            <p:nvPr/>
          </p:nvSpPr>
          <p:spPr>
            <a:xfrm>
              <a:off x="1126703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T</a:t>
              </a:r>
            </a:p>
          </p:txBody>
        </p:sp>
        <p:sp>
          <p:nvSpPr>
            <p:cNvPr id="28" name="Rectangle 27">
              <a:extLst>
                <a:ext uri="{FF2B5EF4-FFF2-40B4-BE49-F238E27FC236}">
                  <a16:creationId xmlns:a16="http://schemas.microsoft.com/office/drawing/2014/main" id="{D7DC1B61-0013-AED1-3C45-E06C81899D6A}"/>
                </a:ext>
              </a:extLst>
            </p:cNvPr>
            <p:cNvSpPr/>
            <p:nvPr/>
          </p:nvSpPr>
          <p:spPr>
            <a:xfrm>
              <a:off x="12219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H</a:t>
              </a:r>
            </a:p>
          </p:txBody>
        </p:sp>
        <p:sp>
          <p:nvSpPr>
            <p:cNvPr id="29" name="Rectangle 28">
              <a:extLst>
                <a:ext uri="{FF2B5EF4-FFF2-40B4-BE49-F238E27FC236}">
                  <a16:creationId xmlns:a16="http://schemas.microsoft.com/office/drawing/2014/main" id="{0128A922-739F-EFEF-934D-4AC9F6CA3C84}"/>
                </a:ext>
              </a:extLst>
            </p:cNvPr>
            <p:cNvSpPr/>
            <p:nvPr/>
          </p:nvSpPr>
          <p:spPr>
            <a:xfrm>
              <a:off x="13270359"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Ả</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30" name="Rectangle 29">
              <a:extLst>
                <a:ext uri="{FF2B5EF4-FFF2-40B4-BE49-F238E27FC236}">
                  <a16:creationId xmlns:a16="http://schemas.microsoft.com/office/drawing/2014/main" id="{AE4EAFD7-FD9C-FB94-4F22-B25F25B6B4A9}"/>
                </a:ext>
              </a:extLst>
            </p:cNvPr>
            <p:cNvSpPr/>
            <p:nvPr/>
          </p:nvSpPr>
          <p:spPr>
            <a:xfrm>
              <a:off x="14238871"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I</a:t>
              </a:r>
            </a:p>
          </p:txBody>
        </p:sp>
      </p:grpSp>
    </p:spTree>
    <p:extLst>
      <p:ext uri="{BB962C8B-B14F-4D97-AF65-F5344CB8AC3E}">
        <p14:creationId xmlns:p14="http://schemas.microsoft.com/office/powerpoint/2010/main" val="351744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3" name="Snip Single Corner Rectangle 172">
            <a:extLst>
              <a:ext uri="{FF2B5EF4-FFF2-40B4-BE49-F238E27FC236}">
                <a16:creationId xmlns:a16="http://schemas.microsoft.com/office/drawing/2014/main" id="{D229C5AE-2A94-0900-1290-674A5E33D288}"/>
              </a:ext>
            </a:extLst>
          </p:cNvPr>
          <p:cNvSpPr/>
          <p:nvPr/>
        </p:nvSpPr>
        <p:spPr>
          <a:xfrm>
            <a:off x="841566" y="613229"/>
            <a:ext cx="10892973" cy="727985"/>
          </a:xfrm>
          <a:prstGeom prst="snip1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b"/>
          <a:lstStyle/>
          <a:p>
            <a:pPr algn="ctr">
              <a:lnSpc>
                <a:spcPct val="150000"/>
              </a:lnSpc>
            </a:pPr>
            <a:r>
              <a:rPr lang="vi-VN" dirty="0">
                <a:solidFill>
                  <a:schemeClr val="bg1"/>
                </a:solidFill>
                <a:latin typeface="UTM Avo" panose="02040603050506020204" pitchFamily="18"/>
              </a:rPr>
              <a:t>(6) Nếu con người có ý thức bảo vệ và khai thác tài nguyên thiên nhiên một cách hợp lí thì môi trường sẽ  ........ đến đời sống của con người.</a:t>
            </a:r>
            <a:endParaRPr lang="en-US" dirty="0">
              <a:solidFill>
                <a:schemeClr val="bg1"/>
              </a:solidFill>
              <a:latin typeface="UTM Avo" panose="02040603050506020204" pitchFamily="18"/>
            </a:endParaRPr>
          </a:p>
        </p:txBody>
      </p:sp>
      <p:sp>
        <p:nvSpPr>
          <p:cNvPr id="356" name="Rectangle 355">
            <a:extLst>
              <a:ext uri="{FF2B5EF4-FFF2-40B4-BE49-F238E27FC236}">
                <a16:creationId xmlns:a16="http://schemas.microsoft.com/office/drawing/2014/main" id="{0C97CEBB-A940-0E81-7AB9-B71114222172}"/>
              </a:ext>
            </a:extLst>
          </p:cNvPr>
          <p:cNvSpPr/>
          <p:nvPr/>
        </p:nvSpPr>
        <p:spPr>
          <a:xfrm>
            <a:off x="4990354" y="5087688"/>
            <a:ext cx="532331" cy="5334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nvGrpSpPr>
          <p:cNvPr id="357" name="Group 356">
            <a:extLst>
              <a:ext uri="{FF2B5EF4-FFF2-40B4-BE49-F238E27FC236}">
                <a16:creationId xmlns:a16="http://schemas.microsoft.com/office/drawing/2014/main" id="{5FF672E9-D4FC-D0D2-371E-F4FF17CDD9C6}"/>
              </a:ext>
            </a:extLst>
          </p:cNvPr>
          <p:cNvGrpSpPr/>
          <p:nvPr/>
        </p:nvGrpSpPr>
        <p:grpSpPr>
          <a:xfrm>
            <a:off x="853782" y="1389728"/>
            <a:ext cx="10484435" cy="5470072"/>
            <a:chOff x="1061692" y="1676399"/>
            <a:chExt cx="15726653" cy="8205108"/>
          </a:xfrm>
        </p:grpSpPr>
        <p:sp>
          <p:nvSpPr>
            <p:cNvPr id="358" name="Rectangle 357">
              <a:extLst>
                <a:ext uri="{FF2B5EF4-FFF2-40B4-BE49-F238E27FC236}">
                  <a16:creationId xmlns:a16="http://schemas.microsoft.com/office/drawing/2014/main" id="{B9563F52-964B-1B81-B376-DB5F39531B7E}"/>
                </a:ext>
              </a:extLst>
            </p:cNvPr>
            <p:cNvSpPr/>
            <p:nvPr/>
          </p:nvSpPr>
          <p:spPr>
            <a:xfrm>
              <a:off x="1061692" y="27139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59" name="Rectangle 358">
              <a:extLst>
                <a:ext uri="{FF2B5EF4-FFF2-40B4-BE49-F238E27FC236}">
                  <a16:creationId xmlns:a16="http://schemas.microsoft.com/office/drawing/2014/main" id="{4FEF9AA7-1962-0956-000A-BBB0DCC6EAAE}"/>
                </a:ext>
              </a:extLst>
            </p:cNvPr>
            <p:cNvSpPr/>
            <p:nvPr/>
          </p:nvSpPr>
          <p:spPr>
            <a:xfrm>
              <a:off x="1061693" y="366644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3</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60" name="Rectangle 359">
              <a:extLst>
                <a:ext uri="{FF2B5EF4-FFF2-40B4-BE49-F238E27FC236}">
                  <a16:creationId xmlns:a16="http://schemas.microsoft.com/office/drawing/2014/main" id="{BCEB43FA-A00B-14D3-6EB5-37F20BEB6255}"/>
                </a:ext>
              </a:extLst>
            </p:cNvPr>
            <p:cNvSpPr/>
            <p:nvPr/>
          </p:nvSpPr>
          <p:spPr>
            <a:xfrm>
              <a:off x="1065216" y="45617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4</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1" name="Rectangle 360">
              <a:extLst>
                <a:ext uri="{FF2B5EF4-FFF2-40B4-BE49-F238E27FC236}">
                  <a16:creationId xmlns:a16="http://schemas.microsoft.com/office/drawing/2014/main" id="{EB27BCDF-1899-02AB-19E2-173D356DE9CB}"/>
                </a:ext>
              </a:extLst>
            </p:cNvPr>
            <p:cNvSpPr/>
            <p:nvPr/>
          </p:nvSpPr>
          <p:spPr>
            <a:xfrm>
              <a:off x="1065216" y="54761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5</a:t>
              </a:r>
            </a:p>
          </p:txBody>
        </p:sp>
        <p:sp>
          <p:nvSpPr>
            <p:cNvPr id="362" name="Rectangle 361">
              <a:extLst>
                <a:ext uri="{FF2B5EF4-FFF2-40B4-BE49-F238E27FC236}">
                  <a16:creationId xmlns:a16="http://schemas.microsoft.com/office/drawing/2014/main" id="{38566E19-E26D-7E34-7A52-DFC1D9A1B008}"/>
                </a:ext>
              </a:extLst>
            </p:cNvPr>
            <p:cNvSpPr/>
            <p:nvPr/>
          </p:nvSpPr>
          <p:spPr>
            <a:xfrm>
              <a:off x="1065216" y="178866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3" name="Rectangle 362">
              <a:extLst>
                <a:ext uri="{FF2B5EF4-FFF2-40B4-BE49-F238E27FC236}">
                  <a16:creationId xmlns:a16="http://schemas.microsoft.com/office/drawing/2014/main" id="{D218927C-4DD1-7A80-59AD-55D71795BAE3}"/>
                </a:ext>
              </a:extLst>
            </p:cNvPr>
            <p:cNvSpPr/>
            <p:nvPr/>
          </p:nvSpPr>
          <p:spPr>
            <a:xfrm>
              <a:off x="1061692" y="7304999"/>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7</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4" name="Rectangle 363">
              <a:extLst>
                <a:ext uri="{FF2B5EF4-FFF2-40B4-BE49-F238E27FC236}">
                  <a16:creationId xmlns:a16="http://schemas.microsoft.com/office/drawing/2014/main" id="{14BF2FB1-5138-E935-039C-3C25AEE89E8D}"/>
                </a:ext>
              </a:extLst>
            </p:cNvPr>
            <p:cNvSpPr/>
            <p:nvPr/>
          </p:nvSpPr>
          <p:spPr>
            <a:xfrm>
              <a:off x="1061692" y="8179930"/>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8</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5" name="Rectangle 364">
              <a:extLst>
                <a:ext uri="{FF2B5EF4-FFF2-40B4-BE49-F238E27FC236}">
                  <a16:creationId xmlns:a16="http://schemas.microsoft.com/office/drawing/2014/main" id="{F987A516-DA04-7553-20FB-D09DD84A0170}"/>
                </a:ext>
              </a:extLst>
            </p:cNvPr>
            <p:cNvSpPr/>
            <p:nvPr/>
          </p:nvSpPr>
          <p:spPr>
            <a:xfrm>
              <a:off x="1065216" y="9075281"/>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9</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66" name="Rectangle 365">
              <a:extLst>
                <a:ext uri="{FF2B5EF4-FFF2-40B4-BE49-F238E27FC236}">
                  <a16:creationId xmlns:a16="http://schemas.microsoft.com/office/drawing/2014/main" id="{8D1B23B9-73A2-501B-F751-F8EF45D8C226}"/>
                </a:ext>
              </a:extLst>
            </p:cNvPr>
            <p:cNvSpPr/>
            <p:nvPr/>
          </p:nvSpPr>
          <p:spPr>
            <a:xfrm>
              <a:off x="1065216" y="6379713"/>
              <a:ext cx="798497" cy="800100"/>
            </a:xfrm>
            <a:prstGeom prst="rect">
              <a:avLst/>
            </a:prstGeom>
            <a:solidFill>
              <a:schemeClr val="accent6">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6</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7" name="Rectangle 366">
              <a:extLst>
                <a:ext uri="{FF2B5EF4-FFF2-40B4-BE49-F238E27FC236}">
                  <a16:creationId xmlns:a16="http://schemas.microsoft.com/office/drawing/2014/main" id="{9C750CA0-2CA6-9592-E9F6-1C9AB83124E3}"/>
                </a:ext>
              </a:extLst>
            </p:cNvPr>
            <p:cNvSpPr/>
            <p:nvPr/>
          </p:nvSpPr>
          <p:spPr>
            <a:xfrm>
              <a:off x="8242742" y="1711778"/>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M</a:t>
              </a:r>
            </a:p>
          </p:txBody>
        </p:sp>
        <p:sp>
          <p:nvSpPr>
            <p:cNvPr id="368" name="Rectangle 367">
              <a:extLst>
                <a:ext uri="{FF2B5EF4-FFF2-40B4-BE49-F238E27FC236}">
                  <a16:creationId xmlns:a16="http://schemas.microsoft.com/office/drawing/2014/main" id="{0094B79D-4075-45D2-A5FE-3E40FA65DAAB}"/>
                </a:ext>
              </a:extLst>
            </p:cNvPr>
            <p:cNvSpPr/>
            <p:nvPr/>
          </p:nvSpPr>
          <p:spPr>
            <a:xfrm>
              <a:off x="9193639"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69" name="Rectangle 368">
              <a:extLst>
                <a:ext uri="{FF2B5EF4-FFF2-40B4-BE49-F238E27FC236}">
                  <a16:creationId xmlns:a16="http://schemas.microsoft.com/office/drawing/2014/main" id="{752FDFE3-8769-8650-3673-4F80D659DA63}"/>
                </a:ext>
              </a:extLst>
            </p:cNvPr>
            <p:cNvSpPr/>
            <p:nvPr/>
          </p:nvSpPr>
          <p:spPr>
            <a:xfrm>
              <a:off x="10162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0" name="Rectangle 369">
              <a:extLst>
                <a:ext uri="{FF2B5EF4-FFF2-40B4-BE49-F238E27FC236}">
                  <a16:creationId xmlns:a16="http://schemas.microsoft.com/office/drawing/2014/main" id="{2CD4B6BD-2DD5-6DC5-507A-E874D9B5F0DA}"/>
                </a:ext>
              </a:extLst>
            </p:cNvPr>
            <p:cNvSpPr/>
            <p:nvPr/>
          </p:nvSpPr>
          <p:spPr>
            <a:xfrm>
              <a:off x="1111463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1" name="Rectangle 370">
              <a:extLst>
                <a:ext uri="{FF2B5EF4-FFF2-40B4-BE49-F238E27FC236}">
                  <a16:creationId xmlns:a16="http://schemas.microsoft.com/office/drawing/2014/main" id="{B8F0C68F-5AB1-D93B-99B8-0E17A7F91BF6}"/>
                </a:ext>
              </a:extLst>
            </p:cNvPr>
            <p:cNvSpPr/>
            <p:nvPr/>
          </p:nvSpPr>
          <p:spPr>
            <a:xfrm>
              <a:off x="12067151" y="17117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2" name="Rectangle 371">
              <a:extLst>
                <a:ext uri="{FF2B5EF4-FFF2-40B4-BE49-F238E27FC236}">
                  <a16:creationId xmlns:a16="http://schemas.microsoft.com/office/drawing/2014/main" id="{7FB192D5-C3F5-53CD-31E4-947D3C62C7DF}"/>
                </a:ext>
              </a:extLst>
            </p:cNvPr>
            <p:cNvSpPr/>
            <p:nvPr/>
          </p:nvSpPr>
          <p:spPr>
            <a:xfrm>
              <a:off x="13117959"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3" name="Rectangle 372">
              <a:extLst>
                <a:ext uri="{FF2B5EF4-FFF2-40B4-BE49-F238E27FC236}">
                  <a16:creationId xmlns:a16="http://schemas.microsoft.com/office/drawing/2014/main" id="{4F5F48EE-B1D2-1ED2-3EF4-C1AD6D9C60D7}"/>
                </a:ext>
              </a:extLst>
            </p:cNvPr>
            <p:cNvSpPr/>
            <p:nvPr/>
          </p:nvSpPr>
          <p:spPr>
            <a:xfrm>
              <a:off x="1408647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4" name="Rectangle 373">
              <a:extLst>
                <a:ext uri="{FF2B5EF4-FFF2-40B4-BE49-F238E27FC236}">
                  <a16:creationId xmlns:a16="http://schemas.microsoft.com/office/drawing/2014/main" id="{CA32B9F4-9875-CF6A-B454-7D03E6CCCCCF}"/>
                </a:ext>
              </a:extLst>
            </p:cNvPr>
            <p:cNvSpPr/>
            <p:nvPr/>
          </p:nvSpPr>
          <p:spPr>
            <a:xfrm>
              <a:off x="15038951"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5" name="Rectangle 374">
              <a:extLst>
                <a:ext uri="{FF2B5EF4-FFF2-40B4-BE49-F238E27FC236}">
                  <a16:creationId xmlns:a16="http://schemas.microsoft.com/office/drawing/2014/main" id="{F0A0816B-3DA3-617C-7F43-F8192ECC2C44}"/>
                </a:ext>
              </a:extLst>
            </p:cNvPr>
            <p:cNvSpPr/>
            <p:nvPr/>
          </p:nvSpPr>
          <p:spPr>
            <a:xfrm>
              <a:off x="15989848" y="16763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6" name="Rectangle 375">
              <a:extLst>
                <a:ext uri="{FF2B5EF4-FFF2-40B4-BE49-F238E27FC236}">
                  <a16:creationId xmlns:a16="http://schemas.microsoft.com/office/drawing/2014/main" id="{F82887E3-9BD3-2F9F-E146-90A32200E1E0}"/>
                </a:ext>
              </a:extLst>
            </p:cNvPr>
            <p:cNvSpPr/>
            <p:nvPr/>
          </p:nvSpPr>
          <p:spPr>
            <a:xfrm>
              <a:off x="9193639"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7" name="Rectangle 376">
              <a:extLst>
                <a:ext uri="{FF2B5EF4-FFF2-40B4-BE49-F238E27FC236}">
                  <a16:creationId xmlns:a16="http://schemas.microsoft.com/office/drawing/2014/main" id="{1A1F72A4-73CE-5004-27D4-46C6C3DAF03B}"/>
                </a:ext>
              </a:extLst>
            </p:cNvPr>
            <p:cNvSpPr/>
            <p:nvPr/>
          </p:nvSpPr>
          <p:spPr>
            <a:xfrm>
              <a:off x="10162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8" name="Rectangle 377">
              <a:extLst>
                <a:ext uri="{FF2B5EF4-FFF2-40B4-BE49-F238E27FC236}">
                  <a16:creationId xmlns:a16="http://schemas.microsoft.com/office/drawing/2014/main" id="{A2C822E7-F7F0-EFC4-76E4-F8E03CBB71E0}"/>
                </a:ext>
              </a:extLst>
            </p:cNvPr>
            <p:cNvSpPr/>
            <p:nvPr/>
          </p:nvSpPr>
          <p:spPr>
            <a:xfrm>
              <a:off x="1111463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79" name="Rectangle 378">
              <a:extLst>
                <a:ext uri="{FF2B5EF4-FFF2-40B4-BE49-F238E27FC236}">
                  <a16:creationId xmlns:a16="http://schemas.microsoft.com/office/drawing/2014/main" id="{1651F4DE-E7F5-44B5-E400-45637BD2928C}"/>
                </a:ext>
              </a:extLst>
            </p:cNvPr>
            <p:cNvSpPr/>
            <p:nvPr/>
          </p:nvSpPr>
          <p:spPr>
            <a:xfrm>
              <a:off x="12067151" y="26887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0" name="Rectangle 379">
              <a:extLst>
                <a:ext uri="{FF2B5EF4-FFF2-40B4-BE49-F238E27FC236}">
                  <a16:creationId xmlns:a16="http://schemas.microsoft.com/office/drawing/2014/main" id="{B5AAF32C-0794-41B9-876C-C4923FC884A5}"/>
                </a:ext>
              </a:extLst>
            </p:cNvPr>
            <p:cNvSpPr/>
            <p:nvPr/>
          </p:nvSpPr>
          <p:spPr>
            <a:xfrm>
              <a:off x="13117959" y="26533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1" name="Rectangle 380">
              <a:extLst>
                <a:ext uri="{FF2B5EF4-FFF2-40B4-BE49-F238E27FC236}">
                  <a16:creationId xmlns:a16="http://schemas.microsoft.com/office/drawing/2014/main" id="{E85620BA-14B6-EB3C-A7AA-0A51DA378F01}"/>
                </a:ext>
              </a:extLst>
            </p:cNvPr>
            <p:cNvSpPr/>
            <p:nvPr/>
          </p:nvSpPr>
          <p:spPr>
            <a:xfrm>
              <a:off x="9193639"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2" name="Rectangle 381">
              <a:extLst>
                <a:ext uri="{FF2B5EF4-FFF2-40B4-BE49-F238E27FC236}">
                  <a16:creationId xmlns:a16="http://schemas.microsoft.com/office/drawing/2014/main" id="{6B42845E-77AD-E8C2-4D73-3274017797F4}"/>
                </a:ext>
              </a:extLst>
            </p:cNvPr>
            <p:cNvSpPr/>
            <p:nvPr/>
          </p:nvSpPr>
          <p:spPr>
            <a:xfrm>
              <a:off x="10162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3" name="Rectangle 382">
              <a:extLst>
                <a:ext uri="{FF2B5EF4-FFF2-40B4-BE49-F238E27FC236}">
                  <a16:creationId xmlns:a16="http://schemas.microsoft.com/office/drawing/2014/main" id="{681C4D2F-4027-AA5D-316D-6748ECD6C09D}"/>
                </a:ext>
              </a:extLst>
            </p:cNvPr>
            <p:cNvSpPr/>
            <p:nvPr/>
          </p:nvSpPr>
          <p:spPr>
            <a:xfrm>
              <a:off x="1111463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4" name="Rectangle 383">
              <a:extLst>
                <a:ext uri="{FF2B5EF4-FFF2-40B4-BE49-F238E27FC236}">
                  <a16:creationId xmlns:a16="http://schemas.microsoft.com/office/drawing/2014/main" id="{884E6500-7793-54AE-D738-F631F7DB483F}"/>
                </a:ext>
              </a:extLst>
            </p:cNvPr>
            <p:cNvSpPr/>
            <p:nvPr/>
          </p:nvSpPr>
          <p:spPr>
            <a:xfrm>
              <a:off x="12067151" y="35895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5" name="Rectangle 384">
              <a:extLst>
                <a:ext uri="{FF2B5EF4-FFF2-40B4-BE49-F238E27FC236}">
                  <a16:creationId xmlns:a16="http://schemas.microsoft.com/office/drawing/2014/main" id="{71FB5666-4024-F004-6001-BC0AD1371138}"/>
                </a:ext>
              </a:extLst>
            </p:cNvPr>
            <p:cNvSpPr/>
            <p:nvPr/>
          </p:nvSpPr>
          <p:spPr>
            <a:xfrm>
              <a:off x="9193639"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6" name="Rectangle 385">
              <a:extLst>
                <a:ext uri="{FF2B5EF4-FFF2-40B4-BE49-F238E27FC236}">
                  <a16:creationId xmlns:a16="http://schemas.microsoft.com/office/drawing/2014/main" id="{3DD0D16E-6A7D-5AD3-62F1-5A27BF68E969}"/>
                </a:ext>
              </a:extLst>
            </p:cNvPr>
            <p:cNvSpPr/>
            <p:nvPr/>
          </p:nvSpPr>
          <p:spPr>
            <a:xfrm>
              <a:off x="10162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7" name="Rectangle 386">
              <a:extLst>
                <a:ext uri="{FF2B5EF4-FFF2-40B4-BE49-F238E27FC236}">
                  <a16:creationId xmlns:a16="http://schemas.microsoft.com/office/drawing/2014/main" id="{F7CF7851-33A1-BBCC-AFF4-8EDDEF1AE62D}"/>
                </a:ext>
              </a:extLst>
            </p:cNvPr>
            <p:cNvSpPr/>
            <p:nvPr/>
          </p:nvSpPr>
          <p:spPr>
            <a:xfrm>
              <a:off x="1111463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8" name="Rectangle 387">
              <a:extLst>
                <a:ext uri="{FF2B5EF4-FFF2-40B4-BE49-F238E27FC236}">
                  <a16:creationId xmlns:a16="http://schemas.microsoft.com/office/drawing/2014/main" id="{8257D109-F8CC-6B61-D7B6-50B7231A6211}"/>
                </a:ext>
              </a:extLst>
            </p:cNvPr>
            <p:cNvSpPr/>
            <p:nvPr/>
          </p:nvSpPr>
          <p:spPr>
            <a:xfrm>
              <a:off x="12067151" y="54176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89" name="Rectangle 388">
              <a:extLst>
                <a:ext uri="{FF2B5EF4-FFF2-40B4-BE49-F238E27FC236}">
                  <a16:creationId xmlns:a16="http://schemas.microsoft.com/office/drawing/2014/main" id="{5D06989E-15DB-5665-47C1-EC3B210BD8AE}"/>
                </a:ext>
              </a:extLst>
            </p:cNvPr>
            <p:cNvSpPr/>
            <p:nvPr/>
          </p:nvSpPr>
          <p:spPr>
            <a:xfrm>
              <a:off x="13117959"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0" name="Rectangle 389">
              <a:extLst>
                <a:ext uri="{FF2B5EF4-FFF2-40B4-BE49-F238E27FC236}">
                  <a16:creationId xmlns:a16="http://schemas.microsoft.com/office/drawing/2014/main" id="{F959F9AE-82FD-68EF-7D25-9AF94B9666A2}"/>
                </a:ext>
              </a:extLst>
            </p:cNvPr>
            <p:cNvSpPr/>
            <p:nvPr/>
          </p:nvSpPr>
          <p:spPr>
            <a:xfrm>
              <a:off x="14086471" y="53823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1" name="Rectangle 390">
              <a:extLst>
                <a:ext uri="{FF2B5EF4-FFF2-40B4-BE49-F238E27FC236}">
                  <a16:creationId xmlns:a16="http://schemas.microsoft.com/office/drawing/2014/main" id="{2C457EF7-68A9-7179-81B4-D71D2E2634B8}"/>
                </a:ext>
              </a:extLst>
            </p:cNvPr>
            <p:cNvSpPr/>
            <p:nvPr/>
          </p:nvSpPr>
          <p:spPr>
            <a:xfrm>
              <a:off x="9193639"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2" name="Rectangle 391">
              <a:extLst>
                <a:ext uri="{FF2B5EF4-FFF2-40B4-BE49-F238E27FC236}">
                  <a16:creationId xmlns:a16="http://schemas.microsoft.com/office/drawing/2014/main" id="{EEEA2498-E4B9-14AE-A90C-D668121E6757}"/>
                </a:ext>
              </a:extLst>
            </p:cNvPr>
            <p:cNvSpPr/>
            <p:nvPr/>
          </p:nvSpPr>
          <p:spPr>
            <a:xfrm>
              <a:off x="10162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3" name="Rectangle 392">
              <a:extLst>
                <a:ext uri="{FF2B5EF4-FFF2-40B4-BE49-F238E27FC236}">
                  <a16:creationId xmlns:a16="http://schemas.microsoft.com/office/drawing/2014/main" id="{9921FEB5-FC3F-74ED-7378-EB5F5B197D3E}"/>
                </a:ext>
              </a:extLst>
            </p:cNvPr>
            <p:cNvSpPr/>
            <p:nvPr/>
          </p:nvSpPr>
          <p:spPr>
            <a:xfrm>
              <a:off x="1111463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4" name="Rectangle 393">
              <a:extLst>
                <a:ext uri="{FF2B5EF4-FFF2-40B4-BE49-F238E27FC236}">
                  <a16:creationId xmlns:a16="http://schemas.microsoft.com/office/drawing/2014/main" id="{F76DFEFB-69B0-8B76-CB3C-56D6F73C04F0}"/>
                </a:ext>
              </a:extLst>
            </p:cNvPr>
            <p:cNvSpPr/>
            <p:nvPr/>
          </p:nvSpPr>
          <p:spPr>
            <a:xfrm>
              <a:off x="12067151" y="63395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5" name="Rectangle 394">
              <a:extLst>
                <a:ext uri="{FF2B5EF4-FFF2-40B4-BE49-F238E27FC236}">
                  <a16:creationId xmlns:a16="http://schemas.microsoft.com/office/drawing/2014/main" id="{0F4A76C5-3BD1-1899-06C1-0775C98A9313}"/>
                </a:ext>
              </a:extLst>
            </p:cNvPr>
            <p:cNvSpPr/>
            <p:nvPr/>
          </p:nvSpPr>
          <p:spPr>
            <a:xfrm>
              <a:off x="13117959"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6" name="Rectangle 395">
              <a:extLst>
                <a:ext uri="{FF2B5EF4-FFF2-40B4-BE49-F238E27FC236}">
                  <a16:creationId xmlns:a16="http://schemas.microsoft.com/office/drawing/2014/main" id="{3607E4A1-8FC2-DF3F-C4E5-0B7615E317D4}"/>
                </a:ext>
              </a:extLst>
            </p:cNvPr>
            <p:cNvSpPr/>
            <p:nvPr/>
          </p:nvSpPr>
          <p:spPr>
            <a:xfrm>
              <a:off x="14086471" y="63041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7" name="Rectangle 396">
              <a:extLst>
                <a:ext uri="{FF2B5EF4-FFF2-40B4-BE49-F238E27FC236}">
                  <a16:creationId xmlns:a16="http://schemas.microsoft.com/office/drawing/2014/main" id="{7BF8CE4D-8F13-5900-16CF-0EA45415E037}"/>
                </a:ext>
              </a:extLst>
            </p:cNvPr>
            <p:cNvSpPr/>
            <p:nvPr/>
          </p:nvSpPr>
          <p:spPr>
            <a:xfrm>
              <a:off x="9178321" y="728254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8" name="Rectangle 397">
              <a:extLst>
                <a:ext uri="{FF2B5EF4-FFF2-40B4-BE49-F238E27FC236}">
                  <a16:creationId xmlns:a16="http://schemas.microsoft.com/office/drawing/2014/main" id="{42BA8C80-3FFF-86C3-FFC9-4CB4D7B5ED28}"/>
                </a:ext>
              </a:extLst>
            </p:cNvPr>
            <p:cNvSpPr/>
            <p:nvPr/>
          </p:nvSpPr>
          <p:spPr>
            <a:xfrm>
              <a:off x="9193639"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99" name="Rectangle 398">
              <a:extLst>
                <a:ext uri="{FF2B5EF4-FFF2-40B4-BE49-F238E27FC236}">
                  <a16:creationId xmlns:a16="http://schemas.microsoft.com/office/drawing/2014/main" id="{0A4DEC63-F5B7-2063-EBCD-6663FE359131}"/>
                </a:ext>
              </a:extLst>
            </p:cNvPr>
            <p:cNvSpPr/>
            <p:nvPr/>
          </p:nvSpPr>
          <p:spPr>
            <a:xfrm>
              <a:off x="101621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0" name="Rectangle 399">
              <a:extLst>
                <a:ext uri="{FF2B5EF4-FFF2-40B4-BE49-F238E27FC236}">
                  <a16:creationId xmlns:a16="http://schemas.microsoft.com/office/drawing/2014/main" id="{67DC85CD-385D-2BFE-0183-DE55B91BE027}"/>
                </a:ext>
              </a:extLst>
            </p:cNvPr>
            <p:cNvSpPr/>
            <p:nvPr/>
          </p:nvSpPr>
          <p:spPr>
            <a:xfrm>
              <a:off x="1111463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1" name="Rectangle 400">
              <a:extLst>
                <a:ext uri="{FF2B5EF4-FFF2-40B4-BE49-F238E27FC236}">
                  <a16:creationId xmlns:a16="http://schemas.microsoft.com/office/drawing/2014/main" id="{28001130-0600-99B9-20F4-EAAB16567DBE}"/>
                </a:ext>
              </a:extLst>
            </p:cNvPr>
            <p:cNvSpPr/>
            <p:nvPr/>
          </p:nvSpPr>
          <p:spPr>
            <a:xfrm>
              <a:off x="12067151" y="821462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2" name="Rectangle 401">
              <a:extLst>
                <a:ext uri="{FF2B5EF4-FFF2-40B4-BE49-F238E27FC236}">
                  <a16:creationId xmlns:a16="http://schemas.microsoft.com/office/drawing/2014/main" id="{DDF15195-D311-9A66-040A-AE477CB441A0}"/>
                </a:ext>
              </a:extLst>
            </p:cNvPr>
            <p:cNvSpPr/>
            <p:nvPr/>
          </p:nvSpPr>
          <p:spPr>
            <a:xfrm>
              <a:off x="5345559"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3" name="Rectangle 402">
              <a:extLst>
                <a:ext uri="{FF2B5EF4-FFF2-40B4-BE49-F238E27FC236}">
                  <a16:creationId xmlns:a16="http://schemas.microsoft.com/office/drawing/2014/main" id="{97288BD7-3768-0504-378E-C361EA64C831}"/>
                </a:ext>
              </a:extLst>
            </p:cNvPr>
            <p:cNvSpPr/>
            <p:nvPr/>
          </p:nvSpPr>
          <p:spPr>
            <a:xfrm>
              <a:off x="631407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4" name="Rectangle 403">
              <a:extLst>
                <a:ext uri="{FF2B5EF4-FFF2-40B4-BE49-F238E27FC236}">
                  <a16:creationId xmlns:a16="http://schemas.microsoft.com/office/drawing/2014/main" id="{96F1E811-327E-45BE-AA54-5CDC52ED106C}"/>
                </a:ext>
              </a:extLst>
            </p:cNvPr>
            <p:cNvSpPr/>
            <p:nvPr/>
          </p:nvSpPr>
          <p:spPr>
            <a:xfrm>
              <a:off x="7266551" y="908140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5" name="Rectangle 404">
              <a:extLst>
                <a:ext uri="{FF2B5EF4-FFF2-40B4-BE49-F238E27FC236}">
                  <a16:creationId xmlns:a16="http://schemas.microsoft.com/office/drawing/2014/main" id="{405AC2CD-0F59-F36B-48D7-F67EF4888AC2}"/>
                </a:ext>
              </a:extLst>
            </p:cNvPr>
            <p:cNvSpPr/>
            <p:nvPr/>
          </p:nvSpPr>
          <p:spPr>
            <a:xfrm>
              <a:off x="631407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6" name="Rectangle 405">
              <a:extLst>
                <a:ext uri="{FF2B5EF4-FFF2-40B4-BE49-F238E27FC236}">
                  <a16:creationId xmlns:a16="http://schemas.microsoft.com/office/drawing/2014/main" id="{7726B176-514A-1735-C14D-286D03661159}"/>
                </a:ext>
              </a:extLst>
            </p:cNvPr>
            <p:cNvSpPr/>
            <p:nvPr/>
          </p:nvSpPr>
          <p:spPr>
            <a:xfrm>
              <a:off x="7266551" y="818946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7" name="Rectangle 406">
              <a:extLst>
                <a:ext uri="{FF2B5EF4-FFF2-40B4-BE49-F238E27FC236}">
                  <a16:creationId xmlns:a16="http://schemas.microsoft.com/office/drawing/2014/main" id="{86F1D5F5-AAEB-922C-AB6A-49145250B27D}"/>
                </a:ext>
              </a:extLst>
            </p:cNvPr>
            <p:cNvSpPr/>
            <p:nvPr/>
          </p:nvSpPr>
          <p:spPr>
            <a:xfrm>
              <a:off x="2373718"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8" name="Rectangle 407">
              <a:extLst>
                <a:ext uri="{FF2B5EF4-FFF2-40B4-BE49-F238E27FC236}">
                  <a16:creationId xmlns:a16="http://schemas.microsoft.com/office/drawing/2014/main" id="{C1CA666C-3D66-8AC4-8F7E-D9BB0AE17A40}"/>
                </a:ext>
              </a:extLst>
            </p:cNvPr>
            <p:cNvSpPr/>
            <p:nvPr/>
          </p:nvSpPr>
          <p:spPr>
            <a:xfrm>
              <a:off x="3342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09" name="Rectangle 408">
              <a:extLst>
                <a:ext uri="{FF2B5EF4-FFF2-40B4-BE49-F238E27FC236}">
                  <a16:creationId xmlns:a16="http://schemas.microsoft.com/office/drawing/2014/main" id="{0665623B-671A-0EA3-4299-B61688097B00}"/>
                </a:ext>
              </a:extLst>
            </p:cNvPr>
            <p:cNvSpPr/>
            <p:nvPr/>
          </p:nvSpPr>
          <p:spPr>
            <a:xfrm>
              <a:off x="429471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0" name="Rectangle 409">
              <a:extLst>
                <a:ext uri="{FF2B5EF4-FFF2-40B4-BE49-F238E27FC236}">
                  <a16:creationId xmlns:a16="http://schemas.microsoft.com/office/drawing/2014/main" id="{8A4838CB-200D-16E0-38A4-FCC2854D7890}"/>
                </a:ext>
              </a:extLst>
            </p:cNvPr>
            <p:cNvSpPr/>
            <p:nvPr/>
          </p:nvSpPr>
          <p:spPr>
            <a:xfrm>
              <a:off x="5247230" y="7258717"/>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1" name="Rectangle 410">
              <a:extLst>
                <a:ext uri="{FF2B5EF4-FFF2-40B4-BE49-F238E27FC236}">
                  <a16:creationId xmlns:a16="http://schemas.microsoft.com/office/drawing/2014/main" id="{5A8D287C-00BF-A66F-84A1-D9D73473D209}"/>
                </a:ext>
              </a:extLst>
            </p:cNvPr>
            <p:cNvSpPr/>
            <p:nvPr/>
          </p:nvSpPr>
          <p:spPr>
            <a:xfrm>
              <a:off x="6298038" y="722333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2" name="Rectangle 411">
              <a:extLst>
                <a:ext uri="{FF2B5EF4-FFF2-40B4-BE49-F238E27FC236}">
                  <a16:creationId xmlns:a16="http://schemas.microsoft.com/office/drawing/2014/main" id="{C420BC4E-2F7A-FBBA-E56C-3C55C4B9AA20}"/>
                </a:ext>
              </a:extLst>
            </p:cNvPr>
            <p:cNvSpPr/>
            <p:nvPr/>
          </p:nvSpPr>
          <p:spPr>
            <a:xfrm>
              <a:off x="4400401"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3" name="Rectangle 412">
              <a:extLst>
                <a:ext uri="{FF2B5EF4-FFF2-40B4-BE49-F238E27FC236}">
                  <a16:creationId xmlns:a16="http://schemas.microsoft.com/office/drawing/2014/main" id="{3F88A0D4-C8D3-3E71-10BE-B183A261FCF8}"/>
                </a:ext>
              </a:extLst>
            </p:cNvPr>
            <p:cNvSpPr/>
            <p:nvPr/>
          </p:nvSpPr>
          <p:spPr>
            <a:xfrm>
              <a:off x="5368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4" name="Rectangle 413">
              <a:extLst>
                <a:ext uri="{FF2B5EF4-FFF2-40B4-BE49-F238E27FC236}">
                  <a16:creationId xmlns:a16="http://schemas.microsoft.com/office/drawing/2014/main" id="{9271C22D-DF3C-9951-B705-AADED94E3818}"/>
                </a:ext>
              </a:extLst>
            </p:cNvPr>
            <p:cNvSpPr/>
            <p:nvPr/>
          </p:nvSpPr>
          <p:spPr>
            <a:xfrm>
              <a:off x="632139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5" name="Rectangle 414">
              <a:extLst>
                <a:ext uri="{FF2B5EF4-FFF2-40B4-BE49-F238E27FC236}">
                  <a16:creationId xmlns:a16="http://schemas.microsoft.com/office/drawing/2014/main" id="{13C94DA2-D68B-4688-DE39-70673C3BF844}"/>
                </a:ext>
              </a:extLst>
            </p:cNvPr>
            <p:cNvSpPr/>
            <p:nvPr/>
          </p:nvSpPr>
          <p:spPr>
            <a:xfrm>
              <a:off x="7273913" y="63232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6" name="Rectangle 415">
              <a:extLst>
                <a:ext uri="{FF2B5EF4-FFF2-40B4-BE49-F238E27FC236}">
                  <a16:creationId xmlns:a16="http://schemas.microsoft.com/office/drawing/2014/main" id="{1325BA1C-54F5-E47D-A8F9-532B5ACB4963}"/>
                </a:ext>
              </a:extLst>
            </p:cNvPr>
            <p:cNvSpPr/>
            <p:nvPr/>
          </p:nvSpPr>
          <p:spPr>
            <a:xfrm>
              <a:off x="2391966"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7" name="Rectangle 416">
              <a:extLst>
                <a:ext uri="{FF2B5EF4-FFF2-40B4-BE49-F238E27FC236}">
                  <a16:creationId xmlns:a16="http://schemas.microsoft.com/office/drawing/2014/main" id="{C8BB7499-6DEB-1915-7D74-3A234F5A2F87}"/>
                </a:ext>
              </a:extLst>
            </p:cNvPr>
            <p:cNvSpPr/>
            <p:nvPr/>
          </p:nvSpPr>
          <p:spPr>
            <a:xfrm>
              <a:off x="3360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8" name="Rectangle 417">
              <a:extLst>
                <a:ext uri="{FF2B5EF4-FFF2-40B4-BE49-F238E27FC236}">
                  <a16:creationId xmlns:a16="http://schemas.microsoft.com/office/drawing/2014/main" id="{44FD3B0A-0366-861E-4209-F3DC6FF7000F}"/>
                </a:ext>
              </a:extLst>
            </p:cNvPr>
            <p:cNvSpPr/>
            <p:nvPr/>
          </p:nvSpPr>
          <p:spPr>
            <a:xfrm>
              <a:off x="431295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19" name="Rectangle 418">
              <a:extLst>
                <a:ext uri="{FF2B5EF4-FFF2-40B4-BE49-F238E27FC236}">
                  <a16:creationId xmlns:a16="http://schemas.microsoft.com/office/drawing/2014/main" id="{78082F78-1AC4-CEC4-4FFB-78E54EF9F280}"/>
                </a:ext>
              </a:extLst>
            </p:cNvPr>
            <p:cNvSpPr/>
            <p:nvPr/>
          </p:nvSpPr>
          <p:spPr>
            <a:xfrm>
              <a:off x="5265478" y="45202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0" name="Rectangle 419">
              <a:extLst>
                <a:ext uri="{FF2B5EF4-FFF2-40B4-BE49-F238E27FC236}">
                  <a16:creationId xmlns:a16="http://schemas.microsoft.com/office/drawing/2014/main" id="{33C6C88E-B2A5-70E9-DA03-E89B48D8C434}"/>
                </a:ext>
              </a:extLst>
            </p:cNvPr>
            <p:cNvSpPr/>
            <p:nvPr/>
          </p:nvSpPr>
          <p:spPr>
            <a:xfrm>
              <a:off x="6316286"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1" name="Rectangle 420">
              <a:extLst>
                <a:ext uri="{FF2B5EF4-FFF2-40B4-BE49-F238E27FC236}">
                  <a16:creationId xmlns:a16="http://schemas.microsoft.com/office/drawing/2014/main" id="{853D0B84-5B7C-BF0D-5375-2EBAFB3D4881}"/>
                </a:ext>
              </a:extLst>
            </p:cNvPr>
            <p:cNvSpPr/>
            <p:nvPr/>
          </p:nvSpPr>
          <p:spPr>
            <a:xfrm>
              <a:off x="7284798" y="44849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2" name="Rectangle 421">
              <a:extLst>
                <a:ext uri="{FF2B5EF4-FFF2-40B4-BE49-F238E27FC236}">
                  <a16:creationId xmlns:a16="http://schemas.microsoft.com/office/drawing/2014/main" id="{57209038-2E41-DBB1-AA4C-399105A1BEDF}"/>
                </a:ext>
              </a:extLst>
            </p:cNvPr>
            <p:cNvSpPr/>
            <p:nvPr/>
          </p:nvSpPr>
          <p:spPr>
            <a:xfrm>
              <a:off x="6298037"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3" name="Rectangle 422">
              <a:extLst>
                <a:ext uri="{FF2B5EF4-FFF2-40B4-BE49-F238E27FC236}">
                  <a16:creationId xmlns:a16="http://schemas.microsoft.com/office/drawing/2014/main" id="{DFFE8255-CCD0-84A0-7C30-A1D7BF1CD811}"/>
                </a:ext>
              </a:extLst>
            </p:cNvPr>
            <p:cNvSpPr/>
            <p:nvPr/>
          </p:nvSpPr>
          <p:spPr>
            <a:xfrm>
              <a:off x="7266549" y="35575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4" name="Rectangle 423">
              <a:extLst>
                <a:ext uri="{FF2B5EF4-FFF2-40B4-BE49-F238E27FC236}">
                  <a16:creationId xmlns:a16="http://schemas.microsoft.com/office/drawing/2014/main" id="{CFABEA71-07BC-2C05-E526-CE3014015C60}"/>
                </a:ext>
              </a:extLst>
            </p:cNvPr>
            <p:cNvSpPr/>
            <p:nvPr/>
          </p:nvSpPr>
          <p:spPr>
            <a:xfrm>
              <a:off x="6298037"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5" name="Rectangle 424">
              <a:extLst>
                <a:ext uri="{FF2B5EF4-FFF2-40B4-BE49-F238E27FC236}">
                  <a16:creationId xmlns:a16="http://schemas.microsoft.com/office/drawing/2014/main" id="{7C93C3F4-9C79-60B8-C541-1A3A342530BF}"/>
                </a:ext>
              </a:extLst>
            </p:cNvPr>
            <p:cNvSpPr/>
            <p:nvPr/>
          </p:nvSpPr>
          <p:spPr>
            <a:xfrm>
              <a:off x="7266549" y="26370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6" name="Rectangle 425">
              <a:extLst>
                <a:ext uri="{FF2B5EF4-FFF2-40B4-BE49-F238E27FC236}">
                  <a16:creationId xmlns:a16="http://schemas.microsoft.com/office/drawing/2014/main" id="{55C55812-406D-3559-EF87-EBC030AF239C}"/>
                </a:ext>
              </a:extLst>
            </p:cNvPr>
            <p:cNvSpPr/>
            <p:nvPr/>
          </p:nvSpPr>
          <p:spPr>
            <a:xfrm>
              <a:off x="8239218" y="26363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27" name="Rectangle 426">
              <a:extLst>
                <a:ext uri="{FF2B5EF4-FFF2-40B4-BE49-F238E27FC236}">
                  <a16:creationId xmlns:a16="http://schemas.microsoft.com/office/drawing/2014/main" id="{BA0B2A11-2685-C02F-D5A6-4054D0EB24B9}"/>
                </a:ext>
              </a:extLst>
            </p:cNvPr>
            <p:cNvSpPr/>
            <p:nvPr/>
          </p:nvSpPr>
          <p:spPr>
            <a:xfrm>
              <a:off x="8239219" y="35888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28" name="Rectangle 427">
              <a:extLst>
                <a:ext uri="{FF2B5EF4-FFF2-40B4-BE49-F238E27FC236}">
                  <a16:creationId xmlns:a16="http://schemas.microsoft.com/office/drawing/2014/main" id="{C3A4401A-2214-F914-0871-B36D8AADB426}"/>
                </a:ext>
              </a:extLst>
            </p:cNvPr>
            <p:cNvSpPr/>
            <p:nvPr/>
          </p:nvSpPr>
          <p:spPr>
            <a:xfrm>
              <a:off x="8242742" y="44842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p>
          </p:txBody>
        </p:sp>
        <p:sp>
          <p:nvSpPr>
            <p:cNvPr id="429" name="Rectangle 428">
              <a:extLst>
                <a:ext uri="{FF2B5EF4-FFF2-40B4-BE49-F238E27FC236}">
                  <a16:creationId xmlns:a16="http://schemas.microsoft.com/office/drawing/2014/main" id="{3CF652AE-6607-AC1A-7F05-F221C95148E6}"/>
                </a:ext>
              </a:extLst>
            </p:cNvPr>
            <p:cNvSpPr/>
            <p:nvPr/>
          </p:nvSpPr>
          <p:spPr>
            <a:xfrm>
              <a:off x="8242742" y="53986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p>
          </p:txBody>
        </p:sp>
        <p:sp>
          <p:nvSpPr>
            <p:cNvPr id="430" name="Rectangle 429">
              <a:extLst>
                <a:ext uri="{FF2B5EF4-FFF2-40B4-BE49-F238E27FC236}">
                  <a16:creationId xmlns:a16="http://schemas.microsoft.com/office/drawing/2014/main" id="{642FC845-DDF1-4729-6EAE-CB985B970307}"/>
                </a:ext>
              </a:extLst>
            </p:cNvPr>
            <p:cNvSpPr/>
            <p:nvPr/>
          </p:nvSpPr>
          <p:spPr>
            <a:xfrm>
              <a:off x="8239218" y="72274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p>
          </p:txBody>
        </p:sp>
        <p:sp>
          <p:nvSpPr>
            <p:cNvPr id="431" name="Rectangle 430">
              <a:extLst>
                <a:ext uri="{FF2B5EF4-FFF2-40B4-BE49-F238E27FC236}">
                  <a16:creationId xmlns:a16="http://schemas.microsoft.com/office/drawing/2014/main" id="{52A22E2C-D667-DCC8-D957-14998DF3BCF1}"/>
                </a:ext>
              </a:extLst>
            </p:cNvPr>
            <p:cNvSpPr/>
            <p:nvPr/>
          </p:nvSpPr>
          <p:spPr>
            <a:xfrm>
              <a:off x="8239219" y="817992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32" name="Rectangle 431">
              <a:extLst>
                <a:ext uri="{FF2B5EF4-FFF2-40B4-BE49-F238E27FC236}">
                  <a16:creationId xmlns:a16="http://schemas.microsoft.com/office/drawing/2014/main" id="{2FAEB8C9-60FF-5AAE-4348-FF8FD3AC6AFA}"/>
                </a:ext>
              </a:extLst>
            </p:cNvPr>
            <p:cNvSpPr/>
            <p:nvPr/>
          </p:nvSpPr>
          <p:spPr>
            <a:xfrm>
              <a:off x="8242742" y="9075279"/>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33" name="Rectangle 432">
              <a:extLst>
                <a:ext uri="{FF2B5EF4-FFF2-40B4-BE49-F238E27FC236}">
                  <a16:creationId xmlns:a16="http://schemas.microsoft.com/office/drawing/2014/main" id="{C003FE45-C3B4-54CF-4979-C62586455830}"/>
                </a:ext>
              </a:extLst>
            </p:cNvPr>
            <p:cNvSpPr/>
            <p:nvPr/>
          </p:nvSpPr>
          <p:spPr>
            <a:xfrm>
              <a:off x="8242742" y="6302143"/>
              <a:ext cx="798497" cy="800100"/>
            </a:xfrm>
            <a:prstGeom prst="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Ư</a:t>
              </a:r>
            </a:p>
          </p:txBody>
        </p:sp>
      </p:grpSp>
      <p:grpSp>
        <p:nvGrpSpPr>
          <p:cNvPr id="434" name="Group 433">
            <a:extLst>
              <a:ext uri="{FF2B5EF4-FFF2-40B4-BE49-F238E27FC236}">
                <a16:creationId xmlns:a16="http://schemas.microsoft.com/office/drawing/2014/main" id="{F953FB80-A1AD-5315-5F4A-4C2C9779C8F9}"/>
              </a:ext>
            </a:extLst>
          </p:cNvPr>
          <p:cNvGrpSpPr/>
          <p:nvPr/>
        </p:nvGrpSpPr>
        <p:grpSpPr>
          <a:xfrm>
            <a:off x="6275079" y="1396179"/>
            <a:ext cx="5063137" cy="556986"/>
            <a:chOff x="9346039" y="1828799"/>
            <a:chExt cx="7594706" cy="835479"/>
          </a:xfrm>
        </p:grpSpPr>
        <p:sp>
          <p:nvSpPr>
            <p:cNvPr id="435" name="Rectangle 434">
              <a:extLst>
                <a:ext uri="{FF2B5EF4-FFF2-40B4-BE49-F238E27FC236}">
                  <a16:creationId xmlns:a16="http://schemas.microsoft.com/office/drawing/2014/main" id="{EB4BC61C-D842-055D-D575-D37F23781826}"/>
                </a:ext>
              </a:extLst>
            </p:cNvPr>
            <p:cNvSpPr/>
            <p:nvPr/>
          </p:nvSpPr>
          <p:spPr>
            <a:xfrm>
              <a:off x="9346039"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Ô</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6" name="Rectangle 435">
              <a:extLst>
                <a:ext uri="{FF2B5EF4-FFF2-40B4-BE49-F238E27FC236}">
                  <a16:creationId xmlns:a16="http://schemas.microsoft.com/office/drawing/2014/main" id="{629C542F-358F-3764-E7C4-F606A29ACC5E}"/>
                </a:ext>
              </a:extLst>
            </p:cNvPr>
            <p:cNvSpPr/>
            <p:nvPr/>
          </p:nvSpPr>
          <p:spPr>
            <a:xfrm>
              <a:off x="10314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I</a:t>
              </a:r>
            </a:p>
          </p:txBody>
        </p:sp>
        <p:sp>
          <p:nvSpPr>
            <p:cNvPr id="437" name="Rectangle 436">
              <a:extLst>
                <a:ext uri="{FF2B5EF4-FFF2-40B4-BE49-F238E27FC236}">
                  <a16:creationId xmlns:a16="http://schemas.microsoft.com/office/drawing/2014/main" id="{4154D923-E760-B048-6FBD-72B811E450F6}"/>
                </a:ext>
              </a:extLst>
            </p:cNvPr>
            <p:cNvSpPr/>
            <p:nvPr/>
          </p:nvSpPr>
          <p:spPr>
            <a:xfrm>
              <a:off x="1126703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8" name="Rectangle 437">
              <a:extLst>
                <a:ext uri="{FF2B5EF4-FFF2-40B4-BE49-F238E27FC236}">
                  <a16:creationId xmlns:a16="http://schemas.microsoft.com/office/drawing/2014/main" id="{3AF5A92E-7376-6301-F951-6C425FF9A451}"/>
                </a:ext>
              </a:extLst>
            </p:cNvPr>
            <p:cNvSpPr/>
            <p:nvPr/>
          </p:nvSpPr>
          <p:spPr>
            <a:xfrm>
              <a:off x="12219551" y="1864178"/>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R</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9" name="Rectangle 438">
              <a:extLst>
                <a:ext uri="{FF2B5EF4-FFF2-40B4-BE49-F238E27FC236}">
                  <a16:creationId xmlns:a16="http://schemas.microsoft.com/office/drawing/2014/main" id="{E899F94B-D7FF-A897-E099-363BC871C1D3}"/>
                </a:ext>
              </a:extLst>
            </p:cNvPr>
            <p:cNvSpPr/>
            <p:nvPr/>
          </p:nvSpPr>
          <p:spPr>
            <a:xfrm>
              <a:off x="13270359"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Ư</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40" name="Rectangle 439">
              <a:extLst>
                <a:ext uri="{FF2B5EF4-FFF2-40B4-BE49-F238E27FC236}">
                  <a16:creationId xmlns:a16="http://schemas.microsoft.com/office/drawing/2014/main" id="{873DC5A2-FC5A-2618-E201-808261AD93A8}"/>
                </a:ext>
              </a:extLst>
            </p:cNvPr>
            <p:cNvSpPr/>
            <p:nvPr/>
          </p:nvSpPr>
          <p:spPr>
            <a:xfrm>
              <a:off x="1423887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1" name="Rectangle 440">
              <a:extLst>
                <a:ext uri="{FF2B5EF4-FFF2-40B4-BE49-F238E27FC236}">
                  <a16:creationId xmlns:a16="http://schemas.microsoft.com/office/drawing/2014/main" id="{858F8399-4E0F-358B-42BF-D2962BD6F134}"/>
                </a:ext>
              </a:extLst>
            </p:cNvPr>
            <p:cNvSpPr/>
            <p:nvPr/>
          </p:nvSpPr>
          <p:spPr>
            <a:xfrm>
              <a:off x="15191351"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442" name="Rectangle 441">
              <a:extLst>
                <a:ext uri="{FF2B5EF4-FFF2-40B4-BE49-F238E27FC236}">
                  <a16:creationId xmlns:a16="http://schemas.microsoft.com/office/drawing/2014/main" id="{34438C22-33A7-BB2B-4DD2-227D2B92CFE5}"/>
                </a:ext>
              </a:extLst>
            </p:cNvPr>
            <p:cNvSpPr/>
            <p:nvPr/>
          </p:nvSpPr>
          <p:spPr>
            <a:xfrm>
              <a:off x="16142248" y="182879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grpSp>
      <p:grpSp>
        <p:nvGrpSpPr>
          <p:cNvPr id="443" name="Group 442">
            <a:extLst>
              <a:ext uri="{FF2B5EF4-FFF2-40B4-BE49-F238E27FC236}">
                <a16:creationId xmlns:a16="http://schemas.microsoft.com/office/drawing/2014/main" id="{A8AD9EE6-E7FE-1068-4A28-00F8579FBCF2}"/>
              </a:ext>
            </a:extLst>
          </p:cNvPr>
          <p:cNvGrpSpPr/>
          <p:nvPr/>
        </p:nvGrpSpPr>
        <p:grpSpPr>
          <a:xfrm>
            <a:off x="4343293" y="2036527"/>
            <a:ext cx="1178006" cy="533400"/>
            <a:chOff x="6450437" y="2789464"/>
            <a:chExt cx="1767009" cy="800100"/>
          </a:xfrm>
        </p:grpSpPr>
        <p:sp>
          <p:nvSpPr>
            <p:cNvPr id="444" name="Rectangle 443">
              <a:extLst>
                <a:ext uri="{FF2B5EF4-FFF2-40B4-BE49-F238E27FC236}">
                  <a16:creationId xmlns:a16="http://schemas.microsoft.com/office/drawing/2014/main" id="{A09DB945-9D1C-6EBA-B206-EBBAAB2E506A}"/>
                </a:ext>
              </a:extLst>
            </p:cNvPr>
            <p:cNvSpPr/>
            <p:nvPr/>
          </p:nvSpPr>
          <p:spPr>
            <a:xfrm>
              <a:off x="6450437"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5" name="Rectangle 444">
              <a:extLst>
                <a:ext uri="{FF2B5EF4-FFF2-40B4-BE49-F238E27FC236}">
                  <a16:creationId xmlns:a16="http://schemas.microsoft.com/office/drawing/2014/main" id="{0C08A942-A1A5-5C3A-E6B8-A2FCA2D59794}"/>
                </a:ext>
              </a:extLst>
            </p:cNvPr>
            <p:cNvSpPr/>
            <p:nvPr/>
          </p:nvSpPr>
          <p:spPr>
            <a:xfrm>
              <a:off x="7418949" y="27894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grpSp>
      <p:grpSp>
        <p:nvGrpSpPr>
          <p:cNvPr id="446" name="Group 445">
            <a:extLst>
              <a:ext uri="{FF2B5EF4-FFF2-40B4-BE49-F238E27FC236}">
                <a16:creationId xmlns:a16="http://schemas.microsoft.com/office/drawing/2014/main" id="{2D934A65-E8EE-726A-66C0-B47B608C5E4A}"/>
              </a:ext>
            </a:extLst>
          </p:cNvPr>
          <p:cNvGrpSpPr/>
          <p:nvPr/>
        </p:nvGrpSpPr>
        <p:grpSpPr>
          <a:xfrm>
            <a:off x="6275079" y="2043603"/>
            <a:ext cx="3148545" cy="556986"/>
            <a:chOff x="9346039" y="2805792"/>
            <a:chExt cx="4722817" cy="835479"/>
          </a:xfrm>
        </p:grpSpPr>
        <p:sp>
          <p:nvSpPr>
            <p:cNvPr id="447" name="Rectangle 446">
              <a:extLst>
                <a:ext uri="{FF2B5EF4-FFF2-40B4-BE49-F238E27FC236}">
                  <a16:creationId xmlns:a16="http://schemas.microsoft.com/office/drawing/2014/main" id="{40119556-6563-1681-0686-30B28EC4791C}"/>
                </a:ext>
              </a:extLst>
            </p:cNvPr>
            <p:cNvSpPr/>
            <p:nvPr/>
          </p:nvSpPr>
          <p:spPr>
            <a:xfrm>
              <a:off x="9346039"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8" name="Rectangle 447">
              <a:extLst>
                <a:ext uri="{FF2B5EF4-FFF2-40B4-BE49-F238E27FC236}">
                  <a16:creationId xmlns:a16="http://schemas.microsoft.com/office/drawing/2014/main" id="{5C72B197-A894-9FA2-AB83-64DB89B0298C}"/>
                </a:ext>
              </a:extLst>
            </p:cNvPr>
            <p:cNvSpPr/>
            <p:nvPr/>
          </p:nvSpPr>
          <p:spPr>
            <a:xfrm>
              <a:off x="10314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p>
          </p:txBody>
        </p:sp>
        <p:sp>
          <p:nvSpPr>
            <p:cNvPr id="449" name="Rectangle 448">
              <a:extLst>
                <a:ext uri="{FF2B5EF4-FFF2-40B4-BE49-F238E27FC236}">
                  <a16:creationId xmlns:a16="http://schemas.microsoft.com/office/drawing/2014/main" id="{6B423AFE-7A90-BD96-6741-92C0910D1A1C}"/>
                </a:ext>
              </a:extLst>
            </p:cNvPr>
            <p:cNvSpPr/>
            <p:nvPr/>
          </p:nvSpPr>
          <p:spPr>
            <a:xfrm>
              <a:off x="1126703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K</a:t>
              </a:r>
            </a:p>
          </p:txBody>
        </p:sp>
        <p:sp>
          <p:nvSpPr>
            <p:cNvPr id="450" name="Rectangle 449">
              <a:extLst>
                <a:ext uri="{FF2B5EF4-FFF2-40B4-BE49-F238E27FC236}">
                  <a16:creationId xmlns:a16="http://schemas.microsoft.com/office/drawing/2014/main" id="{5453DFCC-66AE-098C-51E7-539FF311DF51}"/>
                </a:ext>
              </a:extLst>
            </p:cNvPr>
            <p:cNvSpPr/>
            <p:nvPr/>
          </p:nvSpPr>
          <p:spPr>
            <a:xfrm>
              <a:off x="12219551" y="2841171"/>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p>
          </p:txBody>
        </p:sp>
        <p:sp>
          <p:nvSpPr>
            <p:cNvPr id="451" name="Rectangle 450">
              <a:extLst>
                <a:ext uri="{FF2B5EF4-FFF2-40B4-BE49-F238E27FC236}">
                  <a16:creationId xmlns:a16="http://schemas.microsoft.com/office/drawing/2014/main" id="{5F1E74BB-8C6C-8D93-A670-B36486C51D76}"/>
                </a:ext>
              </a:extLst>
            </p:cNvPr>
            <p:cNvSpPr/>
            <p:nvPr/>
          </p:nvSpPr>
          <p:spPr>
            <a:xfrm>
              <a:off x="13270359" y="28057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Í</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5" name="Group 4">
            <a:extLst>
              <a:ext uri="{FF2B5EF4-FFF2-40B4-BE49-F238E27FC236}">
                <a16:creationId xmlns:a16="http://schemas.microsoft.com/office/drawing/2014/main" id="{52542F1B-3195-77D9-CE5D-56C51699BDFC}"/>
              </a:ext>
            </a:extLst>
          </p:cNvPr>
          <p:cNvGrpSpPr/>
          <p:nvPr/>
        </p:nvGrpSpPr>
        <p:grpSpPr>
          <a:xfrm>
            <a:off x="4350009" y="2648385"/>
            <a:ext cx="1178006" cy="533400"/>
            <a:chOff x="6450437" y="3709992"/>
            <a:chExt cx="1767009" cy="800100"/>
          </a:xfrm>
        </p:grpSpPr>
        <p:sp>
          <p:nvSpPr>
            <p:cNvPr id="6" name="Rectangle 5">
              <a:extLst>
                <a:ext uri="{FF2B5EF4-FFF2-40B4-BE49-F238E27FC236}">
                  <a16:creationId xmlns:a16="http://schemas.microsoft.com/office/drawing/2014/main" id="{A134BA45-403E-5A53-489F-3B7F8E0C0542}"/>
                </a:ext>
              </a:extLst>
            </p:cNvPr>
            <p:cNvSpPr/>
            <p:nvPr/>
          </p:nvSpPr>
          <p:spPr>
            <a:xfrm>
              <a:off x="6450437"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a:t>
              </a:r>
              <a:endPar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7" name="Rectangle 6">
              <a:extLst>
                <a:ext uri="{FF2B5EF4-FFF2-40B4-BE49-F238E27FC236}">
                  <a16:creationId xmlns:a16="http://schemas.microsoft.com/office/drawing/2014/main" id="{CC26F2A5-5B96-2C37-61CD-E4E5D4536F62}"/>
                </a:ext>
              </a:extLst>
            </p:cNvPr>
            <p:cNvSpPr/>
            <p:nvPr/>
          </p:nvSpPr>
          <p:spPr>
            <a:xfrm>
              <a:off x="7418949" y="3709992"/>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Ờ</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grpSp>
      <p:grpSp>
        <p:nvGrpSpPr>
          <p:cNvPr id="18" name="Group 17">
            <a:extLst>
              <a:ext uri="{FF2B5EF4-FFF2-40B4-BE49-F238E27FC236}">
                <a16:creationId xmlns:a16="http://schemas.microsoft.com/office/drawing/2014/main" id="{9B853B9C-1B51-0C28-F4DF-34F08D82F605}"/>
              </a:ext>
            </a:extLst>
          </p:cNvPr>
          <p:cNvGrpSpPr/>
          <p:nvPr/>
        </p:nvGrpSpPr>
        <p:grpSpPr>
          <a:xfrm>
            <a:off x="6273813" y="2669255"/>
            <a:ext cx="2448006" cy="533400"/>
            <a:chOff x="9346039" y="3741964"/>
            <a:chExt cx="3672009" cy="800100"/>
          </a:xfrm>
        </p:grpSpPr>
        <p:sp>
          <p:nvSpPr>
            <p:cNvPr id="19" name="Rectangle 18">
              <a:extLst>
                <a:ext uri="{FF2B5EF4-FFF2-40B4-BE49-F238E27FC236}">
                  <a16:creationId xmlns:a16="http://schemas.microsoft.com/office/drawing/2014/main" id="{C7AFAE8C-3470-D73F-5023-425210651E80}"/>
                </a:ext>
              </a:extLst>
            </p:cNvPr>
            <p:cNvSpPr/>
            <p:nvPr/>
          </p:nvSpPr>
          <p:spPr>
            <a:xfrm>
              <a:off x="9346039"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S</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20" name="Rectangle 19">
              <a:extLst>
                <a:ext uri="{FF2B5EF4-FFF2-40B4-BE49-F238E27FC236}">
                  <a16:creationId xmlns:a16="http://schemas.microsoft.com/office/drawing/2014/main" id="{3F45F1F5-F2C2-F280-9D23-FCBDBBC370C7}"/>
                </a:ext>
              </a:extLst>
            </p:cNvPr>
            <p:cNvSpPr/>
            <p:nvPr/>
          </p:nvSpPr>
          <p:spPr>
            <a:xfrm>
              <a:off x="10314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21" name="Rectangle 20">
              <a:extLst>
                <a:ext uri="{FF2B5EF4-FFF2-40B4-BE49-F238E27FC236}">
                  <a16:creationId xmlns:a16="http://schemas.microsoft.com/office/drawing/2014/main" id="{5DA24630-BA61-5B42-CF7E-EE02059C2120}"/>
                </a:ext>
              </a:extLst>
            </p:cNvPr>
            <p:cNvSpPr/>
            <p:nvPr/>
          </p:nvSpPr>
          <p:spPr>
            <a:xfrm>
              <a:off x="1126703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p>
          </p:txBody>
        </p:sp>
        <p:sp>
          <p:nvSpPr>
            <p:cNvPr id="22" name="Rectangle 21">
              <a:extLst>
                <a:ext uri="{FF2B5EF4-FFF2-40B4-BE49-F238E27FC236}">
                  <a16:creationId xmlns:a16="http://schemas.microsoft.com/office/drawing/2014/main" id="{2D7FBB58-B687-31E2-E3AA-B6A77058D69B}"/>
                </a:ext>
              </a:extLst>
            </p:cNvPr>
            <p:cNvSpPr/>
            <p:nvPr/>
          </p:nvSpPr>
          <p:spPr>
            <a:xfrm>
              <a:off x="12219551" y="374196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12" name="Group 11">
            <a:extLst>
              <a:ext uri="{FF2B5EF4-FFF2-40B4-BE49-F238E27FC236}">
                <a16:creationId xmlns:a16="http://schemas.microsoft.com/office/drawing/2014/main" id="{5C801D24-78B0-D405-AA71-F19287B67F9F}"/>
              </a:ext>
            </a:extLst>
          </p:cNvPr>
          <p:cNvGrpSpPr/>
          <p:nvPr/>
        </p:nvGrpSpPr>
        <p:grpSpPr>
          <a:xfrm>
            <a:off x="1740631" y="3265465"/>
            <a:ext cx="3794219" cy="556986"/>
            <a:chOff x="2544366" y="4637314"/>
            <a:chExt cx="5691329" cy="835479"/>
          </a:xfrm>
        </p:grpSpPr>
        <p:sp>
          <p:nvSpPr>
            <p:cNvPr id="13" name="Rectangle 12">
              <a:extLst>
                <a:ext uri="{FF2B5EF4-FFF2-40B4-BE49-F238E27FC236}">
                  <a16:creationId xmlns:a16="http://schemas.microsoft.com/office/drawing/2014/main" id="{2ED77F55-9B2F-2AA3-28F9-8F1A07C71DB3}"/>
                </a:ext>
              </a:extLst>
            </p:cNvPr>
            <p:cNvSpPr/>
            <p:nvPr/>
          </p:nvSpPr>
          <p:spPr>
            <a:xfrm>
              <a:off x="2544366"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Đ</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4" name="Rectangle 13">
              <a:extLst>
                <a:ext uri="{FF2B5EF4-FFF2-40B4-BE49-F238E27FC236}">
                  <a16:creationId xmlns:a16="http://schemas.microsoft.com/office/drawing/2014/main" id="{113C6E48-6C6B-CBD6-142F-539159518A1C}"/>
                </a:ext>
              </a:extLst>
            </p:cNvPr>
            <p:cNvSpPr/>
            <p:nvPr/>
          </p:nvSpPr>
          <p:spPr>
            <a:xfrm>
              <a:off x="3512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Ộ</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15" name="Rectangle 14">
              <a:extLst>
                <a:ext uri="{FF2B5EF4-FFF2-40B4-BE49-F238E27FC236}">
                  <a16:creationId xmlns:a16="http://schemas.microsoft.com/office/drawing/2014/main" id="{44CF0145-06A5-F0A9-5572-A95530CB8ECA}"/>
                </a:ext>
              </a:extLst>
            </p:cNvPr>
            <p:cNvSpPr/>
            <p:nvPr/>
          </p:nvSpPr>
          <p:spPr>
            <a:xfrm>
              <a:off x="446535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N</a:t>
              </a:r>
            </a:p>
          </p:txBody>
        </p:sp>
        <p:sp>
          <p:nvSpPr>
            <p:cNvPr id="16" name="Rectangle 15">
              <a:extLst>
                <a:ext uri="{FF2B5EF4-FFF2-40B4-BE49-F238E27FC236}">
                  <a16:creationId xmlns:a16="http://schemas.microsoft.com/office/drawing/2014/main" id="{C8DBCE7F-6C29-FD74-2968-09C70DC33DEF}"/>
                </a:ext>
              </a:extLst>
            </p:cNvPr>
            <p:cNvSpPr/>
            <p:nvPr/>
          </p:nvSpPr>
          <p:spPr>
            <a:xfrm>
              <a:off x="5417878" y="4672693"/>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G</a:t>
              </a:r>
            </a:p>
          </p:txBody>
        </p:sp>
        <p:sp>
          <p:nvSpPr>
            <p:cNvPr id="17" name="Rectangle 16">
              <a:extLst>
                <a:ext uri="{FF2B5EF4-FFF2-40B4-BE49-F238E27FC236}">
                  <a16:creationId xmlns:a16="http://schemas.microsoft.com/office/drawing/2014/main" id="{60CD9F32-ED7C-E8D4-A395-7D0AA9004C33}"/>
                </a:ext>
              </a:extLst>
            </p:cNvPr>
            <p:cNvSpPr/>
            <p:nvPr/>
          </p:nvSpPr>
          <p:spPr>
            <a:xfrm>
              <a:off x="6468686"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V</a:t>
              </a:r>
            </a:p>
          </p:txBody>
        </p:sp>
        <p:sp>
          <p:nvSpPr>
            <p:cNvPr id="23" name="Rectangle 22">
              <a:extLst>
                <a:ext uri="{FF2B5EF4-FFF2-40B4-BE49-F238E27FC236}">
                  <a16:creationId xmlns:a16="http://schemas.microsoft.com/office/drawing/2014/main" id="{70772541-B389-7109-2DE8-804CEFB1DBF0}"/>
                </a:ext>
              </a:extLst>
            </p:cNvPr>
            <p:cNvSpPr/>
            <p:nvPr/>
          </p:nvSpPr>
          <p:spPr>
            <a:xfrm>
              <a:off x="7437198" y="4637314"/>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Ậ</a:t>
              </a:r>
            </a:p>
          </p:txBody>
        </p:sp>
      </p:grpSp>
      <p:grpSp>
        <p:nvGrpSpPr>
          <p:cNvPr id="24" name="Group 23">
            <a:extLst>
              <a:ext uri="{FF2B5EF4-FFF2-40B4-BE49-F238E27FC236}">
                <a16:creationId xmlns:a16="http://schemas.microsoft.com/office/drawing/2014/main" id="{3622EE1A-DC14-97F4-31C4-4B734CBA7096}"/>
              </a:ext>
            </a:extLst>
          </p:cNvPr>
          <p:cNvGrpSpPr/>
          <p:nvPr/>
        </p:nvGrpSpPr>
        <p:grpSpPr>
          <a:xfrm>
            <a:off x="6273813" y="3859422"/>
            <a:ext cx="3794219" cy="556986"/>
            <a:chOff x="9346039" y="5534700"/>
            <a:chExt cx="5691329" cy="835479"/>
          </a:xfrm>
        </p:grpSpPr>
        <p:sp>
          <p:nvSpPr>
            <p:cNvPr id="25" name="Rectangle 24">
              <a:extLst>
                <a:ext uri="{FF2B5EF4-FFF2-40B4-BE49-F238E27FC236}">
                  <a16:creationId xmlns:a16="http://schemas.microsoft.com/office/drawing/2014/main" id="{872A7042-EDE6-BB43-C09A-B4C08EF0C178}"/>
                </a:ext>
              </a:extLst>
            </p:cNvPr>
            <p:cNvSpPr/>
            <p:nvPr/>
          </p:nvSpPr>
          <p:spPr>
            <a:xfrm>
              <a:off x="9346039"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Á</a:t>
              </a:r>
            </a:p>
          </p:txBody>
        </p:sp>
        <p:sp>
          <p:nvSpPr>
            <p:cNvPr id="26" name="Rectangle 25">
              <a:extLst>
                <a:ext uri="{FF2B5EF4-FFF2-40B4-BE49-F238E27FC236}">
                  <a16:creationId xmlns:a16="http://schemas.microsoft.com/office/drawing/2014/main" id="{E9B9EF7F-89D5-F950-8416-4F241FBDD326}"/>
                </a:ext>
              </a:extLst>
            </p:cNvPr>
            <p:cNvSpPr/>
            <p:nvPr/>
          </p:nvSpPr>
          <p:spPr>
            <a:xfrm>
              <a:off x="10314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C</a:t>
              </a:r>
            </a:p>
          </p:txBody>
        </p:sp>
        <p:sp>
          <p:nvSpPr>
            <p:cNvPr id="27" name="Rectangle 26">
              <a:extLst>
                <a:ext uri="{FF2B5EF4-FFF2-40B4-BE49-F238E27FC236}">
                  <a16:creationId xmlns:a16="http://schemas.microsoft.com/office/drawing/2014/main" id="{4A3FBAC6-544E-D720-70ED-F514F48B8051}"/>
                </a:ext>
              </a:extLst>
            </p:cNvPr>
            <p:cNvSpPr/>
            <p:nvPr/>
          </p:nvSpPr>
          <p:spPr>
            <a:xfrm>
              <a:off x="1126703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T</a:t>
              </a:r>
            </a:p>
          </p:txBody>
        </p:sp>
        <p:sp>
          <p:nvSpPr>
            <p:cNvPr id="28" name="Rectangle 27">
              <a:extLst>
                <a:ext uri="{FF2B5EF4-FFF2-40B4-BE49-F238E27FC236}">
                  <a16:creationId xmlns:a16="http://schemas.microsoft.com/office/drawing/2014/main" id="{D7DC1B61-0013-AED1-3C45-E06C81899D6A}"/>
                </a:ext>
              </a:extLst>
            </p:cNvPr>
            <p:cNvSpPr/>
            <p:nvPr/>
          </p:nvSpPr>
          <p:spPr>
            <a:xfrm>
              <a:off x="12219551" y="557007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H</a:t>
              </a:r>
            </a:p>
          </p:txBody>
        </p:sp>
        <p:sp>
          <p:nvSpPr>
            <p:cNvPr id="29" name="Rectangle 28">
              <a:extLst>
                <a:ext uri="{FF2B5EF4-FFF2-40B4-BE49-F238E27FC236}">
                  <a16:creationId xmlns:a16="http://schemas.microsoft.com/office/drawing/2014/main" id="{0128A922-739F-EFEF-934D-4AC9F6CA3C84}"/>
                </a:ext>
              </a:extLst>
            </p:cNvPr>
            <p:cNvSpPr/>
            <p:nvPr/>
          </p:nvSpPr>
          <p:spPr>
            <a:xfrm>
              <a:off x="13270359"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Ả</a:t>
              </a:r>
              <a:endParaRPr kumimoji="0" lang="en-US" sz="800" b="1" i="0" u="none" strike="noStrike" kern="0" cap="none" spc="0" normalizeH="0" baseline="0" noProof="0">
                <a:ln>
                  <a:noFill/>
                </a:ln>
                <a:solidFill>
                  <a:prstClr val="black"/>
                </a:solidFill>
                <a:effectLst/>
                <a:uLnTx/>
                <a:uFillTx/>
                <a:latin typeface="UTM Avo" panose="02040603050506020204" pitchFamily="18"/>
                <a:cs typeface="Arial" pitchFamily="34" charset="0"/>
              </a:endParaRPr>
            </a:p>
          </p:txBody>
        </p:sp>
        <p:sp>
          <p:nvSpPr>
            <p:cNvPr id="30" name="Rectangle 29">
              <a:extLst>
                <a:ext uri="{FF2B5EF4-FFF2-40B4-BE49-F238E27FC236}">
                  <a16:creationId xmlns:a16="http://schemas.microsoft.com/office/drawing/2014/main" id="{AE4EAFD7-FD9C-FB94-4F22-B25F25B6B4A9}"/>
                </a:ext>
              </a:extLst>
            </p:cNvPr>
            <p:cNvSpPr/>
            <p:nvPr/>
          </p:nvSpPr>
          <p:spPr>
            <a:xfrm>
              <a:off x="14238871" y="553470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itchFamily="34" charset="0"/>
                </a:rPr>
                <a:t>I</a:t>
              </a:r>
            </a:p>
          </p:txBody>
        </p:sp>
      </p:grpSp>
      <p:grpSp>
        <p:nvGrpSpPr>
          <p:cNvPr id="10" name="Group 9">
            <a:extLst>
              <a:ext uri="{FF2B5EF4-FFF2-40B4-BE49-F238E27FC236}">
                <a16:creationId xmlns:a16="http://schemas.microsoft.com/office/drawing/2014/main" id="{590BBD76-2A7A-995A-3B3C-77088082AB50}"/>
              </a:ext>
            </a:extLst>
          </p:cNvPr>
          <p:cNvGrpSpPr/>
          <p:nvPr/>
        </p:nvGrpSpPr>
        <p:grpSpPr>
          <a:xfrm>
            <a:off x="3081994" y="4488607"/>
            <a:ext cx="2448006" cy="533400"/>
            <a:chOff x="4552801" y="6475630"/>
            <a:chExt cx="3672009" cy="800100"/>
          </a:xfrm>
        </p:grpSpPr>
        <p:sp>
          <p:nvSpPr>
            <p:cNvPr id="11" name="Rectangle 10">
              <a:extLst>
                <a:ext uri="{FF2B5EF4-FFF2-40B4-BE49-F238E27FC236}">
                  <a16:creationId xmlns:a16="http://schemas.microsoft.com/office/drawing/2014/main" id="{87DC75E5-84DF-06EF-F6DB-8A6E199C51ED}"/>
                </a:ext>
              </a:extLst>
            </p:cNvPr>
            <p:cNvSpPr/>
            <p:nvPr/>
          </p:nvSpPr>
          <p:spPr>
            <a:xfrm>
              <a:off x="4552801"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Ả</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1" name="Rectangle 30">
              <a:extLst>
                <a:ext uri="{FF2B5EF4-FFF2-40B4-BE49-F238E27FC236}">
                  <a16:creationId xmlns:a16="http://schemas.microsoft.com/office/drawing/2014/main" id="{8E1150BB-5698-5118-AB91-2EB04F477A99}"/>
                </a:ext>
              </a:extLst>
            </p:cNvPr>
            <p:cNvSpPr/>
            <p:nvPr/>
          </p:nvSpPr>
          <p:spPr>
            <a:xfrm>
              <a:off x="552131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2" name="Rectangle 31">
              <a:extLst>
                <a:ext uri="{FF2B5EF4-FFF2-40B4-BE49-F238E27FC236}">
                  <a16:creationId xmlns:a16="http://schemas.microsoft.com/office/drawing/2014/main" id="{9CCEDB40-130D-3FF2-4981-B5773673B594}"/>
                </a:ext>
              </a:extLst>
            </p:cNvPr>
            <p:cNvSpPr/>
            <p:nvPr/>
          </p:nvSpPr>
          <p:spPr>
            <a:xfrm>
              <a:off x="647379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H</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33" name="Rectangle 32">
              <a:extLst>
                <a:ext uri="{FF2B5EF4-FFF2-40B4-BE49-F238E27FC236}">
                  <a16:creationId xmlns:a16="http://schemas.microsoft.com/office/drawing/2014/main" id="{8609D854-1442-87A2-16ED-C25DCD709536}"/>
                </a:ext>
              </a:extLst>
            </p:cNvPr>
            <p:cNvSpPr/>
            <p:nvPr/>
          </p:nvSpPr>
          <p:spPr>
            <a:xfrm>
              <a:off x="7426313" y="647563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grpSp>
        <p:nvGrpSpPr>
          <p:cNvPr id="41" name="Group 40">
            <a:extLst>
              <a:ext uri="{FF2B5EF4-FFF2-40B4-BE49-F238E27FC236}">
                <a16:creationId xmlns:a16="http://schemas.microsoft.com/office/drawing/2014/main" id="{527B2FBA-067A-E816-6438-6BED8E24F92A}"/>
              </a:ext>
            </a:extLst>
          </p:cNvPr>
          <p:cNvGrpSpPr/>
          <p:nvPr/>
        </p:nvGrpSpPr>
        <p:grpSpPr>
          <a:xfrm>
            <a:off x="6273813" y="4470610"/>
            <a:ext cx="3794219" cy="556986"/>
            <a:chOff x="9346039" y="6456580"/>
            <a:chExt cx="5691329" cy="835479"/>
          </a:xfrm>
        </p:grpSpPr>
        <p:sp>
          <p:nvSpPr>
            <p:cNvPr id="42" name="Rectangle 41">
              <a:extLst>
                <a:ext uri="{FF2B5EF4-FFF2-40B4-BE49-F238E27FC236}">
                  <a16:creationId xmlns:a16="http://schemas.microsoft.com/office/drawing/2014/main" id="{CD85C216-DEFA-8BE8-E9F5-0D1AD11BF131}"/>
                </a:ext>
              </a:extLst>
            </p:cNvPr>
            <p:cNvSpPr/>
            <p:nvPr/>
          </p:nvSpPr>
          <p:spPr>
            <a:xfrm>
              <a:off x="9346039"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Ở</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3" name="Rectangle 42">
              <a:extLst>
                <a:ext uri="{FF2B5EF4-FFF2-40B4-BE49-F238E27FC236}">
                  <a16:creationId xmlns:a16="http://schemas.microsoft.com/office/drawing/2014/main" id="{4A3D51B7-3181-DEC7-CF2F-2F2313AB6B24}"/>
                </a:ext>
              </a:extLst>
            </p:cNvPr>
            <p:cNvSpPr/>
            <p:nvPr/>
          </p:nvSpPr>
          <p:spPr>
            <a:xfrm>
              <a:off x="1031455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N</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4" name="Rectangle 43">
              <a:extLst>
                <a:ext uri="{FF2B5EF4-FFF2-40B4-BE49-F238E27FC236}">
                  <a16:creationId xmlns:a16="http://schemas.microsoft.com/office/drawing/2014/main" id="{8D75E902-52B8-13A7-4E7C-D55EBD17DDF3}"/>
                </a:ext>
              </a:extLst>
            </p:cNvPr>
            <p:cNvSpPr/>
            <p:nvPr/>
          </p:nvSpPr>
          <p:spPr>
            <a:xfrm>
              <a:off x="1126703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G</a:t>
              </a:r>
              <a:endParaRPr kumimoji="0" lang="en-US" sz="8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5" name="Rectangle 44">
              <a:extLst>
                <a:ext uri="{FF2B5EF4-FFF2-40B4-BE49-F238E27FC236}">
                  <a16:creationId xmlns:a16="http://schemas.microsoft.com/office/drawing/2014/main" id="{647CDCAC-5BEA-0D1F-8679-D799C42C84DE}"/>
                </a:ext>
              </a:extLst>
            </p:cNvPr>
            <p:cNvSpPr/>
            <p:nvPr/>
          </p:nvSpPr>
          <p:spPr>
            <a:xfrm>
              <a:off x="12219551" y="6491959"/>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6" name="Rectangle 45">
              <a:extLst>
                <a:ext uri="{FF2B5EF4-FFF2-40B4-BE49-F238E27FC236}">
                  <a16:creationId xmlns:a16="http://schemas.microsoft.com/office/drawing/2014/main" id="{461C4FAB-3065-77F4-0C94-58E53B429F88}"/>
                </a:ext>
              </a:extLst>
            </p:cNvPr>
            <p:cNvSpPr/>
            <p:nvPr/>
          </p:nvSpPr>
          <p:spPr>
            <a:xfrm>
              <a:off x="13270359" y="64565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Ố</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47" name="Rectangle 46">
              <a:extLst>
                <a:ext uri="{FF2B5EF4-FFF2-40B4-BE49-F238E27FC236}">
                  <a16:creationId xmlns:a16="http://schemas.microsoft.com/office/drawing/2014/main" id="{0F62612D-A64B-B969-7A35-776652F9F51E}"/>
                </a:ext>
              </a:extLst>
            </p:cNvPr>
            <p:cNvSpPr/>
            <p:nvPr/>
          </p:nvSpPr>
          <p:spPr>
            <a:xfrm>
              <a:off x="14238871" y="6456580"/>
              <a:ext cx="798497" cy="8001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a:t>
              </a:r>
              <a:endParaRPr kumimoji="0" lang="en-US" sz="800" b="1"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spTree>
    <p:extLst>
      <p:ext uri="{BB962C8B-B14F-4D97-AF65-F5344CB8AC3E}">
        <p14:creationId xmlns:p14="http://schemas.microsoft.com/office/powerpoint/2010/main" val="209536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1221</Words>
  <Application>Microsoft Office PowerPoint</Application>
  <PresentationFormat>Widescreen</PresentationFormat>
  <Paragraphs>533</Paragraphs>
  <Slides>23</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UTM Avo</vt:lpstr>
      <vt:lpstr>Calibri Light</vt:lpstr>
      <vt:lpstr>Arial</vt:lpstr>
      <vt:lpstr>Calibri</vt:lpstr>
      <vt:lpstr>Office Theme</vt:lpstr>
      <vt:lpstr>2_Office Theme</vt:lpstr>
      <vt:lpstr>1_Office Theme</vt:lpstr>
      <vt:lpstr>Tuần 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Ziczac</cp:lastModifiedBy>
  <cp:revision>15</cp:revision>
  <dcterms:created xsi:type="dcterms:W3CDTF">2023-10-19T01:39:18Z</dcterms:created>
  <dcterms:modified xsi:type="dcterms:W3CDTF">2023-12-19T03:17:41Z</dcterms:modified>
</cp:coreProperties>
</file>