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8" r:id="rId6"/>
    <p:sldId id="281" r:id="rId7"/>
    <p:sldId id="27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5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E4A0D-9CD0-4F8C-ADFE-00B7067CBFBE}">
          <p14:sldIdLst>
            <p14:sldId id="256"/>
            <p14:sldId id="257"/>
            <p14:sldId id="258"/>
            <p14:sldId id="276"/>
            <p14:sldId id="278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75"/>
          </p14:sldIdLst>
        </p14:section>
        <p14:section name="Untitled Section" id="{52C1A87F-36EA-4CCA-A234-5088617F1DCF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6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126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19040" y="6070803"/>
            <a:ext cx="26357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348119" y="6151420"/>
            <a:ext cx="26238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9908" t="78252" r="25560" b="16048"/>
          <a:stretch/>
        </p:blipFill>
        <p:spPr>
          <a:xfrm>
            <a:off x="1889919" y="2438401"/>
            <a:ext cx="12538166" cy="33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78384" y="1832176"/>
            <a:ext cx="1712415" cy="677108"/>
            <a:chOff x="1470819" y="1947446"/>
            <a:chExt cx="1712415" cy="6771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210" t="39719" r="66490" b="44521"/>
          <a:stretch/>
        </p:blipFill>
        <p:spPr>
          <a:xfrm>
            <a:off x="1092315" y="3487123"/>
            <a:ext cx="7010400" cy="327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3905" t="39589" r="52000" b="44768"/>
          <a:stretch/>
        </p:blipFill>
        <p:spPr>
          <a:xfrm>
            <a:off x="8522303" y="3390218"/>
            <a:ext cx="6400800" cy="33735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4597515" y="6640988"/>
            <a:ext cx="10960" cy="45720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30" idx="0"/>
          </p:cNvCxnSpPr>
          <p:nvPr/>
        </p:nvCxnSpPr>
        <p:spPr>
          <a:xfrm flipH="1">
            <a:off x="11889074" y="6669563"/>
            <a:ext cx="21145" cy="516104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11960" y="7088468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3053" y="7113739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629926" y="7125788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36248" y="7088467"/>
            <a:ext cx="1370623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95 000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79474" y="7184631"/>
            <a:ext cx="1240346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38 000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79474" y="7185667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2039" y="2951906"/>
            <a:ext cx="13069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09" y="2921085"/>
            <a:ext cx="15626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+ 20 000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23702" y="2916225"/>
            <a:ext cx="15476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8014" y="2893074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60232" y="2896474"/>
            <a:ext cx="13170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71910" y="2905877"/>
            <a:ext cx="12057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24796" y="2905876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70445" y="2893073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90703" y="2893073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191982" y="2905876"/>
            <a:ext cx="12348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+2 000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356930" y="2991260"/>
            <a:ext cx="77943" cy="41746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268347" y="2893073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+ 1 000</a:t>
            </a:r>
          </a:p>
        </p:txBody>
      </p:sp>
    </p:spTree>
    <p:extLst>
      <p:ext uri="{BB962C8B-B14F-4D97-AF65-F5344CB8AC3E}">
        <p14:creationId xmlns:p14="http://schemas.microsoft.com/office/powerpoint/2010/main" val="1224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5" grpId="0"/>
      <p:bldP spid="26" grpId="0" animBg="1"/>
      <p:bldP spid="28" grpId="0" animBg="1"/>
      <p:bldP spid="30" grpId="0" animBg="1"/>
      <p:bldP spid="30" grpId="1" animBg="1"/>
      <p:bldP spid="22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78384" y="1832176"/>
            <a:ext cx="13117935" cy="1261884"/>
            <a:chOff x="1470819" y="1947446"/>
            <a:chExt cx="13117935" cy="126188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0" t="64211" r="50586" b="24210"/>
          <a:stretch/>
        </p:blipFill>
        <p:spPr>
          <a:xfrm>
            <a:off x="2728119" y="3094060"/>
            <a:ext cx="11098635" cy="239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7110" y="4648200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665910" y="468369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15 000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38636" y="5630271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muốn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chiếc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màu</a:t>
            </a:r>
            <a:r>
              <a:rPr lang="en-US" sz="3600" b="1" dirty="0"/>
              <a:t>. </a:t>
            </a:r>
            <a:endParaRPr lang="vi-VN" sz="3600" b="1" dirty="0"/>
          </a:p>
          <a:p>
            <a:r>
              <a:rPr lang="en-US" sz="3600" b="1" dirty="0" err="1"/>
              <a:t>Vậy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0045" y="6866640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4319" y="6866640"/>
            <a:ext cx="2051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+ 15 000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77528" y="6866640"/>
            <a:ext cx="3194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27 000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42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14" grpId="0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39088" y="1668301"/>
            <a:ext cx="13117935" cy="1261884"/>
            <a:chOff x="1470819" y="1947446"/>
            <a:chExt cx="13117935" cy="126188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0" t="64211" r="50586" b="24210"/>
          <a:stretch/>
        </p:blipFill>
        <p:spPr>
          <a:xfrm>
            <a:off x="2728118" y="2791301"/>
            <a:ext cx="11098635" cy="223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6836" y="4223886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196790">
            <a:off x="5875842" y="3947832"/>
            <a:ext cx="20638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9153" y="4902334"/>
            <a:ext cx="1176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100 000 </a:t>
            </a:r>
            <a:r>
              <a:rPr lang="en-US" sz="3600" b="1" dirty="0" err="1"/>
              <a:t>đồng</a:t>
            </a:r>
            <a:r>
              <a:rPr lang="en-US" sz="3600" b="1" dirty="0"/>
              <a:t>.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, 1 </a:t>
            </a:r>
            <a:r>
              <a:rPr lang="en-US" sz="3600" b="1" dirty="0" err="1"/>
              <a:t>thước</a:t>
            </a:r>
            <a:r>
              <a:rPr lang="en-US" sz="3600" b="1" dirty="0"/>
              <a:t> </a:t>
            </a:r>
            <a:r>
              <a:rPr lang="en-US" sz="3600" b="1" dirty="0" err="1"/>
              <a:t>kẻ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ở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.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còn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4811" y="6414982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34293" y="6414982"/>
            <a:ext cx="17130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+ 8 000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61614" y="6414980"/>
            <a:ext cx="3096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48 000(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07500" y="422848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72488" y="6414984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48567" y="6414981"/>
            <a:ext cx="18229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+ 28 000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148" y="7126612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4811" y="7155147"/>
            <a:ext cx="16931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100 000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47919" y="7155147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- 48 000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2399" y="7155147"/>
            <a:ext cx="30963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=52 000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0803" y="7812771"/>
            <a:ext cx="1009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a. 27 000 </a:t>
            </a:r>
            <a:r>
              <a:rPr lang="en-US" sz="3600" dirty="0" err="1"/>
              <a:t>đồng</a:t>
            </a:r>
            <a:r>
              <a:rPr lang="en-US" sz="3600" dirty="0"/>
              <a:t>; b. 52 000 </a:t>
            </a:r>
            <a:r>
              <a:rPr lang="en-US" sz="3600" dirty="0" err="1"/>
              <a:t>đồng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2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1" grpId="0" animBg="1"/>
      <p:bldP spid="32" grpId="0" animBg="1"/>
      <p:bldP spid="33" grpId="0" animBg="1"/>
      <p:bldP spid="20" grpId="0" animBg="1"/>
      <p:bldP spid="2" grpId="0"/>
      <p:bldP spid="22" grpId="0" animBg="1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52971" y="1567144"/>
            <a:ext cx="8473881" cy="677108"/>
            <a:chOff x="1470819" y="1947446"/>
            <a:chExt cx="8473881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782618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8872" t="61459" r="45315" b="31250"/>
          <a:stretch/>
        </p:blipFill>
        <p:spPr>
          <a:xfrm>
            <a:off x="4480719" y="2130374"/>
            <a:ext cx="6705600" cy="16005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5719" y="3091810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703068" y="1970118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92175" y="3629556"/>
            <a:ext cx="1322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2971" y="4861952"/>
            <a:ext cx="13567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7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43545" y="1524000"/>
            <a:ext cx="1197851" cy="677108"/>
            <a:chOff x="1470819" y="1947446"/>
            <a:chExt cx="1197851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55015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64277" y="4403497"/>
            <a:ext cx="670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</a:t>
            </a:r>
            <a:r>
              <a:rPr lang="vi-VN" sz="3600" b="1"/>
              <a:t> </a:t>
            </a:r>
            <a:r>
              <a:rPr lang="en-US" sz="3600" b="1"/>
              <a:t>Giá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giảm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76992" y="500366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39 000 – 5 000 = 34 000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277" y="5477714"/>
            <a:ext cx="594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Bác</a:t>
            </a:r>
            <a:r>
              <a:rPr lang="en-US" sz="3600" b="1" dirty="0"/>
              <a:t> </a:t>
            </a:r>
            <a:r>
              <a:rPr lang="en-US" sz="3600" b="1" dirty="0" err="1"/>
              <a:t>Hồng</a:t>
            </a:r>
            <a:r>
              <a:rPr lang="en-US" sz="3600" b="1" dirty="0"/>
              <a:t> 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80337" y="602804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34 000 + 34 000 = 68 000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9818" y="4531668"/>
            <a:ext cx="60843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16294" y="4037600"/>
            <a:ext cx="1225102" cy="677108"/>
            <a:chOff x="1470819" y="1947446"/>
            <a:chExt cx="1225102" cy="67710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18519" y="1947446"/>
              <a:ext cx="5774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30664" y="1519634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00685" y="154275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3519" y="2283274"/>
            <a:ext cx="566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:         39 000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: 49 000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?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…đ.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52032" y="2165965"/>
            <a:ext cx="702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vi-VN" sz="3600" b="1" dirty="0"/>
              <a:t>t</a:t>
            </a:r>
            <a:r>
              <a:rPr lang="en-US" sz="3600" b="1" dirty="0" err="1"/>
              <a:t>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567849" y="1905000"/>
            <a:ext cx="64053" cy="5486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7751" y="3350055"/>
            <a:ext cx="639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49 000 – 39 000 = 10 000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0355" y="650209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: a) 10 000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               b) 68 000 </a:t>
            </a:r>
            <a:r>
              <a:rPr lang="en-US" sz="3600" b="1" dirty="0" err="1"/>
              <a:t>đồng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66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32" grpId="0"/>
      <p:bldP spid="33" grpId="0"/>
      <p:bldP spid="34" grpId="0"/>
      <p:bldP spid="35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800" t="45125" r="26355" b="49597"/>
          <a:stretch/>
        </p:blipFill>
        <p:spPr>
          <a:xfrm>
            <a:off x="2118519" y="2252923"/>
            <a:ext cx="12420600" cy="27886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75919" y="5158343"/>
            <a:ext cx="240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587652" y="5041611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03" t="64583" r="66399" b="25000"/>
          <a:stretch/>
        </p:blipFill>
        <p:spPr>
          <a:xfrm>
            <a:off x="442119" y="914400"/>
            <a:ext cx="3886200" cy="2304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119" y="2209800"/>
            <a:ext cx="11734800" cy="6477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392023" y="2254171"/>
            <a:ext cx="4023645" cy="1401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69759" y="3844086"/>
            <a:ext cx="4023645" cy="1401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98658" y="5444544"/>
            <a:ext cx="4023645" cy="1401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02373" y="7034459"/>
            <a:ext cx="4023645" cy="1401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43319" y="2254171"/>
            <a:ext cx="4023645" cy="1401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81146" y="3902165"/>
            <a:ext cx="4023645" cy="1401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114273" y="5470485"/>
            <a:ext cx="4023645" cy="1401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93931" y="7055844"/>
            <a:ext cx="4023645" cy="14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583559" y="4924032"/>
            <a:ext cx="3886200" cy="23047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9880" t="50481" r="26063" b="44050"/>
          <a:stretch/>
        </p:blipFill>
        <p:spPr>
          <a:xfrm>
            <a:off x="2522464" y="1812906"/>
            <a:ext cx="10668001" cy="2225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440" y="3877819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907487" y="4605066"/>
            <a:ext cx="4648201" cy="2057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62387" y="4605066"/>
            <a:ext cx="4648201" cy="205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907487" y="6693568"/>
            <a:ext cx="4648201" cy="2057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67522" y="6662467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5897" y="4636167"/>
            <a:ext cx="9603101" cy="411480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604252" y="1126835"/>
            <a:ext cx="3886200" cy="23047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671218" y="2272970"/>
            <a:ext cx="4648201" cy="2057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505320" y="2215620"/>
            <a:ext cx="4648201" cy="205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671217" y="4342812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452" y="2041336"/>
            <a:ext cx="9906000" cy="61556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516676" y="4470050"/>
            <a:ext cx="4636845" cy="1802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520256" y="6496439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583559" y="4924032"/>
            <a:ext cx="3886200" cy="2304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440" y="3877819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26075" y="4886710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9215" y="4713341"/>
            <a:ext cx="9915061" cy="38877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0044" t="56124" r="26049" b="38414"/>
          <a:stretch/>
        </p:blipFill>
        <p:spPr>
          <a:xfrm>
            <a:off x="2880519" y="1676598"/>
            <a:ext cx="10134600" cy="1934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60044" t="56303" r="33682" b="38414"/>
          <a:stretch/>
        </p:blipFill>
        <p:spPr>
          <a:xfrm>
            <a:off x="4868680" y="4852947"/>
            <a:ext cx="4572000" cy="19797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841011" y="6944111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11733315" y="3893130"/>
            <a:ext cx="3886200" cy="2304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60024" t="61683" r="26280" b="33039"/>
          <a:stretch/>
        </p:blipFill>
        <p:spPr>
          <a:xfrm>
            <a:off x="2728119" y="1633822"/>
            <a:ext cx="10668000" cy="2259308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6209820" y="5609560"/>
            <a:ext cx="38203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90679" y="5276154"/>
            <a:ext cx="381000" cy="33340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27175" y="5883401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60024" t="61754" r="33816" b="33039"/>
          <a:stretch/>
        </p:blipFill>
        <p:spPr>
          <a:xfrm>
            <a:off x="6725651" y="4794678"/>
            <a:ext cx="2514600" cy="96295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7085036" y="6811139"/>
            <a:ext cx="1954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59880" t="50838" r="33680" b="44050"/>
          <a:stretch/>
        </p:blipFill>
        <p:spPr>
          <a:xfrm>
            <a:off x="6727584" y="6932148"/>
            <a:ext cx="2634380" cy="930026"/>
          </a:xfrm>
          <a:prstGeom prst="rect">
            <a:avLst/>
          </a:prstGeom>
        </p:spPr>
      </p:pic>
      <p:sp>
        <p:nvSpPr>
          <p:cNvPr id="38" name="Can 37"/>
          <p:cNvSpPr/>
          <p:nvPr/>
        </p:nvSpPr>
        <p:spPr>
          <a:xfrm>
            <a:off x="9058650" y="6338244"/>
            <a:ext cx="382030" cy="5334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084914" y="6088074"/>
            <a:ext cx="381000" cy="333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6" grpId="0" animBg="1"/>
      <p:bldP spid="21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9928" t="66970" r="26074" b="27675"/>
          <a:stretch/>
        </p:blipFill>
        <p:spPr>
          <a:xfrm>
            <a:off x="2804319" y="1727221"/>
            <a:ext cx="10134601" cy="2165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60099" t="72631" r="25758" b="22187"/>
          <a:stretch/>
        </p:blipFill>
        <p:spPr>
          <a:xfrm>
            <a:off x="2651920" y="4953000"/>
            <a:ext cx="10287000" cy="2057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71439" y="7262355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55728" y="7262355"/>
            <a:ext cx="2209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568</Words>
  <Application>Microsoft Office PowerPoint</Application>
  <PresentationFormat>Custom</PresentationFormat>
  <Paragraphs>117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295</cp:revision>
  <dcterms:created xsi:type="dcterms:W3CDTF">2022-07-10T01:37:20Z</dcterms:created>
  <dcterms:modified xsi:type="dcterms:W3CDTF">2025-04-03T03:19:09Z</dcterms:modified>
</cp:coreProperties>
</file>