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Lst>
  <p:notesMasterIdLst>
    <p:notesMasterId r:id="rId20"/>
  </p:notesMasterIdLst>
  <p:sldIdLst>
    <p:sldId id="294" r:id="rId2"/>
    <p:sldId id="277" r:id="rId3"/>
    <p:sldId id="312" r:id="rId4"/>
    <p:sldId id="322" r:id="rId5"/>
    <p:sldId id="323" r:id="rId6"/>
    <p:sldId id="324" r:id="rId7"/>
    <p:sldId id="325" r:id="rId8"/>
    <p:sldId id="326" r:id="rId9"/>
    <p:sldId id="327" r:id="rId10"/>
    <p:sldId id="328" r:id="rId11"/>
    <p:sldId id="321" r:id="rId12"/>
    <p:sldId id="292" r:id="rId13"/>
    <p:sldId id="293" r:id="rId14"/>
    <p:sldId id="287" r:id="rId15"/>
    <p:sldId id="329" r:id="rId16"/>
    <p:sldId id="295" r:id="rId17"/>
    <p:sldId id="310" r:id="rId18"/>
    <p:sldId id="270" r:id="rId19"/>
  </p:sldIdLst>
  <p:sldSz cx="12192000" cy="6858000"/>
  <p:notesSz cx="6858000" cy="9144000"/>
  <p:embeddedFontLst>
    <p:embeddedFont>
      <p:font typeface="宋体" panose="02010600030101010101" pitchFamily="2" charset="-122"/>
      <p:regular r:id="rId21"/>
    </p:embeddedFont>
    <p:embeddedFont>
      <p:font typeface="Calibri" panose="020F0502020204030204" pitchFamily="34" charset="0"/>
      <p:regular r:id="rId22"/>
      <p:bold r:id="rId23"/>
      <p:italic r:id="rId24"/>
      <p:boldItalic r:id="rId25"/>
    </p:embeddedFont>
    <p:embeddedFont>
      <p:font typeface="Tahoma" panose="020B0604030504040204" pitchFamily="34" charset="0"/>
      <p:regular r:id="rId26"/>
      <p:bold r:id="rId27"/>
    </p:embeddedFont>
    <p:embeddedFont>
      <p:font typeface="微软雅黑" panose="020B0503020204020204" pitchFamily="34" charset="-122"/>
      <p:regular r:id="rId28"/>
      <p:bold r:id="rId29"/>
    </p:embeddedFont>
    <p:embeddedFont>
      <p:font typeface="等线" panose="020B0604020202020204" charset="-122"/>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8119"/>
    <a:srgbClr val="FF7707"/>
    <a:srgbClr val="FFAF6C"/>
    <a:srgbClr val="FFFFFF"/>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p:cViewPr varScale="1">
        <p:scale>
          <a:sx n="73" d="100"/>
          <a:sy n="73" d="100"/>
        </p:scale>
        <p:origin x="43"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6ABF1-AD4F-4105-9F27-1FE454E03797}"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BB8996-ED19-44BB-8EFB-50801DDE4589}" type="slidenum">
              <a:rPr lang="en-US" smtClean="0"/>
              <a:t>‹#›</a:t>
            </a:fld>
            <a:endParaRPr lang="en-US"/>
          </a:p>
        </p:txBody>
      </p:sp>
    </p:spTree>
    <p:extLst>
      <p:ext uri="{BB962C8B-B14F-4D97-AF65-F5344CB8AC3E}">
        <p14:creationId xmlns:p14="http://schemas.microsoft.com/office/powerpoint/2010/main" val="10084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4/3/2025</a:t>
            </a:fld>
            <a:endParaRPr lang="en-US"/>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3" y="1930597"/>
            <a:ext cx="852023"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3" y="1930597"/>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9857"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97141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5"/>
            <a:ext cx="12184879" cy="6816715"/>
          </a:xfrm>
          <a:prstGeom prst="rect">
            <a:avLst/>
          </a:prstGeom>
          <a:noFill/>
          <a:ln>
            <a:noFill/>
          </a:ln>
        </p:spPr>
      </p:pic>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4/3/2025</a:t>
            </a:fld>
            <a:endParaRPr lang="en-US"/>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00948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5"/>
            <a:ext cx="12165839" cy="6853995"/>
          </a:xfrm>
          <a:prstGeom prst="rect">
            <a:avLst/>
          </a:prstGeom>
          <a:noFill/>
          <a:ln>
            <a:noFill/>
          </a:ln>
        </p:spPr>
      </p:pic>
    </p:spTree>
    <p:extLst>
      <p:ext uri="{BB962C8B-B14F-4D97-AF65-F5344CB8AC3E}">
        <p14:creationId xmlns:p14="http://schemas.microsoft.com/office/powerpoint/2010/main" val="407044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6"/>
            <a:ext cx="12165839" cy="6853993"/>
          </a:xfrm>
          <a:prstGeom prst="rect">
            <a:avLst/>
          </a:prstGeom>
          <a:noFill/>
          <a:ln>
            <a:noFill/>
          </a:ln>
        </p:spPr>
      </p:pic>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4/3/2025</a:t>
            </a:fld>
            <a:endParaRPr lang="en-US"/>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33521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4/3/2025</a:t>
            </a:fld>
            <a:endParaRPr lang="en-US"/>
          </a:p>
        </p:txBody>
      </p:sp>
      <p:sp>
        <p:nvSpPr>
          <p:cNvPr id="47" name="Google Shape;47;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7"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03685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32207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237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097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4/3/2025</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7"/>
            <a:ext cx="852023" cy="852023"/>
          </a:xfrm>
          <a:prstGeom prst="ellipse">
            <a:avLst/>
          </a:prstGeom>
          <a:solidFill>
            <a:srgbClr val="FEE599"/>
          </a:solidFill>
          <a:ln>
            <a:noFill/>
          </a:ln>
        </p:spPr>
        <p:txBody>
          <a:bodyPr spcFirstLastPara="1" wrap="square" lIns="91413" tIns="45695" rIns="91413" bIns="45695"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4" y="136526"/>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7598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55703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87" r:id="rId6"/>
    <p:sldLayoutId id="2147483688" r:id="rId7"/>
    <p:sldLayoutId id="2147483693" r:id="rId8"/>
    <p:sldLayoutId id="214748369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7.png"/><Relationship Id="rId18"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22.gif"/><Relationship Id="rId12" Type="http://schemas.openxmlformats.org/officeDocument/2006/relationships/image" Target="../media/image26.gif"/><Relationship Id="rId17" Type="http://schemas.openxmlformats.org/officeDocument/2006/relationships/image" Target="../media/image31.png"/><Relationship Id="rId2" Type="http://schemas.openxmlformats.org/officeDocument/2006/relationships/audio" Target="../media/media3.mp3"/><Relationship Id="rId16" Type="http://schemas.openxmlformats.org/officeDocument/2006/relationships/image" Target="../media/image30.gif"/><Relationship Id="rId1" Type="http://schemas.microsoft.com/office/2007/relationships/media" Target="../media/media3.mp3"/><Relationship Id="rId6" Type="http://schemas.openxmlformats.org/officeDocument/2006/relationships/image" Target="../media/image21.png"/><Relationship Id="rId11" Type="http://schemas.openxmlformats.org/officeDocument/2006/relationships/image" Target="../media/image15.png"/><Relationship Id="rId5" Type="http://schemas.openxmlformats.org/officeDocument/2006/relationships/image" Target="../media/image20.png"/><Relationship Id="rId15" Type="http://schemas.openxmlformats.org/officeDocument/2006/relationships/image" Target="../media/image33.png"/><Relationship Id="rId10" Type="http://schemas.openxmlformats.org/officeDocument/2006/relationships/image" Target="../media/image25.gif"/><Relationship Id="rId4" Type="http://schemas.openxmlformats.org/officeDocument/2006/relationships/audio" Target="../media/audio1.wav"/><Relationship Id="rId9" Type="http://schemas.openxmlformats.org/officeDocument/2006/relationships/image" Target="../media/image24.gif"/><Relationship Id="rId14" Type="http://schemas.openxmlformats.org/officeDocument/2006/relationships/image" Target="../media/image32.gif"/></Relationships>
</file>

<file path=ppt/slides/_rels/slide1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35.gif"/><Relationship Id="rId7" Type="http://schemas.openxmlformats.org/officeDocument/2006/relationships/image" Target="../media/image39.gif"/><Relationship Id="rId12"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gif"/><Relationship Id="rId11" Type="http://schemas.openxmlformats.org/officeDocument/2006/relationships/image" Target="../media/image32.gif"/><Relationship Id="rId5" Type="http://schemas.openxmlformats.org/officeDocument/2006/relationships/image" Target="../media/image37.gif"/><Relationship Id="rId10" Type="http://schemas.openxmlformats.org/officeDocument/2006/relationships/image" Target="../media/image41.gif"/><Relationship Id="rId4" Type="http://schemas.openxmlformats.org/officeDocument/2006/relationships/image" Target="../media/image36.gif"/><Relationship Id="rId9" Type="http://schemas.openxmlformats.org/officeDocument/2006/relationships/image" Target="../media/image40.gif"/></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3.gif"/><Relationship Id="rId12" Type="http://schemas.openxmlformats.org/officeDocument/2006/relationships/image" Target="../media/image28.gif"/><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22.gif"/><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gif"/><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image" Target="../media/image30.gif"/></Relationships>
</file>

<file path=ppt/slides/_rels/slide7.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4.gif"/><Relationship Id="rId12" Type="http://schemas.openxmlformats.org/officeDocument/2006/relationships/image" Target="../media/image26.gif"/><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23.gif"/><Relationship Id="rId11" Type="http://schemas.openxmlformats.org/officeDocument/2006/relationships/image" Target="../media/image29.png"/><Relationship Id="rId5" Type="http://schemas.openxmlformats.org/officeDocument/2006/relationships/image" Target="../media/image22.gif"/><Relationship Id="rId15" Type="http://schemas.openxmlformats.org/officeDocument/2006/relationships/image" Target="../media/image31.png"/><Relationship Id="rId10" Type="http://schemas.openxmlformats.org/officeDocument/2006/relationships/image" Target="../media/image28.gif"/><Relationship Id="rId4" Type="http://schemas.openxmlformats.org/officeDocument/2006/relationships/image" Target="../media/image20.png"/><Relationship Id="rId9" Type="http://schemas.openxmlformats.org/officeDocument/2006/relationships/image" Target="../media/image21.png"/><Relationship Id="rId14" Type="http://schemas.openxmlformats.org/officeDocument/2006/relationships/image" Target="../media/image30.gif"/></Relationships>
</file>

<file path=ppt/slides/_rels/slide8.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3.gif"/><Relationship Id="rId12" Type="http://schemas.openxmlformats.org/officeDocument/2006/relationships/image" Target="../media/image26.gif"/><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22.gif"/><Relationship Id="rId11" Type="http://schemas.openxmlformats.org/officeDocument/2006/relationships/image" Target="../media/image29.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8.gif"/><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image" Target="../media/image30.gif"/></Relationships>
</file>

<file path=ppt/slides/_rels/slide9.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3.gif"/><Relationship Id="rId12" Type="http://schemas.openxmlformats.org/officeDocument/2006/relationships/image" Target="../media/image26.gif"/><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22.gif"/><Relationship Id="rId11" Type="http://schemas.openxmlformats.org/officeDocument/2006/relationships/image" Target="../media/image33.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32.gif"/><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516858" y="1658361"/>
            <a:ext cx="11388054" cy="3537507"/>
          </a:xfrm>
          <a:prstGeom prst="rect">
            <a:avLst/>
          </a:prstGeom>
        </p:spPr>
        <p:txBody>
          <a:bodyPr wrap="none">
            <a:spAutoFit/>
          </a:bodyPr>
          <a:lstStyle/>
          <a:p>
            <a:pPr algn="ctr" defTabSz="914241">
              <a:lnSpc>
                <a:spcPct val="150000"/>
              </a:lnSpc>
              <a:defRPr/>
            </a:pPr>
            <a:r>
              <a:rPr lang="en-US" sz="5200" b="1" err="1">
                <a:solidFill>
                  <a:srgbClr val="002060"/>
                </a:solidFill>
                <a:latin typeface="UTM Avo" panose="02040603050506020204" pitchFamily="18" charset="0"/>
                <a:cs typeface="Arial" panose="020B0604020202020204" pitchFamily="34" charset="0"/>
              </a:rPr>
              <a:t>Tuần</a:t>
            </a:r>
            <a:r>
              <a:rPr lang="en-US" sz="5200" b="1">
                <a:solidFill>
                  <a:srgbClr val="002060"/>
                </a:solidFill>
                <a:latin typeface="UTM Avo" panose="02040603050506020204" pitchFamily="18" charset="0"/>
                <a:cs typeface="Arial" panose="020B0604020202020204" pitchFamily="34" charset="0"/>
              </a:rPr>
              <a:t> 25</a:t>
            </a:r>
            <a:endParaRPr lang="en-US" sz="5200" b="1" dirty="0">
              <a:solidFill>
                <a:srgbClr val="002060"/>
              </a:solidFill>
              <a:latin typeface="UTM Avo" panose="02040603050506020204" pitchFamily="18" charset="0"/>
              <a:cs typeface="Arial" panose="020B0604020202020204" pitchFamily="34" charset="0"/>
            </a:endParaRPr>
          </a:p>
          <a:p>
            <a:pPr algn="ctr" defTabSz="914241">
              <a:lnSpc>
                <a:spcPct val="150000"/>
              </a:lnSpc>
              <a:defRPr/>
            </a:pPr>
            <a:r>
              <a:rPr lang="en-US" sz="5200" b="1">
                <a:solidFill>
                  <a:srgbClr val="FF0000"/>
                </a:solidFill>
                <a:latin typeface="UTM Avo" panose="02040603050506020204" pitchFamily="18" charset="0"/>
                <a:cs typeface="Arial" panose="020B0604020202020204" pitchFamily="34" charset="0"/>
              </a:rPr>
              <a:t>Tự đọc sách báo: Đọc sách báo </a:t>
            </a:r>
          </a:p>
          <a:p>
            <a:pPr algn="ctr" defTabSz="914241">
              <a:lnSpc>
                <a:spcPct val="150000"/>
              </a:lnSpc>
              <a:defRPr/>
            </a:pPr>
            <a:r>
              <a:rPr lang="en-US" sz="5200" b="1">
                <a:solidFill>
                  <a:srgbClr val="FF0000"/>
                </a:solidFill>
                <a:latin typeface="UTM Avo" panose="02040603050506020204" pitchFamily="18" charset="0"/>
                <a:cs typeface="Arial" panose="020B0604020202020204" pitchFamily="34" charset="0"/>
              </a:rPr>
              <a:t>viết về các loài vật</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81632" y="2"/>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053909" y="579197"/>
            <a:ext cx="990976"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4A8CB-1F45-4F2B-A9C8-526BAE8E56CE}"/>
              </a:ext>
            </a:extLst>
          </p:cNvPr>
          <p:cNvPicPr>
            <a:picLocks noChangeAspect="1"/>
          </p:cNvPicPr>
          <p:nvPr/>
        </p:nvPicPr>
        <p:blipFill>
          <a:blip r:embed="rId5"/>
          <a:stretch>
            <a:fillRect/>
          </a:stretch>
        </p:blipFill>
        <p:spPr>
          <a:xfrm>
            <a:off x="0" y="449784"/>
            <a:ext cx="12435681" cy="6434977"/>
          </a:xfrm>
          <a:prstGeom prst="rect">
            <a:avLst/>
          </a:prstGeom>
        </p:spPr>
      </p:pic>
      <p:grpSp>
        <p:nvGrpSpPr>
          <p:cNvPr id="3" name="Group 2">
            <a:extLst>
              <a:ext uri="{FF2B5EF4-FFF2-40B4-BE49-F238E27FC236}">
                <a16:creationId xmlns:a16="http://schemas.microsoft.com/office/drawing/2014/main" id="{FC2282E4-00D5-4DE9-9C9A-2EAB447A1A45}"/>
              </a:ext>
            </a:extLst>
          </p:cNvPr>
          <p:cNvGrpSpPr/>
          <p:nvPr/>
        </p:nvGrpSpPr>
        <p:grpSpPr>
          <a:xfrm>
            <a:off x="1199213" y="449784"/>
            <a:ext cx="6214870" cy="3205962"/>
            <a:chOff x="-134329" y="-106244"/>
            <a:chExt cx="7337795" cy="3255033"/>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134329" y="-106244"/>
              <a:ext cx="7337795" cy="3189455"/>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592920" y="50607"/>
              <a:ext cx="5702199" cy="3098182"/>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2600" b="1">
                  <a:solidFill>
                    <a:srgbClr val="002060"/>
                  </a:solidFill>
                  <a:latin typeface="+mj-lt"/>
                  <a:ea typeface="Tahoma" panose="020B0604030504040204" pitchFamily="34" charset="0"/>
                  <a:cs typeface="Tahoma" panose="020B0604030504040204" pitchFamily="34" charset="0"/>
                </a:rPr>
                <a:t>Con gì hai mắt trong veo</a:t>
              </a:r>
            </a:p>
            <a:p>
              <a:pPr marL="0" marR="0" lvl="0" indent="0" defTabSz="914400" rtl="0" eaLnBrk="1" fontAlgn="auto" latinLnBrk="0" hangingPunct="1">
                <a:lnSpc>
                  <a:spcPct val="150000"/>
                </a:lnSpc>
                <a:spcBef>
                  <a:spcPts val="0"/>
                </a:spcBef>
                <a:spcAft>
                  <a:spcPts val="0"/>
                </a:spcAft>
                <a:buClrTx/>
                <a:buSzTx/>
                <a:buFontTx/>
                <a:buNone/>
                <a:tabLst/>
                <a:defRPr/>
              </a:pPr>
              <a:r>
                <a:rPr lang="en-US" sz="2600" b="1">
                  <a:solidFill>
                    <a:srgbClr val="002060"/>
                  </a:solidFill>
                  <a:latin typeface="+mj-lt"/>
                  <a:ea typeface="Tahoma" panose="020B0604030504040204" pitchFamily="34" charset="0"/>
                  <a:cs typeface="Tahoma" panose="020B0604030504040204" pitchFamily="34" charset="0"/>
                </a:rPr>
                <a:t>Thích nằm sưởi nắng</a:t>
              </a:r>
            </a:p>
            <a:p>
              <a:pPr marL="0" marR="0" lvl="0" indent="0" defTabSz="914400" rtl="0" eaLnBrk="1" fontAlgn="auto" latinLnBrk="0" hangingPunct="1">
                <a:lnSpc>
                  <a:spcPct val="150000"/>
                </a:lnSpc>
                <a:spcBef>
                  <a:spcPts val="0"/>
                </a:spcBef>
                <a:spcAft>
                  <a:spcPts val="0"/>
                </a:spcAft>
                <a:buClrTx/>
                <a:buSzTx/>
                <a:buFontTx/>
                <a:buNone/>
                <a:tabLst/>
                <a:defRPr/>
              </a:pPr>
              <a:r>
                <a:rPr lang="en-US" sz="2600" b="1">
                  <a:solidFill>
                    <a:srgbClr val="002060"/>
                  </a:solidFill>
                  <a:latin typeface="+mj-lt"/>
                  <a:ea typeface="Tahoma" panose="020B0604030504040204" pitchFamily="34" charset="0"/>
                  <a:cs typeface="Tahoma" panose="020B0604030504040204" pitchFamily="34" charset="0"/>
                </a:rPr>
                <a:t>Thích trèo cây cau?</a:t>
              </a:r>
            </a:p>
            <a:p>
              <a:pPr marL="0" marR="0" lvl="0" indent="0" defTabSz="914400" rtl="0" eaLnBrk="1" fontAlgn="auto" latinLnBrk="0" hangingPunct="1">
                <a:lnSpc>
                  <a:spcPct val="150000"/>
                </a:lnSpc>
                <a:spcBef>
                  <a:spcPts val="0"/>
                </a:spcBef>
                <a:spcAft>
                  <a:spcPts val="0"/>
                </a:spcAft>
                <a:buClrTx/>
                <a:buSzTx/>
                <a:buFontTx/>
                <a:buNone/>
                <a:tabLst/>
                <a:defRPr/>
              </a:pPr>
              <a:r>
                <a:rPr lang="en-US" sz="2600" b="1">
                  <a:solidFill>
                    <a:srgbClr val="002060"/>
                  </a:solidFill>
                  <a:latin typeface="+mj-lt"/>
                  <a:ea typeface="Tahoma" panose="020B0604030504040204" pitchFamily="34" charset="0"/>
                  <a:cs typeface="Tahoma" panose="020B0604030504040204" pitchFamily="34" charset="0"/>
                </a:rPr>
                <a:t>                  Là con gì?</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800" b="1" dirty="0">
                <a:solidFill>
                  <a:srgbClr val="FF0000"/>
                </a:solidFill>
                <a:latin typeface="+mj-lt"/>
                <a:ea typeface="Tahoma" panose="020B0604030504040204" pitchFamily="34" charset="0"/>
                <a:cs typeface="Tahoma" panose="020B0604030504040204" pitchFamily="34" charset="0"/>
              </a:endParaRP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1583" y="2130008"/>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11" name="Rectangle: Rounded Corners 17">
            <a:extLst>
              <a:ext uri="{FF2B5EF4-FFF2-40B4-BE49-F238E27FC236}">
                <a16:creationId xmlns:a16="http://schemas.microsoft.com/office/drawing/2014/main" id="{C9F2C735-DF35-44E5-B811-F98B80E135E0}"/>
              </a:ext>
            </a:extLst>
          </p:cNvPr>
          <p:cNvSpPr/>
          <p:nvPr/>
        </p:nvSpPr>
        <p:spPr>
          <a:xfrm>
            <a:off x="991321" y="3196214"/>
            <a:ext cx="3238635" cy="78988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mj-lt"/>
                <a:ea typeface="Tahoma" panose="020B0604030504040204" pitchFamily="34" charset="0"/>
                <a:cs typeface="Tahoma" panose="020B0604030504040204" pitchFamily="34" charset="0"/>
              </a:rPr>
              <a:t>CƠN M</a:t>
            </a:r>
            <a:r>
              <a:rPr lang="vi-VN" sz="2800" b="1" dirty="0">
                <a:solidFill>
                  <a:schemeClr val="bg1"/>
                </a:solidFill>
                <a:latin typeface="+mj-lt"/>
                <a:ea typeface="Tahoma" panose="020B0604030504040204" pitchFamily="34" charset="0"/>
                <a:cs typeface="Tahoma" panose="020B0604030504040204" pitchFamily="34" charset="0"/>
              </a:rPr>
              <a:t>Ư</a:t>
            </a:r>
            <a:r>
              <a:rPr lang="en-US" sz="2800" b="1" dirty="0">
                <a:solidFill>
                  <a:schemeClr val="bg1"/>
                </a:solidFill>
                <a:latin typeface="+mj-lt"/>
                <a:ea typeface="Tahoma" panose="020B0604030504040204" pitchFamily="34" charset="0"/>
                <a:cs typeface="Tahoma" panose="020B0604030504040204" pitchFamily="34" charset="0"/>
              </a:rPr>
              <a:t>A CUỐI</a:t>
            </a:r>
          </a:p>
        </p:txBody>
      </p:sp>
      <p:pic>
        <p:nvPicPr>
          <p:cNvPr id="1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4029622"/>
            <a:ext cx="487363" cy="487363"/>
          </a:xfrm>
          <a:prstGeom prst="rect">
            <a:avLst/>
          </a:prstGeom>
        </p:spPr>
      </p:pic>
      <p:grpSp>
        <p:nvGrpSpPr>
          <p:cNvPr id="13" name="Group 12">
            <a:extLst>
              <a:ext uri="{FF2B5EF4-FFF2-40B4-BE49-F238E27FC236}">
                <a16:creationId xmlns:a16="http://schemas.microsoft.com/office/drawing/2014/main" id="{309ECDB8-842E-43F8-BD86-2E9945C821B1}"/>
              </a:ext>
            </a:extLst>
          </p:cNvPr>
          <p:cNvGrpSpPr/>
          <p:nvPr/>
        </p:nvGrpSpPr>
        <p:grpSpPr>
          <a:xfrm>
            <a:off x="3976146" y="4397857"/>
            <a:ext cx="10342946" cy="2818832"/>
            <a:chOff x="3976146" y="4397857"/>
            <a:chExt cx="10342946" cy="2818832"/>
          </a:xfrm>
        </p:grpSpPr>
        <p:pic>
          <p:nvPicPr>
            <p:cNvPr id="14" name="Picture 13"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76146" y="4397857"/>
              <a:ext cx="10342946" cy="2818832"/>
            </a:xfrm>
            <a:prstGeom prst="rect">
              <a:avLst/>
            </a:prstGeom>
          </p:spPr>
        </p:pic>
        <p:pic>
          <p:nvPicPr>
            <p:cNvPr id="15" name="Picture 14">
              <a:extLst>
                <a:ext uri="{FF2B5EF4-FFF2-40B4-BE49-F238E27FC236}">
                  <a16:creationId xmlns:a16="http://schemas.microsoft.com/office/drawing/2014/main" id="{72509860-D4F9-48E9-A7A2-9749C0F6F862}"/>
                </a:ext>
              </a:extLst>
            </p:cNvPr>
            <p:cNvPicPr>
              <a:picLocks noChangeAspect="1"/>
            </p:cNvPicPr>
            <p:nvPr/>
          </p:nvPicPr>
          <p:blipFill>
            <a:blip r:embed="rId13"/>
            <a:stretch>
              <a:fillRect/>
            </a:stretch>
          </p:blipFill>
          <p:spPr>
            <a:xfrm>
              <a:off x="6872048" y="5657534"/>
              <a:ext cx="1662750" cy="818882"/>
            </a:xfrm>
            <a:prstGeom prst="rect">
              <a:avLst/>
            </a:prstGeom>
          </p:spPr>
        </p:pic>
      </p:grpSp>
      <p:grpSp>
        <p:nvGrpSpPr>
          <p:cNvPr id="16" name="Group 15">
            <a:extLst>
              <a:ext uri="{FF2B5EF4-FFF2-40B4-BE49-F238E27FC236}">
                <a16:creationId xmlns:a16="http://schemas.microsoft.com/office/drawing/2014/main" id="{CC091CC0-D254-4401-A222-24F5C816AC75}"/>
              </a:ext>
            </a:extLst>
          </p:cNvPr>
          <p:cNvGrpSpPr/>
          <p:nvPr/>
        </p:nvGrpSpPr>
        <p:grpSpPr>
          <a:xfrm>
            <a:off x="2725852" y="4431483"/>
            <a:ext cx="3301467" cy="2304345"/>
            <a:chOff x="97107" y="2235224"/>
            <a:chExt cx="5151377" cy="3546991"/>
          </a:xfrm>
        </p:grpSpPr>
        <p:pic>
          <p:nvPicPr>
            <p:cNvPr id="17" name="Picture 16">
              <a:extLst>
                <a:ext uri="{FF2B5EF4-FFF2-40B4-BE49-F238E27FC236}">
                  <a16:creationId xmlns:a16="http://schemas.microsoft.com/office/drawing/2014/main" id="{1A6F3F8E-9765-477B-9358-D58E7FD532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107" y="2235224"/>
              <a:ext cx="5151377" cy="3546991"/>
            </a:xfrm>
            <a:prstGeom prst="rect">
              <a:avLst/>
            </a:prstGeom>
          </p:spPr>
        </p:pic>
        <p:pic>
          <p:nvPicPr>
            <p:cNvPr id="18" name="Picture 17">
              <a:extLst>
                <a:ext uri="{FF2B5EF4-FFF2-40B4-BE49-F238E27FC236}">
                  <a16:creationId xmlns:a16="http://schemas.microsoft.com/office/drawing/2014/main" id="{CCEA26E1-DC52-4262-B7D5-25D954823015}"/>
                </a:ext>
              </a:extLst>
            </p:cNvPr>
            <p:cNvPicPr>
              <a:picLocks noChangeAspect="1"/>
            </p:cNvPicPr>
            <p:nvPr/>
          </p:nvPicPr>
          <p:blipFill>
            <a:blip r:embed="rId15"/>
            <a:stretch>
              <a:fillRect/>
            </a:stretch>
          </p:blipFill>
          <p:spPr>
            <a:xfrm>
              <a:off x="2060489" y="4803729"/>
              <a:ext cx="1163201" cy="159655"/>
            </a:xfrm>
            <a:prstGeom prst="rect">
              <a:avLst/>
            </a:prstGeom>
          </p:spPr>
        </p:pic>
      </p:grpSp>
      <p:grpSp>
        <p:nvGrpSpPr>
          <p:cNvPr id="19" name="Group 18">
            <a:extLst>
              <a:ext uri="{FF2B5EF4-FFF2-40B4-BE49-F238E27FC236}">
                <a16:creationId xmlns:a16="http://schemas.microsoft.com/office/drawing/2014/main" id="{8D79FDC6-5891-4B2B-84F6-727C037C5D68}"/>
              </a:ext>
            </a:extLst>
          </p:cNvPr>
          <p:cNvGrpSpPr/>
          <p:nvPr/>
        </p:nvGrpSpPr>
        <p:grpSpPr>
          <a:xfrm>
            <a:off x="8122154" y="142569"/>
            <a:ext cx="4199862" cy="2692628"/>
            <a:chOff x="8122154" y="142569"/>
            <a:chExt cx="4199862" cy="2692628"/>
          </a:xfrm>
        </p:grpSpPr>
        <p:grpSp>
          <p:nvGrpSpPr>
            <p:cNvPr id="20" name="Group 19">
              <a:extLst>
                <a:ext uri="{FF2B5EF4-FFF2-40B4-BE49-F238E27FC236}">
                  <a16:creationId xmlns:a16="http://schemas.microsoft.com/office/drawing/2014/main" id="{4B0EBB00-55FC-461C-B5EE-BD3B8FA14C65}"/>
                </a:ext>
              </a:extLst>
            </p:cNvPr>
            <p:cNvGrpSpPr/>
            <p:nvPr/>
          </p:nvGrpSpPr>
          <p:grpSpPr>
            <a:xfrm>
              <a:off x="8122154" y="142569"/>
              <a:ext cx="4199862" cy="2692628"/>
              <a:chOff x="4570981" y="1282803"/>
              <a:chExt cx="4199862" cy="2692628"/>
            </a:xfrm>
          </p:grpSpPr>
          <p:pic>
            <p:nvPicPr>
              <p:cNvPr id="22" name="Picture 21">
                <a:extLst>
                  <a:ext uri="{FF2B5EF4-FFF2-40B4-BE49-F238E27FC236}">
                    <a16:creationId xmlns:a16="http://schemas.microsoft.com/office/drawing/2014/main" id="{88464433-07CF-47BA-BDB8-8109E615130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3" name="Picture 22">
                <a:extLst>
                  <a:ext uri="{FF2B5EF4-FFF2-40B4-BE49-F238E27FC236}">
                    <a16:creationId xmlns:a16="http://schemas.microsoft.com/office/drawing/2014/main" id="{2A75266F-6807-4C1A-84D5-E1E7D9DCEAB7}"/>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1" name="TextBox 20">
              <a:extLst>
                <a:ext uri="{FF2B5EF4-FFF2-40B4-BE49-F238E27FC236}">
                  <a16:creationId xmlns:a16="http://schemas.microsoft.com/office/drawing/2014/main" id="{361F0D8C-5F93-4EEA-B1BA-381A6980FB05}"/>
                </a:ext>
              </a:extLst>
            </p:cNvPr>
            <p:cNvSpPr txBox="1"/>
            <p:nvPr/>
          </p:nvSpPr>
          <p:spPr>
            <a:xfrm>
              <a:off x="8771776" y="1129477"/>
              <a:ext cx="314551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mj-lt"/>
                  <a:ea typeface="Tahoma" panose="020B0604030504040204" pitchFamily="34" charset="0"/>
                  <a:cs typeface="Arial" panose="020B0604020202020204" pitchFamily="34" charset="0"/>
                </a:rPr>
                <a:t>Con mèo</a:t>
              </a:r>
              <a:endParaRPr kumimoji="0" lang="en-US" sz="3000" b="1" i="0" u="none" strike="noStrike" kern="1200" cap="none" spc="0" normalizeH="0" baseline="0" noProof="0" dirty="0">
                <a:ln>
                  <a:noFill/>
                </a:ln>
                <a:solidFill>
                  <a:prstClr val="white"/>
                </a:solidFill>
                <a:effectLst/>
                <a:uLnTx/>
                <a:uFillTx/>
                <a:latin typeface="+mj-lt"/>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82275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4.16667E-7 7.40741E-7 L -0.15338 0.01597 " pathEditMode="relative" rAng="0" ptsTypes="AA">
                                      <p:cBhvr>
                                        <p:cTn id="24" dur="2000" fill="hold"/>
                                        <p:tgtEl>
                                          <p:spTgt spid="13"/>
                                        </p:tgtEl>
                                        <p:attrNameLst>
                                          <p:attrName>ppt_x</p:attrName>
                                          <p:attrName>ppt_y</p:attrName>
                                        </p:attrNameLst>
                                      </p:cBhvr>
                                      <p:rCtr x="-7669" y="787"/>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par>
                                <p:cTn id="29" presetID="1" presetClass="mediacall" presetSubtype="0" fill="hold" nodeType="withEffect">
                                  <p:stCondLst>
                                    <p:cond delay="0"/>
                                  </p:stCondLst>
                                  <p:childTnLst>
                                    <p:cmd type="call" cmd="playFrom(0.0)">
                                      <p:cBhvr>
                                        <p:cTn id="30" dur="1" fill="hold"/>
                                        <p:tgtEl>
                                          <p:spTgt spid="12"/>
                                        </p:tgtEl>
                                      </p:cBhvr>
                                    </p:cmd>
                                  </p:childTnLst>
                                </p:cTn>
                              </p:par>
                              <p:par>
                                <p:cTn id="31" presetID="44" presetClass="path" presetSubtype="0" accel="50000" decel="50000" fill="hold" nodeType="withEffect">
                                  <p:stCondLst>
                                    <p:cond delay="5500"/>
                                  </p:stCondLst>
                                  <p:childTnLst>
                                    <p:animMotion origin="layout" path="M -4.375E-6 -3.7037E-7 L 0.06706 -0.17315 C 0.08099 -0.21227 0.10196 -0.2331 0.12396 -0.2331 C 0.14896 -0.2331 0.16901 -0.21227 0.18295 -0.17315 L 0.25 -3.7037E-7 " pathEditMode="relative" rAng="0" ptsTypes="AAAAA">
                                      <p:cBhvr>
                                        <p:cTn id="32" dur="2000" fill="hold"/>
                                        <p:tgtEl>
                                          <p:spTgt spid="16"/>
                                        </p:tgtEl>
                                        <p:attrNameLst>
                                          <p:attrName>ppt_x</p:attrName>
                                          <p:attrName>ppt_y</p:attrName>
                                        </p:attrNameLst>
                                      </p:cBhvr>
                                      <p:rCtr x="12500" y="-11667"/>
                                    </p:animMotion>
                                  </p:childTnLst>
                                </p:cTn>
                              </p:par>
                              <p:par>
                                <p:cTn id="33" presetID="26" presetClass="emph" presetSubtype="0" repeatCount="indefinite" fill="hold" nodeType="withEffect">
                                  <p:stCondLst>
                                    <p:cond delay="5500"/>
                                  </p:stCondLst>
                                  <p:childTnLst>
                                    <p:animEffect transition="out" filter="fade">
                                      <p:cBhvr>
                                        <p:cTn id="34" dur="500" tmFilter="0, 0; .2, .5; .8, .5; 1, 0"/>
                                        <p:tgtEl>
                                          <p:spTgt spid="16"/>
                                        </p:tgtEl>
                                      </p:cBhvr>
                                    </p:animEffect>
                                    <p:animScale>
                                      <p:cBhvr>
                                        <p:cTn id="35" dur="250" autoRev="1" fill="hold"/>
                                        <p:tgtEl>
                                          <p:spTgt spid="16"/>
                                        </p:tgtEl>
                                      </p:cBhvr>
                                      <p:by x="105000" y="105000"/>
                                    </p:animScale>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16"/>
                                        </p:tgtEl>
                                        <p:attrNameLst>
                                          <p:attrName>r</p:attrName>
                                        </p:attrNameLst>
                                      </p:cBhvr>
                                    </p:animRot>
                                    <p:animRot by="-240000">
                                      <p:cBhvr>
                                        <p:cTn id="38" dur="200" fill="hold">
                                          <p:stCondLst>
                                            <p:cond delay="200"/>
                                          </p:stCondLst>
                                        </p:cTn>
                                        <p:tgtEl>
                                          <p:spTgt spid="16"/>
                                        </p:tgtEl>
                                        <p:attrNameLst>
                                          <p:attrName>r</p:attrName>
                                        </p:attrNameLst>
                                      </p:cBhvr>
                                    </p:animRot>
                                    <p:animRot by="240000">
                                      <p:cBhvr>
                                        <p:cTn id="39" dur="200" fill="hold">
                                          <p:stCondLst>
                                            <p:cond delay="400"/>
                                          </p:stCondLst>
                                        </p:cTn>
                                        <p:tgtEl>
                                          <p:spTgt spid="16"/>
                                        </p:tgtEl>
                                        <p:attrNameLst>
                                          <p:attrName>r</p:attrName>
                                        </p:attrNameLst>
                                      </p:cBhvr>
                                    </p:animRot>
                                    <p:animRot by="-240000">
                                      <p:cBhvr>
                                        <p:cTn id="40" dur="200" fill="hold">
                                          <p:stCondLst>
                                            <p:cond delay="600"/>
                                          </p:stCondLst>
                                        </p:cTn>
                                        <p:tgtEl>
                                          <p:spTgt spid="16"/>
                                        </p:tgtEl>
                                        <p:attrNameLst>
                                          <p:attrName>r</p:attrName>
                                        </p:attrNameLst>
                                      </p:cBhvr>
                                    </p:animRot>
                                    <p:animRot by="120000">
                                      <p:cBhvr>
                                        <p:cTn id="41" dur="200" fill="hold">
                                          <p:stCondLst>
                                            <p:cond delay="800"/>
                                          </p:stCondLst>
                                        </p:cTn>
                                        <p:tgtEl>
                                          <p:spTgt spid="16"/>
                                        </p:tgtEl>
                                        <p:attrNameLst>
                                          <p:attrName>r</p:attrName>
                                        </p:attrNameLst>
                                      </p:cBhvr>
                                    </p:animRot>
                                  </p:childTnLst>
                                </p:cTn>
                              </p:par>
                            </p:childTnLst>
                          </p:cTn>
                        </p:par>
                        <p:par>
                          <p:cTn id="42" fill="hold">
                            <p:stCondLst>
                              <p:cond delay="174148"/>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12"/>
                </p:tgtEl>
              </p:cMediaNode>
            </p:audio>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17D600-10ED-46F4-87D4-6727B69DA132}"/>
              </a:ext>
            </a:extLst>
          </p:cNvPr>
          <p:cNvPicPr>
            <a:picLocks noChangeAspect="1"/>
          </p:cNvPicPr>
          <p:nvPr/>
        </p:nvPicPr>
        <p:blipFill rotWithShape="1">
          <a:blip r:embed="rId2"/>
          <a:srcRect l="1660" t="2928" r="1184" b="960"/>
          <a:stretch/>
        </p:blipFill>
        <p:spPr>
          <a:xfrm>
            <a:off x="0" y="418290"/>
            <a:ext cx="12192000" cy="6439710"/>
          </a:xfrm>
          <a:prstGeom prst="rect">
            <a:avLst/>
          </a:prstGeom>
        </p:spPr>
      </p:pic>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4752753" y="239216"/>
            <a:ext cx="6138959"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mj-lt"/>
                <a:ea typeface="Tahoma" panose="020B0604030504040204" pitchFamily="34" charset="0"/>
                <a:cs typeface="Tahoma" panose="020B0604030504040204" pitchFamily="34" charset="0"/>
              </a:rPr>
              <a:t>CẢM </a:t>
            </a:r>
            <a:r>
              <a:rPr lang="vi-VN" sz="2800" b="1">
                <a:solidFill>
                  <a:srgbClr val="002060"/>
                </a:solidFill>
                <a:latin typeface="+mj-lt"/>
                <a:ea typeface="Tahoma" panose="020B0604030504040204" pitchFamily="34" charset="0"/>
                <a:cs typeface="Tahoma" panose="020B0604030504040204" pitchFamily="34" charset="0"/>
              </a:rPr>
              <a:t>Ơ</a:t>
            </a:r>
            <a:r>
              <a:rPr lang="en-US" sz="2800" b="1">
                <a:solidFill>
                  <a:srgbClr val="002060"/>
                </a:solidFill>
                <a:latin typeface="+mj-lt"/>
                <a:ea typeface="Tahoma" panose="020B0604030504040204" pitchFamily="34" charset="0"/>
                <a:cs typeface="Tahoma" panose="020B0604030504040204" pitchFamily="34" charset="0"/>
              </a:rPr>
              <a:t>N CÁC BẠN THẬT NHIỀU. </a:t>
            </a:r>
          </a:p>
          <a:p>
            <a:pPr algn="ctr"/>
            <a:r>
              <a:rPr lang="en-US" sz="2800" b="1">
                <a:solidFill>
                  <a:srgbClr val="002060"/>
                </a:solidFill>
                <a:latin typeface="+mj-lt"/>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4743" y="1460349"/>
            <a:ext cx="659648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125" y="5109895"/>
            <a:ext cx="1276350" cy="971550"/>
          </a:xfrm>
          <a:prstGeom prst="rect">
            <a:avLst/>
          </a:prstGeom>
        </p:spPr>
      </p:pic>
      <p:grpSp>
        <p:nvGrpSpPr>
          <p:cNvPr id="15" name="Group 14">
            <a:extLst>
              <a:ext uri="{FF2B5EF4-FFF2-40B4-BE49-F238E27FC236}">
                <a16:creationId xmlns:a16="http://schemas.microsoft.com/office/drawing/2014/main" id="{CC091CC0-D254-4401-A222-24F5C816AC75}"/>
              </a:ext>
            </a:extLst>
          </p:cNvPr>
          <p:cNvGrpSpPr/>
          <p:nvPr/>
        </p:nvGrpSpPr>
        <p:grpSpPr>
          <a:xfrm>
            <a:off x="3608750" y="2844600"/>
            <a:ext cx="3301467" cy="2304345"/>
            <a:chOff x="97107" y="2235224"/>
            <a:chExt cx="5151377" cy="3546991"/>
          </a:xfrm>
        </p:grpSpPr>
        <p:pic>
          <p:nvPicPr>
            <p:cNvPr id="16" name="Picture 15">
              <a:extLst>
                <a:ext uri="{FF2B5EF4-FFF2-40B4-BE49-F238E27FC236}">
                  <a16:creationId xmlns:a16="http://schemas.microsoft.com/office/drawing/2014/main" id="{1A6F3F8E-9765-477B-9358-D58E7FD532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07" y="2235224"/>
              <a:ext cx="5151377" cy="3546991"/>
            </a:xfrm>
            <a:prstGeom prst="rect">
              <a:avLst/>
            </a:prstGeom>
          </p:spPr>
        </p:pic>
        <p:pic>
          <p:nvPicPr>
            <p:cNvPr id="18" name="Picture 17">
              <a:extLst>
                <a:ext uri="{FF2B5EF4-FFF2-40B4-BE49-F238E27FC236}">
                  <a16:creationId xmlns:a16="http://schemas.microsoft.com/office/drawing/2014/main" id="{CCEA26E1-DC52-4262-B7D5-25D954823015}"/>
                </a:ext>
              </a:extLst>
            </p:cNvPr>
            <p:cNvPicPr>
              <a:picLocks noChangeAspect="1"/>
            </p:cNvPicPr>
            <p:nvPr/>
          </p:nvPicPr>
          <p:blipFill>
            <a:blip r:embed="rId12"/>
            <a:stretch>
              <a:fillRect/>
            </a:stretch>
          </p:blipFill>
          <p:spPr>
            <a:xfrm>
              <a:off x="2060489" y="4803729"/>
              <a:ext cx="1163201" cy="159655"/>
            </a:xfrm>
            <a:prstGeom prst="rect">
              <a:avLst/>
            </a:prstGeom>
          </p:spPr>
        </p:pic>
      </p:grpSp>
    </p:spTree>
    <p:extLst>
      <p:ext uri="{BB962C8B-B14F-4D97-AF65-F5344CB8AC3E}">
        <p14:creationId xmlns:p14="http://schemas.microsoft.com/office/powerpoint/2010/main" val="37563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withEffect">
                                  <p:stCondLst>
                                    <p:cond delay="5500"/>
                                  </p:stCondLst>
                                  <p:childTnLst>
                                    <p:animMotion origin="layout" path="M -4.375E-6 -3.7037E-7 L 0.06706 -0.17315 C 0.08099 -0.21227 0.10196 -0.2331 0.12396 -0.2331 C 0.14896 -0.2331 0.16901 -0.21227 0.18295 -0.17315 L 0.25 -3.7037E-7 " pathEditMode="relative" rAng="0" ptsTypes="AAAAA">
                                      <p:cBhvr>
                                        <p:cTn id="6" dur="2000" fill="hold"/>
                                        <p:tgtEl>
                                          <p:spTgt spid="15"/>
                                        </p:tgtEl>
                                        <p:attrNameLst>
                                          <p:attrName>ppt_x</p:attrName>
                                          <p:attrName>ppt_y</p:attrName>
                                        </p:attrNameLst>
                                      </p:cBhvr>
                                      <p:rCtr x="12500" y="-11667"/>
                                    </p:animMotion>
                                  </p:childTnLst>
                                </p:cTn>
                              </p:par>
                              <p:par>
                                <p:cTn id="7" presetID="26" presetClass="emph" presetSubtype="0" repeatCount="indefinite" fill="hold" nodeType="withEffect">
                                  <p:stCondLst>
                                    <p:cond delay="5500"/>
                                  </p:stCondLst>
                                  <p:childTnLst>
                                    <p:animEffect transition="out" filter="fade">
                                      <p:cBhvr>
                                        <p:cTn id="8" dur="500" tmFilter="0, 0; .2, .5; .8, .5; 1, 0"/>
                                        <p:tgtEl>
                                          <p:spTgt spid="15"/>
                                        </p:tgtEl>
                                      </p:cBhvr>
                                    </p:animEffect>
                                    <p:animScale>
                                      <p:cBhvr>
                                        <p:cTn id="9" dur="250" autoRev="1" fill="hold"/>
                                        <p:tgtEl>
                                          <p:spTgt spid="15"/>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5"/>
                                        </p:tgtEl>
                                        <p:attrNameLst>
                                          <p:attrName>r</p:attrName>
                                        </p:attrNameLst>
                                      </p:cBhvr>
                                    </p:animRot>
                                    <p:animRot by="-240000">
                                      <p:cBhvr>
                                        <p:cTn id="12" dur="200" fill="hold">
                                          <p:stCondLst>
                                            <p:cond delay="200"/>
                                          </p:stCondLst>
                                        </p:cTn>
                                        <p:tgtEl>
                                          <p:spTgt spid="15"/>
                                        </p:tgtEl>
                                        <p:attrNameLst>
                                          <p:attrName>r</p:attrName>
                                        </p:attrNameLst>
                                      </p:cBhvr>
                                    </p:animRot>
                                    <p:animRot by="240000">
                                      <p:cBhvr>
                                        <p:cTn id="13" dur="200" fill="hold">
                                          <p:stCondLst>
                                            <p:cond delay="400"/>
                                          </p:stCondLst>
                                        </p:cTn>
                                        <p:tgtEl>
                                          <p:spTgt spid="15"/>
                                        </p:tgtEl>
                                        <p:attrNameLst>
                                          <p:attrName>r</p:attrName>
                                        </p:attrNameLst>
                                      </p:cBhvr>
                                    </p:animRot>
                                    <p:animRot by="-240000">
                                      <p:cBhvr>
                                        <p:cTn id="14" dur="200" fill="hold">
                                          <p:stCondLst>
                                            <p:cond delay="600"/>
                                          </p:stCondLst>
                                        </p:cTn>
                                        <p:tgtEl>
                                          <p:spTgt spid="15"/>
                                        </p:tgtEl>
                                        <p:attrNameLst>
                                          <p:attrName>r</p:attrName>
                                        </p:attrNameLst>
                                      </p:cBhvr>
                                    </p:animRot>
                                    <p:animRot by="120000">
                                      <p:cBhvr>
                                        <p:cTn id="15" dur="200" fill="hold">
                                          <p:stCondLst>
                                            <p:cond delay="800"/>
                                          </p:stCondLst>
                                        </p:cTn>
                                        <p:tgtEl>
                                          <p:spTgt spid="15"/>
                                        </p:tgtEl>
                                        <p:attrNameLst>
                                          <p:attrName>r</p:attrName>
                                        </p:attrNameLst>
                                      </p:cBhvr>
                                    </p:animRot>
                                  </p:childTnLst>
                                </p:cTn>
                              </p:par>
                            </p:childTnLst>
                          </p:cTn>
                        </p:par>
                        <p:par>
                          <p:cTn id="16" fill="hold">
                            <p:stCondLst>
                              <p:cond delay="7500"/>
                            </p:stCondLst>
                            <p:childTnLst>
                              <p:par>
                                <p:cTn id="17" presetID="10" presetClass="exit" presetSubtype="0" fill="hold" nodeType="after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t>12</a:t>
            </a:fld>
            <a:endParaRPr lang="en-US"/>
          </a:p>
        </p:txBody>
      </p:sp>
      <p:pic>
        <p:nvPicPr>
          <p:cNvPr id="7" name="Picture 2">
            <a:extLst>
              <a:ext uri="{FF2B5EF4-FFF2-40B4-BE49-F238E27FC236}">
                <a16:creationId xmlns:a16="http://schemas.microsoft.com/office/drawing/2014/main" id="{02CE8CD0-70E0-4F7D-AF7A-2748945C3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63826"/>
            <a:ext cx="12204585" cy="639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8">
            <a:extLst>
              <a:ext uri="{FF2B5EF4-FFF2-40B4-BE49-F238E27FC236}">
                <a16:creationId xmlns:a16="http://schemas.microsoft.com/office/drawing/2014/main" id="{13039AD0-93C0-4E12-921C-27712C547CD5}"/>
              </a:ext>
            </a:extLst>
          </p:cNvPr>
          <p:cNvSpPr>
            <a:spLocks noChangeArrowheads="1"/>
          </p:cNvSpPr>
          <p:nvPr>
            <p:custDataLst>
              <p:tags r:id="rId1"/>
            </p:custDataLst>
          </p:nvPr>
        </p:nvSpPr>
        <p:spPr bwMode="auto">
          <a:xfrm>
            <a:off x="2599853" y="1366391"/>
            <a:ext cx="6570651" cy="147732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dirty="0" err="1">
                <a:solidFill>
                  <a:srgbClr val="92D050"/>
                </a:solidFill>
                <a:latin typeface="UTM Avo (Headings)"/>
                <a:ea typeface="微软雅黑" panose="020B0503020204020204" pitchFamily="34" charset="-122"/>
                <a:cs typeface="宋体" pitchFamily="2" charset="-122"/>
              </a:rPr>
              <a:t>Tự</a:t>
            </a:r>
            <a:r>
              <a:rPr lang="en-US" altLang="zh-CN" sz="4800" b="1" dirty="0">
                <a:solidFill>
                  <a:srgbClr val="92D050"/>
                </a:solidFill>
                <a:latin typeface="UTM Avo (Headings)"/>
                <a:ea typeface="微软雅黑" panose="020B0503020204020204" pitchFamily="34" charset="-122"/>
                <a:cs typeface="宋体" pitchFamily="2" charset="-122"/>
              </a:rPr>
              <a:t> </a:t>
            </a:r>
            <a:r>
              <a:rPr lang="en-US" altLang="zh-CN" sz="4800" b="1" dirty="0" err="1">
                <a:solidFill>
                  <a:srgbClr val="92D050"/>
                </a:solidFill>
                <a:latin typeface="UTM Avo (Headings)"/>
                <a:ea typeface="微软雅黑" panose="020B0503020204020204" pitchFamily="34" charset="-122"/>
                <a:cs typeface="宋体" pitchFamily="2" charset="-122"/>
              </a:rPr>
              <a:t>đọc</a:t>
            </a:r>
            <a:r>
              <a:rPr lang="en-US" altLang="zh-CN" sz="4800" b="1" dirty="0">
                <a:solidFill>
                  <a:srgbClr val="92D050"/>
                </a:solidFill>
                <a:latin typeface="UTM Avo (Headings)"/>
                <a:ea typeface="微软雅黑" panose="020B0503020204020204" pitchFamily="34" charset="-122"/>
                <a:cs typeface="宋体" pitchFamily="2" charset="-122"/>
              </a:rPr>
              <a:t> </a:t>
            </a:r>
            <a:r>
              <a:rPr lang="en-US" altLang="zh-CN" sz="4800" b="1" dirty="0" err="1">
                <a:solidFill>
                  <a:srgbClr val="92D050"/>
                </a:solidFill>
                <a:latin typeface="UTM Avo (Headings)"/>
                <a:ea typeface="微软雅黑" panose="020B0503020204020204" pitchFamily="34" charset="-122"/>
                <a:cs typeface="宋体" pitchFamily="2" charset="-122"/>
              </a:rPr>
              <a:t>sách</a:t>
            </a:r>
            <a:r>
              <a:rPr lang="en-US" altLang="zh-CN" sz="4800" b="1" dirty="0">
                <a:solidFill>
                  <a:srgbClr val="92D050"/>
                </a:solidFill>
                <a:latin typeface="UTM Avo (Headings)"/>
                <a:ea typeface="微软雅黑" panose="020B0503020204020204" pitchFamily="34" charset="-122"/>
                <a:cs typeface="宋体" pitchFamily="2" charset="-122"/>
              </a:rPr>
              <a:t> </a:t>
            </a:r>
            <a:r>
              <a:rPr lang="en-US" altLang="zh-CN" sz="4800" b="1" dirty="0" err="1">
                <a:solidFill>
                  <a:srgbClr val="92D050"/>
                </a:solidFill>
                <a:latin typeface="UTM Avo (Headings)"/>
                <a:ea typeface="微软雅黑" panose="020B0503020204020204" pitchFamily="34" charset="-122"/>
                <a:cs typeface="宋体" pitchFamily="2" charset="-122"/>
              </a:rPr>
              <a:t>báo</a:t>
            </a:r>
            <a:endParaRPr lang="en-US" altLang="zh-CN" sz="4800" b="1" dirty="0">
              <a:solidFill>
                <a:srgbClr val="92D050"/>
              </a:solidFill>
              <a:latin typeface="UTM Avo (Headings)"/>
              <a:ea typeface="微软雅黑" panose="020B0503020204020204" pitchFamily="34" charset="-122"/>
              <a:cs typeface="宋体" pitchFamily="2" charset="-122"/>
            </a:endParaRPr>
          </a:p>
          <a:p>
            <a:pPr algn="ctr" fontAlgn="base">
              <a:spcBef>
                <a:spcPct val="0"/>
              </a:spcBef>
              <a:spcAft>
                <a:spcPct val="0"/>
              </a:spcAft>
            </a:pPr>
            <a:r>
              <a:rPr lang="en-US" altLang="zh-CN" sz="4800" b="1" dirty="0" err="1">
                <a:solidFill>
                  <a:srgbClr val="92D050"/>
                </a:solidFill>
                <a:latin typeface="UTM Avo (Headings)"/>
                <a:ea typeface="微软雅黑" panose="020B0503020204020204" pitchFamily="34" charset="-122"/>
                <a:cs typeface="宋体" pitchFamily="2" charset="-122"/>
              </a:rPr>
              <a:t>Viết</a:t>
            </a:r>
            <a:r>
              <a:rPr lang="en-US" altLang="zh-CN" sz="4800" b="1" dirty="0">
                <a:solidFill>
                  <a:srgbClr val="92D050"/>
                </a:solidFill>
                <a:latin typeface="UTM Avo (Headings)"/>
                <a:ea typeface="微软雅黑" panose="020B0503020204020204" pitchFamily="34" charset="-122"/>
                <a:cs typeface="宋体" pitchFamily="2" charset="-122"/>
              </a:rPr>
              <a:t> </a:t>
            </a:r>
            <a:r>
              <a:rPr lang="en-US" altLang="zh-CN" sz="4800" b="1" err="1">
                <a:solidFill>
                  <a:srgbClr val="92D050"/>
                </a:solidFill>
                <a:latin typeface="UTM Avo (Headings)"/>
                <a:ea typeface="微软雅黑" panose="020B0503020204020204" pitchFamily="34" charset="-122"/>
                <a:cs typeface="宋体" pitchFamily="2" charset="-122"/>
              </a:rPr>
              <a:t>về</a:t>
            </a:r>
            <a:r>
              <a:rPr lang="en-US" altLang="zh-CN" sz="4800" b="1">
                <a:solidFill>
                  <a:srgbClr val="92D050"/>
                </a:solidFill>
                <a:latin typeface="UTM Avo (Headings)"/>
                <a:ea typeface="微软雅黑" panose="020B0503020204020204" pitchFamily="34" charset="-122"/>
                <a:cs typeface="宋体" pitchFamily="2" charset="-122"/>
              </a:rPr>
              <a:t> các loại vật</a:t>
            </a:r>
            <a:endParaRPr lang="en-US" altLang="zh-CN" sz="4800" b="1" dirty="0">
              <a:solidFill>
                <a:srgbClr val="92D050"/>
              </a:solidFill>
              <a:latin typeface="UTM Avo (Headings)"/>
              <a:ea typeface="微软雅黑" panose="020B0503020204020204" pitchFamily="34" charset="-122"/>
              <a:cs typeface="宋体" pitchFamily="2" charset="-122"/>
            </a:endParaRPr>
          </a:p>
        </p:txBody>
      </p:sp>
    </p:spTree>
    <p:extLst>
      <p:ext uri="{BB962C8B-B14F-4D97-AF65-F5344CB8AC3E}">
        <p14:creationId xmlns:p14="http://schemas.microsoft.com/office/powerpoint/2010/main" val="3784755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1607" y="475672"/>
            <a:ext cx="12653874" cy="569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471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DCA3F0B6-11CB-4C59-A41B-527572139873}"/>
              </a:ext>
            </a:extLst>
          </p:cNvPr>
          <p:cNvSpPr txBox="1"/>
          <p:nvPr/>
        </p:nvSpPr>
        <p:spPr>
          <a:xfrm>
            <a:off x="810991" y="3270673"/>
            <a:ext cx="7209183" cy="769441"/>
          </a:xfrm>
          <a:prstGeom prst="rect">
            <a:avLst/>
          </a:prstGeom>
          <a:noFill/>
        </p:spPr>
        <p:txBody>
          <a:bodyPr wrap="square" rtlCol="0">
            <a:spAutoFit/>
          </a:bodyPr>
          <a:lstStyle/>
          <a:p>
            <a:r>
              <a:rPr lang="en-US" sz="4400" dirty="0" err="1">
                <a:cs typeface="Times New Roman" panose="02020603050405020304" pitchFamily="18" charset="0"/>
              </a:rPr>
              <a:t>Giới</a:t>
            </a:r>
            <a:r>
              <a:rPr lang="en-US" sz="4400" dirty="0">
                <a:cs typeface="Times New Roman" panose="02020603050405020304" pitchFamily="18" charset="0"/>
              </a:rPr>
              <a:t> </a:t>
            </a:r>
            <a:r>
              <a:rPr lang="en-US" sz="4400" dirty="0" err="1">
                <a:cs typeface="Times New Roman" panose="02020603050405020304" pitchFamily="18" charset="0"/>
              </a:rPr>
              <a:t>thiệu</a:t>
            </a:r>
            <a:r>
              <a:rPr lang="en-US" sz="4400" dirty="0">
                <a:cs typeface="Times New Roman" panose="02020603050405020304" pitchFamily="18" charset="0"/>
              </a:rPr>
              <a:t>:</a:t>
            </a:r>
          </a:p>
        </p:txBody>
      </p:sp>
      <p:sp>
        <p:nvSpPr>
          <p:cNvPr id="4" name="Hộp Văn bản 3">
            <a:extLst>
              <a:ext uri="{FF2B5EF4-FFF2-40B4-BE49-F238E27FC236}">
                <a16:creationId xmlns:a16="http://schemas.microsoft.com/office/drawing/2014/main" id="{EC9F9223-FB1E-48B9-BF02-CB12BE5EA82F}"/>
              </a:ext>
            </a:extLst>
          </p:cNvPr>
          <p:cNvSpPr txBox="1"/>
          <p:nvPr/>
        </p:nvSpPr>
        <p:spPr>
          <a:xfrm>
            <a:off x="4630373" y="3297554"/>
            <a:ext cx="4823791" cy="707886"/>
          </a:xfrm>
          <a:prstGeom prst="rect">
            <a:avLst/>
          </a:prstGeom>
          <a:noFill/>
        </p:spPr>
        <p:txBody>
          <a:bodyPr wrap="square" rtlCol="0">
            <a:spAutoFit/>
          </a:bodyPr>
          <a:lstStyle/>
          <a:p>
            <a:r>
              <a:rPr lang="en-US" sz="4000" dirty="0" err="1">
                <a:solidFill>
                  <a:srgbClr val="FF0000"/>
                </a:solidFill>
                <a:cs typeface="Times New Roman" panose="02020603050405020304" pitchFamily="18" charset="0"/>
              </a:rPr>
              <a:t>Tên</a:t>
            </a:r>
            <a:r>
              <a:rPr lang="en-US" sz="4000" dirty="0">
                <a:solidFill>
                  <a:srgbClr val="FF0000"/>
                </a:solidFill>
                <a:cs typeface="Times New Roman" panose="02020603050405020304" pitchFamily="18" charset="0"/>
              </a:rPr>
              <a:t> </a:t>
            </a:r>
            <a:r>
              <a:rPr lang="en-US" sz="4000" dirty="0" err="1">
                <a:solidFill>
                  <a:srgbClr val="FF0000"/>
                </a:solidFill>
                <a:cs typeface="Times New Roman" panose="02020603050405020304" pitchFamily="18" charset="0"/>
              </a:rPr>
              <a:t>nhà</a:t>
            </a:r>
            <a:r>
              <a:rPr lang="en-US" sz="4000" dirty="0">
                <a:solidFill>
                  <a:srgbClr val="FF0000"/>
                </a:solidFill>
                <a:cs typeface="Times New Roman" panose="02020603050405020304" pitchFamily="18" charset="0"/>
              </a:rPr>
              <a:t> </a:t>
            </a:r>
            <a:r>
              <a:rPr lang="en-US" sz="4000" dirty="0" err="1">
                <a:solidFill>
                  <a:srgbClr val="FF0000"/>
                </a:solidFill>
                <a:cs typeface="Times New Roman" panose="02020603050405020304" pitchFamily="18" charset="0"/>
              </a:rPr>
              <a:t>xuất</a:t>
            </a:r>
            <a:r>
              <a:rPr lang="en-US" sz="4000" dirty="0">
                <a:solidFill>
                  <a:srgbClr val="FF0000"/>
                </a:solidFill>
                <a:cs typeface="Times New Roman" panose="02020603050405020304" pitchFamily="18" charset="0"/>
              </a:rPr>
              <a:t> </a:t>
            </a:r>
            <a:r>
              <a:rPr lang="en-US" sz="4000" dirty="0" err="1">
                <a:solidFill>
                  <a:srgbClr val="FF0000"/>
                </a:solidFill>
                <a:cs typeface="Times New Roman" panose="02020603050405020304" pitchFamily="18" charset="0"/>
              </a:rPr>
              <a:t>bản</a:t>
            </a:r>
            <a:endParaRPr lang="en-US" sz="4000" dirty="0">
              <a:solidFill>
                <a:srgbClr val="FF0000"/>
              </a:solidFill>
              <a:cs typeface="Times New Roman" panose="02020603050405020304" pitchFamily="18" charset="0"/>
            </a:endParaRPr>
          </a:p>
        </p:txBody>
      </p:sp>
      <p:sp>
        <p:nvSpPr>
          <p:cNvPr id="5" name="Hộp Văn bản 4">
            <a:extLst>
              <a:ext uri="{FF2B5EF4-FFF2-40B4-BE49-F238E27FC236}">
                <a16:creationId xmlns:a16="http://schemas.microsoft.com/office/drawing/2014/main" id="{9626880F-3801-4825-9740-964F999718E5}"/>
              </a:ext>
            </a:extLst>
          </p:cNvPr>
          <p:cNvSpPr txBox="1"/>
          <p:nvPr/>
        </p:nvSpPr>
        <p:spPr>
          <a:xfrm>
            <a:off x="4640867" y="2680754"/>
            <a:ext cx="4823791" cy="707886"/>
          </a:xfrm>
          <a:prstGeom prst="rect">
            <a:avLst/>
          </a:prstGeom>
          <a:noFill/>
        </p:spPr>
        <p:txBody>
          <a:bodyPr wrap="square" rtlCol="0">
            <a:spAutoFit/>
          </a:bodyPr>
          <a:lstStyle/>
          <a:p>
            <a:r>
              <a:rPr lang="en-US" sz="4000" dirty="0" err="1">
                <a:solidFill>
                  <a:srgbClr val="FF0000"/>
                </a:solidFill>
                <a:cs typeface="Times New Roman" panose="02020603050405020304" pitchFamily="18" charset="0"/>
              </a:rPr>
              <a:t>Tên</a:t>
            </a:r>
            <a:r>
              <a:rPr lang="en-US" sz="4000" dirty="0">
                <a:solidFill>
                  <a:srgbClr val="FF0000"/>
                </a:solidFill>
                <a:cs typeface="Times New Roman" panose="02020603050405020304" pitchFamily="18" charset="0"/>
              </a:rPr>
              <a:t> </a:t>
            </a:r>
            <a:r>
              <a:rPr lang="en-US" sz="4000" dirty="0" err="1">
                <a:solidFill>
                  <a:srgbClr val="FF0000"/>
                </a:solidFill>
                <a:cs typeface="Times New Roman" panose="02020603050405020304" pitchFamily="18" charset="0"/>
              </a:rPr>
              <a:t>tác</a:t>
            </a:r>
            <a:r>
              <a:rPr lang="en-US" sz="4000" dirty="0">
                <a:solidFill>
                  <a:srgbClr val="FF0000"/>
                </a:solidFill>
                <a:cs typeface="Times New Roman" panose="02020603050405020304" pitchFamily="18" charset="0"/>
              </a:rPr>
              <a:t> </a:t>
            </a:r>
            <a:r>
              <a:rPr lang="en-US" sz="4000" dirty="0" err="1">
                <a:solidFill>
                  <a:srgbClr val="FF0000"/>
                </a:solidFill>
                <a:cs typeface="Times New Roman" panose="02020603050405020304" pitchFamily="18" charset="0"/>
              </a:rPr>
              <a:t>giả</a:t>
            </a:r>
            <a:endParaRPr lang="en-US" sz="4000" dirty="0">
              <a:solidFill>
                <a:srgbClr val="FF0000"/>
              </a:solidFill>
              <a:cs typeface="Times New Roman" panose="02020603050405020304" pitchFamily="18" charset="0"/>
            </a:endParaRPr>
          </a:p>
        </p:txBody>
      </p:sp>
      <p:sp>
        <p:nvSpPr>
          <p:cNvPr id="6" name="Hộp Văn bản 5">
            <a:extLst>
              <a:ext uri="{FF2B5EF4-FFF2-40B4-BE49-F238E27FC236}">
                <a16:creationId xmlns:a16="http://schemas.microsoft.com/office/drawing/2014/main" id="{744D0AE8-9329-415A-985A-3BA1264170F0}"/>
              </a:ext>
            </a:extLst>
          </p:cNvPr>
          <p:cNvSpPr txBox="1"/>
          <p:nvPr/>
        </p:nvSpPr>
        <p:spPr>
          <a:xfrm>
            <a:off x="4668300" y="1983716"/>
            <a:ext cx="4823791" cy="707886"/>
          </a:xfrm>
          <a:prstGeom prst="rect">
            <a:avLst/>
          </a:prstGeom>
          <a:noFill/>
        </p:spPr>
        <p:txBody>
          <a:bodyPr wrap="square" rtlCol="0">
            <a:spAutoFit/>
          </a:bodyPr>
          <a:lstStyle/>
          <a:p>
            <a:r>
              <a:rPr lang="en-US" sz="4000" dirty="0" err="1">
                <a:solidFill>
                  <a:srgbClr val="FF0000"/>
                </a:solidFill>
                <a:cs typeface="Times New Roman" panose="02020603050405020304" pitchFamily="18" charset="0"/>
              </a:rPr>
              <a:t>Tên</a:t>
            </a:r>
            <a:r>
              <a:rPr lang="en-US" sz="4000" dirty="0">
                <a:solidFill>
                  <a:srgbClr val="FF0000"/>
                </a:solidFill>
                <a:cs typeface="Times New Roman" panose="02020603050405020304" pitchFamily="18" charset="0"/>
              </a:rPr>
              <a:t> </a:t>
            </a:r>
            <a:r>
              <a:rPr lang="en-US" sz="4000" dirty="0" err="1">
                <a:solidFill>
                  <a:srgbClr val="FF0000"/>
                </a:solidFill>
                <a:cs typeface="Times New Roman" panose="02020603050405020304" pitchFamily="18" charset="0"/>
              </a:rPr>
              <a:t>sách</a:t>
            </a:r>
            <a:r>
              <a:rPr lang="en-US" sz="4000" dirty="0">
                <a:solidFill>
                  <a:srgbClr val="FF0000"/>
                </a:solidFill>
                <a:cs typeface="Times New Roman" panose="02020603050405020304" pitchFamily="18" charset="0"/>
              </a:rPr>
              <a:t>, </a:t>
            </a:r>
            <a:r>
              <a:rPr lang="en-US" sz="4000" dirty="0" err="1">
                <a:solidFill>
                  <a:srgbClr val="FF0000"/>
                </a:solidFill>
                <a:cs typeface="Times New Roman" panose="02020603050405020304" pitchFamily="18" charset="0"/>
              </a:rPr>
              <a:t>báo</a:t>
            </a:r>
            <a:endParaRPr lang="en-US" sz="4000" dirty="0">
              <a:solidFill>
                <a:srgbClr val="FF0000"/>
              </a:solidFill>
              <a:cs typeface="Times New Roman" panose="02020603050405020304" pitchFamily="18" charset="0"/>
            </a:endParaRPr>
          </a:p>
        </p:txBody>
      </p:sp>
      <p:cxnSp>
        <p:nvCxnSpPr>
          <p:cNvPr id="10" name="Đường kết nối Mũi tên Thẳng 9">
            <a:extLst>
              <a:ext uri="{FF2B5EF4-FFF2-40B4-BE49-F238E27FC236}">
                <a16:creationId xmlns:a16="http://schemas.microsoft.com/office/drawing/2014/main" id="{7A16D532-488E-4388-B63A-D126587D20D2}"/>
              </a:ext>
            </a:extLst>
          </p:cNvPr>
          <p:cNvCxnSpPr/>
          <p:nvPr/>
        </p:nvCxnSpPr>
        <p:spPr>
          <a:xfrm flipV="1">
            <a:off x="3644850" y="2476350"/>
            <a:ext cx="1023450" cy="11700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Đường kết nối Mũi tên Thẳng 11">
            <a:extLst>
              <a:ext uri="{FF2B5EF4-FFF2-40B4-BE49-F238E27FC236}">
                <a16:creationId xmlns:a16="http://schemas.microsoft.com/office/drawing/2014/main" id="{B1782F1C-94FD-400C-8083-67107939184E}"/>
              </a:ext>
            </a:extLst>
          </p:cNvPr>
          <p:cNvCxnSpPr/>
          <p:nvPr/>
        </p:nvCxnSpPr>
        <p:spPr>
          <a:xfrm flipV="1">
            <a:off x="3632108" y="3116392"/>
            <a:ext cx="1056070" cy="5672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CC4EAF7A-4CCC-4045-9651-9F8EA9E896A3}"/>
              </a:ext>
            </a:extLst>
          </p:cNvPr>
          <p:cNvCxnSpPr/>
          <p:nvPr/>
        </p:nvCxnSpPr>
        <p:spPr>
          <a:xfrm>
            <a:off x="3666080" y="3683677"/>
            <a:ext cx="1022098" cy="145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Hộp Văn bản 8">
            <a:extLst>
              <a:ext uri="{FF2B5EF4-FFF2-40B4-BE49-F238E27FC236}">
                <a16:creationId xmlns:a16="http://schemas.microsoft.com/office/drawing/2014/main" id="{E38A232E-95D8-40E3-87ED-DC4121F3675B}"/>
              </a:ext>
            </a:extLst>
          </p:cNvPr>
          <p:cNvSpPr txBox="1"/>
          <p:nvPr/>
        </p:nvSpPr>
        <p:spPr>
          <a:xfrm>
            <a:off x="1099932" y="545798"/>
            <a:ext cx="11357112" cy="1077218"/>
          </a:xfrm>
          <a:prstGeom prst="rect">
            <a:avLst/>
          </a:prstGeom>
          <a:noFill/>
        </p:spPr>
        <p:txBody>
          <a:bodyPr wrap="square" rtlCol="0">
            <a:spAutoFit/>
          </a:bodyPr>
          <a:lstStyle/>
          <a:p>
            <a:endParaRPr lang="en-US" sz="3200" dirty="0">
              <a:cs typeface="Times New Roman" panose="02020603050405020304" pitchFamily="18" charset="0"/>
            </a:endParaRPr>
          </a:p>
          <a:p>
            <a:r>
              <a:rPr lang="en-US" sz="3200" b="1" dirty="0" err="1">
                <a:solidFill>
                  <a:srgbClr val="0070C0"/>
                </a:solidFill>
                <a:cs typeface="Times New Roman" panose="02020603050405020304" pitchFamily="18" charset="0"/>
              </a:rPr>
              <a:t>Giới</a:t>
            </a:r>
            <a:r>
              <a:rPr lang="en-US" sz="3200" b="1" dirty="0">
                <a:solidFill>
                  <a:srgbClr val="0070C0"/>
                </a:solidFill>
                <a:cs typeface="Times New Roman" panose="02020603050405020304" pitchFamily="18" charset="0"/>
              </a:rPr>
              <a:t> </a:t>
            </a:r>
            <a:r>
              <a:rPr lang="en-US" sz="3200" b="1" dirty="0" err="1">
                <a:solidFill>
                  <a:srgbClr val="0070C0"/>
                </a:solidFill>
                <a:cs typeface="Times New Roman" panose="02020603050405020304" pitchFamily="18" charset="0"/>
              </a:rPr>
              <a:t>thiệu</a:t>
            </a:r>
            <a:r>
              <a:rPr lang="en-US" sz="3200" b="1" dirty="0">
                <a:solidFill>
                  <a:srgbClr val="0070C0"/>
                </a:solidFill>
                <a:cs typeface="Times New Roman" panose="02020603050405020304" pitchFamily="18" charset="0"/>
              </a:rPr>
              <a:t> </a:t>
            </a:r>
            <a:r>
              <a:rPr lang="en-US" sz="3200" b="1" dirty="0" err="1">
                <a:solidFill>
                  <a:srgbClr val="0070C0"/>
                </a:solidFill>
                <a:cs typeface="Times New Roman" panose="02020603050405020304" pitchFamily="18" charset="0"/>
              </a:rPr>
              <a:t>sách</a:t>
            </a:r>
            <a:r>
              <a:rPr lang="en-US" sz="3200" b="1" dirty="0">
                <a:solidFill>
                  <a:srgbClr val="0070C0"/>
                </a:solidFill>
                <a:cs typeface="Times New Roman" panose="02020603050405020304" pitchFamily="18" charset="0"/>
              </a:rPr>
              <a:t>, </a:t>
            </a:r>
            <a:r>
              <a:rPr lang="en-US" sz="3200" b="1" dirty="0" err="1">
                <a:solidFill>
                  <a:srgbClr val="0070C0"/>
                </a:solidFill>
                <a:cs typeface="Times New Roman" panose="02020603050405020304" pitchFamily="18" charset="0"/>
              </a:rPr>
              <a:t>báo</a:t>
            </a:r>
            <a:r>
              <a:rPr lang="en-US" sz="3200" b="1" dirty="0">
                <a:solidFill>
                  <a:srgbClr val="0070C0"/>
                </a:solidFill>
                <a:cs typeface="Times New Roman" panose="02020603050405020304" pitchFamily="18" charset="0"/>
              </a:rPr>
              <a:t> </a:t>
            </a:r>
            <a:r>
              <a:rPr lang="en-US" sz="3200" b="1" dirty="0" err="1">
                <a:solidFill>
                  <a:srgbClr val="0070C0"/>
                </a:solidFill>
                <a:cs typeface="Times New Roman" panose="02020603050405020304" pitchFamily="18" charset="0"/>
              </a:rPr>
              <a:t>viết</a:t>
            </a:r>
            <a:r>
              <a:rPr lang="en-US" sz="3200" b="1" dirty="0">
                <a:solidFill>
                  <a:srgbClr val="0070C0"/>
                </a:solidFill>
                <a:cs typeface="Times New Roman" panose="02020603050405020304" pitchFamily="18" charset="0"/>
              </a:rPr>
              <a:t> </a:t>
            </a:r>
            <a:r>
              <a:rPr lang="en-US" sz="3200" b="1" err="1">
                <a:solidFill>
                  <a:srgbClr val="0070C0"/>
                </a:solidFill>
                <a:cs typeface="Times New Roman" panose="02020603050405020304" pitchFamily="18" charset="0"/>
              </a:rPr>
              <a:t>về</a:t>
            </a:r>
            <a:r>
              <a:rPr lang="en-US" sz="3200" b="1">
                <a:solidFill>
                  <a:srgbClr val="0070C0"/>
                </a:solidFill>
                <a:cs typeface="Times New Roman" panose="02020603050405020304" pitchFamily="18" charset="0"/>
              </a:rPr>
              <a:t> các loại vật.</a:t>
            </a:r>
            <a:endParaRPr lang="en-US" sz="3200" b="1" dirty="0">
              <a:solidFill>
                <a:srgbClr val="0070C0"/>
              </a:solidFill>
              <a:cs typeface="Times New Roman" panose="02020603050405020304" pitchFamily="18" charset="0"/>
            </a:endParaRPr>
          </a:p>
        </p:txBody>
      </p:sp>
      <p:pic>
        <p:nvPicPr>
          <p:cNvPr id="11" name="Picture 2" descr="Hình ảnh Khăn Quàng đỏ Giáo Viên Học Sinh Ngày Giáo Dục, đồng Phục Học Sinh,  Cô Bé, Học Hỏi Vector và PNG với nền trong suốt để tải xuống miễn phí">
            <a:extLst>
              <a:ext uri="{FF2B5EF4-FFF2-40B4-BE49-F238E27FC236}">
                <a16:creationId xmlns:a16="http://schemas.microsoft.com/office/drawing/2014/main" id="{348A05B3-5936-4F06-A649-FF93DA49FF9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906" y1="45630" x2="44688" y2="65333"/>
                        <a14:foregroundMark x1="40938" y1="50963" x2="48906" y2="52889"/>
                        <a14:foregroundMark x1="45625" y1="52889" x2="45938" y2="56444"/>
                        <a14:foregroundMark x1="44375" y1="49481" x2="44219" y2="56444"/>
                        <a14:foregroundMark x1="53906" y1="51704" x2="53594" y2="56741"/>
                        <a14:foregroundMark x1="54375" y1="50074" x2="53438" y2="53926"/>
                        <a14:foregroundMark x1="54844" y1="52741" x2="59688" y2="53037"/>
                        <a14:foregroundMark x1="42656" y1="55704" x2="41406" y2="60000"/>
                        <a14:foregroundMark x1="56719" y1="56296" x2="56563" y2="58074"/>
                        <a14:foregroundMark x1="55000" y1="51556" x2="59219" y2="51852"/>
                        <a14:foregroundMark x1="40938" y1="72889" x2="35156" y2="78963"/>
                        <a14:foregroundMark x1="34688" y1="75852" x2="39531" y2="72889"/>
                        <a14:foregroundMark x1="51563" y1="75556" x2="52031" y2="82370"/>
                        <a14:foregroundMark x1="54219" y1="82222" x2="55156" y2="82222"/>
                      </a14:backgroundRemoval>
                    </a14:imgEffect>
                  </a14:imgLayer>
                </a14:imgProps>
              </a:ext>
              <a:ext uri="{28A0092B-C50C-407E-A947-70E740481C1C}">
                <a14:useLocalDpi xmlns:a14="http://schemas.microsoft.com/office/drawing/2010/main" val="0"/>
              </a:ext>
            </a:extLst>
          </a:blip>
          <a:srcRect l="24500" t="13464" r="23000" b="11869"/>
          <a:stretch/>
        </p:blipFill>
        <p:spPr bwMode="auto">
          <a:xfrm>
            <a:off x="429949" y="3941853"/>
            <a:ext cx="1676400" cy="2514599"/>
          </a:xfrm>
          <a:prstGeom prst="rect">
            <a:avLst/>
          </a:prstGeom>
          <a:noFill/>
          <a:extLst>
            <a:ext uri="{909E8E84-426E-40DD-AFC4-6F175D3DCCD1}">
              <a14:hiddenFill xmlns:a14="http://schemas.microsoft.com/office/drawing/2010/main">
                <a:solidFill>
                  <a:srgbClr val="FFFFFF"/>
                </a:solidFill>
              </a14:hiddenFill>
            </a:ext>
          </a:extLst>
        </p:spPr>
      </p:pic>
      <p:pic>
        <p:nvPicPr>
          <p:cNvPr id="13" name="10">
            <a:extLst>
              <a:ext uri="{FF2B5EF4-FFF2-40B4-BE49-F238E27FC236}">
                <a16:creationId xmlns:a16="http://schemas.microsoft.com/office/drawing/2014/main" id="{994737A5-4625-4C0D-8340-2F58F928967B}"/>
              </a:ext>
            </a:extLst>
          </p:cNvPr>
          <p:cNvPicPr>
            <a:picLocks noChangeAspect="1"/>
          </p:cNvPicPr>
          <p:nvPr/>
        </p:nvPicPr>
        <p:blipFill rotWithShape="1">
          <a:blip r:embed="rId4">
            <a:extLst>
              <a:ext uri="{28A0092B-C50C-407E-A947-70E740481C1C}">
                <a14:useLocalDpi xmlns:a14="http://schemas.microsoft.com/office/drawing/2010/main" val="0"/>
              </a:ext>
            </a:extLst>
          </a:blip>
          <a:srcRect l="71467" t="31526" r="6533" b="22726"/>
          <a:stretch/>
        </p:blipFill>
        <p:spPr>
          <a:xfrm>
            <a:off x="10360160" y="1464412"/>
            <a:ext cx="1831840" cy="2142698"/>
          </a:xfrm>
          <a:prstGeom prst="rect">
            <a:avLst/>
          </a:prstGeom>
        </p:spPr>
      </p:pic>
      <p:cxnSp>
        <p:nvCxnSpPr>
          <p:cNvPr id="15" name="Đường kết nối Mũi tên Thẳng 13">
            <a:extLst>
              <a:ext uri="{FF2B5EF4-FFF2-40B4-BE49-F238E27FC236}">
                <a16:creationId xmlns:a16="http://schemas.microsoft.com/office/drawing/2014/main" id="{CC4EAF7A-4CCC-4045-9651-9F8EA9E896A3}"/>
              </a:ext>
            </a:extLst>
          </p:cNvPr>
          <p:cNvCxnSpPr/>
          <p:nvPr/>
        </p:nvCxnSpPr>
        <p:spPr>
          <a:xfrm>
            <a:off x="3644850" y="3683677"/>
            <a:ext cx="1077300" cy="5157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Hộp Văn bản 3">
            <a:extLst>
              <a:ext uri="{FF2B5EF4-FFF2-40B4-BE49-F238E27FC236}">
                <a16:creationId xmlns:a16="http://schemas.microsoft.com/office/drawing/2014/main" id="{EC9F9223-FB1E-48B9-BF02-CB12BE5EA82F}"/>
              </a:ext>
            </a:extLst>
          </p:cNvPr>
          <p:cNvSpPr txBox="1"/>
          <p:nvPr/>
        </p:nvSpPr>
        <p:spPr>
          <a:xfrm>
            <a:off x="4666624" y="3864690"/>
            <a:ext cx="7657898" cy="646331"/>
          </a:xfrm>
          <a:prstGeom prst="rect">
            <a:avLst/>
          </a:prstGeom>
          <a:noFill/>
        </p:spPr>
        <p:txBody>
          <a:bodyPr wrap="square" rtlCol="0">
            <a:spAutoFit/>
          </a:bodyPr>
          <a:lstStyle/>
          <a:p>
            <a:r>
              <a:rPr lang="en-US" sz="3600" dirty="0" err="1">
                <a:solidFill>
                  <a:srgbClr val="FF0000"/>
                </a:solidFill>
                <a:cs typeface="Times New Roman" panose="02020603050405020304" pitchFamily="18" charset="0"/>
              </a:rPr>
              <a:t>Quyển</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sách</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báo</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viết</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về</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điều</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gì</a:t>
            </a:r>
            <a:r>
              <a:rPr lang="en-US" sz="3600" dirty="0">
                <a:solidFill>
                  <a:srgbClr val="FF0000"/>
                </a:solidFill>
                <a:cs typeface="Times New Roman" panose="02020603050405020304" pitchFamily="18" charset="0"/>
              </a:rPr>
              <a:t>?</a:t>
            </a:r>
          </a:p>
        </p:txBody>
      </p:sp>
      <p:sp>
        <p:nvSpPr>
          <p:cNvPr id="17" name="Hộp Văn bản 3">
            <a:extLst>
              <a:ext uri="{FF2B5EF4-FFF2-40B4-BE49-F238E27FC236}">
                <a16:creationId xmlns:a16="http://schemas.microsoft.com/office/drawing/2014/main" id="{EC9F9223-FB1E-48B9-BF02-CB12BE5EA82F}"/>
              </a:ext>
            </a:extLst>
          </p:cNvPr>
          <p:cNvSpPr txBox="1"/>
          <p:nvPr/>
        </p:nvSpPr>
        <p:spPr>
          <a:xfrm>
            <a:off x="4760648" y="4458281"/>
            <a:ext cx="7469850" cy="646331"/>
          </a:xfrm>
          <a:prstGeom prst="rect">
            <a:avLst/>
          </a:prstGeom>
          <a:noFill/>
        </p:spPr>
        <p:txBody>
          <a:bodyPr wrap="square" rtlCol="0">
            <a:spAutoFit/>
          </a:bodyPr>
          <a:lstStyle/>
          <a:p>
            <a:r>
              <a:rPr lang="en-US" sz="3600" dirty="0" err="1">
                <a:solidFill>
                  <a:srgbClr val="FF0000"/>
                </a:solidFill>
                <a:cs typeface="Times New Roman" panose="02020603050405020304" pitchFamily="18" charset="0"/>
              </a:rPr>
              <a:t>Em</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thích</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nhất</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điều</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gì</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trong</a:t>
            </a:r>
            <a:r>
              <a:rPr lang="en-US" sz="3600" dirty="0">
                <a:solidFill>
                  <a:srgbClr val="FF0000"/>
                </a:solidFill>
                <a:cs typeface="Times New Roman" panose="02020603050405020304" pitchFamily="18" charset="0"/>
              </a:rPr>
              <a:t> </a:t>
            </a:r>
            <a:r>
              <a:rPr lang="en-US" sz="3600" dirty="0" err="1">
                <a:solidFill>
                  <a:srgbClr val="FF0000"/>
                </a:solidFill>
                <a:cs typeface="Times New Roman" panose="02020603050405020304" pitchFamily="18" charset="0"/>
              </a:rPr>
              <a:t>đó</a:t>
            </a:r>
            <a:r>
              <a:rPr lang="en-US" sz="3600" dirty="0">
                <a:solidFill>
                  <a:srgbClr val="FF0000"/>
                </a:solidFill>
                <a:cs typeface="Times New Roman" panose="02020603050405020304" pitchFamily="18" charset="0"/>
              </a:rPr>
              <a:t>?</a:t>
            </a:r>
          </a:p>
        </p:txBody>
      </p:sp>
      <p:cxnSp>
        <p:nvCxnSpPr>
          <p:cNvPr id="21" name="Đường kết nối Mũi tên Thẳng 13">
            <a:extLst>
              <a:ext uri="{FF2B5EF4-FFF2-40B4-BE49-F238E27FC236}">
                <a16:creationId xmlns:a16="http://schemas.microsoft.com/office/drawing/2014/main" id="{CC4EAF7A-4CCC-4045-9651-9F8EA9E896A3}"/>
              </a:ext>
            </a:extLst>
          </p:cNvPr>
          <p:cNvCxnSpPr/>
          <p:nvPr/>
        </p:nvCxnSpPr>
        <p:spPr>
          <a:xfrm>
            <a:off x="3642795" y="3693311"/>
            <a:ext cx="1229806" cy="11408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406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896140" y="1094282"/>
            <a:ext cx="8066012" cy="5693866"/>
          </a:xfrm>
          <a:prstGeom prst="rect">
            <a:avLst/>
          </a:prstGeom>
        </p:spPr>
        <p:txBody>
          <a:bodyPr wrap="square">
            <a:spAutoFit/>
          </a:bodyPr>
          <a:lstStyle/>
          <a:p>
            <a:pPr algn="just"/>
            <a:r>
              <a:rPr lang="en-US" sz="2800" dirty="0" err="1">
                <a:solidFill>
                  <a:prstClr val="black"/>
                </a:solidFill>
                <a:cs typeface="Times New Roman" panose="02020603050405020304" pitchFamily="18" charset="0"/>
              </a:rPr>
              <a:t>Giới</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thiệu</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với</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các</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bạn</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hôm</a:t>
            </a:r>
            <a:r>
              <a:rPr lang="en-US" sz="2800" dirty="0">
                <a:solidFill>
                  <a:prstClr val="black"/>
                </a:solidFill>
                <a:cs typeface="Times New Roman" panose="02020603050405020304" pitchFamily="18" charset="0"/>
              </a:rPr>
              <a:t> nay </a:t>
            </a:r>
            <a:r>
              <a:rPr lang="en-US" sz="2800" dirty="0" err="1">
                <a:solidFill>
                  <a:prstClr val="black"/>
                </a:solidFill>
                <a:cs typeface="Times New Roman" panose="02020603050405020304" pitchFamily="18" charset="0"/>
              </a:rPr>
              <a:t>mình</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mang</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đến</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quyển</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sách</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Siêu</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năng</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lực</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của</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muông</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thú</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của</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tác</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giả</a:t>
            </a:r>
            <a:r>
              <a:rPr lang="en-US" sz="2800" dirty="0">
                <a:solidFill>
                  <a:prstClr val="black"/>
                </a:solidFill>
                <a:cs typeface="Times New Roman" panose="02020603050405020304" pitchFamily="18" charset="0"/>
              </a:rPr>
              <a:t> </a:t>
            </a:r>
            <a:r>
              <a:rPr lang="en-US" sz="2800" dirty="0" err="1">
                <a:solidFill>
                  <a:prstClr val="black"/>
                </a:solidFill>
                <a:cs typeface="Times New Roman" panose="02020603050405020304" pitchFamily="18" charset="0"/>
              </a:rPr>
              <a:t>Kh</a:t>
            </a:r>
            <a:r>
              <a:rPr lang="vi-VN" sz="2800" dirty="0">
                <a:solidFill>
                  <a:prstClr val="black"/>
                </a:solidFill>
                <a:cs typeface="Times New Roman" panose="02020603050405020304" pitchFamily="18" charset="0"/>
              </a:rPr>
              <a:t>ương Nhi </a:t>
            </a:r>
            <a:r>
              <a:rPr lang="en-US" sz="2800" dirty="0">
                <a:solidFill>
                  <a:prstClr val="black"/>
                </a:solidFill>
                <a:cs typeface="Times New Roman" panose="02020603050405020304" pitchFamily="18" charset="0"/>
              </a:rPr>
              <a:t>-</a:t>
            </a:r>
            <a:r>
              <a:rPr lang="vi-VN" sz="2800" dirty="0">
                <a:solidFill>
                  <a:prstClr val="black"/>
                </a:solidFill>
                <a:cs typeface="Times New Roman" panose="02020603050405020304" pitchFamily="18" charset="0"/>
              </a:rPr>
              <a:t> Ngọc Duy.</a:t>
            </a:r>
            <a:r>
              <a:rPr lang="en-US" sz="2800" dirty="0">
                <a:solidFill>
                  <a:prstClr val="black"/>
                </a:solidFill>
                <a:cs typeface="Times New Roman" panose="02020603050405020304" pitchFamily="18" charset="0"/>
              </a:rPr>
              <a:t> </a:t>
            </a:r>
            <a:r>
              <a:rPr lang="vi-VN" sz="2800" dirty="0">
                <a:solidFill>
                  <a:prstClr val="black"/>
                </a:solidFill>
              </a:rPr>
              <a:t>Với lời đơn giản và tranh vẽ sống động, sách mở ra cho em thấy một thế giới hoang dã với những loài vật dưới nước, trên cạn, trong bầu trời... Một số loài động vật có giác quan thật đáng kinh ngạc, có loài hoạt động với tốc độ siêu phàm. Những kiến thức vỡ lòng được bày dọn một cách khéo léo, sinh động trên từng trang sách, để bé hiểu thêm về thế giới hoang dã, nuôi dưỡng tình yêu thiên nhiên</a:t>
            </a:r>
            <a:r>
              <a:rPr lang="en-US" sz="2800" dirty="0">
                <a:solidFill>
                  <a:prstClr val="black"/>
                </a:solidFill>
              </a:rPr>
              <a:t>.</a:t>
            </a:r>
            <a:endParaRPr lang="vi-VN" sz="2800" dirty="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4282"/>
            <a:ext cx="3896140" cy="538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Hộp Văn bản 8">
            <a:extLst>
              <a:ext uri="{FF2B5EF4-FFF2-40B4-BE49-F238E27FC236}">
                <a16:creationId xmlns:a16="http://schemas.microsoft.com/office/drawing/2014/main" id="{E38A232E-95D8-40E3-87ED-DC4121F3675B}"/>
              </a:ext>
            </a:extLst>
          </p:cNvPr>
          <p:cNvSpPr txBox="1"/>
          <p:nvPr/>
        </p:nvSpPr>
        <p:spPr>
          <a:xfrm>
            <a:off x="-42088" y="110372"/>
            <a:ext cx="12287099" cy="1077218"/>
          </a:xfrm>
          <a:prstGeom prst="rect">
            <a:avLst/>
          </a:prstGeom>
          <a:noFill/>
        </p:spPr>
        <p:txBody>
          <a:bodyPr wrap="square" rtlCol="0">
            <a:spAutoFit/>
          </a:bodyPr>
          <a:lstStyle/>
          <a:p>
            <a:endParaRPr lang="en-US" sz="3200" dirty="0">
              <a:cs typeface="Times New Roman" panose="02020603050405020304" pitchFamily="18" charset="0"/>
            </a:endParaRPr>
          </a:p>
          <a:p>
            <a:r>
              <a:rPr lang="en-US" sz="3200" dirty="0" err="1">
                <a:solidFill>
                  <a:srgbClr val="0070C0"/>
                </a:solidFill>
                <a:cs typeface="Times New Roman" panose="02020603050405020304" pitchFamily="18" charset="0"/>
              </a:rPr>
              <a:t>Giới</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thiệu</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sách</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báo</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viết</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về</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loài</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vật</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với</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các</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bạn</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trong</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nhóm</a:t>
            </a:r>
            <a:r>
              <a:rPr lang="en-US" sz="3200" dirty="0">
                <a:solidFill>
                  <a:srgbClr val="0070C0"/>
                </a:solidFill>
                <a:cs typeface="Times New Roman" panose="02020603050405020304" pitchFamily="18" charset="0"/>
              </a:rPr>
              <a:t>.</a:t>
            </a:r>
          </a:p>
        </p:txBody>
      </p:sp>
    </p:spTree>
    <p:extLst>
      <p:ext uri="{BB962C8B-B14F-4D97-AF65-F5344CB8AC3E}">
        <p14:creationId xmlns:p14="http://schemas.microsoft.com/office/powerpoint/2010/main" val="114540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9306B73E-E889-4101-943F-C932486AC50A}" type="slidenum">
              <a:rPr lang="en-US" smtClean="0">
                <a:solidFill>
                  <a:prstClr val="black">
                    <a:tint val="75000"/>
                  </a:prstClr>
                </a:solidFill>
              </a:rPr>
              <a:pPr/>
              <a:t>16</a:t>
            </a:fld>
            <a:endParaRPr lang="en-US">
              <a:solidFill>
                <a:prstClr val="black">
                  <a:tint val="75000"/>
                </a:prstClr>
              </a:solidFill>
            </a:endParaRPr>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9302" y="4226434"/>
            <a:ext cx="4146998" cy="252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Hộp Văn bản 8">
            <a:extLst>
              <a:ext uri="{FF2B5EF4-FFF2-40B4-BE49-F238E27FC236}">
                <a16:creationId xmlns:a16="http://schemas.microsoft.com/office/drawing/2014/main" id="{E38A232E-95D8-40E3-87ED-DC4121F3675B}"/>
              </a:ext>
            </a:extLst>
          </p:cNvPr>
          <p:cNvSpPr txBox="1"/>
          <p:nvPr/>
        </p:nvSpPr>
        <p:spPr>
          <a:xfrm>
            <a:off x="-48042" y="-75372"/>
            <a:ext cx="12326856" cy="1077218"/>
          </a:xfrm>
          <a:prstGeom prst="rect">
            <a:avLst/>
          </a:prstGeom>
          <a:noFill/>
        </p:spPr>
        <p:txBody>
          <a:bodyPr wrap="square" rtlCol="0">
            <a:spAutoFit/>
          </a:bodyPr>
          <a:lstStyle/>
          <a:p>
            <a:endParaRPr lang="en-US" sz="3200" dirty="0">
              <a:cs typeface="Times New Roman" panose="02020603050405020304" pitchFamily="18" charset="0"/>
            </a:endParaRPr>
          </a:p>
          <a:p>
            <a:r>
              <a:rPr lang="en-US" sz="3200" dirty="0" err="1">
                <a:solidFill>
                  <a:srgbClr val="0070C0"/>
                </a:solidFill>
                <a:cs typeface="Times New Roman" panose="02020603050405020304" pitchFamily="18" charset="0"/>
              </a:rPr>
              <a:t>Giới</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thiệu</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sách</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báo</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viết</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về</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cây</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cối</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với</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các</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bạn</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trong</a:t>
            </a:r>
            <a:r>
              <a:rPr lang="en-US" sz="3200" dirty="0">
                <a:solidFill>
                  <a:srgbClr val="0070C0"/>
                </a:solidFill>
                <a:cs typeface="Times New Roman" panose="02020603050405020304" pitchFamily="18" charset="0"/>
              </a:rPr>
              <a:t> </a:t>
            </a:r>
            <a:r>
              <a:rPr lang="en-US" sz="3200" dirty="0" err="1">
                <a:solidFill>
                  <a:srgbClr val="0070C0"/>
                </a:solidFill>
                <a:cs typeface="Times New Roman" panose="02020603050405020304" pitchFamily="18" charset="0"/>
              </a:rPr>
              <a:t>nhóm</a:t>
            </a:r>
            <a:r>
              <a:rPr lang="en-US" sz="3200" dirty="0">
                <a:solidFill>
                  <a:srgbClr val="0070C0"/>
                </a:solidFill>
                <a:cs typeface="Times New Roman" panose="02020603050405020304" pitchFamily="18" charset="0"/>
              </a:rPr>
              <a:t>.</a:t>
            </a:r>
          </a:p>
        </p:txBody>
      </p:sp>
      <p:sp>
        <p:nvSpPr>
          <p:cNvPr id="11" name="Thought Bubble: Cloud 3">
            <a:extLst>
              <a:ext uri="{FF2B5EF4-FFF2-40B4-BE49-F238E27FC236}">
                <a16:creationId xmlns:a16="http://schemas.microsoft.com/office/drawing/2014/main" id="{E81948BD-AB31-4DC2-AF85-04E339FE6F38}"/>
              </a:ext>
            </a:extLst>
          </p:cNvPr>
          <p:cNvSpPr/>
          <p:nvPr/>
        </p:nvSpPr>
        <p:spPr>
          <a:xfrm>
            <a:off x="991232" y="1097571"/>
            <a:ext cx="5559411" cy="3526517"/>
          </a:xfrm>
          <a:prstGeom prst="cloudCallout">
            <a:avLst>
              <a:gd name="adj1" fmla="val 60944"/>
              <a:gd name="adj2" fmla="val 49750"/>
            </a:avLst>
          </a:prstGeom>
          <a:solidFill>
            <a:schemeClr val="accent5">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sz="2400" dirty="0" err="1">
                <a:solidFill>
                  <a:schemeClr val="tx1"/>
                </a:solidFill>
                <a:cs typeface="Times New Roman" panose="02020603050405020304" pitchFamily="18" charset="0"/>
              </a:rPr>
              <a:t>Giới</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thiệu</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với</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các</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bạn</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hôm</a:t>
            </a:r>
            <a:r>
              <a:rPr lang="en-US" sz="2400" dirty="0">
                <a:solidFill>
                  <a:schemeClr val="tx1"/>
                </a:solidFill>
                <a:cs typeface="Times New Roman" panose="02020603050405020304" pitchFamily="18" charset="0"/>
              </a:rPr>
              <a:t> nay </a:t>
            </a:r>
            <a:r>
              <a:rPr lang="en-US" sz="2400" dirty="0" err="1">
                <a:solidFill>
                  <a:schemeClr val="tx1"/>
                </a:solidFill>
                <a:cs typeface="Times New Roman" panose="02020603050405020304" pitchFamily="18" charset="0"/>
              </a:rPr>
              <a:t>mình</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mang</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đến</a:t>
            </a:r>
            <a:r>
              <a:rPr lang="en-US" sz="2400" dirty="0">
                <a:solidFill>
                  <a:schemeClr val="tx1"/>
                </a:solidFill>
                <a:cs typeface="Times New Roman" panose="02020603050405020304" pitchFamily="18" charset="0"/>
              </a:rPr>
              <a:t> </a:t>
            </a:r>
            <a:r>
              <a:rPr lang="en-US" sz="2400" dirty="0" err="1">
                <a:solidFill>
                  <a:schemeClr val="tx1"/>
                </a:solidFill>
                <a:cs typeface="Times New Roman" panose="02020603050405020304" pitchFamily="18" charset="0"/>
              </a:rPr>
              <a:t>quyển</a:t>
            </a:r>
            <a:r>
              <a:rPr lang="en-US" sz="2400" dirty="0">
                <a:solidFill>
                  <a:schemeClr val="tx1"/>
                </a:solidFill>
                <a:cs typeface="Times New Roman" panose="02020603050405020304" pitchFamily="18" charset="0"/>
              </a:rPr>
              <a:t> </a:t>
            </a:r>
            <a:r>
              <a:rPr lang="en-US" sz="2400" err="1">
                <a:solidFill>
                  <a:schemeClr val="tx1"/>
                </a:solidFill>
                <a:cs typeface="Times New Roman" panose="02020603050405020304" pitchFamily="18" charset="0"/>
              </a:rPr>
              <a:t>sách</a:t>
            </a:r>
            <a:r>
              <a:rPr lang="en-US" sz="2400">
                <a:solidFill>
                  <a:schemeClr val="tx1"/>
                </a:solidFill>
                <a:cs typeface="Times New Roman" panose="02020603050405020304" pitchFamily="18" charset="0"/>
              </a:rPr>
              <a:t> “Xứ sở muông thú” Tủ sách vườn cổ tích. Quyển sách viết về những loài động vật.</a:t>
            </a:r>
            <a:endParaRPr lang="en-US" sz="2400" dirty="0">
              <a:solidFill>
                <a:schemeClr val="tx1"/>
              </a:solidFill>
              <a:cs typeface="Times New Roman" panose="02020603050405020304" pitchFamily="18" charset="0"/>
            </a:endParaRPr>
          </a:p>
        </p:txBody>
      </p:sp>
      <p:sp>
        <p:nvSpPr>
          <p:cNvPr id="13" name="Thought Bubble: Cloud 2">
            <a:extLst>
              <a:ext uri="{FF2B5EF4-FFF2-40B4-BE49-F238E27FC236}">
                <a16:creationId xmlns:a16="http://schemas.microsoft.com/office/drawing/2014/main" id="{749FEB78-A66F-41BB-A961-A848D33E37DA}"/>
              </a:ext>
            </a:extLst>
          </p:cNvPr>
          <p:cNvSpPr/>
          <p:nvPr/>
        </p:nvSpPr>
        <p:spPr>
          <a:xfrm>
            <a:off x="6893169" y="1187590"/>
            <a:ext cx="5190979" cy="3314072"/>
          </a:xfrm>
          <a:prstGeom prst="cloudCallout">
            <a:avLst>
              <a:gd name="adj1" fmla="val -25678"/>
              <a:gd name="adj2" fmla="val 59482"/>
            </a:avLst>
          </a:prstGeom>
          <a:solidFill>
            <a:schemeClr val="accent4">
              <a:lumMod val="60000"/>
              <a:lumOff val="40000"/>
            </a:schemeClr>
          </a:solidFill>
          <a:ln w="12700" cap="flat" cmpd="sng" algn="ctr">
            <a:solidFill>
              <a:srgbClr val="4472C4">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cs typeface="Times New Roman" panose="02020603050405020304" pitchFamily="18" charset="0"/>
            </a:endParaRPr>
          </a:p>
          <a:p>
            <a:pPr lvl="0" algn="ctr">
              <a:defRPr/>
            </a:pPr>
            <a:r>
              <a:rPr kumimoji="0" lang="en-US" sz="2400" b="0" i="0" u="none" strike="noStrike" kern="1200" cap="none" spc="0" normalizeH="0" baseline="0" noProof="0" dirty="0" err="1">
                <a:ln>
                  <a:noFill/>
                </a:ln>
                <a:solidFill>
                  <a:schemeClr val="tx1"/>
                </a:solidFill>
                <a:effectLst/>
                <a:uLnTx/>
                <a:uFillTx/>
                <a:cs typeface="Times New Roman" panose="02020603050405020304" pitchFamily="18" charset="0"/>
              </a:rPr>
              <a:t>Còn</a:t>
            </a:r>
            <a:r>
              <a:rPr kumimoji="0" lang="en-US" sz="2400" b="0" i="0" u="none" strike="noStrike" kern="1200" cap="none" spc="0" normalizeH="0" noProof="0" dirty="0">
                <a:ln>
                  <a:noFill/>
                </a:ln>
                <a:solidFill>
                  <a:schemeClr val="tx1"/>
                </a:solidFill>
                <a:effectLst/>
                <a:uLnTx/>
                <a:uFillTx/>
                <a:cs typeface="Times New Roman" panose="02020603050405020304" pitchFamily="18" charset="0"/>
              </a:rPr>
              <a:t> </a:t>
            </a:r>
            <a:r>
              <a:rPr kumimoji="0" lang="en-US" sz="2400" b="0" i="0" u="none" strike="noStrike" kern="1200" cap="none" spc="0" normalizeH="0" noProof="0" dirty="0" err="1">
                <a:ln>
                  <a:noFill/>
                </a:ln>
                <a:solidFill>
                  <a:schemeClr val="tx1"/>
                </a:solidFill>
                <a:effectLst/>
                <a:uLnTx/>
                <a:uFillTx/>
                <a:cs typeface="Times New Roman" panose="02020603050405020304" pitchFamily="18" charset="0"/>
              </a:rPr>
              <a:t>đây</a:t>
            </a:r>
            <a:r>
              <a:rPr kumimoji="0" lang="en-US" sz="2400" b="0" i="0" u="none" strike="noStrike" kern="1200" cap="none" spc="0" normalizeH="0" noProof="0" dirty="0">
                <a:ln>
                  <a:noFill/>
                </a:ln>
                <a:solidFill>
                  <a:schemeClr val="tx1"/>
                </a:solidFill>
                <a:effectLst/>
                <a:uLnTx/>
                <a:uFillTx/>
                <a:cs typeface="Times New Roman" panose="02020603050405020304" pitchFamily="18" charset="0"/>
              </a:rPr>
              <a:t> </a:t>
            </a:r>
            <a:r>
              <a:rPr kumimoji="0" lang="en-US" sz="2400" b="0" i="0" u="none" strike="noStrike" kern="1200" cap="none" spc="0" normalizeH="0" noProof="0" dirty="0" err="1">
                <a:ln>
                  <a:noFill/>
                </a:ln>
                <a:solidFill>
                  <a:schemeClr val="tx1"/>
                </a:solidFill>
                <a:effectLst/>
                <a:uLnTx/>
                <a:uFillTx/>
                <a:cs typeface="Times New Roman" panose="02020603050405020304" pitchFamily="18" charset="0"/>
              </a:rPr>
              <a:t>là</a:t>
            </a:r>
            <a:r>
              <a:rPr kumimoji="0" lang="en-US" sz="2400" b="0" i="0" u="none" strike="noStrike" kern="1200" cap="none" spc="0" normalizeH="0" noProof="0" dirty="0">
                <a:ln>
                  <a:noFill/>
                </a:ln>
                <a:solidFill>
                  <a:schemeClr val="tx1"/>
                </a:solidFill>
                <a:effectLst/>
                <a:uLnTx/>
                <a:uFillTx/>
                <a:cs typeface="Times New Roman" panose="02020603050405020304" pitchFamily="18" charset="0"/>
              </a:rPr>
              <a:t> </a:t>
            </a:r>
            <a:r>
              <a:rPr kumimoji="0" lang="en-US" sz="2400" b="0" i="0" u="none" strike="noStrike" kern="1200" cap="none" spc="0" normalizeH="0" noProof="0" dirty="0" err="1">
                <a:ln>
                  <a:noFill/>
                </a:ln>
                <a:solidFill>
                  <a:schemeClr val="tx1"/>
                </a:solidFill>
                <a:effectLst/>
                <a:uLnTx/>
                <a:uFillTx/>
                <a:cs typeface="Times New Roman" panose="02020603050405020304" pitchFamily="18" charset="0"/>
              </a:rPr>
              <a:t>quyển</a:t>
            </a:r>
            <a:r>
              <a:rPr kumimoji="0" lang="en-US" sz="2400" b="0" i="0" u="none" strike="noStrike" kern="1200" cap="none" spc="0" normalizeH="0" noProof="0" dirty="0">
                <a:ln>
                  <a:noFill/>
                </a:ln>
                <a:solidFill>
                  <a:schemeClr val="tx1"/>
                </a:solidFill>
                <a:effectLst/>
                <a:uLnTx/>
                <a:uFillTx/>
                <a:cs typeface="Times New Roman" panose="02020603050405020304" pitchFamily="18" charset="0"/>
              </a:rPr>
              <a:t> </a:t>
            </a:r>
            <a:r>
              <a:rPr kumimoji="0" lang="en-US" sz="2400" b="0" i="0" u="none" strike="noStrike" kern="1200" cap="none" spc="0" normalizeH="0" noProof="0" err="1">
                <a:ln>
                  <a:noFill/>
                </a:ln>
                <a:solidFill>
                  <a:schemeClr val="tx1"/>
                </a:solidFill>
                <a:effectLst/>
                <a:uLnTx/>
                <a:uFillTx/>
                <a:cs typeface="Times New Roman" panose="02020603050405020304" pitchFamily="18" charset="0"/>
              </a:rPr>
              <a:t>sách</a:t>
            </a:r>
            <a:r>
              <a:rPr kumimoji="0" lang="en-US" sz="2400" b="0" i="0" u="none" strike="noStrike" kern="1200" cap="none" spc="0" normalizeH="0" noProof="0">
                <a:ln>
                  <a:noFill/>
                </a:ln>
                <a:solidFill>
                  <a:schemeClr val="tx1"/>
                </a:solidFill>
                <a:effectLst/>
                <a:uLnTx/>
                <a:uFillTx/>
                <a:cs typeface="Times New Roman" panose="02020603050405020304" pitchFamily="18" charset="0"/>
              </a:rPr>
              <a:t> “Chuyện kể về con người và muông thú” </a:t>
            </a:r>
            <a:r>
              <a:rPr kumimoji="0" lang="en-US" sz="2400" b="0" i="0" u="none" strike="noStrike" kern="1200" cap="none" spc="0" normalizeH="0" noProof="0" dirty="0" err="1">
                <a:ln>
                  <a:noFill/>
                </a:ln>
                <a:solidFill>
                  <a:schemeClr val="tx1"/>
                </a:solidFill>
                <a:effectLst/>
                <a:uLnTx/>
                <a:uFillTx/>
                <a:cs typeface="Times New Roman" panose="02020603050405020304" pitchFamily="18" charset="0"/>
              </a:rPr>
              <a:t>tác</a:t>
            </a:r>
            <a:r>
              <a:rPr kumimoji="0" lang="en-US" sz="2400" b="0" i="0" u="none" strike="noStrike" kern="1200" cap="none" spc="0" normalizeH="0" noProof="0" dirty="0">
                <a:ln>
                  <a:noFill/>
                </a:ln>
                <a:solidFill>
                  <a:schemeClr val="tx1"/>
                </a:solidFill>
                <a:effectLst/>
                <a:uLnTx/>
                <a:uFillTx/>
                <a:cs typeface="Times New Roman" panose="02020603050405020304" pitchFamily="18" charset="0"/>
              </a:rPr>
              <a:t> </a:t>
            </a:r>
            <a:r>
              <a:rPr kumimoji="0" lang="en-US" sz="2400" b="0" i="0" u="none" strike="noStrike" kern="1200" cap="none" spc="0" normalizeH="0" noProof="0" err="1">
                <a:ln>
                  <a:noFill/>
                </a:ln>
                <a:solidFill>
                  <a:schemeClr val="tx1"/>
                </a:solidFill>
                <a:effectLst/>
                <a:uLnTx/>
                <a:uFillTx/>
                <a:cs typeface="Times New Roman" panose="02020603050405020304" pitchFamily="18" charset="0"/>
              </a:rPr>
              <a:t>giả</a:t>
            </a:r>
            <a:r>
              <a:rPr kumimoji="0" lang="en-US" sz="2400" b="0" i="0" u="none" strike="noStrike" kern="1200" cap="none" spc="0" normalizeH="0" noProof="0">
                <a:ln>
                  <a:noFill/>
                </a:ln>
                <a:solidFill>
                  <a:schemeClr val="tx1"/>
                </a:solidFill>
                <a:effectLst/>
                <a:uLnTx/>
                <a:uFillTx/>
                <a:cs typeface="Times New Roman" panose="02020603050405020304" pitchFamily="18" charset="0"/>
              </a:rPr>
              <a:t> </a:t>
            </a:r>
            <a:r>
              <a:rPr lang="vi-VN" sz="2400" b="1">
                <a:solidFill>
                  <a:srgbClr val="FF0000"/>
                </a:solidFill>
              </a:rPr>
              <a:t>Yuri Dmitriyev</a:t>
            </a:r>
            <a:r>
              <a:rPr lang="en-US" sz="2400">
                <a:solidFill>
                  <a:schemeClr val="tx1"/>
                </a:solidFill>
                <a:cs typeface="Times New Roman" panose="02020603050405020304" pitchFamily="18" charset="0"/>
              </a:rPr>
              <a:t>. Kể về </a:t>
            </a:r>
            <a:r>
              <a:rPr lang="vi-VN" sz="2400">
                <a:solidFill>
                  <a:schemeClr val="tx1"/>
                </a:solidFill>
              </a:rPr>
              <a:t>mối quan hệ giữa con người và muông thú</a:t>
            </a:r>
            <a:r>
              <a:rPr lang="en-US" sz="2400">
                <a:solidFill>
                  <a:schemeClr val="tx1"/>
                </a:solidFill>
                <a:cs typeface="Times New Roman" panose="02020603050405020304" pitchFamily="18" charset="0"/>
              </a:rPr>
              <a:t>.</a:t>
            </a:r>
            <a:endParaRPr kumimoji="0" lang="en-US" sz="2400" b="0" i="0" u="none" strike="noStrike" kern="1200" cap="none" spc="0" normalizeH="0" baseline="0" noProof="0" dirty="0">
              <a:ln>
                <a:noFill/>
              </a:ln>
              <a:solidFill>
                <a:schemeClr val="tx1"/>
              </a:solidFill>
              <a:effectLst/>
              <a:uLnTx/>
              <a:uFillTx/>
              <a:cs typeface="Times New Roman" panose="02020603050405020304" pitchFamily="18" charset="0"/>
            </a:endParaRPr>
          </a:p>
        </p:txBody>
      </p:sp>
      <p:pic>
        <p:nvPicPr>
          <p:cNvPr id="3074" name="Picture 2" descr="Bộ Túi Xứ Sở Muông Thú (Trọn Bộ 4 Cuốn)"/>
          <p:cNvPicPr>
            <a:picLocks noChangeAspect="1" noChangeArrowheads="1"/>
          </p:cNvPicPr>
          <p:nvPr/>
        </p:nvPicPr>
        <p:blipFill rotWithShape="1">
          <a:blip r:embed="rId3">
            <a:extLst>
              <a:ext uri="{28A0092B-C50C-407E-A947-70E740481C1C}">
                <a14:useLocalDpi xmlns:a14="http://schemas.microsoft.com/office/drawing/2010/main" val="0"/>
              </a:ext>
            </a:extLst>
          </a:blip>
          <a:srcRect l="14061" r="14575"/>
          <a:stretch/>
        </p:blipFill>
        <p:spPr bwMode="auto">
          <a:xfrm>
            <a:off x="317500" y="3997170"/>
            <a:ext cx="2578100" cy="28608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uyện Kể Về Con Người Và Muông Th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8657" y="4330230"/>
            <a:ext cx="2790157" cy="252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82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82878" y="572664"/>
            <a:ext cx="11730826" cy="1200329"/>
          </a:xfrm>
          <a:prstGeom prst="rect">
            <a:avLst/>
          </a:prstGeom>
          <a:noFill/>
        </p:spPr>
        <p:txBody>
          <a:bodyPr wrap="square" rtlCol="0">
            <a:spAutoFit/>
          </a:bodyPr>
          <a:lstStyle/>
          <a:p>
            <a:r>
              <a:rPr lang="vi-VN" sz="3600" dirty="0"/>
              <a:t>3. Đọc </a:t>
            </a:r>
            <a:r>
              <a:rPr lang="vi-VN" sz="3600"/>
              <a:t>lại (hoặc </a:t>
            </a:r>
            <a:r>
              <a:rPr lang="vi-VN" sz="3600" dirty="0"/>
              <a:t>kể lại) cho các bạn nhe những gì em vừa đọc</a:t>
            </a:r>
            <a:r>
              <a:rPr lang="en-US" sz="3600" dirty="0"/>
              <a:t>.</a:t>
            </a:r>
            <a:endParaRPr lang="vi-VN" sz="3600" dirty="0"/>
          </a:p>
        </p:txBody>
      </p:sp>
      <p:sp>
        <p:nvSpPr>
          <p:cNvPr id="3" name="AutoShape 5" descr="Viết đoạn văn về lợi ích của việc đọc sách bằng tiếng Anh (7 mẫ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938" y="3950727"/>
            <a:ext cx="5264766" cy="264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50 đề kiểm tra cuối học kì 2 lớp 2 môn Toán - Tin Tức Giáo Dục Học Tập Tiny">
            <a:extLst>
              <a:ext uri="{FF2B5EF4-FFF2-40B4-BE49-F238E27FC236}">
                <a16:creationId xmlns:a16="http://schemas.microsoft.com/office/drawing/2014/main" id="{D43046FD-FC31-4B92-B14E-303844B7A2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375" y="2511189"/>
            <a:ext cx="5264766" cy="276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33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78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513880" y="2461507"/>
            <a:ext cx="7756554" cy="1446550"/>
          </a:xfrm>
          <a:prstGeom prst="rect">
            <a:avLst/>
          </a:prstGeom>
          <a:noFill/>
        </p:spPr>
        <p:txBody>
          <a:bodyPr wrap="square" rtlCol="0">
            <a:spAutoFit/>
          </a:bodyPr>
          <a:lstStyle/>
          <a:p>
            <a:pPr algn="ctr"/>
            <a:r>
              <a:rPr lang="en-US" sz="8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KHỞI ĐỘNG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9295" y="4190852"/>
            <a:ext cx="2973699" cy="262231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46" y="439622"/>
            <a:ext cx="2332439" cy="272117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635" y="4221203"/>
            <a:ext cx="3536539" cy="353653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7382" y="4934053"/>
            <a:ext cx="2426932" cy="2392189"/>
          </a:xfrm>
          <a:prstGeom prst="rect">
            <a:avLst/>
          </a:prstGeom>
        </p:spPr>
      </p:pic>
    </p:spTree>
    <p:extLst>
      <p:ext uri="{BB962C8B-B14F-4D97-AF65-F5344CB8AC3E}">
        <p14:creationId xmlns:p14="http://schemas.microsoft.com/office/powerpoint/2010/main" val="5551511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fade">
                                      <p:cBhvr>
                                        <p:cTn id="31" dur="1000"/>
                                        <p:tgtEl>
                                          <p:spTgt spid="2">
                                            <p:txEl>
                                              <p:pRg st="0" end="0"/>
                                            </p:txEl>
                                          </p:spTgt>
                                        </p:tgtEl>
                                      </p:cBhvr>
                                    </p:animEffect>
                                    <p:anim calcmode="lin" valueType="num">
                                      <p:cBhvr>
                                        <p:cTn id="3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E49C49-E781-4546-8AE6-43909CC07491}"/>
              </a:ext>
            </a:extLst>
          </p:cNvPr>
          <p:cNvSpPr/>
          <p:nvPr/>
        </p:nvSpPr>
        <p:spPr>
          <a:xfrm>
            <a:off x="0" y="450166"/>
            <a:ext cx="12421772" cy="64078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2011592" y="1029524"/>
            <a:ext cx="8398588" cy="5249118"/>
          </a:xfrm>
          <a:prstGeom prst="rect">
            <a:avLst/>
          </a:prstGeom>
          <a:blipFill>
            <a:blip r:embed="rId6"/>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840920" y="2828836"/>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38100">
                  <a:solidFill>
                    <a:schemeClr val="tx1"/>
                  </a:solidFill>
                </a:ln>
                <a:solidFill>
                  <a:srgbClr val="FFFF00"/>
                </a:solidFill>
                <a:effectLst/>
                <a:uLnTx/>
                <a:uFillTx/>
                <a:latin typeface="+mj-lt"/>
                <a:ea typeface="Tahoma" panose="020B0604030504040204" pitchFamily="34" charset="0"/>
                <a:cs typeface="Tahoma" panose="020B0604030504040204" pitchFamily="34" charset="0"/>
              </a:rPr>
              <a:t>CỨU</a:t>
            </a:r>
            <a:r>
              <a:rPr kumimoji="0" lang="en-US" sz="7200" b="1" i="0" u="none" strike="noStrike" kern="1200" cap="none" spc="0" normalizeH="0" baseline="0" noProof="0" dirty="0">
                <a:ln w="38100">
                  <a:solidFill>
                    <a:schemeClr val="tx1"/>
                  </a:solidFill>
                </a:ln>
                <a:solidFill>
                  <a:srgbClr val="FFFF00"/>
                </a:solidFill>
                <a:effectLst/>
                <a:uLnTx/>
                <a:uFillTx/>
                <a:latin typeface="+mj-lt"/>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38100">
                  <a:solidFill>
                    <a:schemeClr val="tx1"/>
                  </a:solidFill>
                </a:ln>
                <a:solidFill>
                  <a:srgbClr val="FFFF00"/>
                </a:solidFill>
                <a:effectLst/>
                <a:uLnTx/>
                <a:uFillTx/>
                <a:latin typeface="+mj-lt"/>
                <a:ea typeface="Tahoma" panose="020B0604030504040204" pitchFamily="34" charset="0"/>
                <a:cs typeface="Tahoma" panose="020B0604030504040204" pitchFamily="34" charset="0"/>
              </a:rPr>
              <a:t>LẤY</a:t>
            </a:r>
            <a:r>
              <a:rPr kumimoji="0" lang="en-US" sz="7200" b="1" i="0" u="none" strike="noStrike" kern="1200" cap="none" spc="0" normalizeH="0" noProof="0" dirty="0">
                <a:ln w="38100">
                  <a:solidFill>
                    <a:schemeClr val="tx1"/>
                  </a:solidFill>
                </a:ln>
                <a:solidFill>
                  <a:srgbClr val="FFFF00"/>
                </a:solidFill>
                <a:effectLst/>
                <a:uLnTx/>
                <a:uFillTx/>
                <a:latin typeface="+mj-lt"/>
                <a:ea typeface="Tahoma" panose="020B0604030504040204" pitchFamily="34" charset="0"/>
                <a:cs typeface="Tahoma" panose="020B0604030504040204" pitchFamily="34" charset="0"/>
              </a:rPr>
              <a:t> </a:t>
            </a:r>
            <a:r>
              <a:rPr kumimoji="0" lang="en-US" sz="7200" b="1" i="0" u="none" strike="noStrike" kern="1200" cap="none" spc="0" normalizeH="0" noProof="0" dirty="0" err="1">
                <a:ln w="38100">
                  <a:solidFill>
                    <a:schemeClr val="tx1"/>
                  </a:solidFill>
                </a:ln>
                <a:solidFill>
                  <a:srgbClr val="FFFF00"/>
                </a:solidFill>
                <a:effectLst/>
                <a:uLnTx/>
                <a:uFillTx/>
                <a:latin typeface="+mj-lt"/>
                <a:ea typeface="Tahoma" panose="020B0604030504040204" pitchFamily="34" charset="0"/>
                <a:cs typeface="Tahoma" panose="020B0604030504040204" pitchFamily="34" charset="0"/>
              </a:rPr>
              <a:t>CÁ</a:t>
            </a:r>
            <a:r>
              <a:rPr kumimoji="0" lang="en-US" sz="7200" b="1" i="0" u="none" strike="noStrike" kern="1200" cap="none" spc="0" normalizeH="0" noProof="0" dirty="0">
                <a:ln w="38100">
                  <a:solidFill>
                    <a:schemeClr val="tx1"/>
                  </a:solidFill>
                </a:ln>
                <a:solidFill>
                  <a:srgbClr val="FFFF00"/>
                </a:solidFill>
                <a:effectLst/>
                <a:uLnTx/>
                <a:uFillTx/>
                <a:latin typeface="+mj-lt"/>
                <a:ea typeface="Tahoma" panose="020B0604030504040204" pitchFamily="34" charset="0"/>
                <a:cs typeface="Tahoma" panose="020B0604030504040204" pitchFamily="34" charset="0"/>
              </a:rPr>
              <a:t> </a:t>
            </a:r>
            <a:r>
              <a:rPr kumimoji="0" lang="en-US" sz="7200" b="1" i="0" u="none" strike="noStrike" kern="1200" cap="none" spc="0" normalizeH="0" noProof="0" dirty="0" err="1">
                <a:ln w="38100">
                  <a:solidFill>
                    <a:schemeClr val="tx1"/>
                  </a:solidFill>
                </a:ln>
                <a:solidFill>
                  <a:srgbClr val="FFFF00"/>
                </a:solidFill>
                <a:effectLst/>
                <a:uLnTx/>
                <a:uFillTx/>
                <a:latin typeface="+mj-lt"/>
                <a:ea typeface="Tahoma" panose="020B0604030504040204" pitchFamily="34" charset="0"/>
                <a:cs typeface="Tahoma" panose="020B0604030504040204" pitchFamily="34" charset="0"/>
              </a:rPr>
              <a:t>VOI</a:t>
            </a:r>
            <a:endParaRPr kumimoji="0" lang="en-US" sz="7200" b="1" i="0" u="none" strike="noStrike" kern="1200" cap="none" spc="0" normalizeH="0" baseline="0" noProof="0" dirty="0">
              <a:ln w="38100">
                <a:solidFill>
                  <a:schemeClr val="tx1"/>
                </a:solidFill>
              </a:ln>
              <a:solidFill>
                <a:srgbClr val="FFFF00"/>
              </a:solidFill>
              <a:effectLst/>
              <a:uLnTx/>
              <a:uFillTx/>
              <a:latin typeface="+mj-lt"/>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81399" y="-670309"/>
            <a:ext cx="487363" cy="487363"/>
          </a:xfrm>
          <a:prstGeom prst="rect">
            <a:avLst/>
          </a:prstGeom>
        </p:spPr>
      </p:pic>
    </p:spTree>
    <p:extLst>
      <p:ext uri="{BB962C8B-B14F-4D97-AF65-F5344CB8AC3E}">
        <p14:creationId xmlns:p14="http://schemas.microsoft.com/office/powerpoint/2010/main" val="319275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A6575-3645-4158-B59A-D6E0A3FF954A}"/>
              </a:ext>
            </a:extLst>
          </p:cNvPr>
          <p:cNvSpPr/>
          <p:nvPr/>
        </p:nvSpPr>
        <p:spPr>
          <a:xfrm>
            <a:off x="0" y="433754"/>
            <a:ext cx="12192000" cy="642424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0AB272-3D71-45EA-9802-E5090B20C774}"/>
              </a:ext>
            </a:extLst>
          </p:cNvPr>
          <p:cNvPicPr>
            <a:picLocks noChangeAspect="1"/>
          </p:cNvPicPr>
          <p:nvPr/>
        </p:nvPicPr>
        <p:blipFill>
          <a:blip r:embed="rId4"/>
          <a:stretch>
            <a:fillRect/>
          </a:stretch>
        </p:blipFill>
        <p:spPr>
          <a:xfrm>
            <a:off x="1506389" y="811715"/>
            <a:ext cx="4405557" cy="2753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E4F65EE3-0067-4F6E-9424-E1CEE26ACC58}"/>
              </a:ext>
            </a:extLst>
          </p:cNvPr>
          <p:cNvPicPr>
            <a:picLocks noChangeAspect="1"/>
          </p:cNvPicPr>
          <p:nvPr/>
        </p:nvPicPr>
        <p:blipFill rotWithShape="1">
          <a:blip r:embed="rId5">
            <a:extLst>
              <a:ext uri="{28A0092B-C50C-407E-A947-70E740481C1C}">
                <a14:useLocalDpi xmlns:a14="http://schemas.microsoft.com/office/drawing/2010/main" val="0"/>
              </a:ext>
            </a:extLst>
          </a:blip>
          <a:srcRect l="18583" t="48904" r="35431"/>
          <a:stretch/>
        </p:blipFill>
        <p:spPr>
          <a:xfrm>
            <a:off x="6665693" y="786032"/>
            <a:ext cx="4671795" cy="2877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F73B6026-9D37-4C62-834E-048AE8BD24B6}"/>
              </a:ext>
            </a:extLst>
          </p:cNvPr>
          <p:cNvSpPr txBox="1"/>
          <p:nvPr/>
        </p:nvSpPr>
        <p:spPr>
          <a:xfrm>
            <a:off x="1458811" y="786032"/>
            <a:ext cx="4500711" cy="584775"/>
          </a:xfrm>
          <a:prstGeom prst="rect">
            <a:avLst/>
          </a:prstGeom>
          <a:solidFill>
            <a:schemeClr val="tx1"/>
          </a:solidFill>
        </p:spPr>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ĐÊM QUA, MỘT C</a:t>
            </a:r>
            <a:r>
              <a:rPr lang="vi-VN" sz="1600" dirty="0">
                <a:solidFill>
                  <a:schemeClr val="bg1"/>
                </a:solidFill>
                <a:highlight>
                  <a:srgbClr val="000000"/>
                </a:highlight>
                <a:latin typeface="+mj-lt"/>
                <a:ea typeface="Tahoma" panose="020B0604030504040204" pitchFamily="34" charset="0"/>
                <a:cs typeface="Tahoma" panose="020B0604030504040204" pitchFamily="34" charset="0"/>
              </a:rPr>
              <a:t>Ơ</a:t>
            </a:r>
            <a:r>
              <a:rPr lang="en-US" sz="1600" dirty="0">
                <a:solidFill>
                  <a:schemeClr val="bg1"/>
                </a:solidFill>
                <a:highlight>
                  <a:srgbClr val="000000"/>
                </a:highlight>
                <a:latin typeface="+mj-lt"/>
                <a:ea typeface="Tahoma" panose="020B0604030504040204" pitchFamily="34" charset="0"/>
                <a:cs typeface="Tahoma" panose="020B0604030504040204" pitchFamily="34" charset="0"/>
              </a:rPr>
              <a:t>N BÃO LỚN ĐÃ XẢY RA N</a:t>
            </a:r>
            <a:r>
              <a:rPr lang="vi-VN" sz="1600" dirty="0">
                <a:solidFill>
                  <a:schemeClr val="bg1"/>
                </a:solidFill>
                <a:highlight>
                  <a:srgbClr val="000000"/>
                </a:highlight>
                <a:latin typeface="+mj-lt"/>
                <a:ea typeface="Tahoma" panose="020B0604030504040204" pitchFamily="34" charset="0"/>
                <a:cs typeface="Tahoma" panose="020B0604030504040204" pitchFamily="34" charset="0"/>
              </a:rPr>
              <a:t>Ơ</a:t>
            </a:r>
            <a:r>
              <a:rPr lang="en-US" sz="1600" dirty="0">
                <a:solidFill>
                  <a:schemeClr val="bg1"/>
                </a:solidFill>
                <a:highlight>
                  <a:srgbClr val="000000"/>
                </a:highlight>
                <a:latin typeface="+mj-lt"/>
                <a:ea typeface="Tahoma" panose="020B0604030504040204" pitchFamily="34" charset="0"/>
                <a:cs typeface="Tahoma" panose="020B0604030504040204" pitchFamily="34" charset="0"/>
              </a:rPr>
              <a:t>I VÙNG BIỂN CỦA CHÚ CÁ VOI </a:t>
            </a:r>
          </a:p>
        </p:txBody>
      </p:sp>
      <p:sp>
        <p:nvSpPr>
          <p:cNvPr id="6" name="TextBox 5">
            <a:extLst>
              <a:ext uri="{FF2B5EF4-FFF2-40B4-BE49-F238E27FC236}">
                <a16:creationId xmlns:a16="http://schemas.microsoft.com/office/drawing/2014/main" id="{B3935D0E-30F9-4500-BB0C-45938586AF33}"/>
              </a:ext>
            </a:extLst>
          </p:cNvPr>
          <p:cNvSpPr txBox="1"/>
          <p:nvPr/>
        </p:nvSpPr>
        <p:spPr>
          <a:xfrm>
            <a:off x="6665693" y="843204"/>
            <a:ext cx="4671796" cy="584775"/>
          </a:xfrm>
          <a:prstGeom prst="rect">
            <a:avLst/>
          </a:prstGeom>
          <a:solidFill>
            <a:schemeClr val="tx1"/>
          </a:solidFill>
        </p:spPr>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7" name="Rectangle 6">
            <a:extLst>
              <a:ext uri="{FF2B5EF4-FFF2-40B4-BE49-F238E27FC236}">
                <a16:creationId xmlns:a16="http://schemas.microsoft.com/office/drawing/2014/main" id="{18CA658F-60A8-47E0-BE57-AFDB22CB9A79}"/>
              </a:ext>
            </a:extLst>
          </p:cNvPr>
          <p:cNvSpPr/>
          <p:nvPr/>
        </p:nvSpPr>
        <p:spPr>
          <a:xfrm rot="20914512">
            <a:off x="7118984" y="4227305"/>
            <a:ext cx="3463493" cy="1868169"/>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mj-lt"/>
                <a:ea typeface="Tahoma" panose="020B0604030504040204" pitchFamily="34" charset="0"/>
                <a:cs typeface="Tahoma" panose="020B0604030504040204" pitchFamily="34" charset="0"/>
              </a:rPr>
              <a:t>CÁC</a:t>
            </a:r>
            <a:r>
              <a:rPr lang="en-US" dirty="0">
                <a:latin typeface="+mj-lt"/>
                <a:ea typeface="Tahoma" panose="020B0604030504040204" pitchFamily="34" charset="0"/>
                <a:cs typeface="Tahoma" panose="020B0604030504040204" pitchFamily="34" charset="0"/>
              </a:rPr>
              <a:t> EM </a:t>
            </a:r>
            <a:r>
              <a:rPr lang="en-US" dirty="0" err="1">
                <a:latin typeface="+mj-lt"/>
                <a:ea typeface="Tahoma" panose="020B0604030504040204" pitchFamily="34" charset="0"/>
                <a:cs typeface="Tahoma" panose="020B0604030504040204" pitchFamily="34" charset="0"/>
              </a:rPr>
              <a:t>TRẢ</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LỜI</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THẬT</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ĐÚNG</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ĐỂ</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GIÚP</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CHÚ</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CÁ</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VOI</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TỘI</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NGHIỆP</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VỀ</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NHÀ</a:t>
            </a:r>
            <a:r>
              <a:rPr lang="en-US" dirty="0">
                <a:latin typeface="+mj-lt"/>
                <a:ea typeface="Tahoma" panose="020B0604030504040204" pitchFamily="34" charset="0"/>
                <a:cs typeface="Tahoma" panose="020B0604030504040204" pitchFamily="34" charset="0"/>
              </a:rPr>
              <a:t> </a:t>
            </a:r>
            <a:r>
              <a:rPr lang="en-US" dirty="0" err="1">
                <a:latin typeface="+mj-lt"/>
                <a:ea typeface="Tahoma" panose="020B0604030504040204" pitchFamily="34" charset="0"/>
                <a:cs typeface="Tahoma" panose="020B0604030504040204" pitchFamily="34" charset="0"/>
              </a:rPr>
              <a:t>NHÉ</a:t>
            </a:r>
            <a:r>
              <a:rPr lang="en-US" dirty="0">
                <a:latin typeface="+mj-lt"/>
                <a:ea typeface="Tahoma" panose="020B0604030504040204" pitchFamily="34" charset="0"/>
                <a:cs typeface="Tahoma" panose="020B0604030504040204" pitchFamily="34" charset="0"/>
              </a:rPr>
              <a:t> !</a:t>
            </a:r>
          </a:p>
        </p:txBody>
      </p:sp>
      <p:sp>
        <p:nvSpPr>
          <p:cNvPr id="8" name="Heart 7">
            <a:extLst>
              <a:ext uri="{FF2B5EF4-FFF2-40B4-BE49-F238E27FC236}">
                <a16:creationId xmlns:a16="http://schemas.microsoft.com/office/drawing/2014/main" id="{9A30F12C-D688-4088-ACDE-BEF73795F0F3}"/>
              </a:ext>
            </a:extLst>
          </p:cNvPr>
          <p:cNvSpPr/>
          <p:nvPr/>
        </p:nvSpPr>
        <p:spPr>
          <a:xfrm>
            <a:off x="10113483" y="5222945"/>
            <a:ext cx="957766"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6255" y="-573415"/>
            <a:ext cx="487363" cy="487363"/>
          </a:xfrm>
          <a:prstGeom prst="rect">
            <a:avLst/>
          </a:prstGeom>
        </p:spPr>
      </p:pic>
      <p:pic>
        <p:nvPicPr>
          <p:cNvPr id="10" name="Picture 9">
            <a:extLst>
              <a:ext uri="{FF2B5EF4-FFF2-40B4-BE49-F238E27FC236}">
                <a16:creationId xmlns:a16="http://schemas.microsoft.com/office/drawing/2014/main" id="{8C1E71C0-43A0-4113-B6FC-D36026FD56A9}"/>
              </a:ext>
            </a:extLst>
          </p:cNvPr>
          <p:cNvPicPr>
            <a:picLocks noChangeAspect="1"/>
          </p:cNvPicPr>
          <p:nvPr/>
        </p:nvPicPr>
        <p:blipFill>
          <a:blip r:embed="rId7"/>
          <a:stretch>
            <a:fillRect/>
          </a:stretch>
        </p:blipFill>
        <p:spPr>
          <a:xfrm>
            <a:off x="1441964" y="3846208"/>
            <a:ext cx="4405557" cy="2753473"/>
          </a:xfrm>
          <a:prstGeom prst="rect">
            <a:avLst/>
          </a:prstGeom>
        </p:spPr>
      </p:pic>
      <p:sp>
        <p:nvSpPr>
          <p:cNvPr id="11" name="TextBox 10">
            <a:extLst>
              <a:ext uri="{FF2B5EF4-FFF2-40B4-BE49-F238E27FC236}">
                <a16:creationId xmlns:a16="http://schemas.microsoft.com/office/drawing/2014/main" id="{F68BF051-B132-4C33-B573-E012D46AEA8D}"/>
              </a:ext>
            </a:extLst>
          </p:cNvPr>
          <p:cNvSpPr txBox="1"/>
          <p:nvPr/>
        </p:nvSpPr>
        <p:spPr>
          <a:xfrm>
            <a:off x="1458811" y="3826568"/>
            <a:ext cx="4407175" cy="830997"/>
          </a:xfrm>
          <a:prstGeom prst="rect">
            <a:avLst/>
          </a:prstGeom>
          <a:solidFill>
            <a:schemeClr val="tx1"/>
          </a:solidFill>
        </p:spPr>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MỘT ĐÁM MÂY MƯA HỨA SẼ GIÚP CHÚ NẾU CÓ NGƯỜI GIẢI ĐƯỢC CÂU ĐỐ CỦA MÂY MƯA</a:t>
            </a:r>
          </a:p>
        </p:txBody>
      </p:sp>
    </p:spTree>
    <p:extLst>
      <p:ext uri="{BB962C8B-B14F-4D97-AF65-F5344CB8AC3E}">
        <p14:creationId xmlns:p14="http://schemas.microsoft.com/office/powerpoint/2010/main" val="197235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3" fill="hold"/>
                                        <p:tgtEl>
                                          <p:spTgt spid="9"/>
                                        </p:tgtEl>
                                      </p:cBhvr>
                                    </p:cmd>
                                  </p:childTnLst>
                                </p:cTn>
                              </p:par>
                              <p:par>
                                <p:cTn id="7" presetID="42"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750"/>
                                        <p:tgtEl>
                                          <p:spTgt spid="3"/>
                                        </p:tgtEl>
                                      </p:cBhvr>
                                    </p:animEffect>
                                    <p:anim calcmode="lin" valueType="num">
                                      <p:cBhvr>
                                        <p:cTn id="10" dur="2750" fill="hold"/>
                                        <p:tgtEl>
                                          <p:spTgt spid="3"/>
                                        </p:tgtEl>
                                        <p:attrNameLst>
                                          <p:attrName>ppt_x</p:attrName>
                                        </p:attrNameLst>
                                      </p:cBhvr>
                                      <p:tavLst>
                                        <p:tav tm="0">
                                          <p:val>
                                            <p:strVal val="#ppt_x"/>
                                          </p:val>
                                        </p:tav>
                                        <p:tav tm="100000">
                                          <p:val>
                                            <p:strVal val="#ppt_x"/>
                                          </p:val>
                                        </p:tav>
                                      </p:tavLst>
                                    </p:anim>
                                    <p:anim calcmode="lin" valueType="num">
                                      <p:cBhvr>
                                        <p:cTn id="11" dur="2750" fill="hold"/>
                                        <p:tgtEl>
                                          <p:spTgt spid="3"/>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750"/>
                                        <p:tgtEl>
                                          <p:spTgt spid="4"/>
                                        </p:tgtEl>
                                      </p:cBhvr>
                                    </p:animEffect>
                                    <p:anim calcmode="lin" valueType="num">
                                      <p:cBhvr>
                                        <p:cTn id="18" dur="2750" fill="hold"/>
                                        <p:tgtEl>
                                          <p:spTgt spid="4"/>
                                        </p:tgtEl>
                                        <p:attrNameLst>
                                          <p:attrName>ppt_x</p:attrName>
                                        </p:attrNameLst>
                                      </p:cBhvr>
                                      <p:tavLst>
                                        <p:tav tm="0">
                                          <p:val>
                                            <p:strVal val="#ppt_x"/>
                                          </p:val>
                                        </p:tav>
                                        <p:tav tm="100000">
                                          <p:val>
                                            <p:strVal val="#ppt_x"/>
                                          </p:val>
                                        </p:tav>
                                      </p:tavLst>
                                    </p:anim>
                                    <p:anim calcmode="lin" valueType="num">
                                      <p:cBhvr>
                                        <p:cTn id="19" dur="2750" fill="hold"/>
                                        <p:tgtEl>
                                          <p:spTgt spid="4"/>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750"/>
                                        <p:tgtEl>
                                          <p:spTgt spid="7"/>
                                        </p:tgtEl>
                                      </p:cBhvr>
                                    </p:animEffect>
                                    <p:anim calcmode="lin" valueType="num">
                                      <p:cBhvr>
                                        <p:cTn id="32" dur="2750" fill="hold"/>
                                        <p:tgtEl>
                                          <p:spTgt spid="7"/>
                                        </p:tgtEl>
                                        <p:attrNameLst>
                                          <p:attrName>ppt_x</p:attrName>
                                        </p:attrNameLst>
                                      </p:cBhvr>
                                      <p:tavLst>
                                        <p:tav tm="0">
                                          <p:val>
                                            <p:strVal val="#ppt_x"/>
                                          </p:val>
                                        </p:tav>
                                        <p:tav tm="100000">
                                          <p:val>
                                            <p:strVal val="#ppt_x"/>
                                          </p:val>
                                        </p:tav>
                                      </p:tavLst>
                                    </p:anim>
                                    <p:anim calcmode="lin" valueType="num">
                                      <p:cBhvr>
                                        <p:cTn id="33" dur="2750" fill="hold"/>
                                        <p:tgtEl>
                                          <p:spTgt spid="7"/>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cTn>
                              </p:par>
                              <p:par>
                                <p:cTn id="37" presetID="26" presetClass="emph" presetSubtype="0" repeatCount="indefinite" fill="hold" grpId="1" nodeType="withEffect">
                                  <p:stCondLst>
                                    <p:cond delay="0"/>
                                  </p:stCondLst>
                                  <p:childTnLst>
                                    <p:animEffect transition="out" filter="fade">
                                      <p:cBhvr>
                                        <p:cTn id="38" dur="500" tmFilter="0, 0; .2, .5; .8, .5; 1, 0"/>
                                        <p:tgtEl>
                                          <p:spTgt spid="8"/>
                                        </p:tgtEl>
                                      </p:cBhvr>
                                    </p:animEffect>
                                    <p:animScale>
                                      <p:cBhvr>
                                        <p:cTn id="3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40"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P spid="8" grpId="0" animBg="1"/>
      <p:bldP spid="8" grpId="1"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6DE8C-8D20-46B6-84F2-A2257D4B75EF}"/>
              </a:ext>
            </a:extLst>
          </p:cNvPr>
          <p:cNvPicPr>
            <a:picLocks noChangeAspect="1"/>
          </p:cNvPicPr>
          <p:nvPr/>
        </p:nvPicPr>
        <p:blipFill>
          <a:blip r:embed="rId2"/>
          <a:stretch>
            <a:fillRect/>
          </a:stretch>
        </p:blipFill>
        <p:spPr>
          <a:xfrm>
            <a:off x="0" y="418288"/>
            <a:ext cx="12192000" cy="6439711"/>
          </a:xfrm>
          <a:prstGeom prst="rect">
            <a:avLst/>
          </a:prstGeom>
        </p:spPr>
      </p:pic>
      <p:sp>
        <p:nvSpPr>
          <p:cNvPr id="3" name="Rectangle: Rounded Corners 4">
            <a:extLst>
              <a:ext uri="{FF2B5EF4-FFF2-40B4-BE49-F238E27FC236}">
                <a16:creationId xmlns:a16="http://schemas.microsoft.com/office/drawing/2014/main" id="{E31A861F-B62F-421B-8D36-A0151824A73D}"/>
              </a:ext>
            </a:extLst>
          </p:cNvPr>
          <p:cNvSpPr/>
          <p:nvPr/>
        </p:nvSpPr>
        <p:spPr>
          <a:xfrm>
            <a:off x="1509822" y="1382232"/>
            <a:ext cx="10047178" cy="404037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1861743" y="2525255"/>
            <a:ext cx="9602678" cy="1754326"/>
          </a:xfrm>
          <a:prstGeom prst="rect">
            <a:avLst/>
          </a:prstGeom>
          <a:noFill/>
        </p:spPr>
        <p:txBody>
          <a:bodyPr wrap="square" rtlCol="0">
            <a:spAutoFit/>
          </a:bodyPr>
          <a:lstStyle/>
          <a:p>
            <a:pPr algn="just"/>
            <a:r>
              <a:rPr lang="en-US" sz="3600" dirty="0" err="1">
                <a:solidFill>
                  <a:schemeClr val="accent1"/>
                </a:solidFill>
                <a:latin typeface="+mj-lt"/>
                <a:ea typeface="Tahoma" panose="020B0604030504040204" pitchFamily="34" charset="0"/>
                <a:cs typeface="Tahoma" panose="020B0604030504040204" pitchFamily="34" charset="0"/>
              </a:rPr>
              <a:t>Có</a:t>
            </a:r>
            <a:r>
              <a:rPr lang="en-US" sz="3600" dirty="0">
                <a:solidFill>
                  <a:schemeClr val="accent1"/>
                </a:solidFill>
                <a:latin typeface="+mj-lt"/>
                <a:ea typeface="Tahoma" panose="020B0604030504040204" pitchFamily="34" charset="0"/>
                <a:cs typeface="Tahoma" panose="020B0604030504040204" pitchFamily="34" charset="0"/>
              </a:rPr>
              <a:t> 5 </a:t>
            </a:r>
            <a:r>
              <a:rPr lang="en-US" sz="3600" dirty="0" err="1">
                <a:solidFill>
                  <a:schemeClr val="accent1"/>
                </a:solidFill>
                <a:latin typeface="+mj-lt"/>
                <a:ea typeface="Tahoma" panose="020B0604030504040204" pitchFamily="34" charset="0"/>
                <a:cs typeface="Tahoma" panose="020B0604030504040204" pitchFamily="34" charset="0"/>
              </a:rPr>
              <a:t>câu</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hỏi</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mỗi</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câu</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trả</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lời</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đúng</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thì</a:t>
            </a:r>
            <a:r>
              <a:rPr lang="en-US" sz="3600" dirty="0">
                <a:solidFill>
                  <a:schemeClr val="accent1"/>
                </a:solidFill>
                <a:latin typeface="+mj-lt"/>
                <a:ea typeface="Tahoma" panose="020B0604030504040204" pitchFamily="34" charset="0"/>
                <a:cs typeface="Tahoma" panose="020B0604030504040204" pitchFamily="34" charset="0"/>
              </a:rPr>
              <a:t> m</a:t>
            </a:r>
            <a:r>
              <a:rPr lang="vi-VN" sz="3600" dirty="0">
                <a:solidFill>
                  <a:schemeClr val="accent1"/>
                </a:solidFill>
                <a:latin typeface="+mj-lt"/>
                <a:ea typeface="Tahoma" panose="020B0604030504040204" pitchFamily="34" charset="0"/>
                <a:cs typeface="Tahoma" panose="020B0604030504040204" pitchFamily="34" charset="0"/>
              </a:rPr>
              <a:t>ư</a:t>
            </a:r>
            <a:r>
              <a:rPr lang="en-US" sz="3600" dirty="0">
                <a:solidFill>
                  <a:schemeClr val="accent1"/>
                </a:solidFill>
                <a:latin typeface="+mj-lt"/>
                <a:ea typeface="Tahoma" panose="020B0604030504040204" pitchFamily="34" charset="0"/>
                <a:cs typeface="Tahoma" panose="020B0604030504040204" pitchFamily="34" charset="0"/>
              </a:rPr>
              <a:t>a </a:t>
            </a:r>
            <a:r>
              <a:rPr lang="en-US" sz="3600" dirty="0" err="1">
                <a:solidFill>
                  <a:schemeClr val="accent1"/>
                </a:solidFill>
                <a:latin typeface="+mj-lt"/>
                <a:ea typeface="Tahoma" panose="020B0604030504040204" pitchFamily="34" charset="0"/>
                <a:cs typeface="Tahoma" panose="020B0604030504040204" pitchFamily="34" charset="0"/>
              </a:rPr>
              <a:t>sẽ</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đổ</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xuống</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và</a:t>
            </a:r>
            <a:r>
              <a:rPr lang="en-US" sz="3600" dirty="0">
                <a:solidFill>
                  <a:schemeClr val="accent1"/>
                </a:solidFill>
                <a:latin typeface="+mj-lt"/>
                <a:ea typeface="Tahoma" panose="020B0604030504040204" pitchFamily="34" charset="0"/>
                <a:cs typeface="Tahoma" panose="020B0604030504040204" pitchFamily="34" charset="0"/>
              </a:rPr>
              <a:t> n</a:t>
            </a:r>
            <a:r>
              <a:rPr lang="vi-VN" sz="3600" dirty="0">
                <a:solidFill>
                  <a:schemeClr val="accent1"/>
                </a:solidFill>
                <a:latin typeface="+mj-lt"/>
                <a:ea typeface="Tahoma" panose="020B0604030504040204" pitchFamily="34" charset="0"/>
                <a:cs typeface="Tahoma" panose="020B0604030504040204" pitchFamily="34" charset="0"/>
              </a:rPr>
              <a:t>ư</a:t>
            </a:r>
            <a:r>
              <a:rPr lang="en-US" sz="3600" dirty="0" err="1">
                <a:solidFill>
                  <a:schemeClr val="accent1"/>
                </a:solidFill>
                <a:latin typeface="+mj-lt"/>
                <a:ea typeface="Tahoma" panose="020B0604030504040204" pitchFamily="34" charset="0"/>
                <a:cs typeface="Tahoma" panose="020B0604030504040204" pitchFamily="34" charset="0"/>
              </a:rPr>
              <a:t>ớc</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biển</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dâng</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lên</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hoàn</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thành</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xong</a:t>
            </a:r>
            <a:r>
              <a:rPr lang="en-US" sz="3600" dirty="0">
                <a:solidFill>
                  <a:schemeClr val="accent1"/>
                </a:solidFill>
                <a:latin typeface="+mj-lt"/>
                <a:ea typeface="Tahoma" panose="020B0604030504040204" pitchFamily="34" charset="0"/>
                <a:cs typeface="Tahoma" panose="020B0604030504040204" pitchFamily="34" charset="0"/>
              </a:rPr>
              <a:t> 5 </a:t>
            </a:r>
            <a:r>
              <a:rPr lang="en-US" sz="3600" dirty="0" err="1">
                <a:solidFill>
                  <a:schemeClr val="accent1"/>
                </a:solidFill>
                <a:latin typeface="+mj-lt"/>
                <a:ea typeface="Tahoma" panose="020B0604030504040204" pitchFamily="34" charset="0"/>
                <a:cs typeface="Tahoma" panose="020B0604030504040204" pitchFamily="34" charset="0"/>
              </a:rPr>
              <a:t>câu</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sẽ</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cứu</a:t>
            </a:r>
            <a:r>
              <a:rPr lang="en-US" sz="3600" dirty="0">
                <a:solidFill>
                  <a:schemeClr val="accent1"/>
                </a:solidFill>
                <a:latin typeface="+mj-lt"/>
                <a:ea typeface="Tahoma" panose="020B0604030504040204" pitchFamily="34" charset="0"/>
                <a:cs typeface="Tahoma" panose="020B0604030504040204" pitchFamily="34" charset="0"/>
              </a:rPr>
              <a:t> đ</a:t>
            </a:r>
            <a:r>
              <a:rPr lang="vi-VN" sz="3600" dirty="0">
                <a:solidFill>
                  <a:schemeClr val="accent1"/>
                </a:solidFill>
                <a:latin typeface="+mj-lt"/>
                <a:ea typeface="Tahoma" panose="020B0604030504040204" pitchFamily="34" charset="0"/>
                <a:cs typeface="Tahoma" panose="020B0604030504040204" pitchFamily="34" charset="0"/>
              </a:rPr>
              <a:t>ư</a:t>
            </a:r>
            <a:r>
              <a:rPr lang="en-US" sz="3600" dirty="0" err="1">
                <a:solidFill>
                  <a:schemeClr val="accent1"/>
                </a:solidFill>
                <a:latin typeface="+mj-lt"/>
                <a:ea typeface="Tahoma" panose="020B0604030504040204" pitchFamily="34" charset="0"/>
                <a:cs typeface="Tahoma" panose="020B0604030504040204" pitchFamily="34" charset="0"/>
              </a:rPr>
              <a:t>ợc</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cá</a:t>
            </a:r>
            <a:r>
              <a:rPr lang="en-US" sz="3600" dirty="0">
                <a:solidFill>
                  <a:schemeClr val="accent1"/>
                </a:solidFill>
                <a:latin typeface="+mj-lt"/>
                <a:ea typeface="Tahoma" panose="020B0604030504040204" pitchFamily="34" charset="0"/>
                <a:cs typeface="Tahoma" panose="020B0604030504040204" pitchFamily="34" charset="0"/>
              </a:rPr>
              <a:t> </a:t>
            </a:r>
            <a:r>
              <a:rPr lang="en-US" sz="3600" dirty="0" err="1">
                <a:solidFill>
                  <a:schemeClr val="accent1"/>
                </a:solidFill>
                <a:latin typeface="+mj-lt"/>
                <a:ea typeface="Tahoma" panose="020B0604030504040204" pitchFamily="34" charset="0"/>
                <a:cs typeface="Tahoma" panose="020B0604030504040204" pitchFamily="34" charset="0"/>
              </a:rPr>
              <a:t>voi</a:t>
            </a:r>
            <a:r>
              <a:rPr lang="en-US" sz="3600" dirty="0">
                <a:solidFill>
                  <a:schemeClr val="accent1"/>
                </a:solidFill>
                <a:latin typeface="+mj-lt"/>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200204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3BC08-520C-494B-A9B5-337CC9C0D5BC}"/>
              </a:ext>
            </a:extLst>
          </p:cNvPr>
          <p:cNvPicPr>
            <a:picLocks noChangeAspect="1"/>
          </p:cNvPicPr>
          <p:nvPr/>
        </p:nvPicPr>
        <p:blipFill>
          <a:blip r:embed="rId4"/>
          <a:stretch>
            <a:fillRect/>
          </a:stretch>
        </p:blipFill>
        <p:spPr>
          <a:xfrm>
            <a:off x="0" y="423023"/>
            <a:ext cx="12191999" cy="6434977"/>
          </a:xfrm>
          <a:prstGeom prst="rect">
            <a:avLst/>
          </a:prstGeom>
        </p:spPr>
      </p:pic>
      <p:grpSp>
        <p:nvGrpSpPr>
          <p:cNvPr id="3" name="Group 2">
            <a:extLst>
              <a:ext uri="{FF2B5EF4-FFF2-40B4-BE49-F238E27FC236}">
                <a16:creationId xmlns:a16="http://schemas.microsoft.com/office/drawing/2014/main" id="{FC2282E4-00D5-4DE9-9C9A-2EAB447A1A45}"/>
              </a:ext>
            </a:extLst>
          </p:cNvPr>
          <p:cNvGrpSpPr/>
          <p:nvPr/>
        </p:nvGrpSpPr>
        <p:grpSpPr>
          <a:xfrm>
            <a:off x="398585" y="503447"/>
            <a:ext cx="6581940" cy="3137064"/>
            <a:chOff x="0" y="235230"/>
            <a:chExt cx="6980525" cy="3552588"/>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235230"/>
              <a:ext cx="6980525" cy="3552588"/>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1606342" y="491703"/>
              <a:ext cx="5136322" cy="3029061"/>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2300" b="1">
                  <a:solidFill>
                    <a:srgbClr val="002060"/>
                  </a:solidFill>
                  <a:latin typeface="+mj-lt"/>
                  <a:ea typeface="Tahoma" panose="020B0604030504040204" pitchFamily="34" charset="0"/>
                  <a:cs typeface="Tahoma" panose="020B0604030504040204" pitchFamily="34" charset="0"/>
                </a:rPr>
                <a:t>Thường nằm đầu hè</a:t>
              </a:r>
            </a:p>
            <a:p>
              <a:pPr marL="0" marR="0" lvl="0" indent="0" defTabSz="914400" rtl="0" eaLnBrk="1" fontAlgn="auto" latinLnBrk="0" hangingPunct="1">
                <a:lnSpc>
                  <a:spcPct val="150000"/>
                </a:lnSpc>
                <a:spcBef>
                  <a:spcPts val="0"/>
                </a:spcBef>
                <a:spcAft>
                  <a:spcPts val="0"/>
                </a:spcAft>
                <a:buClrTx/>
                <a:buSzTx/>
                <a:buFontTx/>
                <a:buNone/>
                <a:tabLst/>
                <a:defRPr/>
              </a:pPr>
              <a:r>
                <a:rPr lang="en-US" sz="2300" b="1">
                  <a:solidFill>
                    <a:srgbClr val="002060"/>
                  </a:solidFill>
                  <a:latin typeface="+mj-lt"/>
                  <a:ea typeface="Tahoma" panose="020B0604030504040204" pitchFamily="34" charset="0"/>
                  <a:cs typeface="Tahoma" panose="020B0604030504040204" pitchFamily="34" charset="0"/>
                </a:rPr>
                <a:t>Giữ nhà cho chủ</a:t>
              </a:r>
            </a:p>
            <a:p>
              <a:pPr marL="0" marR="0" lvl="0" indent="0" defTabSz="914400" rtl="0" eaLnBrk="1" fontAlgn="auto" latinLnBrk="0" hangingPunct="1">
                <a:lnSpc>
                  <a:spcPct val="150000"/>
                </a:lnSpc>
                <a:spcBef>
                  <a:spcPts val="0"/>
                </a:spcBef>
                <a:spcAft>
                  <a:spcPts val="0"/>
                </a:spcAft>
                <a:buClrTx/>
                <a:buSzTx/>
                <a:buFontTx/>
                <a:buNone/>
                <a:tabLst/>
                <a:defRPr/>
              </a:pPr>
              <a:r>
                <a:rPr lang="en-US" sz="2300" b="1">
                  <a:solidFill>
                    <a:srgbClr val="002060"/>
                  </a:solidFill>
                  <a:latin typeface="+mj-lt"/>
                  <a:ea typeface="Tahoma" panose="020B0604030504040204" pitchFamily="34" charset="0"/>
                  <a:cs typeface="Tahoma" panose="020B0604030504040204" pitchFamily="34" charset="0"/>
                </a:rPr>
                <a:t>Người lạ nó sủa</a:t>
              </a:r>
            </a:p>
            <a:p>
              <a:pPr marL="0" marR="0" lvl="0" indent="0" defTabSz="914400" rtl="0" eaLnBrk="1" fontAlgn="auto" latinLnBrk="0" hangingPunct="1">
                <a:lnSpc>
                  <a:spcPct val="150000"/>
                </a:lnSpc>
                <a:spcBef>
                  <a:spcPts val="0"/>
                </a:spcBef>
                <a:spcAft>
                  <a:spcPts val="0"/>
                </a:spcAft>
                <a:buClrTx/>
                <a:buSzTx/>
                <a:buFontTx/>
                <a:buNone/>
                <a:tabLst/>
                <a:defRPr/>
              </a:pPr>
              <a:r>
                <a:rPr lang="en-US" sz="2300" b="1">
                  <a:solidFill>
                    <a:srgbClr val="002060"/>
                  </a:solidFill>
                  <a:latin typeface="+mj-lt"/>
                  <a:ea typeface="Tahoma" panose="020B0604030504040204" pitchFamily="34" charset="0"/>
                  <a:cs typeface="Tahoma" panose="020B0604030504040204" pitchFamily="34" charset="0"/>
                </a:rPr>
                <a:t>Người quen nó mừng </a:t>
              </a:r>
            </a:p>
            <a:p>
              <a:pPr marL="0" marR="0" lvl="0" indent="0" defTabSz="914400" rtl="0" eaLnBrk="1" fontAlgn="auto" latinLnBrk="0" hangingPunct="1">
                <a:lnSpc>
                  <a:spcPct val="150000"/>
                </a:lnSpc>
                <a:spcBef>
                  <a:spcPts val="0"/>
                </a:spcBef>
                <a:spcAft>
                  <a:spcPts val="0"/>
                </a:spcAft>
                <a:buClrTx/>
                <a:buSzTx/>
                <a:buFontTx/>
                <a:buNone/>
                <a:tabLst/>
                <a:defRPr/>
              </a:pPr>
              <a:r>
                <a:rPr lang="en-US" sz="2300" b="1">
                  <a:solidFill>
                    <a:srgbClr val="002060"/>
                  </a:solidFill>
                  <a:latin typeface="+mj-lt"/>
                  <a:ea typeface="Tahoma" panose="020B0604030504040204" pitchFamily="34" charset="0"/>
                  <a:cs typeface="Tahoma" panose="020B0604030504040204" pitchFamily="34" charset="0"/>
                </a:rPr>
                <a:t>( Là con gì ?)</a:t>
              </a:r>
              <a:endParaRPr lang="en-US" sz="2300" b="1" dirty="0">
                <a:solidFill>
                  <a:srgbClr val="FF0000"/>
                </a:solidFill>
                <a:latin typeface="+mj-lt"/>
                <a:ea typeface="Tahoma" panose="020B0604030504040204" pitchFamily="34" charset="0"/>
                <a:cs typeface="Tahoma" panose="020B0604030504040204" pitchFamily="34" charset="0"/>
              </a:endParaRP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75525" y="2203896"/>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1697" y="2085911"/>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862634" y="1660612"/>
            <a:ext cx="3367875" cy="4774365"/>
          </a:xfrm>
          <a:prstGeom prst="rect">
            <a:avLst/>
          </a:prstGeom>
        </p:spPr>
      </p:pic>
      <p:pic>
        <p:nvPicPr>
          <p:cNvPr id="11" name="Picture 10" descr="A picture containing leaf, fern&#10;&#10;Description automatically generated">
            <a:extLst>
              <a:ext uri="{FF2B5EF4-FFF2-40B4-BE49-F238E27FC236}">
                <a16:creationId xmlns:a16="http://schemas.microsoft.com/office/drawing/2014/main" id="{0EF3C2B1-216E-44D4-8FBF-9BC5EB3D6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39014" y="2071979"/>
            <a:ext cx="1905000" cy="1933575"/>
          </a:xfrm>
          <a:prstGeom prst="rect">
            <a:avLst/>
          </a:prstGeom>
        </p:spPr>
      </p:pic>
      <p:sp>
        <p:nvSpPr>
          <p:cNvPr id="12" name="Rectangle: Rounded Corners 45">
            <a:extLst>
              <a:ext uri="{FF2B5EF4-FFF2-40B4-BE49-F238E27FC236}">
                <a16:creationId xmlns:a16="http://schemas.microsoft.com/office/drawing/2014/main" id="{0AD75860-9F81-4165-A3C2-829D5EEFD74A}"/>
              </a:ext>
            </a:extLst>
          </p:cNvPr>
          <p:cNvSpPr/>
          <p:nvPr/>
        </p:nvSpPr>
        <p:spPr>
          <a:xfrm>
            <a:off x="1377960" y="3526093"/>
            <a:ext cx="3045331" cy="80351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solidFill>
                  <a:schemeClr val="bg1"/>
                </a:solidFill>
                <a:latin typeface="+mj-lt"/>
                <a:ea typeface="Tahoma" panose="020B0604030504040204" pitchFamily="34" charset="0"/>
                <a:cs typeface="Tahoma" panose="020B0604030504040204" pitchFamily="34" charset="0"/>
              </a:rPr>
              <a:t>CƠN M</a:t>
            </a:r>
            <a:r>
              <a:rPr lang="vi-VN" sz="2400" b="1" dirty="0">
                <a:solidFill>
                  <a:schemeClr val="bg1"/>
                </a:solidFill>
                <a:latin typeface="+mj-lt"/>
                <a:ea typeface="Tahoma" panose="020B0604030504040204" pitchFamily="34" charset="0"/>
                <a:cs typeface="Tahoma" panose="020B0604030504040204" pitchFamily="34" charset="0"/>
              </a:rPr>
              <a:t>Ư</a:t>
            </a:r>
            <a:r>
              <a:rPr lang="en-US" sz="2400" b="1" dirty="0">
                <a:solidFill>
                  <a:schemeClr val="bg1"/>
                </a:solidFill>
                <a:latin typeface="+mj-lt"/>
                <a:ea typeface="Tahoma" panose="020B0604030504040204" pitchFamily="34" charset="0"/>
                <a:cs typeface="Tahoma" panose="020B0604030504040204" pitchFamily="34" charset="0"/>
              </a:rPr>
              <a:t>A SỐ 1</a:t>
            </a:r>
          </a:p>
        </p:txBody>
      </p:sp>
      <p:grpSp>
        <p:nvGrpSpPr>
          <p:cNvPr id="13" name="Group 12">
            <a:extLst>
              <a:ext uri="{FF2B5EF4-FFF2-40B4-BE49-F238E27FC236}">
                <a16:creationId xmlns:a16="http://schemas.microsoft.com/office/drawing/2014/main" id="{616CE5FA-9FCF-41DA-97F1-08DBC6EFF44B}"/>
              </a:ext>
            </a:extLst>
          </p:cNvPr>
          <p:cNvGrpSpPr/>
          <p:nvPr/>
        </p:nvGrpSpPr>
        <p:grpSpPr>
          <a:xfrm>
            <a:off x="4909717" y="4559380"/>
            <a:ext cx="9058940" cy="4225178"/>
            <a:chOff x="4909717" y="4559380"/>
            <a:chExt cx="9058940" cy="4225178"/>
          </a:xfrm>
        </p:grpSpPr>
        <p:pic>
          <p:nvPicPr>
            <p:cNvPr id="14" name="Picture 13"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09717" y="4559380"/>
              <a:ext cx="9058940" cy="4225178"/>
            </a:xfrm>
            <a:prstGeom prst="rect">
              <a:avLst/>
            </a:prstGeom>
          </p:spPr>
        </p:pic>
        <p:pic>
          <p:nvPicPr>
            <p:cNvPr id="15" name="Picture 14">
              <a:extLst>
                <a:ext uri="{FF2B5EF4-FFF2-40B4-BE49-F238E27FC236}">
                  <a16:creationId xmlns:a16="http://schemas.microsoft.com/office/drawing/2014/main" id="{5C637951-CC96-43C6-B27B-02B662152656}"/>
                </a:ext>
              </a:extLst>
            </p:cNvPr>
            <p:cNvPicPr>
              <a:picLocks noChangeAspect="1"/>
            </p:cNvPicPr>
            <p:nvPr/>
          </p:nvPicPr>
          <p:blipFill>
            <a:blip r:embed="rId11"/>
            <a:stretch>
              <a:fillRect/>
            </a:stretch>
          </p:blipFill>
          <p:spPr>
            <a:xfrm>
              <a:off x="7432431" y="6434977"/>
              <a:ext cx="1662750" cy="818882"/>
            </a:xfrm>
            <a:prstGeom prst="rect">
              <a:avLst/>
            </a:prstGeom>
          </p:spPr>
        </p:pic>
      </p:grpSp>
      <p:grpSp>
        <p:nvGrpSpPr>
          <p:cNvPr id="16" name="Group 15">
            <a:extLst>
              <a:ext uri="{FF2B5EF4-FFF2-40B4-BE49-F238E27FC236}">
                <a16:creationId xmlns:a16="http://schemas.microsoft.com/office/drawing/2014/main" id="{F97B4D43-271C-4BE5-8B0A-93869EB1829B}"/>
              </a:ext>
            </a:extLst>
          </p:cNvPr>
          <p:cNvGrpSpPr/>
          <p:nvPr/>
        </p:nvGrpSpPr>
        <p:grpSpPr>
          <a:xfrm>
            <a:off x="3888790" y="3910631"/>
            <a:ext cx="2453116" cy="2072336"/>
            <a:chOff x="3642883" y="1418210"/>
            <a:chExt cx="5219751" cy="4673612"/>
          </a:xfrm>
        </p:grpSpPr>
        <p:pic>
          <p:nvPicPr>
            <p:cNvPr id="17" name="Picture 16">
              <a:extLst>
                <a:ext uri="{FF2B5EF4-FFF2-40B4-BE49-F238E27FC236}">
                  <a16:creationId xmlns:a16="http://schemas.microsoft.com/office/drawing/2014/main" id="{6F5A6797-8EA0-435A-A6E7-546C18C5AD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2883" y="1418210"/>
              <a:ext cx="5219751" cy="4673612"/>
            </a:xfrm>
            <a:prstGeom prst="rect">
              <a:avLst/>
            </a:prstGeom>
          </p:spPr>
        </p:pic>
        <p:pic>
          <p:nvPicPr>
            <p:cNvPr id="18" name="Picture 17">
              <a:extLst>
                <a:ext uri="{FF2B5EF4-FFF2-40B4-BE49-F238E27FC236}">
                  <a16:creationId xmlns:a16="http://schemas.microsoft.com/office/drawing/2014/main" id="{7FE3739D-ADE3-44C0-A676-E82B40B1C552}"/>
                </a:ext>
              </a:extLst>
            </p:cNvPr>
            <p:cNvPicPr>
              <a:picLocks noChangeAspect="1"/>
            </p:cNvPicPr>
            <p:nvPr/>
          </p:nvPicPr>
          <p:blipFill>
            <a:blip r:embed="rId13"/>
            <a:stretch>
              <a:fillRect/>
            </a:stretch>
          </p:blipFill>
          <p:spPr>
            <a:xfrm rot="277177">
              <a:off x="5630261" y="4773899"/>
              <a:ext cx="1476473" cy="292369"/>
            </a:xfrm>
            <a:prstGeom prst="rect">
              <a:avLst/>
            </a:prstGeom>
          </p:spPr>
        </p:pic>
      </p:grpSp>
      <p:grpSp>
        <p:nvGrpSpPr>
          <p:cNvPr id="19" name="Group 18">
            <a:extLst>
              <a:ext uri="{FF2B5EF4-FFF2-40B4-BE49-F238E27FC236}">
                <a16:creationId xmlns:a16="http://schemas.microsoft.com/office/drawing/2014/main" id="{DEAC5336-8DC5-4BC4-BBED-CB4560E84748}"/>
              </a:ext>
            </a:extLst>
          </p:cNvPr>
          <p:cNvGrpSpPr/>
          <p:nvPr/>
        </p:nvGrpSpPr>
        <p:grpSpPr>
          <a:xfrm>
            <a:off x="8122154" y="142569"/>
            <a:ext cx="4199862" cy="2692628"/>
            <a:chOff x="8122154" y="142569"/>
            <a:chExt cx="4199862" cy="2692628"/>
          </a:xfrm>
        </p:grpSpPr>
        <p:grpSp>
          <p:nvGrpSpPr>
            <p:cNvPr id="20" name="Group 19">
              <a:extLst>
                <a:ext uri="{FF2B5EF4-FFF2-40B4-BE49-F238E27FC236}">
                  <a16:creationId xmlns:a16="http://schemas.microsoft.com/office/drawing/2014/main" id="{C2CC0C5C-06C9-45B4-89ED-07F8AD334AAD}"/>
                </a:ext>
              </a:extLst>
            </p:cNvPr>
            <p:cNvGrpSpPr/>
            <p:nvPr/>
          </p:nvGrpSpPr>
          <p:grpSpPr>
            <a:xfrm>
              <a:off x="8122154" y="142569"/>
              <a:ext cx="4199862" cy="2692628"/>
              <a:chOff x="4570981" y="1282803"/>
              <a:chExt cx="4199862" cy="2692628"/>
            </a:xfrm>
          </p:grpSpPr>
          <p:pic>
            <p:nvPicPr>
              <p:cNvPr id="22" name="Picture 21">
                <a:extLst>
                  <a:ext uri="{FF2B5EF4-FFF2-40B4-BE49-F238E27FC236}">
                    <a16:creationId xmlns:a16="http://schemas.microsoft.com/office/drawing/2014/main" id="{3277D743-6BAB-4AED-9EC1-DBCDF2719D5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3" name="Picture 22">
                <a:extLst>
                  <a:ext uri="{FF2B5EF4-FFF2-40B4-BE49-F238E27FC236}">
                    <a16:creationId xmlns:a16="http://schemas.microsoft.com/office/drawing/2014/main" id="{FA5F5A0A-C895-48F6-9EA3-DA0E4840BFE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1" name="TextBox 20">
              <a:extLst>
                <a:ext uri="{FF2B5EF4-FFF2-40B4-BE49-F238E27FC236}">
                  <a16:creationId xmlns:a16="http://schemas.microsoft.com/office/drawing/2014/main" id="{2E2BE0B7-B0FE-492D-9691-3EE89A546529}"/>
                </a:ext>
              </a:extLst>
            </p:cNvPr>
            <p:cNvSpPr txBox="1"/>
            <p:nvPr/>
          </p:nvSpPr>
          <p:spPr>
            <a:xfrm>
              <a:off x="8662729" y="1078311"/>
              <a:ext cx="314551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mj-lt"/>
                  <a:ea typeface="Tahoma" panose="020B0604030504040204" pitchFamily="34" charset="0"/>
                  <a:cs typeface="Arial" panose="020B0604020202020204" pitchFamily="34" charset="0"/>
                </a:rPr>
                <a:t>Con chó</a:t>
              </a:r>
              <a:endParaRPr kumimoji="0" lang="en-US" sz="3000" b="1" i="0" u="none" strike="noStrike" kern="1200" cap="none" spc="0" normalizeH="0" baseline="0" noProof="0" dirty="0">
                <a:ln>
                  <a:noFill/>
                </a:ln>
                <a:solidFill>
                  <a:prstClr val="white"/>
                </a:solidFill>
                <a:effectLst/>
                <a:uLnTx/>
                <a:uFillTx/>
                <a:latin typeface="+mj-lt"/>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325089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1.25E-6 3.33333E-6 L -0.0207 -0.03449 " pathEditMode="relative" rAng="0" ptsTypes="AA">
                                      <p:cBhvr>
                                        <p:cTn id="24" dur="2000" fill="hold"/>
                                        <p:tgtEl>
                                          <p:spTgt spid="13"/>
                                        </p:tgtEl>
                                        <p:attrNameLst>
                                          <p:attrName>ppt_x</p:attrName>
                                          <p:attrName>ppt_y</p:attrName>
                                        </p:attrNameLst>
                                      </p:cBhvr>
                                      <p:rCtr x="-1042" y="-1736"/>
                                    </p:animMotion>
                                  </p:childTnLst>
                                </p:cTn>
                              </p:par>
                              <p:par>
                                <p:cTn id="25" presetID="22" presetClass="exit" presetSubtype="1" fill="hold" nodeType="withEffect">
                                  <p:stCondLst>
                                    <p:cond delay="5500"/>
                                  </p:stCondLst>
                                  <p:childTnLst>
                                    <p:animEffect transition="out" filter="wipe(up)">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5D542-8D12-40E3-9F5D-E591F9B13983}"/>
              </a:ext>
            </a:extLst>
          </p:cNvPr>
          <p:cNvPicPr>
            <a:picLocks noChangeAspect="1"/>
          </p:cNvPicPr>
          <p:nvPr/>
        </p:nvPicPr>
        <p:blipFill>
          <a:blip r:embed="rId4"/>
          <a:stretch>
            <a:fillRect/>
          </a:stretch>
        </p:blipFill>
        <p:spPr>
          <a:xfrm>
            <a:off x="-1" y="368801"/>
            <a:ext cx="12191999" cy="6434977"/>
          </a:xfrm>
          <a:prstGeom prst="rect">
            <a:avLst/>
          </a:prstGeom>
        </p:spPr>
      </p:pic>
      <p:pic>
        <p:nvPicPr>
          <p:cNvPr id="3" name="Picture 2"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4" name="Picture 3"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261" y="2234442"/>
            <a:ext cx="1905000" cy="1933575"/>
          </a:xfrm>
          <a:prstGeom prst="rect">
            <a:avLst/>
          </a:prstGeom>
        </p:spPr>
      </p:pic>
      <p:pic>
        <p:nvPicPr>
          <p:cNvPr id="5" name="Picture 4"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6" name="Picture 5">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9761" y="4066602"/>
            <a:ext cx="750200" cy="520972"/>
          </a:xfrm>
          <a:prstGeom prst="rect">
            <a:avLst/>
          </a:prstGeom>
        </p:spPr>
      </p:pic>
      <p:pic>
        <p:nvPicPr>
          <p:cNvPr id="7" name="Picture 6"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8" name="Rectangle: Rounded Corners 16">
            <a:extLst>
              <a:ext uri="{FF2B5EF4-FFF2-40B4-BE49-F238E27FC236}">
                <a16:creationId xmlns:a16="http://schemas.microsoft.com/office/drawing/2014/main" id="{90F92439-966E-4604-B29A-CA37D30E35D7}"/>
              </a:ext>
            </a:extLst>
          </p:cNvPr>
          <p:cNvSpPr/>
          <p:nvPr/>
        </p:nvSpPr>
        <p:spPr>
          <a:xfrm>
            <a:off x="1317493" y="3225440"/>
            <a:ext cx="2985509" cy="82504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mj-lt"/>
                <a:ea typeface="Tahoma" panose="020B0604030504040204" pitchFamily="34" charset="0"/>
                <a:cs typeface="Tahoma" panose="020B0604030504040204" pitchFamily="34" charset="0"/>
              </a:rPr>
              <a:t>CƠN M</a:t>
            </a:r>
            <a:r>
              <a:rPr lang="vi-VN" sz="2400" b="1" dirty="0">
                <a:solidFill>
                  <a:schemeClr val="bg1"/>
                </a:solidFill>
                <a:latin typeface="+mj-lt"/>
                <a:ea typeface="Tahoma" panose="020B0604030504040204" pitchFamily="34" charset="0"/>
                <a:cs typeface="Tahoma" panose="020B0604030504040204" pitchFamily="34" charset="0"/>
              </a:rPr>
              <a:t>Ư</a:t>
            </a:r>
            <a:r>
              <a:rPr lang="en-US" sz="2400" b="1" dirty="0">
                <a:solidFill>
                  <a:schemeClr val="bg1"/>
                </a:solidFill>
                <a:latin typeface="+mj-lt"/>
                <a:ea typeface="Tahoma" panose="020B0604030504040204" pitchFamily="34" charset="0"/>
                <a:cs typeface="Tahoma" panose="020B0604030504040204" pitchFamily="34" charset="0"/>
              </a:rPr>
              <a:t>A SỐ 2</a:t>
            </a:r>
          </a:p>
        </p:txBody>
      </p:sp>
      <p:grpSp>
        <p:nvGrpSpPr>
          <p:cNvPr id="9" name="Group 8">
            <a:extLst>
              <a:ext uri="{FF2B5EF4-FFF2-40B4-BE49-F238E27FC236}">
                <a16:creationId xmlns:a16="http://schemas.microsoft.com/office/drawing/2014/main" id="{E6E0CFF8-7631-4672-B38F-F0781D0C8FE5}"/>
              </a:ext>
            </a:extLst>
          </p:cNvPr>
          <p:cNvGrpSpPr/>
          <p:nvPr/>
        </p:nvGrpSpPr>
        <p:grpSpPr>
          <a:xfrm>
            <a:off x="-468932" y="431153"/>
            <a:ext cx="7880849" cy="2696825"/>
            <a:chOff x="173531" y="339003"/>
            <a:chExt cx="7263293" cy="2696825"/>
          </a:xfrm>
        </p:grpSpPr>
        <p:pic>
          <p:nvPicPr>
            <p:cNvPr id="10" name="Picture 9">
              <a:extLst>
                <a:ext uri="{FF2B5EF4-FFF2-40B4-BE49-F238E27FC236}">
                  <a16:creationId xmlns:a16="http://schemas.microsoft.com/office/drawing/2014/main" id="{E02FA0E5-77A4-482A-90FC-C49100C83936}"/>
                </a:ext>
              </a:extLst>
            </p:cNvPr>
            <p:cNvPicPr>
              <a:picLocks noChangeAspect="1"/>
            </p:cNvPicPr>
            <p:nvPr/>
          </p:nvPicPr>
          <p:blipFill>
            <a:blip r:embed="rId9"/>
            <a:stretch>
              <a:fillRect/>
            </a:stretch>
          </p:blipFill>
          <p:spPr>
            <a:xfrm>
              <a:off x="890954" y="339003"/>
              <a:ext cx="6545870" cy="2189388"/>
            </a:xfrm>
            <a:prstGeom prst="rect">
              <a:avLst/>
            </a:prstGeom>
          </p:spPr>
        </p:pic>
        <p:sp>
          <p:nvSpPr>
            <p:cNvPr id="11" name="TextBox 10">
              <a:extLst>
                <a:ext uri="{FF2B5EF4-FFF2-40B4-BE49-F238E27FC236}">
                  <a16:creationId xmlns:a16="http://schemas.microsoft.com/office/drawing/2014/main" id="{6B2A2A89-C1EB-4FB2-9E25-43B0313316BB}"/>
                </a:ext>
              </a:extLst>
            </p:cNvPr>
            <p:cNvSpPr txBox="1"/>
            <p:nvPr/>
          </p:nvSpPr>
          <p:spPr>
            <a:xfrm>
              <a:off x="173531" y="542838"/>
              <a:ext cx="7171465" cy="2492990"/>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2400" b="1">
                  <a:solidFill>
                    <a:srgbClr val="002060"/>
                  </a:solidFill>
                  <a:latin typeface="+mj-lt"/>
                  <a:ea typeface="Tahoma" panose="020B0604030504040204" pitchFamily="34" charset="0"/>
                  <a:cs typeface="Tahoma" panose="020B0604030504040204" pitchFamily="34" charset="0"/>
                </a:rPr>
                <a:t>                Da trâu đầu rắn, chân ngắn cổ dài</a:t>
              </a:r>
            </a:p>
            <a:p>
              <a:pPr marL="0" marR="0" lvl="0" indent="0" defTabSz="914400" rtl="0" eaLnBrk="1" fontAlgn="auto" latinLnBrk="0" hangingPunct="1">
                <a:lnSpc>
                  <a:spcPct val="150000"/>
                </a:lnSpc>
                <a:spcBef>
                  <a:spcPts val="0"/>
                </a:spcBef>
                <a:spcAft>
                  <a:spcPts val="0"/>
                </a:spcAft>
                <a:buClrTx/>
                <a:buSzTx/>
                <a:buFontTx/>
                <a:buNone/>
                <a:tabLst/>
                <a:defRPr/>
              </a:pPr>
              <a:r>
                <a:rPr lang="en-US" sz="2400" b="1">
                  <a:solidFill>
                    <a:srgbClr val="002060"/>
                  </a:solidFill>
                  <a:latin typeface="+mj-lt"/>
                  <a:ea typeface="Tahoma" panose="020B0604030504040204" pitchFamily="34" charset="0"/>
                  <a:cs typeface="Tahoma" panose="020B0604030504040204" pitchFamily="34" charset="0"/>
                </a:rPr>
                <a:t>                Chẳng cần đào đất, vẫn cần đến mai </a:t>
              </a:r>
            </a:p>
            <a:p>
              <a:pPr marL="0" marR="0" lvl="0" indent="0" defTabSz="914400" rtl="0" eaLnBrk="1" fontAlgn="auto" latinLnBrk="0" hangingPunct="1">
                <a:lnSpc>
                  <a:spcPct val="150000"/>
                </a:lnSpc>
                <a:spcBef>
                  <a:spcPts val="0"/>
                </a:spcBef>
                <a:spcAft>
                  <a:spcPts val="0"/>
                </a:spcAft>
                <a:buClrTx/>
                <a:buSzTx/>
                <a:buFontTx/>
                <a:buNone/>
                <a:tabLst/>
                <a:defRPr/>
              </a:pPr>
              <a:r>
                <a:rPr lang="en-US" sz="2400" b="1">
                  <a:solidFill>
                    <a:srgbClr val="002060"/>
                  </a:solidFill>
                  <a:latin typeface="+mj-lt"/>
                  <a:ea typeface="Tahoma" panose="020B0604030504040204" pitchFamily="34" charset="0"/>
                  <a:cs typeface="Tahoma" panose="020B0604030504040204" pitchFamily="34" charset="0"/>
                </a:rPr>
                <a:t>                                   Là con gì </a:t>
              </a:r>
              <a:r>
                <a:rPr lang="en-US" sz="2800" b="1">
                  <a:solidFill>
                    <a:srgbClr val="002060"/>
                  </a:solidFill>
                  <a:latin typeface="+mj-lt"/>
                  <a:ea typeface="Tahoma" panose="020B0604030504040204" pitchFamily="34" charset="0"/>
                  <a:cs typeface="Tahoma" panose="020B060403050404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2800" b="1" dirty="0">
                <a:solidFill>
                  <a:srgbClr val="FF0000"/>
                </a:solidFill>
                <a:latin typeface="+mj-lt"/>
                <a:ea typeface="Tahoma" panose="020B0604030504040204" pitchFamily="34" charset="0"/>
                <a:cs typeface="Tahoma" panose="020B0604030504040204" pitchFamily="34" charset="0"/>
              </a:endParaRPr>
            </a:p>
          </p:txBody>
        </p:sp>
      </p:grpSp>
      <p:grpSp>
        <p:nvGrpSpPr>
          <p:cNvPr id="12" name="Group 11">
            <a:extLst>
              <a:ext uri="{FF2B5EF4-FFF2-40B4-BE49-F238E27FC236}">
                <a16:creationId xmlns:a16="http://schemas.microsoft.com/office/drawing/2014/main" id="{1733D78E-760C-44C9-A769-A8C93724C58A}"/>
              </a:ext>
            </a:extLst>
          </p:cNvPr>
          <p:cNvGrpSpPr/>
          <p:nvPr/>
        </p:nvGrpSpPr>
        <p:grpSpPr>
          <a:xfrm>
            <a:off x="3998048" y="4145453"/>
            <a:ext cx="2684271" cy="2072336"/>
            <a:chOff x="3642883" y="1418210"/>
            <a:chExt cx="5219751" cy="4673612"/>
          </a:xfrm>
        </p:grpSpPr>
        <p:pic>
          <p:nvPicPr>
            <p:cNvPr id="13" name="Picture 12">
              <a:extLst>
                <a:ext uri="{FF2B5EF4-FFF2-40B4-BE49-F238E27FC236}">
                  <a16:creationId xmlns:a16="http://schemas.microsoft.com/office/drawing/2014/main" id="{45BCD63C-1526-4519-AD65-40CC4E0F18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2883" y="1418210"/>
              <a:ext cx="5219751" cy="4673612"/>
            </a:xfrm>
            <a:prstGeom prst="rect">
              <a:avLst/>
            </a:prstGeom>
          </p:spPr>
        </p:pic>
        <p:pic>
          <p:nvPicPr>
            <p:cNvPr id="14" name="Picture 13">
              <a:extLst>
                <a:ext uri="{FF2B5EF4-FFF2-40B4-BE49-F238E27FC236}">
                  <a16:creationId xmlns:a16="http://schemas.microsoft.com/office/drawing/2014/main" id="{3FE2B4F0-321A-4BD0-9D24-C0F51A74AC45}"/>
                </a:ext>
              </a:extLst>
            </p:cNvPr>
            <p:cNvPicPr>
              <a:picLocks noChangeAspect="1"/>
            </p:cNvPicPr>
            <p:nvPr/>
          </p:nvPicPr>
          <p:blipFill>
            <a:blip r:embed="rId11"/>
            <a:stretch>
              <a:fillRect/>
            </a:stretch>
          </p:blipFill>
          <p:spPr>
            <a:xfrm rot="277177">
              <a:off x="5630261" y="4773899"/>
              <a:ext cx="1476473" cy="292369"/>
            </a:xfrm>
            <a:prstGeom prst="rect">
              <a:avLst/>
            </a:prstGeom>
          </p:spPr>
        </p:pic>
      </p:grpSp>
      <p:grpSp>
        <p:nvGrpSpPr>
          <p:cNvPr id="15" name="Group 14">
            <a:extLst>
              <a:ext uri="{FF2B5EF4-FFF2-40B4-BE49-F238E27FC236}">
                <a16:creationId xmlns:a16="http://schemas.microsoft.com/office/drawing/2014/main" id="{3739A26A-2731-4346-ABE1-DE9A68D4E256}"/>
              </a:ext>
            </a:extLst>
          </p:cNvPr>
          <p:cNvGrpSpPr/>
          <p:nvPr/>
        </p:nvGrpSpPr>
        <p:grpSpPr>
          <a:xfrm>
            <a:off x="6213378" y="4397857"/>
            <a:ext cx="10342946" cy="2818832"/>
            <a:chOff x="6213378" y="4397857"/>
            <a:chExt cx="10342946" cy="2818832"/>
          </a:xfrm>
        </p:grpSpPr>
        <p:pic>
          <p:nvPicPr>
            <p:cNvPr id="16" name="Picture 15"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3378" y="4397857"/>
              <a:ext cx="10342946" cy="2818832"/>
            </a:xfrm>
            <a:prstGeom prst="rect">
              <a:avLst/>
            </a:prstGeom>
          </p:spPr>
        </p:pic>
        <p:pic>
          <p:nvPicPr>
            <p:cNvPr id="17" name="Picture 16">
              <a:extLst>
                <a:ext uri="{FF2B5EF4-FFF2-40B4-BE49-F238E27FC236}">
                  <a16:creationId xmlns:a16="http://schemas.microsoft.com/office/drawing/2014/main" id="{9873FB63-6D76-44DD-A054-39BAC4C76DCE}"/>
                </a:ext>
              </a:extLst>
            </p:cNvPr>
            <p:cNvPicPr>
              <a:picLocks noChangeAspect="1"/>
            </p:cNvPicPr>
            <p:nvPr/>
          </p:nvPicPr>
          <p:blipFill>
            <a:blip r:embed="rId13"/>
            <a:stretch>
              <a:fillRect/>
            </a:stretch>
          </p:blipFill>
          <p:spPr>
            <a:xfrm>
              <a:off x="9185640" y="5697612"/>
              <a:ext cx="1662750" cy="818882"/>
            </a:xfrm>
            <a:prstGeom prst="rect">
              <a:avLst/>
            </a:prstGeom>
          </p:spPr>
        </p:pic>
      </p:grpSp>
      <p:grpSp>
        <p:nvGrpSpPr>
          <p:cNvPr id="18" name="Group 17">
            <a:extLst>
              <a:ext uri="{FF2B5EF4-FFF2-40B4-BE49-F238E27FC236}">
                <a16:creationId xmlns:a16="http://schemas.microsoft.com/office/drawing/2014/main" id="{851C4541-A187-4D34-B551-378AEC8478B4}"/>
              </a:ext>
            </a:extLst>
          </p:cNvPr>
          <p:cNvGrpSpPr/>
          <p:nvPr/>
        </p:nvGrpSpPr>
        <p:grpSpPr>
          <a:xfrm>
            <a:off x="8063967" y="142569"/>
            <a:ext cx="4199862" cy="2692628"/>
            <a:chOff x="8122154" y="142569"/>
            <a:chExt cx="4199862" cy="2692628"/>
          </a:xfrm>
        </p:grpSpPr>
        <p:grpSp>
          <p:nvGrpSpPr>
            <p:cNvPr id="19" name="Group 18">
              <a:extLst>
                <a:ext uri="{FF2B5EF4-FFF2-40B4-BE49-F238E27FC236}">
                  <a16:creationId xmlns:a16="http://schemas.microsoft.com/office/drawing/2014/main" id="{AD27B1AC-FA3B-4E77-937B-1AE851F471C8}"/>
                </a:ext>
              </a:extLst>
            </p:cNvPr>
            <p:cNvGrpSpPr/>
            <p:nvPr/>
          </p:nvGrpSpPr>
          <p:grpSpPr>
            <a:xfrm>
              <a:off x="8122154" y="142569"/>
              <a:ext cx="4199862" cy="2692628"/>
              <a:chOff x="4570981" y="1282803"/>
              <a:chExt cx="4199862" cy="2692628"/>
            </a:xfrm>
          </p:grpSpPr>
          <p:pic>
            <p:nvPicPr>
              <p:cNvPr id="21" name="Picture 20">
                <a:extLst>
                  <a:ext uri="{FF2B5EF4-FFF2-40B4-BE49-F238E27FC236}">
                    <a16:creationId xmlns:a16="http://schemas.microsoft.com/office/drawing/2014/main" id="{CAE1524C-9E2B-4A17-8131-02C354604DE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2" name="Picture 21">
                <a:extLst>
                  <a:ext uri="{FF2B5EF4-FFF2-40B4-BE49-F238E27FC236}">
                    <a16:creationId xmlns:a16="http://schemas.microsoft.com/office/drawing/2014/main" id="{B82EC124-BB8A-413B-AA9D-94928BCDFF5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0" name="TextBox 19">
              <a:extLst>
                <a:ext uri="{FF2B5EF4-FFF2-40B4-BE49-F238E27FC236}">
                  <a16:creationId xmlns:a16="http://schemas.microsoft.com/office/drawing/2014/main" id="{43487C6E-D499-4F9C-BF31-5FCC8DDC3412}"/>
                </a:ext>
              </a:extLst>
            </p:cNvPr>
            <p:cNvSpPr txBox="1"/>
            <p:nvPr/>
          </p:nvSpPr>
          <p:spPr>
            <a:xfrm>
              <a:off x="8662729" y="1078311"/>
              <a:ext cx="31455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mj-lt"/>
                  <a:ea typeface="Tahoma" panose="020B0604030504040204" pitchFamily="34" charset="0"/>
                  <a:cs typeface="Arial" panose="020B0604020202020204" pitchFamily="34" charset="0"/>
                </a:rPr>
                <a:t>Con rùa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mj-lt"/>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10944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par>
                                <p:cTn id="8" presetID="47"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20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rain sound.wav"/>
                                        </p:tgtEl>
                                      </p:cMediaNode>
                                    </p:audio>
                                  </p:subTnLst>
                                </p:cTn>
                              </p:par>
                            </p:childTnLst>
                          </p:cTn>
                        </p:par>
                        <p:par>
                          <p:cTn id="23" fill="hold">
                            <p:stCondLst>
                              <p:cond delay="3000"/>
                            </p:stCondLst>
                            <p:childTnLst>
                              <p:par>
                                <p:cTn id="24" presetID="35" presetClass="path" presetSubtype="0" accel="50000" decel="50000" fill="hold" nodeType="afterEffect">
                                  <p:stCondLst>
                                    <p:cond delay="0"/>
                                  </p:stCondLst>
                                  <p:childTnLst>
                                    <p:animMotion origin="layout" path="M -0.02604 0.05255 L -0.0763 0.01528 " pathEditMode="relative" rAng="0" ptsTypes="AA">
                                      <p:cBhvr>
                                        <p:cTn id="25" dur="2000" fill="hold"/>
                                        <p:tgtEl>
                                          <p:spTgt spid="15"/>
                                        </p:tgtEl>
                                        <p:attrNameLst>
                                          <p:attrName>ppt_x</p:attrName>
                                          <p:attrName>ppt_y</p:attrName>
                                        </p:attrNameLst>
                                      </p:cBhvr>
                                      <p:rCtr x="-2513" y="-1875"/>
                                    </p:animMotion>
                                  </p:childTnLst>
                                </p:cTn>
                              </p:par>
                            </p:childTnLst>
                          </p:cTn>
                        </p:par>
                        <p:par>
                          <p:cTn id="26" fill="hold">
                            <p:stCondLst>
                              <p:cond delay="5000"/>
                            </p:stCondLst>
                            <p:childTnLst>
                              <p:par>
                                <p:cTn id="27" presetID="22" presetClass="exit" presetSubtype="1" fill="hold" nodeType="afterEffect">
                                  <p:stCondLst>
                                    <p:cond delay="0"/>
                                  </p:stCondLst>
                                  <p:childTnLst>
                                    <p:animEffect transition="out" filter="wipe(up)">
                                      <p:cBhvr>
                                        <p:cTn id="28" dur="2000"/>
                                        <p:tgtEl>
                                          <p:spTgt spid="7"/>
                                        </p:tgtEl>
                                      </p:cBhvr>
                                    </p:animEffect>
                                    <p:set>
                                      <p:cBhvr>
                                        <p:cTn id="29" dur="1" fill="hold">
                                          <p:stCondLst>
                                            <p:cond delay="1999"/>
                                          </p:stCondLst>
                                        </p:cTn>
                                        <p:tgtEl>
                                          <p:spTgt spid="7"/>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82741-BACF-4042-9CB8-B823BE8DF193}"/>
              </a:ext>
            </a:extLst>
          </p:cNvPr>
          <p:cNvPicPr>
            <a:picLocks noChangeAspect="1"/>
          </p:cNvPicPr>
          <p:nvPr/>
        </p:nvPicPr>
        <p:blipFill>
          <a:blip r:embed="rId4"/>
          <a:stretch>
            <a:fillRect/>
          </a:stretch>
        </p:blipFill>
        <p:spPr>
          <a:xfrm>
            <a:off x="0" y="423023"/>
            <a:ext cx="12191999" cy="6434977"/>
          </a:xfrm>
          <a:prstGeom prst="rect">
            <a:avLst/>
          </a:prstGeom>
        </p:spPr>
      </p:pic>
      <p:grpSp>
        <p:nvGrpSpPr>
          <p:cNvPr id="3" name="Group 2">
            <a:extLst>
              <a:ext uri="{FF2B5EF4-FFF2-40B4-BE49-F238E27FC236}">
                <a16:creationId xmlns:a16="http://schemas.microsoft.com/office/drawing/2014/main" id="{FC2282E4-00D5-4DE9-9C9A-2EAB447A1A45}"/>
              </a:ext>
            </a:extLst>
          </p:cNvPr>
          <p:cNvGrpSpPr/>
          <p:nvPr/>
        </p:nvGrpSpPr>
        <p:grpSpPr>
          <a:xfrm>
            <a:off x="738554" y="423023"/>
            <a:ext cx="6241971" cy="3369488"/>
            <a:chOff x="0" y="41007"/>
            <a:chExt cx="6980525" cy="3980877"/>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3980877"/>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555868" y="383475"/>
              <a:ext cx="6184655" cy="31635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a:solidFill>
                    <a:srgbClr val="002060"/>
                  </a:solidFill>
                  <a:latin typeface="+mj-lt"/>
                  <a:ea typeface="Tahoma" panose="020B0604030504040204" pitchFamily="34" charset="0"/>
                  <a:cs typeface="Tahoma" panose="020B0604030504040204" pitchFamily="34" charset="0"/>
                </a:rPr>
                <a:t>Con gì đuôi ngắn tai dài</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a:solidFill>
                    <a:srgbClr val="002060"/>
                  </a:solidFill>
                  <a:latin typeface="+mj-lt"/>
                  <a:ea typeface="Tahoma" panose="020B0604030504040204" pitchFamily="34" charset="0"/>
                  <a:cs typeface="Tahoma" panose="020B0604030504040204" pitchFamily="34" charset="0"/>
                </a:rPr>
                <a:t>Mắt hồng lông mượt</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a:solidFill>
                    <a:srgbClr val="002060"/>
                  </a:solidFill>
                  <a:latin typeface="+mj-lt"/>
                  <a:ea typeface="Tahoma" panose="020B0604030504040204" pitchFamily="34" charset="0"/>
                  <a:cs typeface="Tahoma" panose="020B0604030504040204" pitchFamily="34" charset="0"/>
                </a:rPr>
                <a:t>Có tài chạy nhanh</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a:solidFill>
                    <a:srgbClr val="002060"/>
                  </a:solidFill>
                  <a:latin typeface="+mj-lt"/>
                  <a:ea typeface="Tahoma" panose="020B0604030504040204" pitchFamily="34" charset="0"/>
                  <a:cs typeface="Tahoma" panose="020B0604030504040204" pitchFamily="34" charset="0"/>
                </a:rPr>
                <a:t>Là con gì ?</a:t>
              </a:r>
              <a:endParaRPr lang="en-US" sz="2800" b="1" dirty="0">
                <a:solidFill>
                  <a:srgbClr val="FF0000"/>
                </a:solidFill>
                <a:latin typeface="+mj-lt"/>
                <a:ea typeface="Tahoma" panose="020B0604030504040204" pitchFamily="34" charset="0"/>
                <a:cs typeface="Tahoma" panose="020B0604030504040204" pitchFamily="34" charset="0"/>
              </a:endParaRP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4411" y="2217003"/>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9486" y="422746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332035" y="757283"/>
            <a:ext cx="3367875" cy="4774365"/>
          </a:xfrm>
          <a:prstGeom prst="rect">
            <a:avLst/>
          </a:prstGeom>
        </p:spPr>
      </p:pic>
      <p:sp>
        <p:nvSpPr>
          <p:cNvPr id="11" name="Rectangle: Rounded Corners 16">
            <a:extLst>
              <a:ext uri="{FF2B5EF4-FFF2-40B4-BE49-F238E27FC236}">
                <a16:creationId xmlns:a16="http://schemas.microsoft.com/office/drawing/2014/main" id="{22E6EF1A-9C01-4C75-A034-B3BC57B74AB1}"/>
              </a:ext>
            </a:extLst>
          </p:cNvPr>
          <p:cNvSpPr/>
          <p:nvPr/>
        </p:nvSpPr>
        <p:spPr>
          <a:xfrm>
            <a:off x="1217208" y="3640511"/>
            <a:ext cx="2951369" cy="78246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mj-lt"/>
                <a:ea typeface="Tahoma" panose="020B0604030504040204" pitchFamily="34" charset="0"/>
                <a:cs typeface="Tahoma" panose="020B0604030504040204" pitchFamily="34" charset="0"/>
              </a:rPr>
              <a:t>CƠN M</a:t>
            </a:r>
            <a:r>
              <a:rPr lang="vi-VN" sz="2400" b="1" dirty="0">
                <a:solidFill>
                  <a:schemeClr val="bg1"/>
                </a:solidFill>
                <a:latin typeface="+mj-lt"/>
                <a:ea typeface="Tahoma" panose="020B0604030504040204" pitchFamily="34" charset="0"/>
                <a:cs typeface="Tahoma" panose="020B0604030504040204" pitchFamily="34" charset="0"/>
              </a:rPr>
              <a:t>Ư</a:t>
            </a:r>
            <a:r>
              <a:rPr lang="en-US" sz="2400" b="1" dirty="0">
                <a:solidFill>
                  <a:schemeClr val="bg1"/>
                </a:solidFill>
                <a:latin typeface="+mj-lt"/>
                <a:ea typeface="Tahoma" panose="020B0604030504040204" pitchFamily="34" charset="0"/>
                <a:cs typeface="Tahoma" panose="020B0604030504040204" pitchFamily="34" charset="0"/>
              </a:rPr>
              <a:t>A SỐ 3</a:t>
            </a:r>
          </a:p>
        </p:txBody>
      </p:sp>
      <p:pic>
        <p:nvPicPr>
          <p:cNvPr id="12" name="Picture 11">
            <a:extLst>
              <a:ext uri="{FF2B5EF4-FFF2-40B4-BE49-F238E27FC236}">
                <a16:creationId xmlns:a16="http://schemas.microsoft.com/office/drawing/2014/main" id="{4B73988F-B69B-44E2-ABFC-1D1BD4B9BC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2683" y="4010744"/>
            <a:ext cx="624156" cy="433441"/>
          </a:xfrm>
          <a:prstGeom prst="rect">
            <a:avLst/>
          </a:prstGeom>
        </p:spPr>
      </p:pic>
      <p:grpSp>
        <p:nvGrpSpPr>
          <p:cNvPr id="13" name="Group 12">
            <a:extLst>
              <a:ext uri="{FF2B5EF4-FFF2-40B4-BE49-F238E27FC236}">
                <a16:creationId xmlns:a16="http://schemas.microsoft.com/office/drawing/2014/main" id="{40BFC4FB-9B08-4675-BD10-F3B9DB188B1E}"/>
              </a:ext>
            </a:extLst>
          </p:cNvPr>
          <p:cNvGrpSpPr/>
          <p:nvPr/>
        </p:nvGrpSpPr>
        <p:grpSpPr>
          <a:xfrm>
            <a:off x="4082056" y="4072770"/>
            <a:ext cx="2570918" cy="2072336"/>
            <a:chOff x="3642883" y="1418210"/>
            <a:chExt cx="5219751" cy="4673612"/>
          </a:xfrm>
        </p:grpSpPr>
        <p:pic>
          <p:nvPicPr>
            <p:cNvPr id="14" name="Picture 13">
              <a:extLst>
                <a:ext uri="{FF2B5EF4-FFF2-40B4-BE49-F238E27FC236}">
                  <a16:creationId xmlns:a16="http://schemas.microsoft.com/office/drawing/2014/main" id="{76A35B9E-609B-4680-BCEA-8FF51D43E8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2883" y="1418210"/>
              <a:ext cx="5219751" cy="4673612"/>
            </a:xfrm>
            <a:prstGeom prst="rect">
              <a:avLst/>
            </a:prstGeom>
          </p:spPr>
        </p:pic>
        <p:pic>
          <p:nvPicPr>
            <p:cNvPr id="15" name="Picture 14">
              <a:extLst>
                <a:ext uri="{FF2B5EF4-FFF2-40B4-BE49-F238E27FC236}">
                  <a16:creationId xmlns:a16="http://schemas.microsoft.com/office/drawing/2014/main" id="{FE23A041-8518-440F-B802-9F0C5D30E99A}"/>
                </a:ext>
              </a:extLst>
            </p:cNvPr>
            <p:cNvPicPr>
              <a:picLocks noChangeAspect="1"/>
            </p:cNvPicPr>
            <p:nvPr/>
          </p:nvPicPr>
          <p:blipFill>
            <a:blip r:embed="rId11"/>
            <a:stretch>
              <a:fillRect/>
            </a:stretch>
          </p:blipFill>
          <p:spPr>
            <a:xfrm rot="277177">
              <a:off x="5630261" y="4773899"/>
              <a:ext cx="1476473" cy="292369"/>
            </a:xfrm>
            <a:prstGeom prst="rect">
              <a:avLst/>
            </a:prstGeom>
          </p:spPr>
        </p:pic>
      </p:grpSp>
      <p:grpSp>
        <p:nvGrpSpPr>
          <p:cNvPr id="16" name="Group 15">
            <a:extLst>
              <a:ext uri="{FF2B5EF4-FFF2-40B4-BE49-F238E27FC236}">
                <a16:creationId xmlns:a16="http://schemas.microsoft.com/office/drawing/2014/main" id="{D7172054-50EF-4D3C-BD02-C2EA53EB715C}"/>
              </a:ext>
            </a:extLst>
          </p:cNvPr>
          <p:cNvGrpSpPr/>
          <p:nvPr/>
        </p:nvGrpSpPr>
        <p:grpSpPr>
          <a:xfrm>
            <a:off x="5872396" y="4368506"/>
            <a:ext cx="10342946" cy="2818832"/>
            <a:chOff x="5872396" y="4368506"/>
            <a:chExt cx="10342946" cy="2818832"/>
          </a:xfrm>
        </p:grpSpPr>
        <p:pic>
          <p:nvPicPr>
            <p:cNvPr id="17" name="Picture 16"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2396" y="4368506"/>
              <a:ext cx="10342946" cy="2818832"/>
            </a:xfrm>
            <a:prstGeom prst="rect">
              <a:avLst/>
            </a:prstGeom>
          </p:spPr>
        </p:pic>
        <p:pic>
          <p:nvPicPr>
            <p:cNvPr id="18" name="Picture 17">
              <a:extLst>
                <a:ext uri="{FF2B5EF4-FFF2-40B4-BE49-F238E27FC236}">
                  <a16:creationId xmlns:a16="http://schemas.microsoft.com/office/drawing/2014/main" id="{CBD847CC-C726-4D3B-B579-E0ACC9EB5411}"/>
                </a:ext>
              </a:extLst>
            </p:cNvPr>
            <p:cNvPicPr>
              <a:picLocks noChangeAspect="1"/>
            </p:cNvPicPr>
            <p:nvPr/>
          </p:nvPicPr>
          <p:blipFill>
            <a:blip r:embed="rId13"/>
            <a:stretch>
              <a:fillRect/>
            </a:stretch>
          </p:blipFill>
          <p:spPr>
            <a:xfrm>
              <a:off x="8808891" y="5701161"/>
              <a:ext cx="1662750" cy="818882"/>
            </a:xfrm>
            <a:prstGeom prst="rect">
              <a:avLst/>
            </a:prstGeom>
          </p:spPr>
        </p:pic>
      </p:grpSp>
      <p:grpSp>
        <p:nvGrpSpPr>
          <p:cNvPr id="19" name="Group 18">
            <a:extLst>
              <a:ext uri="{FF2B5EF4-FFF2-40B4-BE49-F238E27FC236}">
                <a16:creationId xmlns:a16="http://schemas.microsoft.com/office/drawing/2014/main" id="{6D11B552-26D1-4064-A901-182E91EEE12B}"/>
              </a:ext>
            </a:extLst>
          </p:cNvPr>
          <p:cNvGrpSpPr/>
          <p:nvPr/>
        </p:nvGrpSpPr>
        <p:grpSpPr>
          <a:xfrm>
            <a:off x="8122154" y="142569"/>
            <a:ext cx="4199862" cy="2692628"/>
            <a:chOff x="8122154" y="142569"/>
            <a:chExt cx="4199862" cy="2692628"/>
          </a:xfrm>
        </p:grpSpPr>
        <p:grpSp>
          <p:nvGrpSpPr>
            <p:cNvPr id="20" name="Group 19">
              <a:extLst>
                <a:ext uri="{FF2B5EF4-FFF2-40B4-BE49-F238E27FC236}">
                  <a16:creationId xmlns:a16="http://schemas.microsoft.com/office/drawing/2014/main" id="{2E4173E0-FA94-4BE9-A23F-44203237C9B2}"/>
                </a:ext>
              </a:extLst>
            </p:cNvPr>
            <p:cNvGrpSpPr/>
            <p:nvPr/>
          </p:nvGrpSpPr>
          <p:grpSpPr>
            <a:xfrm>
              <a:off x="8122154" y="142569"/>
              <a:ext cx="4199862" cy="2692628"/>
              <a:chOff x="4570981" y="1282803"/>
              <a:chExt cx="4199862" cy="2692628"/>
            </a:xfrm>
          </p:grpSpPr>
          <p:pic>
            <p:nvPicPr>
              <p:cNvPr id="22" name="Picture 21">
                <a:extLst>
                  <a:ext uri="{FF2B5EF4-FFF2-40B4-BE49-F238E27FC236}">
                    <a16:creationId xmlns:a16="http://schemas.microsoft.com/office/drawing/2014/main" id="{CA429967-BEC7-4321-8B14-905CEF7E22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3" name="Picture 22">
                <a:extLst>
                  <a:ext uri="{FF2B5EF4-FFF2-40B4-BE49-F238E27FC236}">
                    <a16:creationId xmlns:a16="http://schemas.microsoft.com/office/drawing/2014/main" id="{BB074B1A-F8A0-4AD1-B921-D4B01D0A1F8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1" name="TextBox 20">
              <a:extLst>
                <a:ext uri="{FF2B5EF4-FFF2-40B4-BE49-F238E27FC236}">
                  <a16:creationId xmlns:a16="http://schemas.microsoft.com/office/drawing/2014/main" id="{BDF6D54A-B9BF-4443-B589-EEEAF60EC3D8}"/>
                </a:ext>
              </a:extLst>
            </p:cNvPr>
            <p:cNvSpPr txBox="1"/>
            <p:nvPr/>
          </p:nvSpPr>
          <p:spPr>
            <a:xfrm>
              <a:off x="8662729" y="1078311"/>
              <a:ext cx="314551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mj-lt"/>
                  <a:ea typeface="Tahoma" panose="020B0604030504040204" pitchFamily="34" charset="0"/>
                  <a:cs typeface="Arial" panose="020B0604020202020204" pitchFamily="34" charset="0"/>
                </a:rPr>
                <a:t>Con thỏ</a:t>
              </a:r>
              <a:endParaRPr kumimoji="0" lang="en-US" sz="3000" b="1" i="0" u="none" strike="noStrike" kern="1200" cap="none" spc="0" normalizeH="0" baseline="0" noProof="0" dirty="0">
                <a:ln>
                  <a:noFill/>
                </a:ln>
                <a:solidFill>
                  <a:prstClr val="white"/>
                </a:solidFill>
                <a:effectLst/>
                <a:uLnTx/>
                <a:uFillTx/>
                <a:latin typeface="+mj-lt"/>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324923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8.33333E-7 -1.11111E-6 L -0.08555 0.01065 " pathEditMode="relative" rAng="0" ptsTypes="AA">
                                      <p:cBhvr>
                                        <p:cTn id="24" dur="2000" fill="hold"/>
                                        <p:tgtEl>
                                          <p:spTgt spid="16"/>
                                        </p:tgtEl>
                                        <p:attrNameLst>
                                          <p:attrName>ppt_x</p:attrName>
                                          <p:attrName>ppt_y</p:attrName>
                                        </p:attrNameLst>
                                      </p:cBhvr>
                                      <p:rCtr x="-4284" y="532"/>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9753D7-4899-4B9F-983D-5C8F62730821}"/>
              </a:ext>
            </a:extLst>
          </p:cNvPr>
          <p:cNvPicPr>
            <a:picLocks noChangeAspect="1"/>
          </p:cNvPicPr>
          <p:nvPr/>
        </p:nvPicPr>
        <p:blipFill>
          <a:blip r:embed="rId4"/>
          <a:stretch>
            <a:fillRect/>
          </a:stretch>
        </p:blipFill>
        <p:spPr>
          <a:xfrm>
            <a:off x="0" y="423023"/>
            <a:ext cx="12191999" cy="6434977"/>
          </a:xfrm>
          <a:prstGeom prst="rect">
            <a:avLst/>
          </a:prstGeom>
        </p:spPr>
      </p:pic>
      <p:grpSp>
        <p:nvGrpSpPr>
          <p:cNvPr id="3" name="Group 2">
            <a:extLst>
              <a:ext uri="{FF2B5EF4-FFF2-40B4-BE49-F238E27FC236}">
                <a16:creationId xmlns:a16="http://schemas.microsoft.com/office/drawing/2014/main" id="{FC2282E4-00D5-4DE9-9C9A-2EAB447A1A45}"/>
              </a:ext>
            </a:extLst>
          </p:cNvPr>
          <p:cNvGrpSpPr/>
          <p:nvPr/>
        </p:nvGrpSpPr>
        <p:grpSpPr>
          <a:xfrm>
            <a:off x="773723" y="423023"/>
            <a:ext cx="6304510" cy="3547124"/>
            <a:chOff x="0" y="-160100"/>
            <a:chExt cx="6980525" cy="3734774"/>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160100"/>
              <a:ext cx="6980525" cy="3734774"/>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924187" y="64299"/>
              <a:ext cx="5841436" cy="3013745"/>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2400" b="1">
                  <a:solidFill>
                    <a:srgbClr val="002060"/>
                  </a:solidFill>
                  <a:latin typeface="+mj-lt"/>
                  <a:ea typeface="Tahoma" panose="020B0604030504040204" pitchFamily="34" charset="0"/>
                  <a:cs typeface="Tahoma" panose="020B0604030504040204" pitchFamily="34" charset="0"/>
                </a:rPr>
                <a:t>Con gì ăn no</a:t>
              </a:r>
            </a:p>
            <a:p>
              <a:pPr marL="0" marR="0" lvl="0" indent="0" defTabSz="914400" rtl="0" eaLnBrk="1" fontAlgn="auto" latinLnBrk="0" hangingPunct="1">
                <a:lnSpc>
                  <a:spcPct val="150000"/>
                </a:lnSpc>
                <a:spcBef>
                  <a:spcPts val="0"/>
                </a:spcBef>
                <a:spcAft>
                  <a:spcPts val="0"/>
                </a:spcAft>
                <a:buClrTx/>
                <a:buSzTx/>
                <a:buFontTx/>
                <a:buNone/>
                <a:tabLst/>
                <a:defRPr/>
              </a:pPr>
              <a:r>
                <a:rPr lang="en-US" sz="2400" b="1">
                  <a:solidFill>
                    <a:srgbClr val="002060"/>
                  </a:solidFill>
                  <a:latin typeface="+mj-lt"/>
                  <a:ea typeface="Tahoma" panose="020B0604030504040204" pitchFamily="34" charset="0"/>
                  <a:cs typeface="Tahoma" panose="020B0604030504040204" pitchFamily="34" charset="0"/>
                </a:rPr>
                <a:t>Bụng to mắt híp</a:t>
              </a:r>
            </a:p>
            <a:p>
              <a:pPr marL="0" marR="0" lvl="0" indent="0" defTabSz="914400" rtl="0" eaLnBrk="1" fontAlgn="auto" latinLnBrk="0" hangingPunct="1">
                <a:lnSpc>
                  <a:spcPct val="150000"/>
                </a:lnSpc>
                <a:spcBef>
                  <a:spcPts val="0"/>
                </a:spcBef>
                <a:spcAft>
                  <a:spcPts val="0"/>
                </a:spcAft>
                <a:buClrTx/>
                <a:buSzTx/>
                <a:buFontTx/>
                <a:buNone/>
                <a:tabLst/>
                <a:defRPr/>
              </a:pPr>
              <a:r>
                <a:rPr lang="en-US" sz="2400" b="1">
                  <a:solidFill>
                    <a:srgbClr val="002060"/>
                  </a:solidFill>
                  <a:latin typeface="+mj-lt"/>
                  <a:ea typeface="Tahoma" panose="020B0604030504040204" pitchFamily="34" charset="0"/>
                  <a:cs typeface="Tahoma" panose="020B0604030504040204" pitchFamily="34" charset="0"/>
                </a:rPr>
                <a:t>Mồm kêu ụt ịt</a:t>
              </a:r>
            </a:p>
            <a:p>
              <a:pPr marL="0" marR="0" lvl="0" indent="0" defTabSz="914400" rtl="0" eaLnBrk="1" fontAlgn="auto" latinLnBrk="0" hangingPunct="1">
                <a:lnSpc>
                  <a:spcPct val="150000"/>
                </a:lnSpc>
                <a:spcBef>
                  <a:spcPts val="0"/>
                </a:spcBef>
                <a:spcAft>
                  <a:spcPts val="0"/>
                </a:spcAft>
                <a:buClrTx/>
                <a:buSzTx/>
                <a:buFontTx/>
                <a:buNone/>
                <a:tabLst/>
                <a:defRPr/>
              </a:pPr>
              <a:r>
                <a:rPr lang="en-US" sz="2400" b="1">
                  <a:solidFill>
                    <a:srgbClr val="002060"/>
                  </a:solidFill>
                  <a:latin typeface="+mj-lt"/>
                  <a:ea typeface="Tahoma" panose="020B0604030504040204" pitchFamily="34" charset="0"/>
                  <a:cs typeface="Tahoma" panose="020B0604030504040204" pitchFamily="34" charset="0"/>
                </a:rPr>
                <a:t>Nằm thở phì phò</a:t>
              </a:r>
            </a:p>
            <a:p>
              <a:pPr marL="0" marR="0" lvl="0" indent="0" defTabSz="914400" rtl="0" eaLnBrk="1" fontAlgn="auto" latinLnBrk="0" hangingPunct="1">
                <a:lnSpc>
                  <a:spcPct val="150000"/>
                </a:lnSpc>
                <a:spcBef>
                  <a:spcPts val="0"/>
                </a:spcBef>
                <a:spcAft>
                  <a:spcPts val="0"/>
                </a:spcAft>
                <a:buClrTx/>
                <a:buSzTx/>
                <a:buFontTx/>
                <a:buNone/>
                <a:tabLst/>
                <a:defRPr/>
              </a:pPr>
              <a:r>
                <a:rPr lang="en-US" sz="2400" b="1">
                  <a:solidFill>
                    <a:srgbClr val="002060"/>
                  </a:solidFill>
                  <a:latin typeface="+mj-lt"/>
                  <a:ea typeface="Tahoma" panose="020B0604030504040204" pitchFamily="34" charset="0"/>
                  <a:cs typeface="Tahoma" panose="020B0604030504040204" pitchFamily="34" charset="0"/>
                </a:rPr>
                <a:t>                Là con gì ?</a:t>
              </a:r>
              <a:endParaRPr lang="en-US" sz="2400" b="1" dirty="0">
                <a:solidFill>
                  <a:srgbClr val="FF0000"/>
                </a:solidFill>
                <a:latin typeface="+mj-lt"/>
                <a:ea typeface="Tahoma" panose="020B0604030504040204" pitchFamily="34" charset="0"/>
                <a:cs typeface="Tahoma" panose="020B0604030504040204" pitchFamily="34" charset="0"/>
              </a:endParaRP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0708" y="2262408"/>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11" name="Rectangle: Rounded Corners 17">
            <a:extLst>
              <a:ext uri="{FF2B5EF4-FFF2-40B4-BE49-F238E27FC236}">
                <a16:creationId xmlns:a16="http://schemas.microsoft.com/office/drawing/2014/main" id="{A2AA5FC8-73F2-45D5-86F3-18AA4C38D830}"/>
              </a:ext>
            </a:extLst>
          </p:cNvPr>
          <p:cNvSpPr/>
          <p:nvPr/>
        </p:nvSpPr>
        <p:spPr>
          <a:xfrm>
            <a:off x="1108343" y="3737258"/>
            <a:ext cx="2789499" cy="80042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mj-lt"/>
                <a:ea typeface="Tahoma" panose="020B0604030504040204" pitchFamily="34" charset="0"/>
                <a:cs typeface="Tahoma" panose="020B0604030504040204" pitchFamily="34" charset="0"/>
              </a:rPr>
              <a:t>CƠN M</a:t>
            </a:r>
            <a:r>
              <a:rPr lang="vi-VN" sz="2400" b="1" dirty="0">
                <a:solidFill>
                  <a:schemeClr val="bg1"/>
                </a:solidFill>
                <a:latin typeface="+mj-lt"/>
                <a:ea typeface="Tahoma" panose="020B0604030504040204" pitchFamily="34" charset="0"/>
                <a:cs typeface="Tahoma" panose="020B0604030504040204" pitchFamily="34" charset="0"/>
              </a:rPr>
              <a:t>Ư</a:t>
            </a:r>
            <a:r>
              <a:rPr lang="en-US" sz="2400" b="1" dirty="0">
                <a:solidFill>
                  <a:schemeClr val="bg1"/>
                </a:solidFill>
                <a:latin typeface="+mj-lt"/>
                <a:ea typeface="Tahoma" panose="020B0604030504040204" pitchFamily="34" charset="0"/>
                <a:cs typeface="Tahoma" panose="020B0604030504040204" pitchFamily="34" charset="0"/>
              </a:rPr>
              <a:t>A SỐ 4</a:t>
            </a:r>
          </a:p>
        </p:txBody>
      </p:sp>
      <p:grpSp>
        <p:nvGrpSpPr>
          <p:cNvPr id="12" name="Group 11">
            <a:extLst>
              <a:ext uri="{FF2B5EF4-FFF2-40B4-BE49-F238E27FC236}">
                <a16:creationId xmlns:a16="http://schemas.microsoft.com/office/drawing/2014/main" id="{A846F237-5646-4C2B-8972-D20A3F9688CC}"/>
              </a:ext>
            </a:extLst>
          </p:cNvPr>
          <p:cNvGrpSpPr/>
          <p:nvPr/>
        </p:nvGrpSpPr>
        <p:grpSpPr>
          <a:xfrm>
            <a:off x="3591050" y="4272060"/>
            <a:ext cx="3301467" cy="2304345"/>
            <a:chOff x="2970379" y="2286000"/>
            <a:chExt cx="5151377" cy="3546991"/>
          </a:xfrm>
        </p:grpSpPr>
        <p:pic>
          <p:nvPicPr>
            <p:cNvPr id="13" name="Picture 12">
              <a:extLst>
                <a:ext uri="{FF2B5EF4-FFF2-40B4-BE49-F238E27FC236}">
                  <a16:creationId xmlns:a16="http://schemas.microsoft.com/office/drawing/2014/main" id="{EDD9BC47-B5B4-40D6-A973-9F3C4EEC55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0379" y="2286000"/>
              <a:ext cx="5151377" cy="3546991"/>
            </a:xfrm>
            <a:prstGeom prst="rect">
              <a:avLst/>
            </a:prstGeom>
          </p:spPr>
        </p:pic>
        <p:pic>
          <p:nvPicPr>
            <p:cNvPr id="14" name="Picture 13">
              <a:extLst>
                <a:ext uri="{FF2B5EF4-FFF2-40B4-BE49-F238E27FC236}">
                  <a16:creationId xmlns:a16="http://schemas.microsoft.com/office/drawing/2014/main" id="{F8BABBD2-5DAA-4902-9292-F926F81886E5}"/>
                </a:ext>
              </a:extLst>
            </p:cNvPr>
            <p:cNvPicPr>
              <a:picLocks noChangeAspect="1"/>
            </p:cNvPicPr>
            <p:nvPr/>
          </p:nvPicPr>
          <p:blipFill>
            <a:blip r:embed="rId11"/>
            <a:stretch>
              <a:fillRect/>
            </a:stretch>
          </p:blipFill>
          <p:spPr>
            <a:xfrm>
              <a:off x="4932800" y="4852762"/>
              <a:ext cx="1163200" cy="159655"/>
            </a:xfrm>
            <a:prstGeom prst="rect">
              <a:avLst/>
            </a:prstGeom>
          </p:spPr>
        </p:pic>
      </p:grpSp>
      <p:grpSp>
        <p:nvGrpSpPr>
          <p:cNvPr id="15" name="Group 14">
            <a:extLst>
              <a:ext uri="{FF2B5EF4-FFF2-40B4-BE49-F238E27FC236}">
                <a16:creationId xmlns:a16="http://schemas.microsoft.com/office/drawing/2014/main" id="{4C3ACB49-7E19-4500-BEF0-5F638908CFC0}"/>
              </a:ext>
            </a:extLst>
          </p:cNvPr>
          <p:cNvGrpSpPr/>
          <p:nvPr/>
        </p:nvGrpSpPr>
        <p:grpSpPr>
          <a:xfrm>
            <a:off x="5305074" y="4397857"/>
            <a:ext cx="10342946" cy="2818832"/>
            <a:chOff x="5305074" y="4397857"/>
            <a:chExt cx="10342946" cy="2818832"/>
          </a:xfrm>
        </p:grpSpPr>
        <p:pic>
          <p:nvPicPr>
            <p:cNvPr id="16" name="Picture 15"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5074" y="4397857"/>
              <a:ext cx="10342946" cy="2818832"/>
            </a:xfrm>
            <a:prstGeom prst="rect">
              <a:avLst/>
            </a:prstGeom>
          </p:spPr>
        </p:pic>
        <p:pic>
          <p:nvPicPr>
            <p:cNvPr id="17" name="Picture 16">
              <a:extLst>
                <a:ext uri="{FF2B5EF4-FFF2-40B4-BE49-F238E27FC236}">
                  <a16:creationId xmlns:a16="http://schemas.microsoft.com/office/drawing/2014/main" id="{525472C6-4FB1-4402-92BC-BFB8367C17F2}"/>
                </a:ext>
              </a:extLst>
            </p:cNvPr>
            <p:cNvPicPr>
              <a:picLocks noChangeAspect="1"/>
            </p:cNvPicPr>
            <p:nvPr/>
          </p:nvPicPr>
          <p:blipFill>
            <a:blip r:embed="rId13"/>
            <a:stretch>
              <a:fillRect/>
            </a:stretch>
          </p:blipFill>
          <p:spPr>
            <a:xfrm>
              <a:off x="8271787" y="5690110"/>
              <a:ext cx="1662750" cy="818882"/>
            </a:xfrm>
            <a:prstGeom prst="rect">
              <a:avLst/>
            </a:prstGeom>
          </p:spPr>
        </p:pic>
      </p:grpSp>
      <p:grpSp>
        <p:nvGrpSpPr>
          <p:cNvPr id="18" name="Group 17">
            <a:extLst>
              <a:ext uri="{FF2B5EF4-FFF2-40B4-BE49-F238E27FC236}">
                <a16:creationId xmlns:a16="http://schemas.microsoft.com/office/drawing/2014/main" id="{4925B96D-FBF1-4D9D-BD16-A7EC40F2A51E}"/>
              </a:ext>
            </a:extLst>
          </p:cNvPr>
          <p:cNvGrpSpPr/>
          <p:nvPr/>
        </p:nvGrpSpPr>
        <p:grpSpPr>
          <a:xfrm>
            <a:off x="8122154" y="142569"/>
            <a:ext cx="4199862" cy="2692628"/>
            <a:chOff x="8122154" y="142569"/>
            <a:chExt cx="4199862" cy="2692628"/>
          </a:xfrm>
        </p:grpSpPr>
        <p:grpSp>
          <p:nvGrpSpPr>
            <p:cNvPr id="19" name="Group 18">
              <a:extLst>
                <a:ext uri="{FF2B5EF4-FFF2-40B4-BE49-F238E27FC236}">
                  <a16:creationId xmlns:a16="http://schemas.microsoft.com/office/drawing/2014/main" id="{232C44A8-5000-4826-A1C2-7C656D2F7782}"/>
                </a:ext>
              </a:extLst>
            </p:cNvPr>
            <p:cNvGrpSpPr/>
            <p:nvPr/>
          </p:nvGrpSpPr>
          <p:grpSpPr>
            <a:xfrm>
              <a:off x="8122154" y="142569"/>
              <a:ext cx="4199862" cy="2692628"/>
              <a:chOff x="4570981" y="1282803"/>
              <a:chExt cx="4199862" cy="2692628"/>
            </a:xfrm>
          </p:grpSpPr>
          <p:pic>
            <p:nvPicPr>
              <p:cNvPr id="21" name="Picture 20">
                <a:extLst>
                  <a:ext uri="{FF2B5EF4-FFF2-40B4-BE49-F238E27FC236}">
                    <a16:creationId xmlns:a16="http://schemas.microsoft.com/office/drawing/2014/main" id="{2C632865-95E0-4A86-8F10-12C594117E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2" name="Picture 21">
                <a:extLst>
                  <a:ext uri="{FF2B5EF4-FFF2-40B4-BE49-F238E27FC236}">
                    <a16:creationId xmlns:a16="http://schemas.microsoft.com/office/drawing/2014/main" id="{0D3CD1A5-1ED0-4E47-8050-D3289E5B840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0" name="TextBox 19">
              <a:extLst>
                <a:ext uri="{FF2B5EF4-FFF2-40B4-BE49-F238E27FC236}">
                  <a16:creationId xmlns:a16="http://schemas.microsoft.com/office/drawing/2014/main" id="{1EE828EA-6482-4448-A39E-5F249FBF4FE6}"/>
                </a:ext>
              </a:extLst>
            </p:cNvPr>
            <p:cNvSpPr txBox="1"/>
            <p:nvPr/>
          </p:nvSpPr>
          <p:spPr>
            <a:xfrm>
              <a:off x="8662729" y="1078311"/>
              <a:ext cx="314551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prstClr val="white"/>
                  </a:solidFill>
                  <a:latin typeface="+mj-lt"/>
                  <a:ea typeface="Tahoma" panose="020B0604030504040204" pitchFamily="34" charset="0"/>
                  <a:cs typeface="Arial" panose="020B0604020202020204" pitchFamily="34" charset="0"/>
                </a:rPr>
                <a:t>Con lợn</a:t>
              </a:r>
              <a:endParaRPr kumimoji="0" lang="en-US" sz="3000" b="1" i="0" u="none" strike="noStrike" kern="1200" cap="none" spc="0" normalizeH="0" baseline="0" noProof="0" dirty="0">
                <a:ln>
                  <a:noFill/>
                </a:ln>
                <a:solidFill>
                  <a:prstClr val="white"/>
                </a:solidFill>
                <a:effectLst/>
                <a:uLnTx/>
                <a:uFillTx/>
                <a:latin typeface="+mj-lt"/>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22430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1+#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4.79167E-6 7.40741E-7 L -0.11927 0.0493 " pathEditMode="relative" rAng="0" ptsTypes="AA">
                                      <p:cBhvr>
                                        <p:cTn id="24" dur="2000" fill="hold"/>
                                        <p:tgtEl>
                                          <p:spTgt spid="15"/>
                                        </p:tgtEl>
                                        <p:attrNameLst>
                                          <p:attrName>ppt_x</p:attrName>
                                          <p:attrName>ppt_y</p:attrName>
                                        </p:attrNameLst>
                                      </p:cBhvr>
                                      <p:rCtr x="-5964" y="2454"/>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y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1366</TotalTime>
  <Words>591</Words>
  <Application>Microsoft Office PowerPoint</Application>
  <PresentationFormat>Widescreen</PresentationFormat>
  <Paragraphs>67</Paragraphs>
  <Slides>18</Slides>
  <Notes>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宋体</vt:lpstr>
      <vt:lpstr>Calibri</vt:lpstr>
      <vt:lpstr>Tahoma</vt:lpstr>
      <vt:lpstr>微软雅黑</vt:lpstr>
      <vt:lpstr>UTM Avo (Headings)</vt:lpstr>
      <vt:lpstr>等线</vt:lpstr>
      <vt:lpstr>UTM Avo</vt:lpstr>
      <vt:lpstr>Times New Roman</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sontungdigi@outlook.com</cp:lastModifiedBy>
  <cp:revision>97</cp:revision>
  <dcterms:created xsi:type="dcterms:W3CDTF">2021-11-01T08:16:43Z</dcterms:created>
  <dcterms:modified xsi:type="dcterms:W3CDTF">2025-04-03T02:04:30Z</dcterms:modified>
</cp:coreProperties>
</file>